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2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3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4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5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6.xml" ContentType="application/vnd.openxmlformats-officedocument.presentationml.notesSlid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notesSlides/notesSlide7.xml" ContentType="application/vnd.openxmlformats-officedocument.presentationml.notesSlide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6" r:id="rId1"/>
  </p:sldMasterIdLst>
  <p:notesMasterIdLst>
    <p:notesMasterId r:id="rId42"/>
  </p:notesMasterIdLst>
  <p:handoutMasterIdLst>
    <p:handoutMasterId r:id="rId43"/>
  </p:handoutMasterIdLst>
  <p:sldIdLst>
    <p:sldId id="1311" r:id="rId2"/>
    <p:sldId id="1520" r:id="rId3"/>
    <p:sldId id="1315" r:id="rId4"/>
    <p:sldId id="1563" r:id="rId5"/>
    <p:sldId id="1557" r:id="rId6"/>
    <p:sldId id="1555" r:id="rId7"/>
    <p:sldId id="1468" r:id="rId8"/>
    <p:sldId id="1469" r:id="rId9"/>
    <p:sldId id="1539" r:id="rId10"/>
    <p:sldId id="1471" r:id="rId11"/>
    <p:sldId id="1472" r:id="rId12"/>
    <p:sldId id="1606" r:id="rId13"/>
    <p:sldId id="1609" r:id="rId14"/>
    <p:sldId id="1610" r:id="rId15"/>
    <p:sldId id="1542" r:id="rId16"/>
    <p:sldId id="1494" r:id="rId17"/>
    <p:sldId id="1470" r:id="rId18"/>
    <p:sldId id="1607" r:id="rId19"/>
    <p:sldId id="1484" r:id="rId20"/>
    <p:sldId id="1493" r:id="rId21"/>
    <p:sldId id="1608" r:id="rId22"/>
    <p:sldId id="1614" r:id="rId23"/>
    <p:sldId id="1543" r:id="rId24"/>
    <p:sldId id="1582" r:id="rId25"/>
    <p:sldId id="1583" r:id="rId26"/>
    <p:sldId id="1584" r:id="rId27"/>
    <p:sldId id="1544" r:id="rId28"/>
    <p:sldId id="1545" r:id="rId29"/>
    <p:sldId id="1612" r:id="rId30"/>
    <p:sldId id="1560" r:id="rId31"/>
    <p:sldId id="1561" r:id="rId32"/>
    <p:sldId id="1562" r:id="rId33"/>
    <p:sldId id="1585" r:id="rId34"/>
    <p:sldId id="1579" r:id="rId35"/>
    <p:sldId id="1580" r:id="rId36"/>
    <p:sldId id="1569" r:id="rId37"/>
    <p:sldId id="1533" r:id="rId38"/>
    <p:sldId id="1615" r:id="rId39"/>
    <p:sldId id="1500" r:id="rId40"/>
    <p:sldId id="1417" r:id="rId41"/>
  </p:sldIdLst>
  <p:sldSz cx="9906000" cy="6858000" type="A4"/>
  <p:notesSz cx="7099300" cy="10234613"/>
  <p:custDataLst>
    <p:tags r:id="rId44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estuser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0000"/>
    <a:srgbClr val="CC0000"/>
    <a:srgbClr val="009900"/>
    <a:srgbClr val="027591"/>
    <a:srgbClr val="73B4C8"/>
    <a:srgbClr val="FF5050"/>
    <a:srgbClr val="D6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856" autoAdjust="0"/>
    <p:restoredTop sz="99161" autoAdjust="0"/>
  </p:normalViewPr>
  <p:slideViewPr>
    <p:cSldViewPr snapToGrid="0" showGuides="1">
      <p:cViewPr varScale="1">
        <p:scale>
          <a:sx n="70" d="100"/>
          <a:sy n="70" d="100"/>
        </p:scale>
        <p:origin x="-1770" y="-96"/>
      </p:cViewPr>
      <p:guideLst>
        <p:guide orient="horz" pos="825"/>
        <p:guide orient="horz" pos="3676"/>
        <p:guide orient="horz" pos="1120"/>
        <p:guide orient="horz" pos="3969"/>
        <p:guide orient="horz" pos="507"/>
        <p:guide orient="horz"/>
        <p:guide orient="horz" pos="1735"/>
        <p:guide orient="horz" pos="3338"/>
        <p:guide pos="356"/>
        <p:guide pos="5887"/>
        <p:guide pos="3108"/>
        <p:guide pos="966"/>
      </p:guideLst>
    </p:cSldViewPr>
  </p:slideViewPr>
  <p:outlineViewPr>
    <p:cViewPr>
      <p:scale>
        <a:sx n="45" d="100"/>
        <a:sy n="4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NULL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NULL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NULL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29" tIns="45666" rIns="91329" bIns="45666" numCol="1" anchor="t" anchorCtr="0" compatLnSpc="1">
            <a:prstTxWarp prst="textNoShape">
              <a:avLst/>
            </a:prstTxWarp>
          </a:bodyPr>
          <a:lstStyle>
            <a:lvl1pPr defTabSz="911225" eaLnBrk="0" hangingPunct="0">
              <a:lnSpc>
                <a:spcPct val="100000"/>
              </a:lnSpc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29" tIns="45666" rIns="91329" bIns="45666" numCol="1" anchor="t" anchorCtr="0" compatLnSpc="1">
            <a:prstTxWarp prst="textNoShape">
              <a:avLst/>
            </a:prstTxWarp>
          </a:bodyPr>
          <a:lstStyle>
            <a:lvl1pPr algn="r" defTabSz="911225" eaLnBrk="0" hangingPunct="0">
              <a:lnSpc>
                <a:spcPct val="100000"/>
              </a:lnSpc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5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4988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29" tIns="45666" rIns="91329" bIns="45666" numCol="1" anchor="b" anchorCtr="0" compatLnSpc="1">
            <a:prstTxWarp prst="textNoShape">
              <a:avLst/>
            </a:prstTxWarp>
          </a:bodyPr>
          <a:lstStyle>
            <a:lvl1pPr defTabSz="911225" eaLnBrk="0" hangingPunct="0">
              <a:lnSpc>
                <a:spcPct val="100000"/>
              </a:lnSpc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5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29" tIns="45666" rIns="91329" bIns="45666" numCol="1" anchor="b" anchorCtr="0" compatLnSpc="1">
            <a:prstTxWarp prst="textNoShape">
              <a:avLst/>
            </a:prstTxWarp>
          </a:bodyPr>
          <a:lstStyle>
            <a:lvl1pPr algn="r" defTabSz="911225" eaLnBrk="0" hangingPunct="0">
              <a:lnSpc>
                <a:spcPct val="100000"/>
              </a:lnSpc>
              <a:defRPr sz="1200"/>
            </a:lvl1pPr>
          </a:lstStyle>
          <a:p>
            <a:pPr>
              <a:defRPr/>
            </a:pPr>
            <a:fld id="{4A21AD45-52A9-487B-86CF-6A5593B9B3D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14318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8916" tIns="49457" rIns="98916" bIns="49457" numCol="1" anchor="t" anchorCtr="0" compatLnSpc="1">
            <a:prstTxWarp prst="textNoShape">
              <a:avLst/>
            </a:prstTxWarp>
          </a:bodyPr>
          <a:lstStyle>
            <a:lvl1pPr defTabSz="989013" eaLnBrk="0" hangingPunct="0">
              <a:lnSpc>
                <a:spcPct val="100000"/>
              </a:lnSpc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49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8916" tIns="49457" rIns="98916" bIns="49457" numCol="1" anchor="t" anchorCtr="0" compatLnSpc="1">
            <a:prstTxWarp prst="textNoShape">
              <a:avLst/>
            </a:prstTxWarp>
          </a:bodyPr>
          <a:lstStyle>
            <a:lvl1pPr algn="r" defTabSz="989013" eaLnBrk="0" hangingPunct="0">
              <a:lnSpc>
                <a:spcPct val="100000"/>
              </a:lnSpc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6288" y="766763"/>
            <a:ext cx="5546725" cy="3840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8916" tIns="49457" rIns="98916" bIns="49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4988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8916" tIns="49457" rIns="98916" bIns="49457" numCol="1" anchor="b" anchorCtr="0" compatLnSpc="1">
            <a:prstTxWarp prst="textNoShape">
              <a:avLst/>
            </a:prstTxWarp>
          </a:bodyPr>
          <a:lstStyle>
            <a:lvl1pPr defTabSz="989013" eaLnBrk="0" hangingPunct="0">
              <a:lnSpc>
                <a:spcPct val="100000"/>
              </a:lnSpc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3438"/>
            <a:ext cx="30749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8916" tIns="49457" rIns="98916" bIns="49457" numCol="1" anchor="b" anchorCtr="0" compatLnSpc="1">
            <a:prstTxWarp prst="textNoShape">
              <a:avLst/>
            </a:prstTxWarp>
          </a:bodyPr>
          <a:lstStyle>
            <a:lvl1pPr algn="r" defTabSz="989013" eaLnBrk="0" hangingPunct="0">
              <a:lnSpc>
                <a:spcPct val="100000"/>
              </a:lnSpc>
              <a:defRPr sz="1300"/>
            </a:lvl1pPr>
          </a:lstStyle>
          <a:p>
            <a:pPr>
              <a:defRPr/>
            </a:pPr>
            <a:fld id="{052F9CD9-8FEB-4B16-9A2D-F900B6161C4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61820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7"/>
          <p:cNvSpPr txBox="1">
            <a:spLocks noGrp="1" noChangeArrowheads="1"/>
          </p:cNvSpPr>
          <p:nvPr/>
        </p:nvSpPr>
        <p:spPr bwMode="auto">
          <a:xfrm>
            <a:off x="4024313" y="9723438"/>
            <a:ext cx="30749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16" tIns="49457" rIns="98916" bIns="49457" anchor="b"/>
          <a:lstStyle>
            <a:lvl1pPr defTabSz="989013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89013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89013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89013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30188" defTabSz="989013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30188" defTabSz="9890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30188" defTabSz="9890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30188" defTabSz="9890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30188" defTabSz="9890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100000"/>
              </a:lnSpc>
            </a:pPr>
            <a:fld id="{C758ABCC-C431-4432-9CF9-F1B3CF906019}" type="slidenum">
              <a:rPr lang="de-DE" sz="1300"/>
              <a:pPr algn="r">
                <a:lnSpc>
                  <a:spcPct val="100000"/>
                </a:lnSpc>
              </a:pPr>
              <a:t>7</a:t>
            </a:fld>
            <a:endParaRPr lang="de-DE" sz="1300"/>
          </a:p>
        </p:txBody>
      </p:sp>
      <p:sp>
        <p:nvSpPr>
          <p:cNvPr id="42189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7875" y="766763"/>
            <a:ext cx="5545138" cy="3838575"/>
          </a:xfrm>
          <a:ln/>
        </p:spPr>
      </p:sp>
      <p:sp>
        <p:nvSpPr>
          <p:cNvPr id="421892" name="Notes Placeholder 2"/>
          <p:cNvSpPr>
            <a:spLocks noGrp="1"/>
          </p:cNvSpPr>
          <p:nvPr>
            <p:ph type="body" idx="1"/>
          </p:nvPr>
        </p:nvSpPr>
        <p:spPr/>
        <p:txBody>
          <a:bodyPr lIns="94740" tIns="47371" rIns="94740" bIns="47371"/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US" smtClean="0"/>
          </a:p>
        </p:txBody>
      </p:sp>
      <p:sp>
        <p:nvSpPr>
          <p:cNvPr id="421893" name="Slide Number Placeholder 3"/>
          <p:cNvSpPr txBox="1">
            <a:spLocks noGrp="1"/>
          </p:cNvSpPr>
          <p:nvPr/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40" tIns="47371" rIns="94740" bIns="47371" anchor="b"/>
          <a:lstStyle>
            <a:lvl1pPr defTabSz="947738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7738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7738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7738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30188" defTabSz="947738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30188" defTabSz="94773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30188" defTabSz="94773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30188" defTabSz="94773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30188" defTabSz="94773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fld id="{047FB4E4-F8D0-457A-B787-7F3A4742FA4B}" type="slidenum">
              <a:rPr lang="en-US" sz="1200">
                <a:latin typeface="Calibri" pitchFamily="34" charset="0"/>
              </a:rPr>
              <a:pPr algn="r" eaLnBrk="1" hangingPunct="1">
                <a:lnSpc>
                  <a:spcPct val="100000"/>
                </a:lnSpc>
              </a:pPr>
              <a:t>7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326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Note: Main crisis year (GDP  declined  in 2009 by 4,7 %)</a:t>
            </a:r>
          </a:p>
          <a:p>
            <a:endParaRPr lang="en-US" smtClean="0"/>
          </a:p>
        </p:txBody>
      </p:sp>
      <p:sp>
        <p:nvSpPr>
          <p:cNvPr id="523268" name="Slide Number Placeholder 3"/>
          <p:cNvSpPr txBox="1">
            <a:spLocks noGrp="1"/>
          </p:cNvSpPr>
          <p:nvPr/>
        </p:nvSpPr>
        <p:spPr bwMode="auto">
          <a:xfrm>
            <a:off x="4024313" y="9723438"/>
            <a:ext cx="30749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16" tIns="49457" rIns="98916" bIns="49457" anchor="b"/>
          <a:lstStyle>
            <a:lvl1pPr defTabSz="989013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89013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89013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89013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30188" defTabSz="989013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30188" defTabSz="9890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30188" defTabSz="9890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30188" defTabSz="9890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30188" defTabSz="9890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100000"/>
              </a:lnSpc>
            </a:pPr>
            <a:fld id="{CEB7A1BD-B962-4ED1-B3DF-6BC8D52B968F}" type="slidenum">
              <a:rPr lang="de-DE" sz="1300"/>
              <a:pPr algn="r">
                <a:lnSpc>
                  <a:spcPct val="100000"/>
                </a:lnSpc>
              </a:pPr>
              <a:t>9</a:t>
            </a:fld>
            <a:endParaRPr lang="de-DE" sz="13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598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Note: Main crisis year (GDP  declined  in 2009 by 4,7 %)</a:t>
            </a:r>
          </a:p>
          <a:p>
            <a:endParaRPr lang="en-US" smtClean="0"/>
          </a:p>
        </p:txBody>
      </p:sp>
      <p:sp>
        <p:nvSpPr>
          <p:cNvPr id="425988" name="Slide Number Placeholder 3"/>
          <p:cNvSpPr txBox="1">
            <a:spLocks noGrp="1"/>
          </p:cNvSpPr>
          <p:nvPr/>
        </p:nvSpPr>
        <p:spPr bwMode="auto">
          <a:xfrm>
            <a:off x="4024313" y="9723438"/>
            <a:ext cx="30749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16" tIns="49457" rIns="98916" bIns="49457" anchor="b"/>
          <a:lstStyle>
            <a:lvl1pPr defTabSz="989013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89013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89013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89013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30188" defTabSz="989013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30188" defTabSz="9890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30188" defTabSz="9890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30188" defTabSz="9890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30188" defTabSz="9890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100000"/>
              </a:lnSpc>
            </a:pPr>
            <a:fld id="{94B5E895-763B-4D5C-968E-6F1D6964D969}" type="slidenum">
              <a:rPr lang="de-DE" sz="1300"/>
              <a:pPr algn="r">
                <a:lnSpc>
                  <a:spcPct val="100000"/>
                </a:lnSpc>
              </a:pPr>
              <a:t>10</a:t>
            </a:fld>
            <a:endParaRPr lang="de-DE" sz="13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803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7575" lvl="1" indent="-381000" eaLnBrk="1" hangingPunct="1">
              <a:spcBef>
                <a:spcPct val="10000"/>
              </a:spcBef>
              <a:spcAft>
                <a:spcPct val="10000"/>
              </a:spcAft>
              <a:buClr>
                <a:srgbClr val="CC0000"/>
              </a:buClr>
              <a:buSzPct val="75000"/>
              <a:buFont typeface="Wingdings" pitchFamily="2" charset="2"/>
              <a:buNone/>
            </a:pPr>
            <a:r>
              <a:rPr lang="en-GB" sz="1600" smtClean="0">
                <a:sym typeface="Wingdings" pitchFamily="2" charset="2"/>
              </a:rPr>
              <a:t>Increase of inequality and poverty mainly attributable</a:t>
            </a:r>
          </a:p>
          <a:p>
            <a:pPr marL="917575" lvl="1" indent="-381000" eaLnBrk="1" hangingPunct="1">
              <a:spcBef>
                <a:spcPct val="10000"/>
              </a:spcBef>
              <a:spcAft>
                <a:spcPct val="10000"/>
              </a:spcAft>
              <a:buClr>
                <a:srgbClr val="CC0000"/>
              </a:buClr>
              <a:buSzPct val="75000"/>
              <a:buFont typeface="Wingdings" pitchFamily="2" charset="2"/>
              <a:buChar char="n"/>
            </a:pPr>
            <a:r>
              <a:rPr lang="en-GB" sz="1600" smtClean="0">
                <a:sym typeface="Wingdings" pitchFamily="2" charset="2"/>
              </a:rPr>
              <a:t>… to knock-on effects of structural unemployment ( prior to LM reforms), and</a:t>
            </a:r>
          </a:p>
          <a:p>
            <a:pPr marL="917575" lvl="1" indent="-381000" eaLnBrk="1" hangingPunct="1">
              <a:spcBef>
                <a:spcPct val="10000"/>
              </a:spcBef>
              <a:spcAft>
                <a:spcPct val="10000"/>
              </a:spcAft>
              <a:buClr>
                <a:srgbClr val="CC0000"/>
              </a:buClr>
              <a:buSzPct val="75000"/>
              <a:buFont typeface="Wingdings" pitchFamily="2" charset="2"/>
              <a:buChar char="n"/>
            </a:pPr>
            <a:r>
              <a:rPr lang="en-GB" sz="1600" smtClean="0">
                <a:sym typeface="Wingdings" pitchFamily="2" charset="2"/>
              </a:rPr>
              <a:t>…to generally stalling or falling wages since mid-1990s ( German wage competitiveness!)</a:t>
            </a:r>
          </a:p>
          <a:p>
            <a:r>
              <a:rPr lang="en-US" smtClean="0"/>
              <a:t>Note 1: OECD denotes OECD24</a:t>
            </a:r>
            <a:br>
              <a:rPr lang="en-US" smtClean="0"/>
            </a:br>
            <a:r>
              <a:rPr lang="en-US" smtClean="0"/>
              <a:t>Note 2: 1985 and 2005 denote “mid-80s” and “mid-2000s”</a:t>
            </a:r>
          </a:p>
          <a:p>
            <a:endParaRPr lang="en-US" smtClean="0"/>
          </a:p>
        </p:txBody>
      </p:sp>
      <p:sp>
        <p:nvSpPr>
          <p:cNvPr id="428036" name="Slide Number Placeholder 3"/>
          <p:cNvSpPr txBox="1">
            <a:spLocks noGrp="1"/>
          </p:cNvSpPr>
          <p:nvPr/>
        </p:nvSpPr>
        <p:spPr bwMode="auto">
          <a:xfrm>
            <a:off x="4024313" y="9723438"/>
            <a:ext cx="30749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16" tIns="49457" rIns="98916" bIns="49457" anchor="b"/>
          <a:lstStyle>
            <a:lvl1pPr defTabSz="989013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89013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89013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89013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30188" defTabSz="989013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30188" defTabSz="9890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30188" defTabSz="9890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30188" defTabSz="9890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30188" defTabSz="9890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100000"/>
              </a:lnSpc>
            </a:pPr>
            <a:fld id="{D70EBC7D-3391-4052-A57D-12477495658A}" type="slidenum">
              <a:rPr lang="de-DE" sz="1300"/>
              <a:pPr algn="r">
                <a:lnSpc>
                  <a:spcPct val="100000"/>
                </a:lnSpc>
              </a:pPr>
              <a:t>11</a:t>
            </a:fld>
            <a:endParaRPr lang="de-DE" sz="13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82563" indent="-182563">
              <a:spcBef>
                <a:spcPct val="10000"/>
              </a:spcBef>
              <a:spcAft>
                <a:spcPct val="10000"/>
              </a:spcAft>
              <a:defRPr/>
            </a:pPr>
            <a:r>
              <a:rPr lang="en-GB" dirty="0" smtClean="0"/>
              <a:t>*	Note: Formerly 359€/month. Raise of 5€ introduced in 03/2011. Raise of 3€ agreed for 2012.</a:t>
            </a:r>
          </a:p>
          <a:p>
            <a:pPr marL="182563" indent="-182563">
              <a:spcBef>
                <a:spcPct val="10000"/>
              </a:spcBef>
              <a:spcAft>
                <a:spcPct val="10000"/>
              </a:spcAft>
              <a:defRPr/>
            </a:pPr>
            <a:r>
              <a:rPr lang="en-GB" dirty="0" smtClean="0"/>
              <a:t>** 	Note: 26% federal cost share in housing and heating allowance is average number, varies slightly by state.cc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53636" name="Slide Number Placeholder 3"/>
          <p:cNvSpPr txBox="1">
            <a:spLocks noGrp="1"/>
          </p:cNvSpPr>
          <p:nvPr/>
        </p:nvSpPr>
        <p:spPr bwMode="auto">
          <a:xfrm>
            <a:off x="4024313" y="9723438"/>
            <a:ext cx="30749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24" tIns="49461" rIns="98924" bIns="49461" anchor="b"/>
          <a:lstStyle>
            <a:lvl1pPr defTabSz="989013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89013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89013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89013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89013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890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890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890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890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lnSpc>
                <a:spcPct val="100000"/>
              </a:lnSpc>
            </a:pPr>
            <a:fld id="{EC114AA1-7488-48CB-BB42-AAC2893C6ADB}" type="slidenum">
              <a:rPr lang="de-DE" sz="1300"/>
              <a:pPr algn="r">
                <a:lnSpc>
                  <a:spcPct val="100000"/>
                </a:lnSpc>
              </a:pPr>
              <a:t>22</a:t>
            </a:fld>
            <a:endParaRPr lang="de-DE" sz="13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265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7575" lvl="1" indent="-381000" eaLnBrk="1" hangingPunct="1">
              <a:spcBef>
                <a:spcPct val="10000"/>
              </a:spcBef>
              <a:spcAft>
                <a:spcPct val="10000"/>
              </a:spcAft>
              <a:buClr>
                <a:srgbClr val="CC0000"/>
              </a:buClr>
              <a:buSzPct val="75000"/>
              <a:buFont typeface="Wingdings" pitchFamily="2" charset="2"/>
              <a:buNone/>
            </a:pPr>
            <a:r>
              <a:rPr lang="en-GB" sz="1600" smtClean="0">
                <a:sym typeface="Wingdings" pitchFamily="2" charset="2"/>
              </a:rPr>
              <a:t>Increase of inequality and poverty mainly attributable</a:t>
            </a:r>
          </a:p>
          <a:p>
            <a:pPr marL="917575" lvl="1" indent="-381000" eaLnBrk="1" hangingPunct="1">
              <a:spcBef>
                <a:spcPct val="10000"/>
              </a:spcBef>
              <a:spcAft>
                <a:spcPct val="10000"/>
              </a:spcAft>
              <a:buClr>
                <a:srgbClr val="CC0000"/>
              </a:buClr>
              <a:buSzPct val="75000"/>
              <a:buFont typeface="Wingdings" pitchFamily="2" charset="2"/>
              <a:buChar char="n"/>
            </a:pPr>
            <a:r>
              <a:rPr lang="en-GB" sz="1600" smtClean="0">
                <a:sym typeface="Wingdings" pitchFamily="2" charset="2"/>
              </a:rPr>
              <a:t>… to knock-on effects of structural unemployment ( prior to LM reforms), and</a:t>
            </a:r>
          </a:p>
          <a:p>
            <a:pPr marL="917575" lvl="1" indent="-381000" eaLnBrk="1" hangingPunct="1">
              <a:spcBef>
                <a:spcPct val="10000"/>
              </a:spcBef>
              <a:spcAft>
                <a:spcPct val="10000"/>
              </a:spcAft>
              <a:buClr>
                <a:srgbClr val="CC0000"/>
              </a:buClr>
              <a:buSzPct val="75000"/>
              <a:buFont typeface="Wingdings" pitchFamily="2" charset="2"/>
              <a:buChar char="n"/>
            </a:pPr>
            <a:r>
              <a:rPr lang="en-GB" sz="1600" smtClean="0">
                <a:sym typeface="Wingdings" pitchFamily="2" charset="2"/>
              </a:rPr>
              <a:t>…to generally stalling or falling wages since mid-1990s ( German wage competitiveness!)</a:t>
            </a:r>
          </a:p>
          <a:p>
            <a:r>
              <a:rPr lang="en-US" smtClean="0"/>
              <a:t>Note 1: OECD denotes OECD24</a:t>
            </a:r>
            <a:br>
              <a:rPr lang="en-US" smtClean="0"/>
            </a:br>
            <a:r>
              <a:rPr lang="en-US" smtClean="0"/>
              <a:t>Note 2: 1985 and 2005 denote “mid-80s” and “mid-2000s”</a:t>
            </a:r>
          </a:p>
          <a:p>
            <a:endParaRPr lang="en-US" smtClean="0"/>
          </a:p>
        </p:txBody>
      </p:sp>
      <p:sp>
        <p:nvSpPr>
          <p:cNvPr id="582660" name="Slide Number Placeholder 3"/>
          <p:cNvSpPr txBox="1">
            <a:spLocks noGrp="1"/>
          </p:cNvSpPr>
          <p:nvPr/>
        </p:nvSpPr>
        <p:spPr bwMode="auto">
          <a:xfrm>
            <a:off x="4024313" y="9723438"/>
            <a:ext cx="30749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16" tIns="49457" rIns="98916" bIns="49457" anchor="b"/>
          <a:lstStyle>
            <a:lvl1pPr defTabSz="989013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89013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89013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89013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30188" defTabSz="989013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30188" defTabSz="9890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30188" defTabSz="9890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30188" defTabSz="9890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30188" defTabSz="9890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100000"/>
              </a:lnSpc>
            </a:pPr>
            <a:fld id="{C4FAC986-C2EF-4F44-ADAD-8635F0467FDD}" type="slidenum">
              <a:rPr lang="de-DE" sz="1300"/>
              <a:pPr algn="r">
                <a:lnSpc>
                  <a:spcPct val="100000"/>
                </a:lnSpc>
              </a:pPr>
              <a:t>26</a:t>
            </a:fld>
            <a:endParaRPr lang="de-DE" sz="13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899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>
                <a:sym typeface="Wingdings" pitchFamily="2" charset="2"/>
              </a:rPr>
              <a:t>- FLA proposed 10-point plan in early 2011</a:t>
            </a:r>
            <a:endParaRPr lang="en-US" smtClean="0"/>
          </a:p>
        </p:txBody>
      </p:sp>
      <p:sp>
        <p:nvSpPr>
          <p:cNvPr id="468996" name="Slide Number Placeholder 3"/>
          <p:cNvSpPr txBox="1">
            <a:spLocks noGrp="1"/>
          </p:cNvSpPr>
          <p:nvPr/>
        </p:nvSpPr>
        <p:spPr bwMode="auto">
          <a:xfrm>
            <a:off x="4024313" y="9723438"/>
            <a:ext cx="30749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16" tIns="49457" rIns="98916" bIns="49457" anchor="b"/>
          <a:lstStyle>
            <a:lvl1pPr defTabSz="989013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89013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89013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89013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30188" defTabSz="989013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30188" defTabSz="9890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30188" defTabSz="9890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30188" defTabSz="9890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30188" defTabSz="9890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100000"/>
              </a:lnSpc>
            </a:pPr>
            <a:fld id="{C22E7D98-4362-4561-A78A-022905FDD402}" type="slidenum">
              <a:rPr lang="de-DE" sz="1300"/>
              <a:pPr algn="r">
                <a:lnSpc>
                  <a:spcPct val="100000"/>
                </a:lnSpc>
              </a:pPr>
              <a:t>39</a:t>
            </a:fld>
            <a:endParaRPr lang="de-DE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914400"/>
            <a:ext cx="6705600" cy="4216400"/>
          </a:xfrm>
          <a:solidFill>
            <a:schemeClr val="bg1"/>
          </a:solidFill>
        </p:spPr>
        <p:txBody>
          <a:bodyPr lIns="95781" tIns="540000" rIns="95781" bIns="47892"/>
          <a:lstStyle>
            <a:lvl1pPr marL="285750" defTabSz="957263">
              <a:lnSpc>
                <a:spcPct val="100000"/>
              </a:lnSpc>
              <a:defRPr sz="24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8A607-FAD9-4F7A-AAB1-2471EF70BDF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5762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9A34D-0606-4A22-9D43-CE07580731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15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990600"/>
            <a:ext cx="2114550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90600"/>
            <a:ext cx="6191250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A9D1A-6699-4C58-B248-F7615A264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567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8458200" cy="357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04850" y="2338388"/>
            <a:ext cx="8439150" cy="352901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393A8-C600-4083-8FD9-C9E03BECF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28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BC0D9-943B-49AD-9DC2-716DF6228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232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CF324-8AD3-4C28-927A-BD297E7C6C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3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4850" y="2338388"/>
            <a:ext cx="4143375" cy="3529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0625" y="2338388"/>
            <a:ext cx="4143375" cy="3529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743B6-40D5-4CE8-A274-91E1FCDD0E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691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5F3E2-367F-4013-A2EE-469835B09A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66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FFC42-D47C-4876-A9FB-8226C19C7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22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2DF07-A179-4593-9803-748493CCBD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315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19177-5D50-494C-8CF6-F0B5457927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696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6853B-0D15-4C56-94B9-C7D8F8809C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0600"/>
            <a:ext cx="84582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4850" y="2338388"/>
            <a:ext cx="8439150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Mastertextformat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34500" y="6577013"/>
            <a:ext cx="6096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200" b="1">
                <a:solidFill>
                  <a:srgbClr val="C80000"/>
                </a:solidFill>
              </a:defRPr>
            </a:lvl1pPr>
          </a:lstStyle>
          <a:p>
            <a:pPr>
              <a:defRPr/>
            </a:pPr>
            <a:fld id="{15438F4F-B4F4-4CED-9CE6-3B9A3C8DB0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5237" name="Text Box 5"/>
          <p:cNvSpPr txBox="1">
            <a:spLocks noChangeArrowheads="1"/>
          </p:cNvSpPr>
          <p:nvPr userDrawn="1"/>
        </p:nvSpPr>
        <p:spPr bwMode="auto">
          <a:xfrm>
            <a:off x="439738" y="6557963"/>
            <a:ext cx="735647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800" dirty="0" smtClean="0"/>
              <a:t>Current Challenges in the Joint Delivery of Labor Market Services and Social Assistance in Germany</a:t>
            </a:r>
            <a:r>
              <a:rPr lang="en-GB" sz="800" dirty="0"/>
              <a:t/>
            </a:r>
            <a:br>
              <a:rPr lang="en-GB" sz="800" dirty="0"/>
            </a:br>
            <a:r>
              <a:rPr lang="en-GB" sz="800" dirty="0"/>
              <a:t>Ulrich </a:t>
            </a:r>
            <a:r>
              <a:rPr lang="en-GB" sz="800" dirty="0" err="1" smtClean="0"/>
              <a:t>Hoerning</a:t>
            </a:r>
            <a:r>
              <a:rPr lang="en-GB" sz="800" dirty="0" smtClean="0"/>
              <a:t> </a:t>
            </a:r>
            <a:r>
              <a:rPr lang="en-GB" sz="800" dirty="0"/>
              <a:t>– </a:t>
            </a:r>
            <a:r>
              <a:rPr lang="en-GB" sz="800" dirty="0" smtClean="0"/>
              <a:t>04-March 2014</a:t>
            </a:r>
            <a:endParaRPr lang="en-GB" sz="8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9pPr>
    </p:titleStyle>
    <p:bodyStyle>
      <a:lvl1pPr marL="342900" indent="-341313" algn="l" rtl="0" eaLnBrk="0" fontAlgn="base" hangingPunct="0">
        <a:spcBef>
          <a:spcPct val="50000"/>
        </a:spcBef>
        <a:spcAft>
          <a:spcPct val="0"/>
        </a:spcAft>
        <a:buClr>
          <a:srgbClr val="C4004C"/>
        </a:buClr>
        <a:buFont typeface="Monotype Sorts" pitchFamily="2" charset="2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384175" indent="-381000" algn="l" rtl="0" eaLnBrk="0" fontAlgn="base" hangingPunct="0">
        <a:spcBef>
          <a:spcPct val="40000"/>
        </a:spcBef>
        <a:spcAft>
          <a:spcPct val="0"/>
        </a:spcAft>
        <a:buClr>
          <a:srgbClr val="C80000"/>
        </a:buClr>
        <a:buSzPct val="90000"/>
        <a:buFont typeface="Monotype Sorts" pitchFamily="2" charset="2"/>
        <a:buChar char="n"/>
        <a:defRPr sz="2000">
          <a:solidFill>
            <a:schemeClr val="tx1"/>
          </a:solidFill>
          <a:latin typeface="+mn-lt"/>
        </a:defRPr>
      </a:lvl2pPr>
      <a:lvl3pPr marL="860425" indent="-285750" algn="l" rtl="0" eaLnBrk="0" fontAlgn="base" hangingPunct="0">
        <a:spcBef>
          <a:spcPct val="30000"/>
        </a:spcBef>
        <a:spcAft>
          <a:spcPct val="0"/>
        </a:spcAft>
        <a:buClr>
          <a:srgbClr val="73B4C8"/>
        </a:buClr>
        <a:buSzPct val="90000"/>
        <a:buFont typeface="Monotype Sorts" pitchFamily="2" charset="2"/>
        <a:buChar char="n"/>
        <a:defRPr sz="2400">
          <a:solidFill>
            <a:schemeClr val="tx1"/>
          </a:solidFill>
          <a:latin typeface="+mn-lt"/>
        </a:defRPr>
      </a:lvl3pPr>
      <a:lvl4pPr marL="1235075" indent="-184150" algn="l" rtl="0" eaLnBrk="0" fontAlgn="base" hangingPunct="0">
        <a:spcBef>
          <a:spcPct val="10000"/>
        </a:spcBef>
        <a:spcAft>
          <a:spcPct val="0"/>
        </a:spcAft>
        <a:buClr>
          <a:srgbClr val="73B4C8"/>
        </a:buClr>
        <a:buSzPct val="90000"/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hlink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hlink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hlink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hlink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34.xml"/><Relationship Id="rId7" Type="http://schemas.openxmlformats.org/officeDocument/2006/relationships/oleObject" Target="../embeddings/oleObject8.bin"/><Relationship Id="rId2" Type="http://schemas.openxmlformats.org/officeDocument/2006/relationships/tags" Target="../tags/tag33.xml"/><Relationship Id="rId1" Type="http://schemas.openxmlformats.org/officeDocument/2006/relationships/vmlDrawing" Target="../drawings/vmlDrawing7.v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tags" Target="../tags/tag37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36.xml"/><Relationship Id="rId1" Type="http://schemas.openxmlformats.org/officeDocument/2006/relationships/vmlDrawing" Target="../drawings/vmlDrawing8.v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9" Type="http://schemas.openxmlformats.org/officeDocument/2006/relationships/image" Target="../media/image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0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4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image" Target="../media/image9.jpeg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12" Type="http://schemas.openxmlformats.org/officeDocument/2006/relationships/image" Target="../media/image8.wmf"/><Relationship Id="rId2" Type="http://schemas.openxmlformats.org/officeDocument/2006/relationships/tags" Target="../tags/tag43.xml"/><Relationship Id="rId1" Type="http://schemas.openxmlformats.org/officeDocument/2006/relationships/vmlDrawing" Target="../drawings/vmlDrawing10.vml"/><Relationship Id="rId6" Type="http://schemas.openxmlformats.org/officeDocument/2006/relationships/tags" Target="../tags/tag47.xml"/><Relationship Id="rId11" Type="http://schemas.openxmlformats.org/officeDocument/2006/relationships/oleObject" Target="../embeddings/oleObject11.bin"/><Relationship Id="rId5" Type="http://schemas.openxmlformats.org/officeDocument/2006/relationships/tags" Target="../tags/tag46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45.xml"/><Relationship Id="rId9" Type="http://schemas.openxmlformats.org/officeDocument/2006/relationships/tags" Target="../tags/tag5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7" Type="http://schemas.openxmlformats.org/officeDocument/2006/relationships/image" Target="../media/image10.png"/><Relationship Id="rId2" Type="http://schemas.openxmlformats.org/officeDocument/2006/relationships/tags" Target="../tags/tag5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2.bin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5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13.bin"/><Relationship Id="rId4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3" Type="http://schemas.openxmlformats.org/officeDocument/2006/relationships/tags" Target="../tags/tag57.xml"/><Relationship Id="rId7" Type="http://schemas.openxmlformats.org/officeDocument/2006/relationships/tags" Target="../tags/tag61.xml"/><Relationship Id="rId12" Type="http://schemas.openxmlformats.org/officeDocument/2006/relationships/oleObject" Target="../embeddings/oleObject14.bin"/><Relationship Id="rId2" Type="http://schemas.openxmlformats.org/officeDocument/2006/relationships/tags" Target="../tags/tag56.xml"/><Relationship Id="rId1" Type="http://schemas.openxmlformats.org/officeDocument/2006/relationships/vmlDrawing" Target="../drawings/vmlDrawing13.vml"/><Relationship Id="rId6" Type="http://schemas.openxmlformats.org/officeDocument/2006/relationships/tags" Target="../tags/tag60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59.xml"/><Relationship Id="rId10" Type="http://schemas.openxmlformats.org/officeDocument/2006/relationships/tags" Target="../tags/tag64.xml"/><Relationship Id="rId4" Type="http://schemas.openxmlformats.org/officeDocument/2006/relationships/tags" Target="../tags/tag58.xml"/><Relationship Id="rId9" Type="http://schemas.openxmlformats.org/officeDocument/2006/relationships/tags" Target="../tags/tag6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tags" Target="../tags/tag66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65.xml"/><Relationship Id="rId1" Type="http://schemas.openxmlformats.org/officeDocument/2006/relationships/vmlDrawing" Target="../drawings/vmlDrawing14.v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10" Type="http://schemas.openxmlformats.org/officeDocument/2006/relationships/image" Target="../media/image11.emf"/><Relationship Id="rId4" Type="http://schemas.openxmlformats.org/officeDocument/2006/relationships/tags" Target="../tags/tag67.xml"/><Relationship Id="rId9" Type="http://schemas.openxmlformats.org/officeDocument/2006/relationships/oleObject" Target="../embeddings/oleObject1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7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7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74.xml"/><Relationship Id="rId7" Type="http://schemas.openxmlformats.org/officeDocument/2006/relationships/oleObject" Target="../embeddings/oleObject18.bin"/><Relationship Id="rId2" Type="http://schemas.openxmlformats.org/officeDocument/2006/relationships/tags" Target="../tags/tag73.xml"/><Relationship Id="rId1" Type="http://schemas.openxmlformats.org/officeDocument/2006/relationships/vmlDrawing" Target="../drawings/vmlDrawing16.v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9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oleObject" Target="../embeddings/oleObject1.bin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79.xml"/><Relationship Id="rId7" Type="http://schemas.openxmlformats.org/officeDocument/2006/relationships/image" Target="../media/image13.jpe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81.xml"/><Relationship Id="rId4" Type="http://schemas.openxmlformats.org/officeDocument/2006/relationships/tags" Target="../tags/tag8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83.xml"/><Relationship Id="rId7" Type="http://schemas.openxmlformats.org/officeDocument/2006/relationships/image" Target="../media/image12.jpeg"/><Relationship Id="rId2" Type="http://schemas.openxmlformats.org/officeDocument/2006/relationships/tags" Target="../tags/tag8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9.bin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8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3" Type="http://schemas.openxmlformats.org/officeDocument/2006/relationships/tags" Target="../tags/tag86.xml"/><Relationship Id="rId7" Type="http://schemas.openxmlformats.org/officeDocument/2006/relationships/tags" Target="../tags/tag90.xml"/><Relationship Id="rId2" Type="http://schemas.openxmlformats.org/officeDocument/2006/relationships/tags" Target="../tags/tag85.xml"/><Relationship Id="rId1" Type="http://schemas.openxmlformats.org/officeDocument/2006/relationships/vmlDrawing" Target="../drawings/vmlDrawing18.vml"/><Relationship Id="rId6" Type="http://schemas.openxmlformats.org/officeDocument/2006/relationships/tags" Target="../tags/tag89.xml"/><Relationship Id="rId11" Type="http://schemas.openxmlformats.org/officeDocument/2006/relationships/oleObject" Target="../embeddings/oleObject20.bin"/><Relationship Id="rId5" Type="http://schemas.openxmlformats.org/officeDocument/2006/relationships/tags" Target="../tags/tag88.xml"/><Relationship Id="rId10" Type="http://schemas.openxmlformats.org/officeDocument/2006/relationships/notesSlide" Target="../notesSlides/notesSlide5.xml"/><Relationship Id="rId4" Type="http://schemas.openxmlformats.org/officeDocument/2006/relationships/tags" Target="../tags/tag87.xml"/><Relationship Id="rId9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21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9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vmlDrawing" Target="../drawings/vmlDrawing20.vml"/><Relationship Id="rId5" Type="http://schemas.openxmlformats.org/officeDocument/2006/relationships/oleObject" Target="../embeddings/oleObject22.bin"/><Relationship Id="rId4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vmlDrawing" Target="../drawings/vmlDrawing21.vml"/><Relationship Id="rId5" Type="http://schemas.openxmlformats.org/officeDocument/2006/relationships/oleObject" Target="../embeddings/oleObject23.bin"/><Relationship Id="rId4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oleObject" Target="../embeddings/oleObject26.bin"/><Relationship Id="rId3" Type="http://schemas.openxmlformats.org/officeDocument/2006/relationships/tags" Target="../tags/tag100.xml"/><Relationship Id="rId7" Type="http://schemas.openxmlformats.org/officeDocument/2006/relationships/tags" Target="../tags/tag104.xml"/><Relationship Id="rId12" Type="http://schemas.openxmlformats.org/officeDocument/2006/relationships/image" Target="../media/image14.emf"/><Relationship Id="rId2" Type="http://schemas.openxmlformats.org/officeDocument/2006/relationships/tags" Target="../tags/tag99.xml"/><Relationship Id="rId1" Type="http://schemas.openxmlformats.org/officeDocument/2006/relationships/vmlDrawing" Target="../drawings/vmlDrawing22.vml"/><Relationship Id="rId6" Type="http://schemas.openxmlformats.org/officeDocument/2006/relationships/tags" Target="../tags/tag103.xml"/><Relationship Id="rId11" Type="http://schemas.openxmlformats.org/officeDocument/2006/relationships/oleObject" Target="../embeddings/oleObject25.bin"/><Relationship Id="rId5" Type="http://schemas.openxmlformats.org/officeDocument/2006/relationships/tags" Target="../tags/tag102.xml"/><Relationship Id="rId10" Type="http://schemas.openxmlformats.org/officeDocument/2006/relationships/oleObject" Target="../embeddings/oleObject24.bin"/><Relationship Id="rId4" Type="http://schemas.openxmlformats.org/officeDocument/2006/relationships/tags" Target="../tags/tag101.xml"/><Relationship Id="rId9" Type="http://schemas.openxmlformats.org/officeDocument/2006/relationships/notesSlide" Target="../notesSlides/notesSlide6.xml"/><Relationship Id="rId14" Type="http://schemas.openxmlformats.org/officeDocument/2006/relationships/image" Target="../media/image1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7" Type="http://schemas.openxmlformats.org/officeDocument/2006/relationships/image" Target="../media/image16.jpeg"/><Relationship Id="rId2" Type="http://schemas.openxmlformats.org/officeDocument/2006/relationships/tags" Target="../tags/tag105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27.bin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0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7" Type="http://schemas.openxmlformats.org/officeDocument/2006/relationships/image" Target="../media/image16.jpeg"/><Relationship Id="rId2" Type="http://schemas.openxmlformats.org/officeDocument/2006/relationships/tags" Target="../tags/tag108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28.bin"/><Relationship Id="rId4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29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8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114.xml"/><Relationship Id="rId7" Type="http://schemas.openxmlformats.org/officeDocument/2006/relationships/tags" Target="../tags/tag118.xml"/><Relationship Id="rId2" Type="http://schemas.openxmlformats.org/officeDocument/2006/relationships/tags" Target="../tags/tag113.xml"/><Relationship Id="rId1" Type="http://schemas.openxmlformats.org/officeDocument/2006/relationships/vmlDrawing" Target="../drawings/vmlDrawing26.vml"/><Relationship Id="rId6" Type="http://schemas.openxmlformats.org/officeDocument/2006/relationships/tags" Target="../tags/tag117.xml"/><Relationship Id="rId5" Type="http://schemas.openxmlformats.org/officeDocument/2006/relationships/tags" Target="../tags/tag116.xml"/><Relationship Id="rId4" Type="http://schemas.openxmlformats.org/officeDocument/2006/relationships/tags" Target="../tags/tag115.xml"/><Relationship Id="rId9" Type="http://schemas.openxmlformats.org/officeDocument/2006/relationships/oleObject" Target="../embeddings/oleObject30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8.png"/><Relationship Id="rId5" Type="http://schemas.openxmlformats.org/officeDocument/2006/relationships/oleObject" Target="../embeddings/oleObject31.bin"/><Relationship Id="rId4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32.bin"/><Relationship Id="rId4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129.xml"/><Relationship Id="rId13" Type="http://schemas.openxmlformats.org/officeDocument/2006/relationships/image" Target="../media/image22.wmf"/><Relationship Id="rId3" Type="http://schemas.openxmlformats.org/officeDocument/2006/relationships/tags" Target="../tags/tag124.xml"/><Relationship Id="rId7" Type="http://schemas.openxmlformats.org/officeDocument/2006/relationships/tags" Target="../tags/tag128.xml"/><Relationship Id="rId12" Type="http://schemas.openxmlformats.org/officeDocument/2006/relationships/image" Target="../media/image21.wmf"/><Relationship Id="rId2" Type="http://schemas.openxmlformats.org/officeDocument/2006/relationships/tags" Target="../tags/tag123.xml"/><Relationship Id="rId1" Type="http://schemas.openxmlformats.org/officeDocument/2006/relationships/vmlDrawing" Target="../drawings/vmlDrawing29.vml"/><Relationship Id="rId6" Type="http://schemas.openxmlformats.org/officeDocument/2006/relationships/tags" Target="../tags/tag127.xml"/><Relationship Id="rId11" Type="http://schemas.openxmlformats.org/officeDocument/2006/relationships/image" Target="../media/image20.wmf"/><Relationship Id="rId5" Type="http://schemas.openxmlformats.org/officeDocument/2006/relationships/tags" Target="../tags/tag126.xml"/><Relationship Id="rId10" Type="http://schemas.openxmlformats.org/officeDocument/2006/relationships/oleObject" Target="../embeddings/oleObject33.bin"/><Relationship Id="rId4" Type="http://schemas.openxmlformats.org/officeDocument/2006/relationships/tags" Target="../tags/tag125.xml"/><Relationship Id="rId9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31.xml"/><Relationship Id="rId7" Type="http://schemas.openxmlformats.org/officeDocument/2006/relationships/image" Target="../media/image23.png"/><Relationship Id="rId2" Type="http://schemas.openxmlformats.org/officeDocument/2006/relationships/tags" Target="../tags/tag130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34.bin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134.xml"/><Relationship Id="rId7" Type="http://schemas.openxmlformats.org/officeDocument/2006/relationships/oleObject" Target="../embeddings/oleObject35.bin"/><Relationship Id="rId2" Type="http://schemas.openxmlformats.org/officeDocument/2006/relationships/tags" Target="../tags/tag133.xml"/><Relationship Id="rId1" Type="http://schemas.openxmlformats.org/officeDocument/2006/relationships/vmlDrawing" Target="../drawings/vmlDrawing31.v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36.xml"/><Relationship Id="rId4" Type="http://schemas.openxmlformats.org/officeDocument/2006/relationships/tags" Target="../tags/tag1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138.xml"/><Relationship Id="rId2" Type="http://schemas.openxmlformats.org/officeDocument/2006/relationships/tags" Target="../tags/tag137.xml"/><Relationship Id="rId1" Type="http://schemas.openxmlformats.org/officeDocument/2006/relationships/vmlDrawing" Target="../drawings/vmlDrawing32.vml"/><Relationship Id="rId5" Type="http://schemas.openxmlformats.org/officeDocument/2006/relationships/oleObject" Target="../embeddings/oleObject36.bin"/><Relationship Id="rId4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37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4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38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44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tags" Target="../tags/tag146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145.xml"/><Relationship Id="rId1" Type="http://schemas.openxmlformats.org/officeDocument/2006/relationships/vmlDrawing" Target="../drawings/vmlDrawing35.v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48.xml"/><Relationship Id="rId4" Type="http://schemas.openxmlformats.org/officeDocument/2006/relationships/tags" Target="../tags/tag14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oleObject" Target="../embeddings/oleObject3.bin"/><Relationship Id="rId2" Type="http://schemas.openxmlformats.org/officeDocument/2006/relationships/tags" Target="../tags/tag9.xml"/><Relationship Id="rId1" Type="http://schemas.openxmlformats.org/officeDocument/2006/relationships/vmlDrawing" Target="../drawings/vmlDrawing3.v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150.xml"/><Relationship Id="rId2" Type="http://schemas.openxmlformats.org/officeDocument/2006/relationships/tags" Target="../tags/tag149.xml"/><Relationship Id="rId1" Type="http://schemas.openxmlformats.org/officeDocument/2006/relationships/vmlDrawing" Target="../drawings/vmlDrawing36.vml"/><Relationship Id="rId5" Type="http://schemas.openxmlformats.org/officeDocument/2006/relationships/oleObject" Target="../embeddings/oleObject40.bin"/><Relationship Id="rId4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3.jpe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ags" Target="../tags/tag18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7.xml"/><Relationship Id="rId1" Type="http://schemas.openxmlformats.org/officeDocument/2006/relationships/vmlDrawing" Target="../drawings/vmlDrawing4.v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24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5.bin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tags" Target="../tags/tag31.xml"/><Relationship Id="rId7" Type="http://schemas.openxmlformats.org/officeDocument/2006/relationships/oleObject" Target="../embeddings/oleObject6.bin"/><Relationship Id="rId2" Type="http://schemas.openxmlformats.org/officeDocument/2006/relationships/tags" Target="../tags/tag30.xml"/><Relationship Id="rId1" Type="http://schemas.openxmlformats.org/officeDocument/2006/relationships/vmlDrawing" Target="../drawings/vmlDrawing6.v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2.xml"/><Relationship Id="rId9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1143000" y="914400"/>
            <a:ext cx="8185150" cy="4216400"/>
          </a:xfrm>
        </p:spPr>
        <p:txBody>
          <a:bodyPr/>
          <a:lstStyle/>
          <a:p>
            <a:pPr eaLnBrk="1" hangingPunct="1"/>
            <a:r>
              <a:rPr lang="en-GB" dirty="0" smtClean="0"/>
              <a:t/>
            </a:r>
            <a:br>
              <a:rPr lang="en-GB" dirty="0" smtClean="0"/>
            </a:br>
            <a:r>
              <a:rPr lang="en-US" i="1" dirty="0"/>
              <a:t>Current Challenges in the Joint Delivery of Labor Market Services and Social Assistance in Germany: Institutions, Services and Programs</a:t>
            </a:r>
            <a:endParaRPr lang="en-GB" dirty="0" smtClean="0"/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gray">
          <a:xfrm>
            <a:off x="1136454" y="3070865"/>
            <a:ext cx="741045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defTabSz="957263"/>
            <a:r>
              <a:rPr lang="en-US" sz="1800" b="1" dirty="0"/>
              <a:t>Western Balkans Activation and Smart Safety Nets </a:t>
            </a:r>
            <a:r>
              <a:rPr lang="en-US" sz="1800" b="1" dirty="0" smtClean="0"/>
              <a:t>Conference</a:t>
            </a:r>
            <a:endParaRPr lang="en-US" sz="1800" b="1" dirty="0"/>
          </a:p>
          <a:p>
            <a:pPr marL="285750" defTabSz="957263"/>
            <a:r>
              <a:rPr lang="en-GB" sz="1800" b="1" dirty="0"/>
              <a:t/>
            </a:r>
            <a:br>
              <a:rPr lang="en-GB" sz="1800" b="1" dirty="0"/>
            </a:br>
            <a:r>
              <a:rPr lang="en-GB" sz="1800" b="1" dirty="0"/>
              <a:t/>
            </a:r>
            <a:br>
              <a:rPr lang="en-GB" sz="1800" b="1" dirty="0"/>
            </a:br>
            <a:r>
              <a:rPr lang="en-GB" sz="1400" b="1" dirty="0"/>
              <a:t>Ulrich </a:t>
            </a:r>
            <a:r>
              <a:rPr lang="en-GB" sz="1400" b="1" dirty="0" err="1" smtClean="0"/>
              <a:t>Hoerning</a:t>
            </a:r>
            <a:r>
              <a:rPr lang="en-GB" sz="1400" b="1" dirty="0"/>
              <a:t/>
            </a:r>
            <a:br>
              <a:rPr lang="en-GB" sz="1400" b="1" dirty="0"/>
            </a:br>
            <a:r>
              <a:rPr lang="en-GB" sz="1400" b="1" i="1" dirty="0" smtClean="0"/>
              <a:t>Senior Social Protection Economist</a:t>
            </a:r>
            <a:r>
              <a:rPr lang="en-GB" sz="1800" b="1" i="1" dirty="0"/>
              <a:t/>
            </a:r>
            <a:br>
              <a:rPr lang="en-GB" sz="1800" b="1" i="1" dirty="0"/>
            </a:br>
            <a:r>
              <a:rPr lang="en-GB" sz="1800" b="1" dirty="0"/>
              <a:t/>
            </a:r>
            <a:br>
              <a:rPr lang="en-GB" sz="1800" b="1" dirty="0"/>
            </a:br>
            <a:endParaRPr lang="en-GB" sz="1800" b="1" dirty="0"/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gray">
          <a:xfrm>
            <a:off x="1150102" y="4918827"/>
            <a:ext cx="46164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defTabSz="957263"/>
            <a:r>
              <a:rPr lang="en-GB" sz="1300" dirty="0" smtClean="0"/>
              <a:t>Vienna, 4</a:t>
            </a:r>
            <a:r>
              <a:rPr lang="en-GB" sz="1300" baseline="30000" dirty="0" smtClean="0"/>
              <a:t>th</a:t>
            </a:r>
            <a:r>
              <a:rPr lang="en-GB" sz="1300" dirty="0" smtClean="0"/>
              <a:t> March 2014</a:t>
            </a:r>
            <a:endParaRPr lang="en-GB" sz="1300" dirty="0"/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7038975" y="6062663"/>
            <a:ext cx="184150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</a:pPr>
            <a:endParaRPr lang="en-GB" sz="1600" b="1"/>
          </a:p>
        </p:txBody>
      </p:sp>
      <p:sp>
        <p:nvSpPr>
          <p:cNvPr id="7" name="TextBox 6"/>
          <p:cNvSpPr txBox="1"/>
          <p:nvPr/>
        </p:nvSpPr>
        <p:spPr>
          <a:xfrm>
            <a:off x="1417659" y="5501606"/>
            <a:ext cx="6248400" cy="515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cs typeface="Arial" pitchFamily="34" charset="0"/>
              </a:rPr>
              <a:t>The </a:t>
            </a:r>
            <a:r>
              <a:rPr lang="en-US" sz="1600" dirty="0">
                <a:solidFill>
                  <a:schemeClr val="tx1"/>
                </a:solidFill>
                <a:cs typeface="Arial" pitchFamily="34" charset="0"/>
              </a:rPr>
              <a:t>World Bank</a:t>
            </a:r>
          </a:p>
          <a:p>
            <a:r>
              <a:rPr lang="en-US" sz="1600" dirty="0" smtClean="0">
                <a:solidFill>
                  <a:schemeClr val="tx1"/>
                </a:solidFill>
                <a:cs typeface="Arial" pitchFamily="34" charset="0"/>
              </a:rPr>
              <a:t>Europe </a:t>
            </a:r>
            <a:r>
              <a:rPr lang="en-US" sz="1600" dirty="0">
                <a:solidFill>
                  <a:schemeClr val="tx1"/>
                </a:solidFill>
                <a:cs typeface="Arial" pitchFamily="34" charset="0"/>
              </a:rPr>
              <a:t>and Central Asia </a:t>
            </a:r>
            <a:r>
              <a:rPr lang="en-US" sz="1600" dirty="0" smtClean="0">
                <a:solidFill>
                  <a:schemeClr val="tx1"/>
                </a:solidFill>
                <a:cs typeface="Arial" pitchFamily="34" charset="0"/>
              </a:rPr>
              <a:t>Region</a:t>
            </a:r>
          </a:p>
          <a:p>
            <a:r>
              <a:rPr lang="en-US" sz="1600" dirty="0" smtClean="0">
                <a:solidFill>
                  <a:schemeClr val="tx1"/>
                </a:solidFill>
                <a:cs typeface="Arial" pitchFamily="34" charset="0"/>
              </a:rPr>
              <a:t>Human Development Unit, Social Protection Sector</a:t>
            </a:r>
            <a:endParaRPr lang="en-US" sz="1600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8" name="Picture 7" descr="C:\Users\WB252182\Desktop\wbcube-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601395" y="5481295"/>
            <a:ext cx="816264" cy="816264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463550" y="820738"/>
            <a:ext cx="8458200" cy="601662"/>
          </a:xfrm>
        </p:spPr>
        <p:txBody>
          <a:bodyPr anchor="b"/>
          <a:lstStyle/>
          <a:p>
            <a:pPr eaLnBrk="1" hangingPunct="1"/>
            <a:r>
              <a:rPr lang="en-GB" smtClean="0"/>
              <a:t>Federal Labor Agency was able to quickly scale-up short-shift scheme in 2009 and complement other adjustment channels</a:t>
            </a:r>
          </a:p>
        </p:txBody>
      </p:sp>
      <p:graphicFrame>
        <p:nvGraphicFramePr>
          <p:cNvPr id="424963" name="Rectangle 3" hidden="1"/>
          <p:cNvGraphicFramePr>
            <a:graphicFrameLocks/>
          </p:cNvGraphicFramePr>
          <p:nvPr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019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Rectangle 3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24967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768475"/>
            <a:ext cx="3429000" cy="4549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4968" name="Text Box 9"/>
          <p:cNvSpPr txBox="1">
            <a:spLocks noChangeArrowheads="1"/>
          </p:cNvSpPr>
          <p:nvPr/>
        </p:nvSpPr>
        <p:spPr bwMode="auto">
          <a:xfrm>
            <a:off x="2047875" y="1892300"/>
            <a:ext cx="1911350" cy="9747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1600" b="1"/>
              <a:t>Short-shift-scheme Participants (“Kurzarbeiter”)</a:t>
            </a:r>
          </a:p>
        </p:txBody>
      </p:sp>
      <p:sp>
        <p:nvSpPr>
          <p:cNvPr id="424969" name="Text Box 10"/>
          <p:cNvSpPr txBox="1">
            <a:spLocks noChangeArrowheads="1"/>
          </p:cNvSpPr>
          <p:nvPr/>
        </p:nvSpPr>
        <p:spPr bwMode="auto">
          <a:xfrm>
            <a:off x="1676400" y="3705225"/>
            <a:ext cx="1181100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b="1"/>
              <a:t>Total Persons in „Short-Shift“</a:t>
            </a:r>
          </a:p>
        </p:txBody>
      </p:sp>
      <p:sp>
        <p:nvSpPr>
          <p:cNvPr id="424970" name="Text Box 11"/>
          <p:cNvSpPr txBox="1">
            <a:spLocks noChangeArrowheads="1"/>
          </p:cNvSpPr>
          <p:nvPr/>
        </p:nvSpPr>
        <p:spPr bwMode="auto">
          <a:xfrm>
            <a:off x="1544638" y="4541838"/>
            <a:ext cx="1181100" cy="484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b="1"/>
              <a:t>New Additions to „Short-Shift“</a:t>
            </a:r>
          </a:p>
        </p:txBody>
      </p:sp>
      <p:sp>
        <p:nvSpPr>
          <p:cNvPr id="424971" name="Text Box 12"/>
          <p:cNvSpPr txBox="1">
            <a:spLocks noChangeArrowheads="1"/>
          </p:cNvSpPr>
          <p:nvPr/>
        </p:nvSpPr>
        <p:spPr bwMode="auto">
          <a:xfrm>
            <a:off x="679450" y="5583238"/>
            <a:ext cx="3149600" cy="717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447675" indent="-447675" defTabSz="449263" eaLnBrk="0" hangingPunct="0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"/>
              </a:spcBef>
              <a:spcAft>
                <a:spcPct val="50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800">
                <a:solidFill>
                  <a:srgbClr val="000000"/>
                </a:solidFill>
              </a:rPr>
              <a:t>Source: Federal Labour Agency (BA)</a:t>
            </a:r>
          </a:p>
        </p:txBody>
      </p:sp>
      <p:sp>
        <p:nvSpPr>
          <p:cNvPr id="424972" name="Text Box 13"/>
          <p:cNvSpPr txBox="1">
            <a:spLocks noChangeArrowheads="1"/>
          </p:cNvSpPr>
          <p:nvPr/>
        </p:nvSpPr>
        <p:spPr bwMode="auto">
          <a:xfrm>
            <a:off x="633413" y="1816100"/>
            <a:ext cx="1181100" cy="8096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b="1"/>
              <a:t>„Short-Shift“ in Germany </a:t>
            </a:r>
            <a:br>
              <a:rPr lang="en-GB" b="1"/>
            </a:br>
            <a:r>
              <a:rPr lang="en-GB" b="1"/>
              <a:t>2005-2010</a:t>
            </a:r>
          </a:p>
          <a:p>
            <a:pPr>
              <a:spcBef>
                <a:spcPct val="50000"/>
              </a:spcBef>
            </a:pPr>
            <a:r>
              <a:rPr lang="en-GB" b="1"/>
              <a:t>(thousands)</a:t>
            </a:r>
          </a:p>
        </p:txBody>
      </p:sp>
      <p:sp>
        <p:nvSpPr>
          <p:cNvPr id="424973" name="Rectangle 14"/>
          <p:cNvSpPr>
            <a:spLocks noChangeArrowheads="1"/>
          </p:cNvSpPr>
          <p:nvPr/>
        </p:nvSpPr>
        <p:spPr bwMode="auto">
          <a:xfrm>
            <a:off x="9334500" y="6577013"/>
            <a:ext cx="6096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fld id="{B22A9A1F-6967-478D-A2E9-0AEB2DF7D0B4}" type="slidenum">
              <a:rPr lang="de-DE" sz="1200" b="1">
                <a:solidFill>
                  <a:srgbClr val="C80000"/>
                </a:solidFill>
              </a:rPr>
              <a:pPr algn="r" eaLnBrk="0" hangingPunct="0"/>
              <a:t>10</a:t>
            </a:fld>
            <a:endParaRPr lang="de-DE" sz="1200" b="1">
              <a:solidFill>
                <a:srgbClr val="C80000"/>
              </a:solidFill>
            </a:endParaRPr>
          </a:p>
        </p:txBody>
      </p:sp>
      <p:sp>
        <p:nvSpPr>
          <p:cNvPr id="424978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198938" y="1768475"/>
            <a:ext cx="5129212" cy="453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57188" indent="-355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75000"/>
              <a:buFont typeface="Wingdings" pitchFamily="2" charset="2"/>
              <a:buChar char="n"/>
              <a:tabLst>
                <a:tab pos="1079500" algn="l"/>
              </a:tabLst>
            </a:pPr>
            <a:r>
              <a:rPr lang="en-GB" sz="1600">
                <a:sym typeface="Wingdings" pitchFamily="2" charset="2"/>
              </a:rPr>
              <a:t>Short-shift program has been in place since 1950s, wide-spread use in East Germany in 1990s, by 2008 “an almost forgotten instrument”</a:t>
            </a:r>
          </a:p>
          <a:p>
            <a:pPr marL="357188" indent="-355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75000"/>
              <a:buFont typeface="Wingdings" pitchFamily="2" charset="2"/>
              <a:buChar char="n"/>
              <a:tabLst>
                <a:tab pos="1079500" algn="l"/>
              </a:tabLst>
            </a:pPr>
            <a:r>
              <a:rPr lang="en-GB" sz="1600">
                <a:sym typeface="Wingdings" pitchFamily="2" charset="2"/>
              </a:rPr>
              <a:t>During crisis, ease of application process &amp; active outreach to employers, subsidization of social security contributions and extension of eligibility</a:t>
            </a:r>
          </a:p>
          <a:p>
            <a:pPr marL="357188" indent="-355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75000"/>
              <a:buFont typeface="Wingdings" pitchFamily="2" charset="2"/>
              <a:buChar char="n"/>
              <a:tabLst>
                <a:tab pos="1079500" algn="l"/>
              </a:tabLst>
            </a:pPr>
            <a:r>
              <a:rPr lang="en-GB" sz="1600">
                <a:sym typeface="Wingdings" pitchFamily="2" charset="2"/>
              </a:rPr>
              <a:t>Short-shift scheme &gt; €10bn in 2008-2010 from FLA (additional cost borne by businesses)</a:t>
            </a:r>
          </a:p>
          <a:p>
            <a:pPr marL="357188" indent="-355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75000"/>
              <a:buFont typeface="Wingdings" pitchFamily="2" charset="2"/>
              <a:buChar char="n"/>
              <a:tabLst>
                <a:tab pos="1079500" algn="l"/>
              </a:tabLst>
            </a:pPr>
            <a:r>
              <a:rPr lang="en-GB" sz="1600">
                <a:sym typeface="Wingdings" pitchFamily="2" charset="2"/>
              </a:rPr>
              <a:t>Wide-spread use of work-hour accounts </a:t>
            </a:r>
            <a:br>
              <a:rPr lang="en-GB" sz="1600">
                <a:sym typeface="Wingdings" pitchFamily="2" charset="2"/>
              </a:rPr>
            </a:br>
            <a:r>
              <a:rPr lang="en-GB" sz="1600">
                <a:sym typeface="Wingdings" pitchFamily="2" charset="2"/>
              </a:rPr>
              <a:t>(available to 51% of German workers)</a:t>
            </a:r>
          </a:p>
          <a:p>
            <a:pPr marL="357188" indent="-355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75000"/>
              <a:buFont typeface="Wingdings" pitchFamily="2" charset="2"/>
              <a:buChar char="n"/>
              <a:tabLst>
                <a:tab pos="1079500" algn="l"/>
              </a:tabLst>
            </a:pPr>
            <a:r>
              <a:rPr lang="en-GB" sz="1600">
                <a:sym typeface="Wingdings" pitchFamily="2" charset="2"/>
              </a:rPr>
              <a:t>Despite the headline-role of short-shift-scheme, intra-firm adjustment levers played a greater role in the 2008-2009 crisis (amount of hours reduced):</a:t>
            </a:r>
            <a:br>
              <a:rPr lang="en-GB" sz="1600">
                <a:sym typeface="Wingdings" pitchFamily="2" charset="2"/>
              </a:rPr>
            </a:br>
            <a:r>
              <a:rPr lang="en-GB" sz="1600">
                <a:sym typeface="Symbol" pitchFamily="18" charset="2"/>
              </a:rPr>
              <a:t> </a:t>
            </a:r>
            <a:r>
              <a:rPr lang="en-GB" sz="1600">
                <a:sym typeface="Wingdings" pitchFamily="2" charset="2"/>
              </a:rPr>
              <a:t>25% 	short-shift scheme</a:t>
            </a:r>
            <a:br>
              <a:rPr lang="en-GB" sz="1600">
                <a:sym typeface="Wingdings" pitchFamily="2" charset="2"/>
              </a:rPr>
            </a:br>
            <a:r>
              <a:rPr lang="en-GB" sz="1600">
                <a:sym typeface="Symbol" pitchFamily="18" charset="2"/>
              </a:rPr>
              <a:t> 40 % 	work hour accounts and reduced overtime</a:t>
            </a:r>
            <a:r>
              <a:rPr lang="en-GB" sz="1600">
                <a:sym typeface="Wingdings" pitchFamily="2" charset="2"/>
              </a:rPr>
              <a:t/>
            </a:r>
            <a:br>
              <a:rPr lang="en-GB" sz="1600">
                <a:sym typeface="Wingdings" pitchFamily="2" charset="2"/>
              </a:rPr>
            </a:br>
            <a:r>
              <a:rPr lang="en-GB" sz="1600">
                <a:sym typeface="Symbol" pitchFamily="18" charset="2"/>
              </a:rPr>
              <a:t> </a:t>
            </a:r>
            <a:r>
              <a:rPr lang="en-GB" sz="1600">
                <a:sym typeface="Wingdings" pitchFamily="2" charset="2"/>
              </a:rPr>
              <a:t>40% 	employer-initiated work-reduction</a:t>
            </a:r>
          </a:p>
        </p:txBody>
      </p:sp>
      <p:sp>
        <p:nvSpPr>
          <p:cNvPr id="424980" name="Text Box 12"/>
          <p:cNvSpPr txBox="1">
            <a:spLocks noChangeArrowheads="1"/>
          </p:cNvSpPr>
          <p:nvPr/>
        </p:nvSpPr>
        <p:spPr bwMode="auto">
          <a:xfrm>
            <a:off x="4205288" y="6137275"/>
            <a:ext cx="5122862" cy="269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447675" indent="-447675" defTabSz="449263" eaLnBrk="0" hangingPunct="0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"/>
              </a:spcBef>
              <a:spcAft>
                <a:spcPct val="50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800">
                <a:solidFill>
                  <a:srgbClr val="000000"/>
                </a:solidFill>
              </a:rPr>
              <a:t>Note: Survey responses allowed for overlapping categories, answers add to &gt; 100%</a:t>
            </a:r>
          </a:p>
          <a:p>
            <a:pPr eaLnBrk="1" hangingPunct="1">
              <a:lnSpc>
                <a:spcPct val="100000"/>
              </a:lnSpc>
              <a:spcBef>
                <a:spcPct val="5000"/>
              </a:spcBef>
              <a:spcAft>
                <a:spcPct val="50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800">
                <a:solidFill>
                  <a:srgbClr val="000000"/>
                </a:solidFill>
              </a:rPr>
              <a:t>Source: EU 2011 / IAB 2009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452438" y="820738"/>
            <a:ext cx="8458200" cy="601662"/>
          </a:xfrm>
        </p:spPr>
        <p:txBody>
          <a:bodyPr anchor="b"/>
          <a:lstStyle/>
          <a:p>
            <a:pPr eaLnBrk="1" hangingPunct="1"/>
            <a:r>
              <a:rPr lang="en-GB" smtClean="0"/>
              <a:t>Despite all-time labour force participation high, long-term unemployment and low-paid jobs feed into income inequality</a:t>
            </a:r>
          </a:p>
        </p:txBody>
      </p:sp>
      <p:graphicFrame>
        <p:nvGraphicFramePr>
          <p:cNvPr id="427011" name="Rectangle 3" hidden="1"/>
          <p:cNvGraphicFramePr>
            <a:graphicFrameLocks/>
          </p:cNvGraphicFramePr>
          <p:nvPr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057" name="think-cell Slide" r:id="rId8" imgW="0" imgH="0" progId="">
                  <p:embed/>
                </p:oleObj>
              </mc:Choice>
              <mc:Fallback>
                <p:oleObj name="think-cell Slide" r:id="rId8" imgW="0" imgH="0" progId="">
                  <p:embed/>
                  <p:pic>
                    <p:nvPicPr>
                      <p:cNvPr id="0" name="Rectangle 3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7012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76250" y="1643063"/>
            <a:ext cx="5359400" cy="467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57188" indent="-355600">
              <a:spcBef>
                <a:spcPct val="10000"/>
              </a:spcBef>
              <a:spcAft>
                <a:spcPct val="10000"/>
              </a:spcAft>
              <a:buClr>
                <a:srgbClr val="CC0000"/>
              </a:buClr>
              <a:buSzPct val="75000"/>
              <a:buFont typeface="Wingdings" pitchFamily="2" charset="2"/>
              <a:buChar char="n"/>
            </a:pPr>
            <a:r>
              <a:rPr lang="en-GB" sz="1700">
                <a:sym typeface="Wingdings" pitchFamily="2" charset="2"/>
              </a:rPr>
              <a:t>Of a total population of 82m, 41m were participating in the labour force in Q2/2011. Highest post WWII absolute number. Amongst other factors …</a:t>
            </a:r>
          </a:p>
          <a:p>
            <a:pPr marL="917575" lvl="1" indent="-381000">
              <a:spcBef>
                <a:spcPct val="10000"/>
              </a:spcBef>
              <a:spcAft>
                <a:spcPct val="10000"/>
              </a:spcAft>
              <a:buClr>
                <a:srgbClr val="CC0000"/>
              </a:buClr>
              <a:buSzPct val="75000"/>
              <a:buFont typeface="Wingdings" pitchFamily="2" charset="2"/>
              <a:buChar char="n"/>
            </a:pPr>
            <a:r>
              <a:rPr lang="en-GB" sz="1700">
                <a:sym typeface="Wingdings" pitchFamily="2" charset="2"/>
              </a:rPr>
              <a:t>Improved matching / activation via reforms</a:t>
            </a:r>
          </a:p>
          <a:p>
            <a:pPr marL="917575" lvl="1" indent="-381000">
              <a:spcBef>
                <a:spcPct val="10000"/>
              </a:spcBef>
              <a:spcAft>
                <a:spcPct val="10000"/>
              </a:spcAft>
              <a:buClr>
                <a:srgbClr val="CC0000"/>
              </a:buClr>
              <a:buSzPct val="75000"/>
              <a:buFont typeface="Wingdings" pitchFamily="2" charset="2"/>
              <a:buChar char="n"/>
            </a:pPr>
            <a:r>
              <a:rPr lang="en-GB" sz="1700">
                <a:sym typeface="Wingdings" pitchFamily="2" charset="2"/>
              </a:rPr>
              <a:t>Improved Labour Force Participation of 55+ and women</a:t>
            </a:r>
          </a:p>
          <a:p>
            <a:pPr marL="917575" lvl="1" indent="-381000">
              <a:spcBef>
                <a:spcPct val="10000"/>
              </a:spcBef>
              <a:spcAft>
                <a:spcPct val="10000"/>
              </a:spcAft>
              <a:buClr>
                <a:srgbClr val="CC0000"/>
              </a:buClr>
              <a:buSzPct val="75000"/>
              <a:buFont typeface="Wingdings" pitchFamily="2" charset="2"/>
              <a:buChar char="n"/>
            </a:pPr>
            <a:r>
              <a:rPr lang="en-GB" sz="1700">
                <a:sym typeface="Wingdings" pitchFamily="2" charset="2"/>
              </a:rPr>
              <a:t>7.3m “Minijobs” (</a:t>
            </a:r>
            <a:r>
              <a:rPr lang="en-GB" sz="1700">
                <a:cs typeface="Arial" charset="0"/>
                <a:sym typeface="Wingdings" pitchFamily="2" charset="2"/>
              </a:rPr>
              <a:t>≤400€)</a:t>
            </a:r>
            <a:r>
              <a:rPr lang="en-GB" sz="1700">
                <a:sym typeface="Wingdings" pitchFamily="2" charset="2"/>
              </a:rPr>
              <a:t> in labour force*</a:t>
            </a:r>
          </a:p>
          <a:p>
            <a:pPr marL="357188" indent="-355600">
              <a:spcBef>
                <a:spcPct val="10000"/>
              </a:spcBef>
              <a:spcAft>
                <a:spcPct val="10000"/>
              </a:spcAft>
              <a:buClr>
                <a:srgbClr val="CC0000"/>
              </a:buClr>
              <a:buSzPct val="75000"/>
              <a:buFont typeface="Wingdings" pitchFamily="2" charset="2"/>
              <a:buChar char="n"/>
            </a:pPr>
            <a:r>
              <a:rPr lang="en-GB" sz="1700">
                <a:sym typeface="Wingdings" pitchFamily="2" charset="2"/>
              </a:rPr>
              <a:t>Increase of inequality and poverty</a:t>
            </a:r>
          </a:p>
          <a:p>
            <a:pPr marL="357188" indent="-355600">
              <a:spcBef>
                <a:spcPct val="10000"/>
              </a:spcBef>
              <a:spcAft>
                <a:spcPct val="10000"/>
              </a:spcAft>
              <a:buClr>
                <a:srgbClr val="CC0000"/>
              </a:buClr>
              <a:buSzPct val="75000"/>
              <a:buFont typeface="Wingdings" pitchFamily="2" charset="2"/>
              <a:buChar char="n"/>
            </a:pPr>
            <a:r>
              <a:rPr lang="en-GB" sz="1700">
                <a:sym typeface="Wingdings" pitchFamily="2" charset="2"/>
              </a:rPr>
              <a:t>Integration difficulties of long-term unemployed</a:t>
            </a:r>
          </a:p>
          <a:p>
            <a:pPr marL="357188" indent="-355600">
              <a:spcBef>
                <a:spcPct val="10000"/>
              </a:spcBef>
              <a:spcAft>
                <a:spcPct val="10000"/>
              </a:spcAft>
              <a:buClr>
                <a:srgbClr val="CC0000"/>
              </a:buClr>
              <a:buSzPct val="75000"/>
              <a:buFont typeface="Wingdings" pitchFamily="2" charset="2"/>
              <a:buChar char="n"/>
            </a:pPr>
            <a:r>
              <a:rPr lang="en-GB" sz="1700">
                <a:sym typeface="Wingdings" pitchFamily="2" charset="2"/>
              </a:rPr>
              <a:t>Of 1.17m labour market entrants from Unemployment assistance (UB II) benefit in 2008</a:t>
            </a:r>
          </a:p>
          <a:p>
            <a:pPr marL="917575" lvl="1" indent="-381000">
              <a:spcBef>
                <a:spcPct val="10000"/>
              </a:spcBef>
              <a:spcAft>
                <a:spcPct val="10000"/>
              </a:spcAft>
              <a:buClr>
                <a:srgbClr val="CC0000"/>
              </a:buClr>
              <a:buSzPct val="75000"/>
              <a:buFont typeface="Wingdings" pitchFamily="2" charset="2"/>
              <a:buChar char="n"/>
            </a:pPr>
            <a:r>
              <a:rPr lang="en-GB" sz="1700">
                <a:sym typeface="Wingdings" pitchFamily="2" charset="2"/>
              </a:rPr>
              <a:t>&gt; 50% entered jobs with in-work benefits</a:t>
            </a:r>
          </a:p>
          <a:p>
            <a:pPr marL="917575" lvl="1" indent="-381000">
              <a:spcBef>
                <a:spcPct val="10000"/>
              </a:spcBef>
              <a:spcAft>
                <a:spcPct val="10000"/>
              </a:spcAft>
              <a:buClr>
                <a:srgbClr val="CC0000"/>
              </a:buClr>
              <a:buSzPct val="75000"/>
              <a:buFont typeface="Wingdings" pitchFamily="2" charset="2"/>
              <a:buChar char="n"/>
            </a:pPr>
            <a:r>
              <a:rPr lang="en-GB" sz="1700">
                <a:sym typeface="Wingdings" pitchFamily="2" charset="2"/>
              </a:rPr>
              <a:t>13% returned to benefit within 6 months</a:t>
            </a:r>
          </a:p>
        </p:txBody>
      </p:sp>
      <p:sp>
        <p:nvSpPr>
          <p:cNvPr id="427013" name="Rectangle 5"/>
          <p:cNvSpPr>
            <a:spLocks noChangeArrowheads="1"/>
          </p:cNvSpPr>
          <p:nvPr/>
        </p:nvSpPr>
        <p:spPr bwMode="auto">
          <a:xfrm>
            <a:off x="9334500" y="6577013"/>
            <a:ext cx="6096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fld id="{02586DCA-D582-45A2-9672-1AD30F8C2A06}" type="slidenum">
              <a:rPr lang="de-DE" sz="1200" b="1">
                <a:solidFill>
                  <a:srgbClr val="C80000"/>
                </a:solidFill>
              </a:rPr>
              <a:pPr algn="r" eaLnBrk="0" hangingPunct="0"/>
              <a:t>11</a:t>
            </a:fld>
            <a:endParaRPr lang="de-DE" sz="1200" b="1">
              <a:solidFill>
                <a:srgbClr val="C80000"/>
              </a:solidFill>
            </a:endParaRPr>
          </a:p>
        </p:txBody>
      </p:sp>
      <p:pic>
        <p:nvPicPr>
          <p:cNvPr id="42701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712913"/>
            <a:ext cx="3308350" cy="269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7015" name="Rectangle 7"/>
          <p:cNvSpPr>
            <a:spLocks noChangeArrowheads="1"/>
          </p:cNvSpPr>
          <p:nvPr/>
        </p:nvSpPr>
        <p:spPr bwMode="auto">
          <a:xfrm>
            <a:off x="6037263" y="1751013"/>
            <a:ext cx="3290887" cy="3924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>
              <a:lnSpc>
                <a:spcPct val="90000"/>
              </a:lnSpc>
            </a:pPr>
            <a:endParaRPr lang="en-US"/>
          </a:p>
        </p:txBody>
      </p:sp>
      <p:sp>
        <p:nvSpPr>
          <p:cNvPr id="427016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016625" y="4249738"/>
            <a:ext cx="3311525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57188" indent="-355600">
              <a:spcBef>
                <a:spcPct val="10000"/>
              </a:spcBef>
              <a:spcAft>
                <a:spcPct val="10000"/>
              </a:spcAft>
              <a:buClr>
                <a:srgbClr val="CC0000"/>
              </a:buClr>
              <a:buSzPct val="75000"/>
              <a:buFont typeface="Wingdings" pitchFamily="2" charset="2"/>
              <a:buChar char="n"/>
            </a:pPr>
            <a:r>
              <a:rPr lang="en-GB" sz="1600">
                <a:sym typeface="Wingdings" pitchFamily="2" charset="2"/>
              </a:rPr>
              <a:t>20002005: strongest increase of inequality in OECD</a:t>
            </a:r>
          </a:p>
          <a:p>
            <a:pPr marL="357188" indent="-355600">
              <a:spcBef>
                <a:spcPct val="10000"/>
              </a:spcBef>
              <a:spcAft>
                <a:spcPct val="10000"/>
              </a:spcAft>
              <a:buClr>
                <a:srgbClr val="CC0000"/>
              </a:buClr>
              <a:buSzPct val="75000"/>
              <a:buFont typeface="Wingdings" pitchFamily="2" charset="2"/>
              <a:buChar char="n"/>
            </a:pPr>
            <a:r>
              <a:rPr lang="en-GB" sz="1600">
                <a:sym typeface="Wingdings" pitchFamily="2" charset="2"/>
              </a:rPr>
              <a:t>Gini Germany (19852005: </a:t>
            </a:r>
            <a:br>
              <a:rPr lang="en-GB" sz="1600">
                <a:sym typeface="Wingdings" pitchFamily="2" charset="2"/>
              </a:rPr>
            </a:br>
            <a:r>
              <a:rPr lang="en-GB" sz="1600">
                <a:sym typeface="Wingdings" pitchFamily="2" charset="2"/>
              </a:rPr>
              <a:t>0.257  0.298)</a:t>
            </a:r>
          </a:p>
        </p:txBody>
      </p:sp>
      <p:sp>
        <p:nvSpPr>
          <p:cNvPr id="427017" name="Text Box 9"/>
          <p:cNvSpPr txBox="1">
            <a:spLocks noChangeArrowheads="1"/>
          </p:cNvSpPr>
          <p:nvPr/>
        </p:nvSpPr>
        <p:spPr bwMode="gray">
          <a:xfrm>
            <a:off x="6024563" y="5394325"/>
            <a:ext cx="289083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800"/>
              <a:t>Source: OECD (2008) </a:t>
            </a:r>
            <a:br>
              <a:rPr lang="en-US" sz="800"/>
            </a:br>
            <a:endParaRPr lang="en-US" sz="800"/>
          </a:p>
        </p:txBody>
      </p:sp>
      <p:sp>
        <p:nvSpPr>
          <p:cNvPr id="427018" name="Text Box 9"/>
          <p:cNvSpPr txBox="1">
            <a:spLocks noChangeArrowheads="1"/>
          </p:cNvSpPr>
          <p:nvPr/>
        </p:nvSpPr>
        <p:spPr bwMode="gray">
          <a:xfrm>
            <a:off x="476250" y="6313488"/>
            <a:ext cx="4983163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800"/>
              <a:t>* IAB 2012: Monthly earnings below 400€, limited taxes and social insurance contributions paid, approx. 5m Minijob only, approx 2m combination of full employment with Minijob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5" name="Rectangle 6"/>
          <p:cNvSpPr>
            <a:spLocks noChangeArrowheads="1"/>
          </p:cNvSpPr>
          <p:nvPr/>
        </p:nvSpPr>
        <p:spPr bwMode="auto">
          <a:xfrm>
            <a:off x="325438" y="2194385"/>
            <a:ext cx="9367837" cy="403225"/>
          </a:xfrm>
          <a:prstGeom prst="rect">
            <a:avLst/>
          </a:prstGeom>
          <a:solidFill>
            <a:srgbClr val="EAEAEA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endParaRPr lang="en-GB" b="1"/>
          </a:p>
        </p:txBody>
      </p:sp>
      <p:sp>
        <p:nvSpPr>
          <p:cNvPr id="18944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2438" y="1652588"/>
            <a:ext cx="9109075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57188" indent="-355600">
              <a:spcBef>
                <a:spcPct val="50000"/>
              </a:spcBef>
              <a:spcAft>
                <a:spcPct val="50000"/>
              </a:spcAft>
              <a:buClr>
                <a:srgbClr val="CC0000"/>
              </a:buClr>
              <a:buFont typeface="Wingdings" pitchFamily="2" charset="2"/>
              <a:buNone/>
            </a:pPr>
            <a:r>
              <a:rPr lang="en-GB" sz="1800" dirty="0" smtClean="0"/>
              <a:t>Labor-market </a:t>
            </a:r>
            <a:r>
              <a:rPr lang="en-GB" sz="1800" dirty="0"/>
              <a:t>and reforms in </a:t>
            </a:r>
            <a:r>
              <a:rPr lang="en-GB" sz="1800" dirty="0" smtClean="0"/>
              <a:t>Germany</a:t>
            </a:r>
            <a:endParaRPr lang="en-GB" sz="1800" dirty="0"/>
          </a:p>
          <a:p>
            <a:pPr marL="357188" indent="-355600">
              <a:spcBef>
                <a:spcPct val="50000"/>
              </a:spcBef>
              <a:spcAft>
                <a:spcPct val="50000"/>
              </a:spcAft>
              <a:buClr>
                <a:srgbClr val="CC0000"/>
              </a:buClr>
              <a:buFont typeface="Wingdings" pitchFamily="2" charset="2"/>
              <a:buNone/>
            </a:pPr>
            <a:r>
              <a:rPr lang="en-GB" sz="1800" b="1" dirty="0" smtClean="0"/>
              <a:t>All together now: governance of </a:t>
            </a:r>
            <a:r>
              <a:rPr lang="en-GB" sz="1800" b="1" dirty="0" err="1" smtClean="0"/>
              <a:t>labor</a:t>
            </a:r>
            <a:r>
              <a:rPr lang="en-GB" sz="1800" b="1" dirty="0" smtClean="0"/>
              <a:t> market and social inclusion programs</a:t>
            </a:r>
            <a:endParaRPr lang="en-GB" sz="1800" b="1" dirty="0"/>
          </a:p>
          <a:p>
            <a:pPr marL="357188" indent="-355600">
              <a:spcBef>
                <a:spcPct val="50000"/>
              </a:spcBef>
              <a:spcAft>
                <a:spcPct val="50000"/>
              </a:spcAft>
              <a:buClr>
                <a:srgbClr val="CC0000"/>
              </a:buClr>
              <a:buFont typeface="Wingdings" pitchFamily="2" charset="2"/>
              <a:buNone/>
            </a:pPr>
            <a:r>
              <a:rPr lang="en-GB" sz="1800" dirty="0" smtClean="0"/>
              <a:t>Linkage </a:t>
            </a:r>
            <a:r>
              <a:rPr lang="en-GB" sz="1800" dirty="0"/>
              <a:t>to </a:t>
            </a:r>
            <a:r>
              <a:rPr lang="en-GB" sz="1800" dirty="0" smtClean="0"/>
              <a:t>social </a:t>
            </a:r>
            <a:r>
              <a:rPr lang="en-GB" sz="1800" dirty="0"/>
              <a:t>a</a:t>
            </a:r>
            <a:r>
              <a:rPr lang="en-GB" sz="1800" dirty="0" smtClean="0"/>
              <a:t>ssistance</a:t>
            </a:r>
            <a:r>
              <a:rPr lang="en-GB" sz="1800" dirty="0"/>
              <a:t>: joint delivery of </a:t>
            </a:r>
            <a:r>
              <a:rPr lang="en-GB" sz="1800" dirty="0" smtClean="0"/>
              <a:t>income support with </a:t>
            </a:r>
            <a:r>
              <a:rPr lang="en-GB" sz="1800" dirty="0"/>
              <a:t>municipalities</a:t>
            </a:r>
          </a:p>
          <a:p>
            <a:pPr marL="357188" indent="-355600">
              <a:spcBef>
                <a:spcPct val="50000"/>
              </a:spcBef>
              <a:spcAft>
                <a:spcPct val="50000"/>
              </a:spcAft>
              <a:buClr>
                <a:srgbClr val="CC0000"/>
              </a:buClr>
              <a:buFont typeface="Wingdings" pitchFamily="2" charset="2"/>
              <a:buNone/>
            </a:pPr>
            <a:r>
              <a:rPr lang="en-GB" sz="1800" dirty="0"/>
              <a:t>Beyond payments: labour market services and programmes</a:t>
            </a:r>
          </a:p>
          <a:p>
            <a:pPr marL="357188" indent="-355600">
              <a:spcBef>
                <a:spcPct val="50000"/>
              </a:spcBef>
              <a:spcAft>
                <a:spcPct val="50000"/>
              </a:spcAft>
              <a:buClr>
                <a:srgbClr val="CC0000"/>
              </a:buClr>
              <a:buFont typeface="Wingdings" pitchFamily="2" charset="2"/>
              <a:buNone/>
            </a:pPr>
            <a:r>
              <a:rPr lang="en-GB" sz="1800" dirty="0" smtClean="0"/>
              <a:t>Current developments </a:t>
            </a:r>
            <a:r>
              <a:rPr lang="en-GB" sz="1800" dirty="0"/>
              <a:t>and </a:t>
            </a:r>
            <a:r>
              <a:rPr lang="en-GB" sz="1800" dirty="0" smtClean="0"/>
              <a:t>challenges</a:t>
            </a:r>
            <a:endParaRPr lang="en-GB" sz="1800" dirty="0"/>
          </a:p>
        </p:txBody>
      </p:sp>
      <p:sp>
        <p:nvSpPr>
          <p:cNvPr id="189447" name="Rectangle 3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452438" y="808038"/>
            <a:ext cx="8458200" cy="601662"/>
          </a:xfrm>
        </p:spPr>
        <p:txBody>
          <a:bodyPr anchor="b"/>
          <a:lstStyle/>
          <a:p>
            <a:pPr eaLnBrk="1" hangingPunct="1"/>
            <a:r>
              <a:rPr lang="en-US" dirty="0"/>
              <a:t>Current Challenges in the Joint Delivery of Labor Market Services and Social Assistance in </a:t>
            </a:r>
            <a:r>
              <a:rPr lang="en-US" dirty="0" smtClean="0"/>
              <a:t>Germany</a:t>
            </a:r>
            <a:endParaRPr lang="en-GB" dirty="0" smtClean="0"/>
          </a:p>
        </p:txBody>
      </p:sp>
      <p:graphicFrame>
        <p:nvGraphicFramePr>
          <p:cNvPr id="189444" name="Rectangle 4" hidden="1"/>
          <p:cNvGraphicFramePr>
            <a:graphicFrameLocks/>
          </p:cNvGraphicFramePr>
          <p:nvPr>
            <p:custDataLst>
              <p:tags r:id="rId4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876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48" name="Rectangle 5"/>
          <p:cNvSpPr>
            <a:spLocks noChangeArrowheads="1"/>
          </p:cNvSpPr>
          <p:nvPr/>
        </p:nvSpPr>
        <p:spPr bwMode="auto">
          <a:xfrm>
            <a:off x="9334500" y="6577013"/>
            <a:ext cx="6096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fld id="{B4A1AF54-4F23-4F38-AA52-64613277B7D1}" type="slidenum">
              <a:rPr lang="de-DE" sz="1200" b="1">
                <a:solidFill>
                  <a:srgbClr val="C80000"/>
                </a:solidFill>
              </a:rPr>
              <a:pPr algn="r" eaLnBrk="0" hangingPunct="0"/>
              <a:t>12</a:t>
            </a:fld>
            <a:endParaRPr lang="de-DE" sz="1200" b="1">
              <a:solidFill>
                <a:srgbClr val="C8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3222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 bwMode="gray">
          <a:xfrm>
            <a:off x="452438" y="812800"/>
            <a:ext cx="8458200" cy="601663"/>
          </a:xfrm>
        </p:spPr>
        <p:txBody>
          <a:bodyPr anchor="b"/>
          <a:lstStyle/>
          <a:p>
            <a:pPr eaLnBrk="1" hangingPunct="1"/>
            <a:r>
              <a:rPr lang="en-GB" smtClean="0"/>
              <a:t>Policy making and agency steering: </a:t>
            </a:r>
            <a:br>
              <a:rPr lang="en-GB" smtClean="0"/>
            </a:br>
            <a:r>
              <a:rPr lang="en-GB" smtClean="0"/>
              <a:t>Federal Ministry of Labour and Social Affairs</a:t>
            </a:r>
          </a:p>
        </p:txBody>
      </p:sp>
      <p:graphicFrame>
        <p:nvGraphicFramePr>
          <p:cNvPr id="519171" name="Rectangle 3" hidden="1"/>
          <p:cNvGraphicFramePr>
            <a:graphicFrameLocks/>
          </p:cNvGraphicFramePr>
          <p:nvPr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351" name="think-cell Slide" r:id="rId11" imgW="0" imgH="0" progId="">
                  <p:embed/>
                </p:oleObj>
              </mc:Choice>
              <mc:Fallback>
                <p:oleObj name="think-cell Slide" r:id="rId11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9172" name="Rectangle 21"/>
          <p:cNvSpPr>
            <a:spLocks noChangeArrowheads="1"/>
          </p:cNvSpPr>
          <p:nvPr/>
        </p:nvSpPr>
        <p:spPr bwMode="auto">
          <a:xfrm>
            <a:off x="9334500" y="6577013"/>
            <a:ext cx="6096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fld id="{6A47A2CF-396F-4CB6-B407-2EE6E63A6F6D}" type="slidenum">
              <a:rPr lang="de-DE" sz="1200" b="1">
                <a:solidFill>
                  <a:srgbClr val="C80000"/>
                </a:solidFill>
              </a:rPr>
              <a:pPr algn="r" eaLnBrk="0" hangingPunct="0"/>
              <a:t>13</a:t>
            </a:fld>
            <a:endParaRPr lang="de-DE" sz="1200" b="1">
              <a:solidFill>
                <a:srgbClr val="C80000"/>
              </a:solidFill>
            </a:endParaRPr>
          </a:p>
        </p:txBody>
      </p:sp>
      <p:sp>
        <p:nvSpPr>
          <p:cNvPr id="519178" name="Rectangle 4"/>
          <p:cNvSpPr>
            <a:spLocks noChangeArrowheads="1"/>
          </p:cNvSpPr>
          <p:nvPr/>
        </p:nvSpPr>
        <p:spPr bwMode="auto">
          <a:xfrm>
            <a:off x="4202113" y="1751013"/>
            <a:ext cx="5126037" cy="45497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lnSpc>
                <a:spcPct val="90000"/>
              </a:lnSpc>
            </a:pPr>
            <a:endParaRPr lang="en-GB"/>
          </a:p>
        </p:txBody>
      </p:sp>
      <p:sp>
        <p:nvSpPr>
          <p:cNvPr id="519180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62175" y="1751013"/>
            <a:ext cx="1893888" cy="1106487"/>
          </a:xfrm>
          <a:prstGeom prst="rect">
            <a:avLst/>
          </a:prstGeom>
          <a:solidFill>
            <a:schemeClr val="bg1"/>
          </a:solidFill>
          <a:ln w="8001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269875" indent="-269875" defTabSz="857250" eaLnBrk="0" hangingPunct="0">
              <a:spcBef>
                <a:spcPct val="15000"/>
              </a:spcBef>
              <a:spcAft>
                <a:spcPct val="15000"/>
              </a:spcAft>
              <a:buClr>
                <a:schemeClr val="bg2"/>
              </a:buClr>
              <a:buSzPct val="80000"/>
              <a:buFont typeface="Wingdings" pitchFamily="2" charset="2"/>
              <a:buNone/>
            </a:pPr>
            <a:endParaRPr lang="en-GB" sz="1600"/>
          </a:p>
        </p:txBody>
      </p:sp>
      <p:sp>
        <p:nvSpPr>
          <p:cNvPr id="519182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65150" y="3032125"/>
            <a:ext cx="3473450" cy="509588"/>
          </a:xfrm>
          <a:prstGeom prst="rect">
            <a:avLst/>
          </a:prstGeom>
          <a:solidFill>
            <a:srgbClr val="027591"/>
          </a:solidFill>
          <a:ln w="8001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857250" eaLnBrk="0" hangingPunct="0"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GB" sz="1600" b="1">
                <a:solidFill>
                  <a:schemeClr val="bg1"/>
                </a:solidFill>
              </a:rPr>
              <a:t>Mission</a:t>
            </a:r>
          </a:p>
        </p:txBody>
      </p:sp>
      <p:sp>
        <p:nvSpPr>
          <p:cNvPr id="519183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65150" y="3529013"/>
            <a:ext cx="3473450" cy="1835150"/>
          </a:xfrm>
          <a:prstGeom prst="rect">
            <a:avLst/>
          </a:prstGeom>
          <a:solidFill>
            <a:schemeClr val="bg1"/>
          </a:solidFill>
          <a:ln w="8001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defTabSz="857250" eaLnBrk="0" hangingPunct="0">
              <a:spcBef>
                <a:spcPct val="15000"/>
              </a:spcBef>
              <a:spcAft>
                <a:spcPct val="15000"/>
              </a:spcAft>
              <a:buClr>
                <a:schemeClr val="bg2"/>
              </a:buClr>
              <a:buSzPct val="80000"/>
              <a:buFont typeface="Wingdings" pitchFamily="2" charset="2"/>
              <a:buNone/>
            </a:pPr>
            <a:r>
              <a:rPr lang="en-GB" sz="1400"/>
              <a:t>Responsible for policy and legislation in labour market policy, labour law, occupational safety and health, pensions, social security at large, disabilities.</a:t>
            </a:r>
          </a:p>
          <a:p>
            <a:pPr defTabSz="857250" eaLnBrk="0" hangingPunct="0">
              <a:spcBef>
                <a:spcPct val="15000"/>
              </a:spcBef>
              <a:spcAft>
                <a:spcPct val="15000"/>
              </a:spcAft>
              <a:buClr>
                <a:schemeClr val="bg2"/>
              </a:buClr>
              <a:buSzPct val="80000"/>
              <a:buFont typeface="Wingdings" pitchFamily="2" charset="2"/>
              <a:buNone/>
            </a:pPr>
            <a:r>
              <a:rPr lang="en-GB" sz="1400"/>
              <a:t>Steering of agencies: </a:t>
            </a:r>
            <a:r>
              <a:rPr lang="en-GB" sz="1400" b="1" u="sng"/>
              <a:t>Federal Labour Agency</a:t>
            </a:r>
            <a:r>
              <a:rPr lang="en-GB" sz="1400"/>
              <a:t>, Federal Social Court, Federal Labour Court, Federal Insurance Office, Federal Institute for OSH</a:t>
            </a:r>
          </a:p>
        </p:txBody>
      </p:sp>
      <p:sp>
        <p:nvSpPr>
          <p:cNvPr id="519179" name="Rectangl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65150" y="1751013"/>
            <a:ext cx="1597025" cy="1104900"/>
          </a:xfrm>
          <a:prstGeom prst="rect">
            <a:avLst/>
          </a:prstGeom>
          <a:solidFill>
            <a:srgbClr val="027591"/>
          </a:solidFill>
          <a:ln w="8001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857250" eaLnBrk="0" hangingPunct="0"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GB" sz="1600" b="1" dirty="0">
                <a:solidFill>
                  <a:schemeClr val="bg1"/>
                </a:solidFill>
              </a:rPr>
              <a:t>Minister: </a:t>
            </a:r>
            <a:br>
              <a:rPr lang="en-GB" sz="1600" b="1" dirty="0">
                <a:solidFill>
                  <a:schemeClr val="bg1"/>
                </a:solidFill>
              </a:rPr>
            </a:br>
            <a:r>
              <a:rPr lang="en-GB" sz="1600" b="1" dirty="0" smtClean="0">
                <a:solidFill>
                  <a:schemeClr val="bg1"/>
                </a:solidFill>
              </a:rPr>
              <a:t>Andrea </a:t>
            </a:r>
            <a:r>
              <a:rPr lang="en-GB" sz="1600" b="1" dirty="0" err="1" smtClean="0">
                <a:solidFill>
                  <a:schemeClr val="bg1"/>
                </a:solidFill>
              </a:rPr>
              <a:t>Nahles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519185" name="Rectangle 17"/>
          <p:cNvSpPr>
            <a:spLocks noChangeArrowheads="1"/>
          </p:cNvSpPr>
          <p:nvPr/>
        </p:nvSpPr>
        <p:spPr bwMode="auto">
          <a:xfrm>
            <a:off x="6067425" y="1928813"/>
            <a:ext cx="1377950" cy="4016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1200" b="1"/>
              <a:t>Minister</a:t>
            </a:r>
          </a:p>
        </p:txBody>
      </p:sp>
      <p:sp>
        <p:nvSpPr>
          <p:cNvPr id="519186" name="Rectangle 18"/>
          <p:cNvSpPr>
            <a:spLocks noChangeArrowheads="1"/>
          </p:cNvSpPr>
          <p:nvPr/>
        </p:nvSpPr>
        <p:spPr bwMode="auto">
          <a:xfrm>
            <a:off x="4327525" y="2236788"/>
            <a:ext cx="1377950" cy="4016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1200" b="1"/>
              <a:t>DG Political Coordination</a:t>
            </a:r>
          </a:p>
        </p:txBody>
      </p:sp>
      <p:sp>
        <p:nvSpPr>
          <p:cNvPr id="519187" name="Rectangle 19"/>
          <p:cNvSpPr>
            <a:spLocks noChangeArrowheads="1"/>
          </p:cNvSpPr>
          <p:nvPr/>
        </p:nvSpPr>
        <p:spPr bwMode="auto">
          <a:xfrm>
            <a:off x="5948363" y="2535238"/>
            <a:ext cx="1614487" cy="6905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1200" b="1"/>
              <a:t>2 Political- / </a:t>
            </a:r>
            <a:br>
              <a:rPr lang="en-GB" sz="1200" b="1"/>
            </a:br>
            <a:r>
              <a:rPr lang="en-GB" sz="1200" b="1"/>
              <a:t>2 Administrative- State Secretaries</a:t>
            </a:r>
          </a:p>
        </p:txBody>
      </p:sp>
      <p:sp>
        <p:nvSpPr>
          <p:cNvPr id="519188" name="Rectangle 20"/>
          <p:cNvSpPr>
            <a:spLocks noChangeArrowheads="1"/>
          </p:cNvSpPr>
          <p:nvPr/>
        </p:nvSpPr>
        <p:spPr bwMode="auto">
          <a:xfrm>
            <a:off x="4268788" y="3549650"/>
            <a:ext cx="1114425" cy="895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/>
          <a:lstStyle/>
          <a:p>
            <a:pPr algn="ctr"/>
            <a:r>
              <a:rPr lang="en-GB" sz="1200" b="1"/>
              <a:t>DG Central Services </a:t>
            </a:r>
            <a:br>
              <a:rPr lang="en-GB" sz="1200" b="1"/>
            </a:br>
            <a:r>
              <a:rPr lang="en-GB" sz="1100"/>
              <a:t>(HR, Budget, Organisation, ESF)</a:t>
            </a:r>
          </a:p>
        </p:txBody>
      </p:sp>
      <p:sp>
        <p:nvSpPr>
          <p:cNvPr id="519189" name="Rectangle 21"/>
          <p:cNvSpPr>
            <a:spLocks noChangeArrowheads="1"/>
          </p:cNvSpPr>
          <p:nvPr/>
        </p:nvSpPr>
        <p:spPr bwMode="auto">
          <a:xfrm>
            <a:off x="4918075" y="4756150"/>
            <a:ext cx="1114425" cy="8953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/>
          <a:lstStyle/>
          <a:p>
            <a:pPr algn="ctr"/>
            <a:r>
              <a:rPr lang="en-GB" sz="1200" b="1"/>
              <a:t>DG I </a:t>
            </a:r>
            <a:br>
              <a:rPr lang="en-GB" sz="1200" b="1"/>
            </a:br>
            <a:r>
              <a:rPr lang="en-GB" sz="1100"/>
              <a:t>(Basic Issues of the Social State)</a:t>
            </a:r>
          </a:p>
        </p:txBody>
      </p:sp>
      <p:sp>
        <p:nvSpPr>
          <p:cNvPr id="519190" name="Rectangle 22"/>
          <p:cNvSpPr>
            <a:spLocks noChangeArrowheads="1"/>
          </p:cNvSpPr>
          <p:nvPr/>
        </p:nvSpPr>
        <p:spPr bwMode="auto">
          <a:xfrm>
            <a:off x="5562600" y="3549650"/>
            <a:ext cx="1114425" cy="8953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/>
          <a:lstStyle/>
          <a:p>
            <a:pPr algn="ctr"/>
            <a:r>
              <a:rPr lang="en-GB" sz="1200" b="1"/>
              <a:t>DG II</a:t>
            </a:r>
            <a:br>
              <a:rPr lang="en-GB" sz="1200" b="1"/>
            </a:br>
            <a:r>
              <a:rPr lang="en-GB" sz="1100"/>
              <a:t>(LM Policy, UnE-Insu-rance, SA for Jobseekers)</a:t>
            </a:r>
          </a:p>
        </p:txBody>
      </p:sp>
      <p:sp>
        <p:nvSpPr>
          <p:cNvPr id="519191" name="Rectangle 23"/>
          <p:cNvSpPr>
            <a:spLocks noChangeArrowheads="1"/>
          </p:cNvSpPr>
          <p:nvPr/>
        </p:nvSpPr>
        <p:spPr bwMode="auto">
          <a:xfrm>
            <a:off x="6196013" y="4756150"/>
            <a:ext cx="1114425" cy="895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/>
          <a:lstStyle/>
          <a:p>
            <a:pPr algn="ctr"/>
            <a:r>
              <a:rPr lang="en-GB" sz="1200" b="1"/>
              <a:t>DG III</a:t>
            </a:r>
            <a:br>
              <a:rPr lang="en-GB" sz="1200" b="1"/>
            </a:br>
            <a:r>
              <a:rPr lang="en-GB" sz="1100"/>
              <a:t>(Labour Law, OSH)</a:t>
            </a:r>
          </a:p>
        </p:txBody>
      </p:sp>
      <p:sp>
        <p:nvSpPr>
          <p:cNvPr id="519192" name="Rectangle 24"/>
          <p:cNvSpPr>
            <a:spLocks noChangeArrowheads="1"/>
          </p:cNvSpPr>
          <p:nvPr/>
        </p:nvSpPr>
        <p:spPr bwMode="auto">
          <a:xfrm>
            <a:off x="6856413" y="3549650"/>
            <a:ext cx="1114425" cy="895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/>
          <a:lstStyle/>
          <a:p>
            <a:pPr algn="ctr"/>
            <a:r>
              <a:rPr lang="en-GB" sz="1200" b="1"/>
              <a:t>DG IV</a:t>
            </a:r>
          </a:p>
          <a:p>
            <a:pPr algn="ctr"/>
            <a:r>
              <a:rPr lang="en-GB" sz="1100"/>
              <a:t>(Social Insurance, Pensions, SA in general)</a:t>
            </a:r>
            <a:endParaRPr lang="en-GB" sz="1200" b="1"/>
          </a:p>
        </p:txBody>
      </p:sp>
      <p:sp>
        <p:nvSpPr>
          <p:cNvPr id="519193" name="Rectangle 25"/>
          <p:cNvSpPr>
            <a:spLocks noChangeArrowheads="1"/>
          </p:cNvSpPr>
          <p:nvPr/>
        </p:nvSpPr>
        <p:spPr bwMode="auto">
          <a:xfrm>
            <a:off x="7489825" y="4756150"/>
            <a:ext cx="1114425" cy="895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/>
          <a:lstStyle/>
          <a:p>
            <a:pPr algn="ctr"/>
            <a:r>
              <a:rPr lang="en-GB" sz="1200" b="1"/>
              <a:t>DG V</a:t>
            </a:r>
            <a:br>
              <a:rPr lang="en-GB" sz="1200" b="1"/>
            </a:br>
            <a:r>
              <a:rPr lang="en-GB" sz="1100"/>
              <a:t>(Disabilities, Rehabilitation)</a:t>
            </a:r>
          </a:p>
        </p:txBody>
      </p:sp>
      <p:sp>
        <p:nvSpPr>
          <p:cNvPr id="519194" name="Rectangle 26"/>
          <p:cNvSpPr>
            <a:spLocks noChangeArrowheads="1"/>
          </p:cNvSpPr>
          <p:nvPr/>
        </p:nvSpPr>
        <p:spPr bwMode="auto">
          <a:xfrm>
            <a:off x="8150225" y="3549650"/>
            <a:ext cx="1114425" cy="895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/>
          <a:lstStyle/>
          <a:p>
            <a:pPr algn="ctr"/>
            <a:r>
              <a:rPr lang="en-GB" sz="1200" b="1"/>
              <a:t>DG VI</a:t>
            </a:r>
            <a:br>
              <a:rPr lang="en-GB" sz="1200" b="1"/>
            </a:br>
            <a:r>
              <a:rPr lang="en-GB" sz="1100"/>
              <a:t>(European and International Affairs)</a:t>
            </a:r>
          </a:p>
        </p:txBody>
      </p:sp>
      <p:sp>
        <p:nvSpPr>
          <p:cNvPr id="519196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162175" y="5456238"/>
            <a:ext cx="1893888" cy="841375"/>
          </a:xfrm>
          <a:prstGeom prst="rect">
            <a:avLst/>
          </a:prstGeom>
          <a:solidFill>
            <a:schemeClr val="bg1"/>
          </a:solidFill>
          <a:ln w="8001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857250" eaLnBrk="0" hangingPunct="0">
              <a:spcBef>
                <a:spcPct val="15000"/>
              </a:spcBef>
              <a:spcAft>
                <a:spcPct val="15000"/>
              </a:spcAft>
              <a:buClr>
                <a:schemeClr val="bg2"/>
              </a:buClr>
              <a:buSzPct val="80000"/>
              <a:buFont typeface="Wingdings" pitchFamily="2" charset="2"/>
              <a:buNone/>
            </a:pPr>
            <a:r>
              <a:rPr lang="en-GB" sz="1400" b="1">
                <a:sym typeface="Symbol" pitchFamily="18" charset="2"/>
              </a:rPr>
              <a:t> </a:t>
            </a:r>
            <a:r>
              <a:rPr lang="en-GB" sz="1400" b="1"/>
              <a:t>€ 130bn p.a</a:t>
            </a:r>
            <a:r>
              <a:rPr lang="en-GB" sz="1400"/>
              <a:t>. </a:t>
            </a:r>
            <a:br>
              <a:rPr lang="en-GB" sz="1400"/>
            </a:br>
            <a:r>
              <a:rPr lang="en-GB" sz="1200"/>
              <a:t>(</a:t>
            </a:r>
            <a:r>
              <a:rPr lang="en-GB" sz="1200">
                <a:sym typeface="Symbol" pitchFamily="18" charset="2"/>
              </a:rPr>
              <a:t></a:t>
            </a:r>
            <a:r>
              <a:rPr lang="en-GB" sz="1200"/>
              <a:t> 40% of fed. budget)</a:t>
            </a:r>
          </a:p>
          <a:p>
            <a:pPr algn="ctr" defTabSz="857250" eaLnBrk="0" hangingPunct="0">
              <a:spcBef>
                <a:spcPct val="15000"/>
              </a:spcBef>
              <a:spcAft>
                <a:spcPct val="15000"/>
              </a:spcAft>
              <a:buClr>
                <a:schemeClr val="bg2"/>
              </a:buClr>
              <a:buSzPct val="80000"/>
              <a:buFont typeface="Wingdings" pitchFamily="2" charset="2"/>
              <a:buNone/>
            </a:pPr>
            <a:r>
              <a:rPr lang="en-GB" sz="1400" b="1">
                <a:sym typeface="Symbol" pitchFamily="18" charset="2"/>
              </a:rPr>
              <a:t></a:t>
            </a:r>
            <a:r>
              <a:rPr lang="en-GB" sz="1400" b="1"/>
              <a:t>1.000 Staff</a:t>
            </a:r>
          </a:p>
        </p:txBody>
      </p:sp>
      <p:sp>
        <p:nvSpPr>
          <p:cNvPr id="519197" name="Rectangle 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65150" y="5456238"/>
            <a:ext cx="1597025" cy="844550"/>
          </a:xfrm>
          <a:prstGeom prst="rect">
            <a:avLst/>
          </a:prstGeom>
          <a:solidFill>
            <a:srgbClr val="027591"/>
          </a:solidFill>
          <a:ln w="8001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857250" eaLnBrk="0" hangingPunct="0"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GB" sz="1600" b="1">
                <a:solidFill>
                  <a:schemeClr val="bg1"/>
                </a:solidFill>
              </a:rPr>
              <a:t>Budget and Core Staff</a:t>
            </a:r>
          </a:p>
        </p:txBody>
      </p:sp>
      <p:pic>
        <p:nvPicPr>
          <p:cNvPr id="519199" name="Picture 3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600" y="0"/>
            <a:ext cx="1422400" cy="808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19200" name="AutoShape 32"/>
          <p:cNvCxnSpPr>
            <a:cxnSpLocks noChangeShapeType="1"/>
            <a:stCxn id="519185" idx="2"/>
            <a:endCxn id="519187" idx="0"/>
          </p:cNvCxnSpPr>
          <p:nvPr/>
        </p:nvCxnSpPr>
        <p:spPr bwMode="auto">
          <a:xfrm rot="5400000">
            <a:off x="6654006" y="2432844"/>
            <a:ext cx="2047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9201" name="AutoShape 33"/>
          <p:cNvCxnSpPr>
            <a:cxnSpLocks noChangeShapeType="1"/>
            <a:stCxn id="519186" idx="3"/>
            <a:endCxn id="519185" idx="2"/>
          </p:cNvCxnSpPr>
          <p:nvPr/>
        </p:nvCxnSpPr>
        <p:spPr bwMode="auto">
          <a:xfrm flipV="1">
            <a:off x="5705475" y="2330450"/>
            <a:ext cx="1050925" cy="10795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9202" name="AutoShape 34"/>
          <p:cNvCxnSpPr>
            <a:cxnSpLocks noChangeShapeType="1"/>
            <a:stCxn id="519187" idx="2"/>
            <a:endCxn id="519188" idx="0"/>
          </p:cNvCxnSpPr>
          <p:nvPr/>
        </p:nvCxnSpPr>
        <p:spPr bwMode="auto">
          <a:xfrm rot="5400000">
            <a:off x="5629275" y="2422525"/>
            <a:ext cx="323850" cy="1930400"/>
          </a:xfrm>
          <a:prstGeom prst="bentConnector3">
            <a:avLst>
              <a:gd name="adj1" fmla="val 4950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9203" name="AutoShape 35"/>
          <p:cNvCxnSpPr>
            <a:cxnSpLocks noChangeShapeType="1"/>
            <a:stCxn id="519187" idx="2"/>
            <a:endCxn id="519190" idx="0"/>
          </p:cNvCxnSpPr>
          <p:nvPr/>
        </p:nvCxnSpPr>
        <p:spPr bwMode="auto">
          <a:xfrm rot="5400000">
            <a:off x="6276182" y="3069431"/>
            <a:ext cx="323850" cy="636587"/>
          </a:xfrm>
          <a:prstGeom prst="bentConnector3">
            <a:avLst>
              <a:gd name="adj1" fmla="val 4950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9204" name="AutoShape 36"/>
          <p:cNvCxnSpPr>
            <a:cxnSpLocks noChangeShapeType="1"/>
            <a:stCxn id="519187" idx="2"/>
            <a:endCxn id="519192" idx="0"/>
          </p:cNvCxnSpPr>
          <p:nvPr/>
        </p:nvCxnSpPr>
        <p:spPr bwMode="auto">
          <a:xfrm rot="16200000" flipH="1">
            <a:off x="6923088" y="3059112"/>
            <a:ext cx="323850" cy="657225"/>
          </a:xfrm>
          <a:prstGeom prst="bentConnector3">
            <a:avLst>
              <a:gd name="adj1" fmla="val 4950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9205" name="AutoShape 37"/>
          <p:cNvCxnSpPr>
            <a:cxnSpLocks noChangeShapeType="1"/>
            <a:stCxn id="519187" idx="2"/>
            <a:endCxn id="519194" idx="0"/>
          </p:cNvCxnSpPr>
          <p:nvPr/>
        </p:nvCxnSpPr>
        <p:spPr bwMode="auto">
          <a:xfrm rot="16200000" flipH="1">
            <a:off x="7569994" y="2412206"/>
            <a:ext cx="323850" cy="1951038"/>
          </a:xfrm>
          <a:prstGeom prst="bentConnector3">
            <a:avLst>
              <a:gd name="adj1" fmla="val 4950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9207" name="Rectangle 39"/>
          <p:cNvSpPr>
            <a:spLocks noChangeArrowheads="1"/>
          </p:cNvSpPr>
          <p:nvPr/>
        </p:nvSpPr>
        <p:spPr bwMode="auto">
          <a:xfrm>
            <a:off x="5376863" y="3205163"/>
            <a:ext cx="190500" cy="18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19208" name="AutoShape 40"/>
          <p:cNvCxnSpPr>
            <a:cxnSpLocks noChangeShapeType="1"/>
            <a:stCxn id="519207" idx="2"/>
            <a:endCxn id="519189" idx="0"/>
          </p:cNvCxnSpPr>
          <p:nvPr/>
        </p:nvCxnSpPr>
        <p:spPr bwMode="auto">
          <a:xfrm>
            <a:off x="5472113" y="3390900"/>
            <a:ext cx="3175" cy="1365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9209" name="Rectangle 41"/>
          <p:cNvSpPr>
            <a:spLocks noChangeArrowheads="1"/>
          </p:cNvSpPr>
          <p:nvPr/>
        </p:nvSpPr>
        <p:spPr bwMode="auto">
          <a:xfrm>
            <a:off x="6661150" y="3203575"/>
            <a:ext cx="190500" cy="18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19210" name="AutoShape 42"/>
          <p:cNvCxnSpPr>
            <a:cxnSpLocks noChangeShapeType="1"/>
            <a:stCxn id="519209" idx="2"/>
            <a:endCxn id="519191" idx="0"/>
          </p:cNvCxnSpPr>
          <p:nvPr/>
        </p:nvCxnSpPr>
        <p:spPr bwMode="auto">
          <a:xfrm flipH="1">
            <a:off x="6753225" y="3389313"/>
            <a:ext cx="3175" cy="13668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9211" name="Rectangle 43"/>
          <p:cNvSpPr>
            <a:spLocks noChangeArrowheads="1"/>
          </p:cNvSpPr>
          <p:nvPr/>
        </p:nvSpPr>
        <p:spPr bwMode="auto">
          <a:xfrm>
            <a:off x="7956550" y="3200400"/>
            <a:ext cx="190500" cy="18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19212" name="AutoShape 44"/>
          <p:cNvCxnSpPr>
            <a:cxnSpLocks noChangeShapeType="1"/>
            <a:stCxn id="519211" idx="2"/>
            <a:endCxn id="519193" idx="0"/>
          </p:cNvCxnSpPr>
          <p:nvPr/>
        </p:nvCxnSpPr>
        <p:spPr bwMode="auto">
          <a:xfrm flipH="1">
            <a:off x="8047038" y="3386138"/>
            <a:ext cx="4762" cy="13700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9213" name="Rectangle 45"/>
          <p:cNvSpPr>
            <a:spLocks noChangeArrowheads="1"/>
          </p:cNvSpPr>
          <p:nvPr/>
        </p:nvSpPr>
        <p:spPr bwMode="auto">
          <a:xfrm>
            <a:off x="4281488" y="5989638"/>
            <a:ext cx="3924300" cy="2206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r>
              <a:rPr lang="en-GB"/>
              <a:t>Main DG’s tasked with Labour Market Policy / Steering of FLA</a:t>
            </a:r>
          </a:p>
        </p:txBody>
      </p:sp>
      <p:sp>
        <p:nvSpPr>
          <p:cNvPr id="519214" name="Rectangle 46"/>
          <p:cNvSpPr>
            <a:spLocks noChangeArrowheads="1"/>
          </p:cNvSpPr>
          <p:nvPr/>
        </p:nvSpPr>
        <p:spPr bwMode="auto">
          <a:xfrm>
            <a:off x="4319588" y="6040438"/>
            <a:ext cx="273050" cy="1079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GB" sz="1100"/>
          </a:p>
        </p:txBody>
      </p:sp>
      <p:pic>
        <p:nvPicPr>
          <p:cNvPr id="611330" name="Picture 2" descr="Bundesarbeitsministerin Andrea Nahles.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626" y="1826147"/>
            <a:ext cx="646074" cy="96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1744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 bwMode="gray">
          <a:xfrm>
            <a:off x="452438" y="798513"/>
            <a:ext cx="8458200" cy="601662"/>
          </a:xfrm>
        </p:spPr>
        <p:txBody>
          <a:bodyPr anchor="b"/>
          <a:lstStyle/>
          <a:p>
            <a:pPr eaLnBrk="1" hangingPunct="1"/>
            <a:r>
              <a:rPr lang="en-GB" dirty="0" smtClean="0"/>
              <a:t>Federal Labor Agency employs 600+ staff in HQ and directs services, products, standards and core processes</a:t>
            </a:r>
          </a:p>
        </p:txBody>
      </p:sp>
      <p:graphicFrame>
        <p:nvGraphicFramePr>
          <p:cNvPr id="564227" name="Rectangle 3" hidden="1"/>
          <p:cNvGraphicFramePr>
            <a:graphicFrameLocks/>
          </p:cNvGraphicFramePr>
          <p:nvPr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0325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4228" name="Rectangle 21"/>
          <p:cNvSpPr>
            <a:spLocks noChangeArrowheads="1"/>
          </p:cNvSpPr>
          <p:nvPr/>
        </p:nvSpPr>
        <p:spPr bwMode="auto">
          <a:xfrm>
            <a:off x="9334500" y="6577013"/>
            <a:ext cx="6096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fld id="{A1C45846-F0B0-45E3-BE3F-20D8C2791E41}" type="slidenum">
              <a:rPr lang="de-DE" sz="1200" b="1">
                <a:solidFill>
                  <a:srgbClr val="C80000"/>
                </a:solidFill>
              </a:rPr>
              <a:pPr algn="r" eaLnBrk="0" hangingPunct="0"/>
              <a:t>14</a:t>
            </a:fld>
            <a:endParaRPr lang="de-DE" sz="1200" b="1">
              <a:solidFill>
                <a:srgbClr val="C80000"/>
              </a:solidFill>
            </a:endParaRPr>
          </a:p>
        </p:txBody>
      </p:sp>
      <p:sp>
        <p:nvSpPr>
          <p:cNvPr id="564229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0375" y="1668463"/>
            <a:ext cx="886777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57188" indent="-355600">
              <a:spcBef>
                <a:spcPct val="15000"/>
              </a:spcBef>
              <a:spcAft>
                <a:spcPct val="15000"/>
              </a:spcAft>
              <a:buClr>
                <a:srgbClr val="CC0000"/>
              </a:buClr>
              <a:buSzPct val="75000"/>
              <a:buFont typeface="Wingdings" pitchFamily="2" charset="2"/>
              <a:buChar char="n"/>
            </a:pPr>
            <a:endParaRPr lang="en-GB" sz="1800">
              <a:sym typeface="Wingdings" pitchFamily="2" charset="2"/>
            </a:endParaRPr>
          </a:p>
        </p:txBody>
      </p:sp>
      <p:sp>
        <p:nvSpPr>
          <p:cNvPr id="564235" name="Rectangle 11"/>
          <p:cNvSpPr>
            <a:spLocks noChangeArrowheads="1"/>
          </p:cNvSpPr>
          <p:nvPr/>
        </p:nvSpPr>
        <p:spPr bwMode="auto">
          <a:xfrm>
            <a:off x="3635375" y="1768475"/>
            <a:ext cx="2613025" cy="4016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1400" b="1">
                <a:solidFill>
                  <a:schemeClr val="bg1"/>
                </a:solidFill>
              </a:rPr>
              <a:t>Executive Board</a:t>
            </a:r>
          </a:p>
        </p:txBody>
      </p:sp>
      <p:sp>
        <p:nvSpPr>
          <p:cNvPr id="564236" name="Rectangle 12"/>
          <p:cNvSpPr>
            <a:spLocks noChangeArrowheads="1"/>
          </p:cNvSpPr>
          <p:nvPr/>
        </p:nvSpPr>
        <p:spPr bwMode="auto">
          <a:xfrm>
            <a:off x="565150" y="1981200"/>
            <a:ext cx="1377950" cy="4016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1200" b="1"/>
              <a:t>Staff council</a:t>
            </a:r>
          </a:p>
        </p:txBody>
      </p:sp>
      <p:sp>
        <p:nvSpPr>
          <p:cNvPr id="564238" name="Rectangle 14"/>
          <p:cNvSpPr>
            <a:spLocks noChangeArrowheads="1"/>
          </p:cNvSpPr>
          <p:nvPr/>
        </p:nvSpPr>
        <p:spPr bwMode="auto">
          <a:xfrm>
            <a:off x="4383088" y="2754313"/>
            <a:ext cx="1114425" cy="9588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/>
          <a:lstStyle/>
          <a:p>
            <a:pPr algn="ctr"/>
            <a:r>
              <a:rPr lang="en-GB" sz="1100" b="1"/>
              <a:t>“POE”</a:t>
            </a:r>
          </a:p>
          <a:p>
            <a:pPr algn="ctr"/>
            <a:r>
              <a:rPr lang="en-GB" sz="1100" b="1"/>
              <a:t>Personnel and Organi-zational Development</a:t>
            </a:r>
          </a:p>
        </p:txBody>
      </p:sp>
      <p:sp>
        <p:nvSpPr>
          <p:cNvPr id="564239" name="Rectangle 15"/>
          <p:cNvSpPr>
            <a:spLocks noChangeArrowheads="1"/>
          </p:cNvSpPr>
          <p:nvPr/>
        </p:nvSpPr>
        <p:spPr bwMode="auto">
          <a:xfrm>
            <a:off x="5665788" y="2754313"/>
            <a:ext cx="1114425" cy="95885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/>
          <a:lstStyle/>
          <a:p>
            <a:pPr algn="ctr"/>
            <a:r>
              <a:rPr lang="en-GB" sz="1100" b="1"/>
              <a:t>“IT”</a:t>
            </a:r>
          </a:p>
          <a:p>
            <a:pPr algn="ctr"/>
            <a:r>
              <a:rPr lang="en-GB" sz="1100" b="1"/>
              <a:t>IT-Steering</a:t>
            </a:r>
          </a:p>
        </p:txBody>
      </p:sp>
      <p:sp>
        <p:nvSpPr>
          <p:cNvPr id="564240" name="Rectangle 16"/>
          <p:cNvSpPr>
            <a:spLocks noChangeArrowheads="1"/>
          </p:cNvSpPr>
          <p:nvPr/>
        </p:nvSpPr>
        <p:spPr bwMode="auto">
          <a:xfrm>
            <a:off x="6943725" y="2754313"/>
            <a:ext cx="1114425" cy="9588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/>
          <a:lstStyle/>
          <a:p>
            <a:pPr algn="ctr"/>
            <a:r>
              <a:rPr lang="en-GB" sz="1100" b="1"/>
              <a:t>“OS”</a:t>
            </a:r>
          </a:p>
          <a:p>
            <a:pPr algn="ctr"/>
            <a:r>
              <a:rPr lang="en-GB" sz="1100" b="1"/>
              <a:t>Operational Services</a:t>
            </a:r>
          </a:p>
        </p:txBody>
      </p:sp>
      <p:sp>
        <p:nvSpPr>
          <p:cNvPr id="564241" name="Rectangle 17"/>
          <p:cNvSpPr>
            <a:spLocks noChangeArrowheads="1"/>
          </p:cNvSpPr>
          <p:nvPr/>
        </p:nvSpPr>
        <p:spPr bwMode="auto">
          <a:xfrm>
            <a:off x="8221663" y="2754313"/>
            <a:ext cx="1114425" cy="9588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/>
          <a:lstStyle/>
          <a:p>
            <a:pPr algn="ctr"/>
            <a:r>
              <a:rPr lang="en-GB" sz="1100" b="1"/>
              <a:t>“MI”</a:t>
            </a:r>
          </a:p>
          <a:p>
            <a:pPr algn="ctr"/>
            <a:r>
              <a:rPr lang="en-GB" sz="1100" b="1"/>
              <a:t>Labour Market and Integration</a:t>
            </a:r>
          </a:p>
        </p:txBody>
      </p:sp>
      <p:sp>
        <p:nvSpPr>
          <p:cNvPr id="564251" name="Rectangle 27"/>
          <p:cNvSpPr>
            <a:spLocks noChangeArrowheads="1"/>
          </p:cNvSpPr>
          <p:nvPr/>
        </p:nvSpPr>
        <p:spPr bwMode="auto">
          <a:xfrm>
            <a:off x="7967663" y="1931988"/>
            <a:ext cx="1377950" cy="4016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1200" b="1"/>
              <a:t>Board of Governors</a:t>
            </a:r>
          </a:p>
        </p:txBody>
      </p:sp>
      <p:sp>
        <p:nvSpPr>
          <p:cNvPr id="564252" name="Oval 28"/>
          <p:cNvSpPr>
            <a:spLocks noChangeArrowheads="1"/>
          </p:cNvSpPr>
          <p:nvPr/>
        </p:nvSpPr>
        <p:spPr bwMode="auto">
          <a:xfrm>
            <a:off x="2070100" y="1768475"/>
            <a:ext cx="977900" cy="3175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800"/>
              <a:t>Research Institute IAB</a:t>
            </a:r>
          </a:p>
        </p:txBody>
      </p:sp>
      <p:sp>
        <p:nvSpPr>
          <p:cNvPr id="564253" name="Oval 29"/>
          <p:cNvSpPr>
            <a:spLocks noChangeArrowheads="1"/>
          </p:cNvSpPr>
          <p:nvPr/>
        </p:nvSpPr>
        <p:spPr bwMode="auto">
          <a:xfrm>
            <a:off x="2068513" y="2157413"/>
            <a:ext cx="977900" cy="3175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800"/>
              <a:t>FLA University</a:t>
            </a:r>
          </a:p>
        </p:txBody>
      </p:sp>
      <p:sp>
        <p:nvSpPr>
          <p:cNvPr id="564254" name="Rectangle 30"/>
          <p:cNvSpPr>
            <a:spLocks noChangeArrowheads="1"/>
          </p:cNvSpPr>
          <p:nvPr/>
        </p:nvSpPr>
        <p:spPr bwMode="auto">
          <a:xfrm>
            <a:off x="3132138" y="2263775"/>
            <a:ext cx="3619500" cy="3000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/>
              <a:t>Staff Functions, Press, Internal Control, </a:t>
            </a:r>
            <a:br>
              <a:rPr lang="en-GB"/>
            </a:br>
            <a:r>
              <a:rPr lang="en-GB"/>
              <a:t>Berlin and Brussels Offices</a:t>
            </a:r>
          </a:p>
        </p:txBody>
      </p:sp>
      <p:sp>
        <p:nvSpPr>
          <p:cNvPr id="564255" name="Rectangle 31"/>
          <p:cNvSpPr>
            <a:spLocks noChangeArrowheads="1"/>
          </p:cNvSpPr>
          <p:nvPr/>
        </p:nvSpPr>
        <p:spPr bwMode="auto">
          <a:xfrm>
            <a:off x="555625" y="2754313"/>
            <a:ext cx="1114425" cy="9588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/>
          <a:lstStyle/>
          <a:p>
            <a:pPr algn="ctr"/>
            <a:r>
              <a:rPr lang="en-GB" sz="1100" b="1"/>
              <a:t>“BM”</a:t>
            </a:r>
          </a:p>
          <a:p>
            <a:pPr algn="ctr"/>
            <a:r>
              <a:rPr lang="en-GB" sz="1100" b="1"/>
              <a:t>Cooperation Management Basic Income Support</a:t>
            </a:r>
          </a:p>
        </p:txBody>
      </p:sp>
      <p:sp>
        <p:nvSpPr>
          <p:cNvPr id="564256" name="Rectangle 32"/>
          <p:cNvSpPr>
            <a:spLocks noChangeArrowheads="1"/>
          </p:cNvSpPr>
          <p:nvPr/>
        </p:nvSpPr>
        <p:spPr bwMode="auto">
          <a:xfrm>
            <a:off x="1831975" y="2754313"/>
            <a:ext cx="1114425" cy="95885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/>
          <a:lstStyle/>
          <a:p>
            <a:pPr algn="ctr"/>
            <a:r>
              <a:rPr lang="en-GB" sz="1100" b="1"/>
              <a:t>“PEG”</a:t>
            </a:r>
          </a:p>
          <a:p>
            <a:pPr algn="ctr"/>
            <a:r>
              <a:rPr lang="en-GB" sz="1100" b="1"/>
              <a:t>Product Development Basic Income Support</a:t>
            </a:r>
          </a:p>
        </p:txBody>
      </p:sp>
      <p:sp>
        <p:nvSpPr>
          <p:cNvPr id="564257" name="Rectangle 33"/>
          <p:cNvSpPr>
            <a:spLocks noChangeArrowheads="1"/>
          </p:cNvSpPr>
          <p:nvPr/>
        </p:nvSpPr>
        <p:spPr bwMode="auto">
          <a:xfrm>
            <a:off x="3092450" y="2754313"/>
            <a:ext cx="1114425" cy="9588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/>
          <a:lstStyle/>
          <a:p>
            <a:pPr algn="ctr"/>
            <a:r>
              <a:rPr lang="en-GB" sz="1100" b="1"/>
              <a:t>“CF”</a:t>
            </a:r>
          </a:p>
          <a:p>
            <a:pPr algn="ctr"/>
            <a:r>
              <a:rPr lang="en-GB" sz="1100" b="1"/>
              <a:t>Controlling and Finance</a:t>
            </a:r>
          </a:p>
        </p:txBody>
      </p:sp>
      <p:sp>
        <p:nvSpPr>
          <p:cNvPr id="564258" name="Text Box 19"/>
          <p:cNvSpPr txBox="1">
            <a:spLocks noChangeArrowheads="1"/>
          </p:cNvSpPr>
          <p:nvPr/>
        </p:nvSpPr>
        <p:spPr bwMode="auto">
          <a:xfrm>
            <a:off x="479425" y="3748088"/>
            <a:ext cx="111125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GB" sz="900"/>
              <a:t>Cooperation models with municipalities</a:t>
            </a:r>
          </a:p>
          <a:p>
            <a:pPr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GB" sz="900"/>
              <a:t>Joint Delivery of Basic Income Support</a:t>
            </a:r>
          </a:p>
          <a:p>
            <a:pPr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GB" sz="900"/>
              <a:t>Management support for Joint Delivery Unit heads</a:t>
            </a:r>
          </a:p>
        </p:txBody>
      </p:sp>
      <p:sp>
        <p:nvSpPr>
          <p:cNvPr id="564259" name="Text Box 19"/>
          <p:cNvSpPr txBox="1">
            <a:spLocks noChangeArrowheads="1"/>
          </p:cNvSpPr>
          <p:nvPr/>
        </p:nvSpPr>
        <p:spPr bwMode="auto">
          <a:xfrm>
            <a:off x="1754188" y="3756025"/>
            <a:ext cx="11112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GB" sz="900"/>
              <a:t>ALMP design for UBII clients</a:t>
            </a:r>
          </a:p>
          <a:p>
            <a:pPr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GB" sz="900"/>
              <a:t>Product develop-ment payment and legal solutions UBII</a:t>
            </a:r>
          </a:p>
          <a:p>
            <a:pPr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GB" sz="900"/>
              <a:t>Medical and Psychiatric Service</a:t>
            </a:r>
          </a:p>
        </p:txBody>
      </p:sp>
      <p:sp>
        <p:nvSpPr>
          <p:cNvPr id="564260" name="Oval 36"/>
          <p:cNvSpPr>
            <a:spLocks noChangeArrowheads="1"/>
          </p:cNvSpPr>
          <p:nvPr/>
        </p:nvSpPr>
        <p:spPr bwMode="auto">
          <a:xfrm>
            <a:off x="623888" y="5297488"/>
            <a:ext cx="977900" cy="4651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800"/>
              <a:t>Family Benefit Offices</a:t>
            </a:r>
          </a:p>
        </p:txBody>
      </p:sp>
      <p:sp>
        <p:nvSpPr>
          <p:cNvPr id="564261" name="Text Box 19"/>
          <p:cNvSpPr txBox="1">
            <a:spLocks noChangeArrowheads="1"/>
          </p:cNvSpPr>
          <p:nvPr/>
        </p:nvSpPr>
        <p:spPr bwMode="auto">
          <a:xfrm>
            <a:off x="3038475" y="3754438"/>
            <a:ext cx="11112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GB" sz="900"/>
              <a:t>Controlling, impact </a:t>
            </a:r>
            <a:br>
              <a:rPr lang="en-GB" sz="900"/>
            </a:br>
            <a:r>
              <a:rPr lang="en-GB" sz="900"/>
              <a:t>evaluation</a:t>
            </a:r>
          </a:p>
          <a:p>
            <a:pPr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GB" sz="900"/>
              <a:t>Finance</a:t>
            </a:r>
          </a:p>
          <a:p>
            <a:pPr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GB" sz="900"/>
              <a:t>Statistics</a:t>
            </a:r>
          </a:p>
          <a:p>
            <a:pPr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GB" sz="900"/>
              <a:t>Labour market analysis</a:t>
            </a:r>
          </a:p>
          <a:p>
            <a:pPr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GB" sz="900"/>
              <a:t>Infrastructure</a:t>
            </a:r>
          </a:p>
        </p:txBody>
      </p:sp>
      <p:sp>
        <p:nvSpPr>
          <p:cNvPr id="564262" name="Oval 38"/>
          <p:cNvSpPr>
            <a:spLocks noChangeArrowheads="1"/>
          </p:cNvSpPr>
          <p:nvPr/>
        </p:nvSpPr>
        <p:spPr bwMode="auto">
          <a:xfrm>
            <a:off x="3160713" y="5297488"/>
            <a:ext cx="977900" cy="4651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800"/>
              <a:t>Real Estate Manage-ment</a:t>
            </a:r>
          </a:p>
        </p:txBody>
      </p:sp>
      <p:sp>
        <p:nvSpPr>
          <p:cNvPr id="564264" name="Text Box 19"/>
          <p:cNvSpPr txBox="1">
            <a:spLocks noChangeArrowheads="1"/>
          </p:cNvSpPr>
          <p:nvPr/>
        </p:nvSpPr>
        <p:spPr bwMode="auto">
          <a:xfrm>
            <a:off x="4341813" y="3762375"/>
            <a:ext cx="11112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GB" sz="900"/>
              <a:t>HR policies and development</a:t>
            </a:r>
          </a:p>
          <a:p>
            <a:pPr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GB" sz="900"/>
              <a:t>Leadership development</a:t>
            </a:r>
          </a:p>
          <a:p>
            <a:pPr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GB" sz="900"/>
              <a:t>HR law</a:t>
            </a:r>
          </a:p>
          <a:p>
            <a:pPr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GB" sz="900"/>
              <a:t>HR Service</a:t>
            </a:r>
          </a:p>
          <a:p>
            <a:pPr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GB" sz="900"/>
              <a:t>Organizational development</a:t>
            </a:r>
          </a:p>
        </p:txBody>
      </p:sp>
      <p:sp>
        <p:nvSpPr>
          <p:cNvPr id="564265" name="Oval 41"/>
          <p:cNvSpPr>
            <a:spLocks noChangeArrowheads="1"/>
          </p:cNvSpPr>
          <p:nvPr/>
        </p:nvSpPr>
        <p:spPr bwMode="auto">
          <a:xfrm>
            <a:off x="4451350" y="5305425"/>
            <a:ext cx="977900" cy="4651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800"/>
              <a:t>BA Service House</a:t>
            </a:r>
          </a:p>
        </p:txBody>
      </p:sp>
      <p:sp>
        <p:nvSpPr>
          <p:cNvPr id="564266" name="Text Box 19"/>
          <p:cNvSpPr txBox="1">
            <a:spLocks noChangeArrowheads="1"/>
          </p:cNvSpPr>
          <p:nvPr/>
        </p:nvSpPr>
        <p:spPr bwMode="auto">
          <a:xfrm>
            <a:off x="5616575" y="3760788"/>
            <a:ext cx="111125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GB" sz="900"/>
              <a:t>IT strategy</a:t>
            </a:r>
          </a:p>
          <a:p>
            <a:pPr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GB" sz="900"/>
              <a:t>IT demand management</a:t>
            </a:r>
          </a:p>
          <a:p>
            <a:pPr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GB" sz="900"/>
              <a:t>IT security</a:t>
            </a:r>
          </a:p>
        </p:txBody>
      </p:sp>
      <p:sp>
        <p:nvSpPr>
          <p:cNvPr id="564267" name="Oval 43"/>
          <p:cNvSpPr>
            <a:spLocks noChangeArrowheads="1"/>
          </p:cNvSpPr>
          <p:nvPr/>
        </p:nvSpPr>
        <p:spPr bwMode="auto">
          <a:xfrm>
            <a:off x="5726113" y="5303838"/>
            <a:ext cx="977900" cy="4651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800"/>
              <a:t>IT Systems House</a:t>
            </a:r>
          </a:p>
        </p:txBody>
      </p:sp>
      <p:sp>
        <p:nvSpPr>
          <p:cNvPr id="564268" name="Text Box 19"/>
          <p:cNvSpPr txBox="1">
            <a:spLocks noChangeArrowheads="1"/>
          </p:cNvSpPr>
          <p:nvPr/>
        </p:nvSpPr>
        <p:spPr bwMode="auto">
          <a:xfrm>
            <a:off x="6872288" y="3746500"/>
            <a:ext cx="11112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GB" sz="900"/>
              <a:t>Payment-related services</a:t>
            </a:r>
          </a:p>
          <a:p>
            <a:pPr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GB" sz="900"/>
              <a:t>Electronic file and work-flow management</a:t>
            </a:r>
          </a:p>
        </p:txBody>
      </p:sp>
      <p:sp>
        <p:nvSpPr>
          <p:cNvPr id="564270" name="Text Box 19"/>
          <p:cNvSpPr txBox="1">
            <a:spLocks noChangeArrowheads="1"/>
          </p:cNvSpPr>
          <p:nvPr/>
        </p:nvSpPr>
        <p:spPr bwMode="auto">
          <a:xfrm>
            <a:off x="8139113" y="3744913"/>
            <a:ext cx="111125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GB" sz="900"/>
              <a:t>ALMP design for UB I clients</a:t>
            </a:r>
          </a:p>
          <a:p>
            <a:pPr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GB" sz="900"/>
              <a:t>ALMP for youths</a:t>
            </a:r>
          </a:p>
          <a:p>
            <a:pPr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GB" sz="900"/>
              <a:t>Management support and labour market analysis</a:t>
            </a:r>
          </a:p>
          <a:p>
            <a:pPr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</a:pPr>
            <a:endParaRPr lang="en-GB" sz="900"/>
          </a:p>
        </p:txBody>
      </p:sp>
      <p:sp>
        <p:nvSpPr>
          <p:cNvPr id="564271" name="Oval 47"/>
          <p:cNvSpPr>
            <a:spLocks noChangeArrowheads="1"/>
          </p:cNvSpPr>
          <p:nvPr/>
        </p:nvSpPr>
        <p:spPr bwMode="auto">
          <a:xfrm>
            <a:off x="8248650" y="5287963"/>
            <a:ext cx="977900" cy="4651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800"/>
              <a:t>Intl. Placement Service</a:t>
            </a:r>
          </a:p>
        </p:txBody>
      </p:sp>
      <p:sp>
        <p:nvSpPr>
          <p:cNvPr id="564272" name="Rectangle 13"/>
          <p:cNvSpPr>
            <a:spLocks noChangeArrowheads="1"/>
          </p:cNvSpPr>
          <p:nvPr/>
        </p:nvSpPr>
        <p:spPr bwMode="gray">
          <a:xfrm rot="637468">
            <a:off x="8461375" y="1309688"/>
            <a:ext cx="1303338" cy="323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 eaLnBrk="0" hangingPunct="0">
              <a:lnSpc>
                <a:spcPct val="90000"/>
              </a:lnSpc>
            </a:pPr>
            <a:r>
              <a:rPr lang="en-GB" sz="1200" b="1"/>
              <a:t>Simplified View</a:t>
            </a:r>
          </a:p>
        </p:txBody>
      </p:sp>
      <p:pic>
        <p:nvPicPr>
          <p:cNvPr id="564273" name="Picture 4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675" y="1588"/>
            <a:ext cx="1587500" cy="671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8871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 bwMode="gray">
          <a:xfrm>
            <a:off x="452438" y="808038"/>
            <a:ext cx="8458200" cy="601662"/>
          </a:xfrm>
          <a:noFill/>
        </p:spPr>
        <p:txBody>
          <a:bodyPr anchor="b"/>
          <a:lstStyle/>
          <a:p>
            <a:r>
              <a:rPr lang="en-GB" dirty="0" smtClean="0"/>
              <a:t>Post-2011 governance model for joint local delivery units introduces a stronger role for state government</a:t>
            </a:r>
          </a:p>
        </p:txBody>
      </p:sp>
      <p:graphicFrame>
        <p:nvGraphicFramePr>
          <p:cNvPr id="526339" name="Rectangle 3" hidden="1"/>
          <p:cNvGraphicFramePr>
            <a:graphicFrameLocks/>
          </p:cNvGraphicFramePr>
          <p:nvPr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417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0" name="Rectangle 3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6340" name="Rectangle 4"/>
          <p:cNvSpPr>
            <a:spLocks noChangeArrowheads="1"/>
          </p:cNvSpPr>
          <p:nvPr/>
        </p:nvSpPr>
        <p:spPr bwMode="auto">
          <a:xfrm>
            <a:off x="9334500" y="6577013"/>
            <a:ext cx="60960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0" hangingPunct="0"/>
            <a:fld id="{93C22EA8-3912-49D7-BE88-879ECF6982E8}" type="slidenum">
              <a:rPr lang="de-DE" sz="1200" b="1">
                <a:solidFill>
                  <a:srgbClr val="C80000"/>
                </a:solidFill>
              </a:rPr>
              <a:pPr algn="r" eaLnBrk="0" hangingPunct="0"/>
              <a:t>15</a:t>
            </a:fld>
            <a:endParaRPr lang="de-DE" sz="1200" b="1">
              <a:solidFill>
                <a:srgbClr val="C80000"/>
              </a:solidFill>
            </a:endParaRPr>
          </a:p>
        </p:txBody>
      </p:sp>
      <p:sp>
        <p:nvSpPr>
          <p:cNvPr id="526341" name="Rectangle 5"/>
          <p:cNvSpPr>
            <a:spLocks noChangeArrowheads="1"/>
          </p:cNvSpPr>
          <p:nvPr/>
        </p:nvSpPr>
        <p:spPr bwMode="gray">
          <a:xfrm>
            <a:off x="3003550" y="3570288"/>
            <a:ext cx="3386138" cy="1487487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r>
              <a:rPr lang="en-GB" sz="1400" b="1" dirty="0"/>
              <a:t>Joint Agency </a:t>
            </a:r>
            <a:r>
              <a:rPr lang="en-GB" sz="1400" b="1" dirty="0" smtClean="0"/>
              <a:t>(LOCAL)</a:t>
            </a:r>
            <a:r>
              <a:rPr lang="en-GB" sz="1400" b="1" dirty="0"/>
              <a:t/>
            </a:r>
            <a:br>
              <a:rPr lang="en-GB" sz="1400" b="1" dirty="0"/>
            </a:br>
            <a:endParaRPr lang="en-GB" sz="1200" dirty="0"/>
          </a:p>
        </p:txBody>
      </p:sp>
      <p:sp>
        <p:nvSpPr>
          <p:cNvPr id="526343" name="Rectangle 7"/>
          <p:cNvSpPr>
            <a:spLocks noChangeArrowheads="1"/>
          </p:cNvSpPr>
          <p:nvPr/>
        </p:nvSpPr>
        <p:spPr bwMode="gray">
          <a:xfrm>
            <a:off x="3090863" y="4038404"/>
            <a:ext cx="3225800" cy="2174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algn="ctr" eaLnBrk="0" hangingPunct="0">
              <a:lnSpc>
                <a:spcPct val="90000"/>
              </a:lnSpc>
            </a:pPr>
            <a:r>
              <a:rPr lang="en-GB" sz="1200" b="1"/>
              <a:t>Managing Director</a:t>
            </a:r>
            <a:endParaRPr lang="en-GB" sz="1200"/>
          </a:p>
        </p:txBody>
      </p:sp>
      <p:sp>
        <p:nvSpPr>
          <p:cNvPr id="526344" name="Rectangle 8"/>
          <p:cNvSpPr>
            <a:spLocks noChangeArrowheads="1"/>
          </p:cNvSpPr>
          <p:nvPr/>
        </p:nvSpPr>
        <p:spPr bwMode="gray">
          <a:xfrm>
            <a:off x="3092450" y="4654550"/>
            <a:ext cx="1512888" cy="254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algn="ctr" eaLnBrk="0" hangingPunct="0">
              <a:lnSpc>
                <a:spcPct val="90000"/>
              </a:lnSpc>
            </a:pPr>
            <a:r>
              <a:rPr lang="en-GB" sz="1200" b="1" dirty="0" smtClean="0">
                <a:solidFill>
                  <a:schemeClr val="bg1"/>
                </a:solidFill>
              </a:rPr>
              <a:t>Local Staff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526345" name="Rectangle 9"/>
          <p:cNvSpPr>
            <a:spLocks noChangeArrowheads="1"/>
          </p:cNvSpPr>
          <p:nvPr/>
        </p:nvSpPr>
        <p:spPr bwMode="gray">
          <a:xfrm>
            <a:off x="4799013" y="4654550"/>
            <a:ext cx="1512887" cy="254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algn="ctr" eaLnBrk="0" hangingPunct="0">
              <a:lnSpc>
                <a:spcPct val="90000"/>
              </a:lnSpc>
            </a:pPr>
            <a:r>
              <a:rPr lang="en-GB" sz="1200" b="1"/>
              <a:t>FLA Staff</a:t>
            </a:r>
          </a:p>
        </p:txBody>
      </p:sp>
      <p:sp>
        <p:nvSpPr>
          <p:cNvPr id="526346" name="Rectangle 10"/>
          <p:cNvSpPr>
            <a:spLocks noChangeArrowheads="1"/>
          </p:cNvSpPr>
          <p:nvPr/>
        </p:nvSpPr>
        <p:spPr bwMode="gray">
          <a:xfrm>
            <a:off x="3082925" y="5767388"/>
            <a:ext cx="3225800" cy="511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algn="ctr" eaLnBrk="0" hangingPunct="0">
              <a:lnSpc>
                <a:spcPct val="90000"/>
              </a:lnSpc>
            </a:pPr>
            <a:r>
              <a:rPr lang="en-GB" sz="1200" b="1"/>
              <a:t>Advisory Board</a:t>
            </a:r>
          </a:p>
          <a:p>
            <a:pPr algn="ctr" eaLnBrk="0" hangingPunct="0">
              <a:lnSpc>
                <a:spcPct val="90000"/>
              </a:lnSpc>
            </a:pPr>
            <a:r>
              <a:rPr lang="en-GB"/>
              <a:t>(Academia, Chartered Charities, City Council members, Trade Unions, Chamber of Commerce, …)</a:t>
            </a:r>
          </a:p>
        </p:txBody>
      </p:sp>
      <p:cxnSp>
        <p:nvCxnSpPr>
          <p:cNvPr id="526347" name="AutoShape 11"/>
          <p:cNvCxnSpPr>
            <a:cxnSpLocks noChangeShapeType="1"/>
            <a:stCxn id="526346" idx="0"/>
            <a:endCxn id="526341" idx="2"/>
          </p:cNvCxnSpPr>
          <p:nvPr/>
        </p:nvCxnSpPr>
        <p:spPr bwMode="gray">
          <a:xfrm flipV="1">
            <a:off x="4695825" y="5057775"/>
            <a:ext cx="1588" cy="7096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6348" name="Text Box 12"/>
          <p:cNvSpPr txBox="1">
            <a:spLocks noChangeArrowheads="1"/>
          </p:cNvSpPr>
          <p:nvPr/>
        </p:nvSpPr>
        <p:spPr bwMode="gray">
          <a:xfrm>
            <a:off x="3949700" y="5303838"/>
            <a:ext cx="728663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GB" b="1"/>
              <a:t>Advice</a:t>
            </a:r>
          </a:p>
        </p:txBody>
      </p:sp>
      <p:sp>
        <p:nvSpPr>
          <p:cNvPr id="526349" name="Rectangle 13"/>
          <p:cNvSpPr>
            <a:spLocks noChangeArrowheads="1"/>
          </p:cNvSpPr>
          <p:nvPr/>
        </p:nvSpPr>
        <p:spPr bwMode="gray">
          <a:xfrm>
            <a:off x="1255713" y="4675188"/>
            <a:ext cx="1512887" cy="62865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algn="ctr" eaLnBrk="0" hangingPunct="0">
              <a:lnSpc>
                <a:spcPct val="90000"/>
              </a:lnSpc>
            </a:pPr>
            <a:r>
              <a:rPr lang="en-GB" sz="1200" b="1" dirty="0" smtClean="0">
                <a:solidFill>
                  <a:schemeClr val="bg1"/>
                </a:solidFill>
              </a:rPr>
              <a:t>City Government 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526350" name="Rectangle 14"/>
          <p:cNvSpPr>
            <a:spLocks noChangeArrowheads="1"/>
          </p:cNvSpPr>
          <p:nvPr/>
        </p:nvSpPr>
        <p:spPr bwMode="gray">
          <a:xfrm>
            <a:off x="6648450" y="4683125"/>
            <a:ext cx="1512888" cy="6207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algn="ctr" eaLnBrk="0" hangingPunct="0">
              <a:lnSpc>
                <a:spcPct val="90000"/>
              </a:lnSpc>
            </a:pPr>
            <a:r>
              <a:rPr lang="en-GB" sz="1200" b="1"/>
              <a:t>Federal Labour Agency</a:t>
            </a:r>
          </a:p>
        </p:txBody>
      </p:sp>
      <p:sp>
        <p:nvSpPr>
          <p:cNvPr id="526351" name="Rectangle 15"/>
          <p:cNvSpPr>
            <a:spLocks noChangeArrowheads="1"/>
          </p:cNvSpPr>
          <p:nvPr/>
        </p:nvSpPr>
        <p:spPr bwMode="gray">
          <a:xfrm>
            <a:off x="8158584" y="2413746"/>
            <a:ext cx="714375" cy="698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algn="ctr" eaLnBrk="0" hangingPunct="0">
              <a:lnSpc>
                <a:spcPct val="90000"/>
              </a:lnSpc>
            </a:pPr>
            <a:r>
              <a:rPr lang="en-GB" sz="1200" b="1" i="1"/>
              <a:t>Federal Court of Accounts</a:t>
            </a:r>
            <a:endParaRPr lang="en-GB" sz="1200" i="1"/>
          </a:p>
        </p:txBody>
      </p:sp>
      <p:sp>
        <p:nvSpPr>
          <p:cNvPr id="526352" name="Rectangle 16"/>
          <p:cNvSpPr>
            <a:spLocks noChangeArrowheads="1"/>
          </p:cNvSpPr>
          <p:nvPr/>
        </p:nvSpPr>
        <p:spPr bwMode="gray">
          <a:xfrm>
            <a:off x="1684338" y="1751013"/>
            <a:ext cx="6022975" cy="2381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algn="ctr" eaLnBrk="0" hangingPunct="0">
              <a:lnSpc>
                <a:spcPct val="90000"/>
              </a:lnSpc>
            </a:pPr>
            <a:r>
              <a:rPr lang="en-GB" sz="1200" b="1" i="1"/>
              <a:t>Federal Ministry of Labour and Social Affairs (BMAS)</a:t>
            </a:r>
            <a:endParaRPr lang="en-GB" sz="1200" i="1"/>
          </a:p>
        </p:txBody>
      </p:sp>
      <p:sp>
        <p:nvSpPr>
          <p:cNvPr id="526353" name="Rectangle 17"/>
          <p:cNvSpPr>
            <a:spLocks noChangeArrowheads="1"/>
          </p:cNvSpPr>
          <p:nvPr/>
        </p:nvSpPr>
        <p:spPr bwMode="gray">
          <a:xfrm>
            <a:off x="2536825" y="2589213"/>
            <a:ext cx="4318000" cy="238125"/>
          </a:xfrm>
          <a:prstGeom prst="rect">
            <a:avLst/>
          </a:prstGeom>
          <a:solidFill>
            <a:srgbClr val="73B4C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algn="ctr" eaLnBrk="0" hangingPunct="0">
              <a:lnSpc>
                <a:spcPct val="90000"/>
              </a:lnSpc>
            </a:pPr>
            <a:r>
              <a:rPr lang="en-GB" sz="1200" b="1" i="1" dirty="0" smtClean="0"/>
              <a:t>State Ministry of Labor &amp; Social Affairs </a:t>
            </a:r>
            <a:endParaRPr lang="en-GB" sz="1200" i="1" dirty="0"/>
          </a:p>
        </p:txBody>
      </p:sp>
      <p:sp>
        <p:nvSpPr>
          <p:cNvPr id="526354" name="Oval 18"/>
          <p:cNvSpPr>
            <a:spLocks noChangeArrowheads="1"/>
          </p:cNvSpPr>
          <p:nvPr/>
        </p:nvSpPr>
        <p:spPr bwMode="gray">
          <a:xfrm>
            <a:off x="2643188" y="2168525"/>
            <a:ext cx="1790700" cy="2635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en-GB" b="1"/>
              <a:t>Co-operation Committee</a:t>
            </a:r>
          </a:p>
        </p:txBody>
      </p:sp>
      <p:sp>
        <p:nvSpPr>
          <p:cNvPr id="526355" name="Oval 19"/>
          <p:cNvSpPr>
            <a:spLocks noChangeArrowheads="1"/>
          </p:cNvSpPr>
          <p:nvPr/>
        </p:nvSpPr>
        <p:spPr bwMode="gray">
          <a:xfrm>
            <a:off x="4989513" y="2160588"/>
            <a:ext cx="1790700" cy="2635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en-GB" b="1"/>
              <a:t>Federal-State Committee</a:t>
            </a:r>
          </a:p>
        </p:txBody>
      </p:sp>
      <p:sp>
        <p:nvSpPr>
          <p:cNvPr id="526356" name="Oval 20"/>
          <p:cNvSpPr>
            <a:spLocks noChangeArrowheads="1"/>
          </p:cNvSpPr>
          <p:nvPr/>
        </p:nvSpPr>
        <p:spPr bwMode="gray">
          <a:xfrm>
            <a:off x="2759075" y="3035300"/>
            <a:ext cx="3994150" cy="301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en-GB" b="1"/>
              <a:t>Assembly of Owners (Local)</a:t>
            </a:r>
          </a:p>
        </p:txBody>
      </p:sp>
      <p:sp>
        <p:nvSpPr>
          <p:cNvPr id="526357" name="Rectangle 21"/>
          <p:cNvSpPr>
            <a:spLocks noChangeArrowheads="1"/>
          </p:cNvSpPr>
          <p:nvPr/>
        </p:nvSpPr>
        <p:spPr bwMode="gray">
          <a:xfrm>
            <a:off x="6237288" y="3619500"/>
            <a:ext cx="150812" cy="16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26358" name="AutoShape 22"/>
          <p:cNvCxnSpPr>
            <a:cxnSpLocks noChangeShapeType="1"/>
            <a:stCxn id="526351" idx="2"/>
            <a:endCxn id="526357" idx="3"/>
          </p:cNvCxnSpPr>
          <p:nvPr/>
        </p:nvCxnSpPr>
        <p:spPr bwMode="gray">
          <a:xfrm rot="5400000">
            <a:off x="7157431" y="2342915"/>
            <a:ext cx="589011" cy="212767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6359" name="Text Box 23"/>
          <p:cNvSpPr txBox="1">
            <a:spLocks noChangeArrowheads="1"/>
          </p:cNvSpPr>
          <p:nvPr/>
        </p:nvSpPr>
        <p:spPr bwMode="gray">
          <a:xfrm>
            <a:off x="7413715" y="3478213"/>
            <a:ext cx="11049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GB" b="1" dirty="0"/>
              <a:t>Control / Audit</a:t>
            </a:r>
          </a:p>
        </p:txBody>
      </p:sp>
      <p:sp>
        <p:nvSpPr>
          <p:cNvPr id="526360" name="Rectangle 24"/>
          <p:cNvSpPr>
            <a:spLocks noChangeArrowheads="1"/>
          </p:cNvSpPr>
          <p:nvPr/>
        </p:nvSpPr>
        <p:spPr bwMode="gray">
          <a:xfrm rot="-1078509">
            <a:off x="139700" y="1639888"/>
            <a:ext cx="1303338" cy="323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eaLnBrk="0" hangingPunct="0">
              <a:lnSpc>
                <a:spcPct val="90000"/>
              </a:lnSpc>
            </a:pPr>
            <a:r>
              <a:rPr lang="en-GB" sz="1200" b="1" dirty="0"/>
              <a:t>Simplified </a:t>
            </a:r>
            <a:r>
              <a:rPr lang="en-GB" sz="1200" b="1" dirty="0" smtClean="0"/>
              <a:t>Model View</a:t>
            </a:r>
            <a:endParaRPr lang="en-GB" sz="1200" b="1" dirty="0"/>
          </a:p>
        </p:txBody>
      </p:sp>
      <p:sp>
        <p:nvSpPr>
          <p:cNvPr id="526361" name="Rectangle 25"/>
          <p:cNvSpPr>
            <a:spLocks noChangeArrowheads="1"/>
          </p:cNvSpPr>
          <p:nvPr/>
        </p:nvSpPr>
        <p:spPr bwMode="gray">
          <a:xfrm>
            <a:off x="2995613" y="3560763"/>
            <a:ext cx="150812" cy="16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26362" name="AutoShape 26"/>
          <p:cNvCxnSpPr>
            <a:cxnSpLocks noChangeShapeType="1"/>
            <a:stCxn id="526352" idx="1"/>
            <a:endCxn id="526356" idx="2"/>
          </p:cNvCxnSpPr>
          <p:nvPr/>
        </p:nvCxnSpPr>
        <p:spPr bwMode="gray">
          <a:xfrm rot="10800000" flipH="1" flipV="1">
            <a:off x="1684338" y="1870075"/>
            <a:ext cx="1074737" cy="1316038"/>
          </a:xfrm>
          <a:prstGeom prst="bentConnector3">
            <a:avLst>
              <a:gd name="adj1" fmla="val -21269"/>
            </a:avLst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6363" name="AutoShape 27"/>
          <p:cNvCxnSpPr>
            <a:cxnSpLocks noChangeShapeType="1"/>
            <a:stCxn id="526352" idx="1"/>
            <a:endCxn id="526361" idx="1"/>
          </p:cNvCxnSpPr>
          <p:nvPr/>
        </p:nvCxnSpPr>
        <p:spPr bwMode="gray">
          <a:xfrm rot="10800000" flipH="1" flipV="1">
            <a:off x="1684338" y="1870075"/>
            <a:ext cx="1311275" cy="1773238"/>
          </a:xfrm>
          <a:prstGeom prst="bentConnector3">
            <a:avLst>
              <a:gd name="adj1" fmla="val -17435"/>
            </a:avLst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6364" name="Text Box 28"/>
          <p:cNvSpPr txBox="1">
            <a:spLocks noChangeArrowheads="1"/>
          </p:cNvSpPr>
          <p:nvPr/>
        </p:nvSpPr>
        <p:spPr bwMode="gray">
          <a:xfrm rot="16200000">
            <a:off x="688181" y="2496344"/>
            <a:ext cx="13858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GB" b="1"/>
              <a:t>Legal Framework</a:t>
            </a:r>
          </a:p>
        </p:txBody>
      </p:sp>
      <p:cxnSp>
        <p:nvCxnSpPr>
          <p:cNvPr id="526365" name="AutoShape 29"/>
          <p:cNvCxnSpPr>
            <a:cxnSpLocks noChangeShapeType="1"/>
            <a:stCxn id="526349" idx="0"/>
            <a:endCxn id="526343" idx="1"/>
          </p:cNvCxnSpPr>
          <p:nvPr/>
        </p:nvCxnSpPr>
        <p:spPr bwMode="gray">
          <a:xfrm rot="5400000" flipH="1" flipV="1">
            <a:off x="2287490" y="3871815"/>
            <a:ext cx="528040" cy="1078706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6366" name="AutoShape 30"/>
          <p:cNvCxnSpPr>
            <a:cxnSpLocks noChangeShapeType="1"/>
            <a:stCxn id="526350" idx="0"/>
            <a:endCxn id="526343" idx="3"/>
          </p:cNvCxnSpPr>
          <p:nvPr/>
        </p:nvCxnSpPr>
        <p:spPr bwMode="gray">
          <a:xfrm rot="16200000" flipV="1">
            <a:off x="6592791" y="3871021"/>
            <a:ext cx="535977" cy="1088231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6367" name="Text Box 31"/>
          <p:cNvSpPr txBox="1">
            <a:spLocks noChangeArrowheads="1"/>
          </p:cNvSpPr>
          <p:nvPr/>
        </p:nvSpPr>
        <p:spPr bwMode="gray">
          <a:xfrm>
            <a:off x="6337300" y="4117403"/>
            <a:ext cx="11049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GB" b="1" dirty="0"/>
              <a:t>Targets</a:t>
            </a:r>
          </a:p>
        </p:txBody>
      </p:sp>
      <p:sp>
        <p:nvSpPr>
          <p:cNvPr id="526368" name="Text Box 32"/>
          <p:cNvSpPr txBox="1">
            <a:spLocks noChangeArrowheads="1"/>
          </p:cNvSpPr>
          <p:nvPr/>
        </p:nvSpPr>
        <p:spPr bwMode="gray">
          <a:xfrm>
            <a:off x="1466850" y="4096766"/>
            <a:ext cx="11049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GB" b="1" dirty="0"/>
              <a:t>Targets</a:t>
            </a:r>
          </a:p>
        </p:txBody>
      </p:sp>
      <p:sp>
        <p:nvSpPr>
          <p:cNvPr id="526369" name="Rectangle 33"/>
          <p:cNvSpPr>
            <a:spLocks noChangeArrowheads="1"/>
          </p:cNvSpPr>
          <p:nvPr/>
        </p:nvSpPr>
        <p:spPr bwMode="gray">
          <a:xfrm>
            <a:off x="2708275" y="3038475"/>
            <a:ext cx="150813" cy="16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6370" name="Rectangle 34"/>
          <p:cNvSpPr>
            <a:spLocks noChangeArrowheads="1"/>
          </p:cNvSpPr>
          <p:nvPr/>
        </p:nvSpPr>
        <p:spPr bwMode="gray">
          <a:xfrm>
            <a:off x="6615113" y="3030538"/>
            <a:ext cx="150812" cy="16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26371" name="AutoShape 35"/>
          <p:cNvCxnSpPr>
            <a:cxnSpLocks noChangeShapeType="1"/>
            <a:stCxn id="526349" idx="0"/>
            <a:endCxn id="526369" idx="2"/>
          </p:cNvCxnSpPr>
          <p:nvPr/>
        </p:nvCxnSpPr>
        <p:spPr bwMode="gray">
          <a:xfrm rot="16200000">
            <a:off x="1662113" y="3552825"/>
            <a:ext cx="1473200" cy="7715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6372" name="AutoShape 36"/>
          <p:cNvCxnSpPr>
            <a:cxnSpLocks noChangeShapeType="1"/>
            <a:stCxn id="526350" idx="0"/>
            <a:endCxn id="526370" idx="2"/>
          </p:cNvCxnSpPr>
          <p:nvPr/>
        </p:nvCxnSpPr>
        <p:spPr bwMode="gray">
          <a:xfrm rot="5400000" flipH="1">
            <a:off x="6303963" y="3581400"/>
            <a:ext cx="1489075" cy="7143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6373" name="Text Box 37"/>
          <p:cNvSpPr txBox="1">
            <a:spLocks noChangeArrowheads="1"/>
          </p:cNvSpPr>
          <p:nvPr/>
        </p:nvSpPr>
        <p:spPr bwMode="gray">
          <a:xfrm>
            <a:off x="1646238" y="3752850"/>
            <a:ext cx="120491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GB" b="1"/>
              <a:t>Representatives</a:t>
            </a:r>
          </a:p>
        </p:txBody>
      </p:sp>
      <p:sp>
        <p:nvSpPr>
          <p:cNvPr id="526374" name="Text Box 38"/>
          <p:cNvSpPr txBox="1">
            <a:spLocks noChangeArrowheads="1"/>
          </p:cNvSpPr>
          <p:nvPr/>
        </p:nvSpPr>
        <p:spPr bwMode="gray">
          <a:xfrm>
            <a:off x="6611938" y="3733800"/>
            <a:ext cx="120491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GB" b="1"/>
              <a:t>Representatives</a:t>
            </a:r>
          </a:p>
        </p:txBody>
      </p:sp>
      <p:cxnSp>
        <p:nvCxnSpPr>
          <p:cNvPr id="526375" name="AutoShape 39"/>
          <p:cNvCxnSpPr>
            <a:cxnSpLocks noChangeShapeType="1"/>
            <a:stCxn id="526353" idx="1"/>
            <a:endCxn id="526349" idx="1"/>
          </p:cNvCxnSpPr>
          <p:nvPr/>
        </p:nvCxnSpPr>
        <p:spPr bwMode="gray">
          <a:xfrm rot="10800000" flipV="1">
            <a:off x="1255713" y="2708275"/>
            <a:ext cx="1281112" cy="2281238"/>
          </a:xfrm>
          <a:prstGeom prst="bentConnector3">
            <a:avLst>
              <a:gd name="adj1" fmla="val 117843"/>
            </a:avLst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6376" name="AutoShape 40"/>
          <p:cNvCxnSpPr>
            <a:cxnSpLocks noChangeShapeType="1"/>
            <a:stCxn id="526352" idx="2"/>
            <a:endCxn id="526353" idx="0"/>
          </p:cNvCxnSpPr>
          <p:nvPr/>
        </p:nvCxnSpPr>
        <p:spPr bwMode="gray">
          <a:xfrm>
            <a:off x="4695825" y="1989138"/>
            <a:ext cx="0" cy="6000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6377" name="Text Box 41"/>
          <p:cNvSpPr txBox="1">
            <a:spLocks noChangeArrowheads="1"/>
          </p:cNvSpPr>
          <p:nvPr/>
        </p:nvSpPr>
        <p:spPr bwMode="gray">
          <a:xfrm rot="5400000">
            <a:off x="4281488" y="1931988"/>
            <a:ext cx="11049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GB" b="1"/>
              <a:t>Targets</a:t>
            </a:r>
          </a:p>
        </p:txBody>
      </p:sp>
      <p:cxnSp>
        <p:nvCxnSpPr>
          <p:cNvPr id="3" name="Elbow Connector 2"/>
          <p:cNvCxnSpPr>
            <a:stCxn id="526352" idx="3"/>
            <a:endCxn id="526350" idx="3"/>
          </p:cNvCxnSpPr>
          <p:nvPr/>
        </p:nvCxnSpPr>
        <p:spPr bwMode="auto">
          <a:xfrm>
            <a:off x="7707313" y="1870076"/>
            <a:ext cx="454025" cy="3123406"/>
          </a:xfrm>
          <a:prstGeom prst="bentConnector3">
            <a:avLst>
              <a:gd name="adj1" fmla="val 35475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Text Box 23"/>
          <p:cNvSpPr txBox="1">
            <a:spLocks noChangeArrowheads="1"/>
          </p:cNvSpPr>
          <p:nvPr/>
        </p:nvSpPr>
        <p:spPr bwMode="gray">
          <a:xfrm>
            <a:off x="8229600" y="1870075"/>
            <a:ext cx="11049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GB" b="1" dirty="0" smtClean="0"/>
              <a:t>Executive Agency</a:t>
            </a:r>
            <a:endParaRPr lang="en-GB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452438" y="820738"/>
            <a:ext cx="8458200" cy="601662"/>
          </a:xfrm>
        </p:spPr>
        <p:txBody>
          <a:bodyPr anchor="b"/>
          <a:lstStyle/>
          <a:p>
            <a:pPr eaLnBrk="1" hangingPunct="1"/>
            <a:r>
              <a:rPr lang="en-US" smtClean="0"/>
              <a:t>Background information: High-level financing flows for Social Insurance and Social Assistance in Germany (€bn, 2010)</a:t>
            </a:r>
          </a:p>
        </p:txBody>
      </p:sp>
      <p:graphicFrame>
        <p:nvGraphicFramePr>
          <p:cNvPr id="459779" name="Rectangle 3" hidden="1"/>
          <p:cNvGraphicFramePr>
            <a:graphicFrameLocks/>
          </p:cNvGraphicFramePr>
          <p:nvPr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849" name="think-cell Slide" r:id="rId12" imgW="0" imgH="0" progId="">
                  <p:embed/>
                </p:oleObj>
              </mc:Choice>
              <mc:Fallback>
                <p:oleObj name="think-cell Slide" r:id="rId12" imgW="0" imgH="0" progId="">
                  <p:embed/>
                  <p:pic>
                    <p:nvPicPr>
                      <p:cNvPr id="0" name="Rectangle 3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9780" name="Rectangle 5"/>
          <p:cNvSpPr>
            <a:spLocks noChangeArrowheads="1"/>
          </p:cNvSpPr>
          <p:nvPr/>
        </p:nvSpPr>
        <p:spPr bwMode="auto">
          <a:xfrm>
            <a:off x="9334500" y="6577013"/>
            <a:ext cx="6096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fld id="{572505FB-20C4-4EAB-9812-1B61D2EBAC1C}" type="slidenum">
              <a:rPr lang="de-DE" sz="1200" b="1">
                <a:solidFill>
                  <a:srgbClr val="C80000"/>
                </a:solidFill>
              </a:rPr>
              <a:pPr algn="r" eaLnBrk="0" hangingPunct="0"/>
              <a:t>16</a:t>
            </a:fld>
            <a:endParaRPr lang="de-DE" sz="1200" b="1">
              <a:solidFill>
                <a:srgbClr val="C80000"/>
              </a:solidFill>
            </a:endParaRPr>
          </a:p>
        </p:txBody>
      </p:sp>
      <p:sp>
        <p:nvSpPr>
          <p:cNvPr id="459781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65150" y="1751013"/>
            <a:ext cx="1833563" cy="461962"/>
          </a:xfrm>
          <a:prstGeom prst="rect">
            <a:avLst/>
          </a:prstGeom>
          <a:solidFill>
            <a:srgbClr val="027591"/>
          </a:solidFill>
          <a:ln w="8001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857250" eaLnBrk="0" hangingPunct="0"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</a:rPr>
              <a:t>Federal Government</a:t>
            </a:r>
          </a:p>
        </p:txBody>
      </p:sp>
      <p:sp>
        <p:nvSpPr>
          <p:cNvPr id="459782" name="Rectangle 1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65150" y="2205038"/>
            <a:ext cx="1833563" cy="3883025"/>
          </a:xfrm>
          <a:prstGeom prst="rect">
            <a:avLst/>
          </a:prstGeom>
          <a:solidFill>
            <a:schemeClr val="bg1"/>
          </a:solidFill>
          <a:ln w="8001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defTabSz="857250" eaLnBrk="0" hangingPunct="0">
              <a:spcBef>
                <a:spcPct val="15000"/>
              </a:spcBef>
              <a:spcAft>
                <a:spcPct val="15000"/>
              </a:spcAft>
              <a:buClr>
                <a:schemeClr val="bg2"/>
              </a:buClr>
              <a:buSzPct val="80000"/>
              <a:buFont typeface="Wingdings" pitchFamily="2" charset="2"/>
              <a:buNone/>
            </a:pPr>
            <a:endParaRPr lang="en-US" sz="1200"/>
          </a:p>
        </p:txBody>
      </p:sp>
      <p:sp>
        <p:nvSpPr>
          <p:cNvPr id="459783" name="Rectangle 1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494588" y="2208213"/>
            <a:ext cx="1833562" cy="847725"/>
          </a:xfrm>
          <a:prstGeom prst="rect">
            <a:avLst/>
          </a:prstGeom>
          <a:solidFill>
            <a:srgbClr val="808080"/>
          </a:solidFill>
          <a:ln w="8001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857250" eaLnBrk="0" hangingPunct="0"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</a:rPr>
              <a:t>Employees / Employers</a:t>
            </a:r>
          </a:p>
        </p:txBody>
      </p:sp>
      <p:sp>
        <p:nvSpPr>
          <p:cNvPr id="297998" name="Rectangle 1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494588" y="4402138"/>
            <a:ext cx="1833562" cy="1660525"/>
          </a:xfrm>
          <a:prstGeom prst="rect">
            <a:avLst/>
          </a:prstGeom>
          <a:solidFill>
            <a:srgbClr val="808080"/>
          </a:solidFill>
          <a:ln w="8001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857250" eaLnBrk="0" hangingPunct="0"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</a:rPr>
              <a:t>Municipalities</a:t>
            </a:r>
          </a:p>
        </p:txBody>
      </p:sp>
      <p:sp>
        <p:nvSpPr>
          <p:cNvPr id="459785" name="Rectangle 1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613025" y="1751013"/>
            <a:ext cx="3875088" cy="461962"/>
          </a:xfrm>
          <a:prstGeom prst="rect">
            <a:avLst/>
          </a:prstGeom>
          <a:solidFill>
            <a:srgbClr val="027591"/>
          </a:solidFill>
          <a:ln w="8001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857250" eaLnBrk="0" hangingPunct="0"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</a:rPr>
              <a:t>Federal Labour Agency / </a:t>
            </a:r>
            <a:br>
              <a:rPr lang="en-US" sz="1600" b="1">
                <a:solidFill>
                  <a:schemeClr val="bg1"/>
                </a:solidFill>
              </a:rPr>
            </a:br>
            <a:r>
              <a:rPr lang="en-US" sz="1600" b="1">
                <a:solidFill>
                  <a:schemeClr val="bg1"/>
                </a:solidFill>
              </a:rPr>
              <a:t>Joint Delivery Units (ARGE/gE)</a:t>
            </a:r>
          </a:p>
        </p:txBody>
      </p:sp>
      <p:sp>
        <p:nvSpPr>
          <p:cNvPr id="459786" name="Rectangle 1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90863" y="2205038"/>
            <a:ext cx="3397250" cy="2130425"/>
          </a:xfrm>
          <a:prstGeom prst="rect">
            <a:avLst/>
          </a:prstGeom>
          <a:solidFill>
            <a:schemeClr val="bg1"/>
          </a:solidFill>
          <a:ln w="8001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defTabSz="857250" eaLnBrk="0" hangingPunct="0">
              <a:buClr>
                <a:schemeClr val="bg2"/>
              </a:buClr>
              <a:buSzPct val="80000"/>
              <a:buFont typeface="Wingdings" pitchFamily="2" charset="2"/>
              <a:buNone/>
              <a:tabLst>
                <a:tab pos="185738" algn="l"/>
                <a:tab pos="2597150" algn="r"/>
                <a:tab pos="3048000" algn="r"/>
              </a:tabLst>
            </a:pPr>
            <a:r>
              <a:rPr lang="en-US" sz="1200"/>
              <a:t>Federal Support of ALMPs	+8,0</a:t>
            </a:r>
          </a:p>
          <a:p>
            <a:pPr defTabSz="857250" eaLnBrk="0" hangingPunct="0">
              <a:buClr>
                <a:schemeClr val="bg2"/>
              </a:buClr>
              <a:buSzPct val="80000"/>
              <a:buFont typeface="Wingdings" pitchFamily="2" charset="2"/>
              <a:buNone/>
              <a:tabLst>
                <a:tab pos="185738" algn="l"/>
                <a:tab pos="2597150" algn="r"/>
                <a:tab pos="3048000" algn="r"/>
              </a:tabLst>
            </a:pPr>
            <a:r>
              <a:rPr lang="en-US" sz="1200"/>
              <a:t>Payor Contributions	+23,0</a:t>
            </a:r>
          </a:p>
          <a:p>
            <a:pPr defTabSz="857250" eaLnBrk="0" hangingPunct="0">
              <a:buClr>
                <a:schemeClr val="bg2"/>
              </a:buClr>
              <a:buSzPct val="80000"/>
              <a:buFont typeface="Wingdings" pitchFamily="2" charset="2"/>
              <a:buNone/>
              <a:tabLst>
                <a:tab pos="185738" algn="l"/>
                <a:tab pos="2597150" algn="r"/>
                <a:tab pos="3048000" algn="r"/>
              </a:tabLst>
            </a:pPr>
            <a:r>
              <a:rPr lang="en-US" sz="1200"/>
              <a:t>Other	+6,0</a:t>
            </a:r>
          </a:p>
          <a:p>
            <a:pPr defTabSz="857250" eaLnBrk="0" hangingPunct="0">
              <a:buClr>
                <a:schemeClr val="bg2"/>
              </a:buClr>
              <a:buSzPct val="80000"/>
              <a:buFont typeface="Wingdings" pitchFamily="2" charset="2"/>
              <a:buNone/>
              <a:tabLst>
                <a:tab pos="185738" algn="l"/>
                <a:tab pos="2597150" algn="r"/>
                <a:tab pos="3048000" algn="r"/>
              </a:tabLst>
            </a:pPr>
            <a:r>
              <a:rPr lang="en-US" sz="1200" b="1"/>
              <a:t>	Revenue SI		+37,0</a:t>
            </a:r>
          </a:p>
          <a:p>
            <a:pPr defTabSz="857250" eaLnBrk="0" hangingPunct="0">
              <a:buClr>
                <a:schemeClr val="bg2"/>
              </a:buClr>
              <a:buSzPct val="80000"/>
              <a:buFont typeface="Wingdings" pitchFamily="2" charset="2"/>
              <a:buNone/>
              <a:tabLst>
                <a:tab pos="185738" algn="l"/>
                <a:tab pos="2597150" algn="r"/>
                <a:tab pos="3048000" algn="r"/>
              </a:tabLst>
            </a:pPr>
            <a:endParaRPr lang="en-US" sz="1200"/>
          </a:p>
          <a:p>
            <a:pPr defTabSz="857250" eaLnBrk="0" hangingPunct="0">
              <a:buClr>
                <a:schemeClr val="bg2"/>
              </a:buClr>
              <a:buSzPct val="80000"/>
              <a:buFont typeface="Wingdings" pitchFamily="2" charset="2"/>
              <a:buNone/>
              <a:tabLst>
                <a:tab pos="185738" algn="l"/>
                <a:tab pos="2597150" algn="r"/>
                <a:tab pos="3048000" algn="r"/>
              </a:tabLst>
            </a:pPr>
            <a:r>
              <a:rPr lang="en-US" sz="1200"/>
              <a:t>ALMPs (incl. job-placement)	-20,0</a:t>
            </a:r>
          </a:p>
          <a:p>
            <a:pPr defTabSz="857250" eaLnBrk="0" hangingPunct="0">
              <a:buClr>
                <a:schemeClr val="bg2"/>
              </a:buClr>
              <a:buSzPct val="80000"/>
              <a:buFont typeface="Wingdings" pitchFamily="2" charset="2"/>
              <a:buNone/>
              <a:tabLst>
                <a:tab pos="185738" algn="l"/>
                <a:tab pos="2597150" algn="r"/>
                <a:tab pos="3048000" algn="r"/>
              </a:tabLst>
            </a:pPr>
            <a:r>
              <a:rPr lang="en-US" sz="1200"/>
              <a:t>Unemployment Benefit I	-17,0</a:t>
            </a:r>
          </a:p>
          <a:p>
            <a:pPr defTabSz="857250" eaLnBrk="0" hangingPunct="0">
              <a:buClr>
                <a:schemeClr val="bg2"/>
              </a:buClr>
              <a:buSzPct val="80000"/>
              <a:buFont typeface="Wingdings" pitchFamily="2" charset="2"/>
              <a:buNone/>
              <a:tabLst>
                <a:tab pos="185738" algn="l"/>
                <a:tab pos="2597150" algn="r"/>
                <a:tab pos="3048000" algn="r"/>
              </a:tabLst>
            </a:pPr>
            <a:r>
              <a:rPr lang="en-US" sz="1200"/>
              <a:t>“Integration”-Payment	-5,0</a:t>
            </a:r>
          </a:p>
          <a:p>
            <a:pPr defTabSz="857250" eaLnBrk="0" hangingPunct="0">
              <a:buClr>
                <a:schemeClr val="bg2"/>
              </a:buClr>
              <a:buSzPct val="80000"/>
              <a:buFont typeface="Wingdings" pitchFamily="2" charset="2"/>
              <a:buNone/>
              <a:tabLst>
                <a:tab pos="185738" algn="l"/>
                <a:tab pos="2597150" algn="r"/>
                <a:tab pos="3048000" algn="r"/>
              </a:tabLst>
            </a:pPr>
            <a:r>
              <a:rPr lang="en-US" sz="1200"/>
              <a:t>Other	-3,0</a:t>
            </a:r>
          </a:p>
          <a:p>
            <a:pPr defTabSz="857250" eaLnBrk="0" hangingPunct="0">
              <a:buClr>
                <a:schemeClr val="bg2"/>
              </a:buClr>
              <a:buSzPct val="80000"/>
              <a:buFont typeface="Wingdings" pitchFamily="2" charset="2"/>
              <a:buNone/>
              <a:tabLst>
                <a:tab pos="185738" algn="l"/>
                <a:tab pos="2597150" algn="r"/>
                <a:tab pos="3048000" algn="r"/>
              </a:tabLst>
            </a:pPr>
            <a:r>
              <a:rPr lang="en-US" sz="1200" b="1"/>
              <a:t>	Spending SI		-45,0</a:t>
            </a:r>
          </a:p>
          <a:p>
            <a:pPr defTabSz="857250" eaLnBrk="0" hangingPunct="0">
              <a:buClr>
                <a:schemeClr val="bg2"/>
              </a:buClr>
              <a:buSzPct val="80000"/>
              <a:buFont typeface="Wingdings" pitchFamily="2" charset="2"/>
              <a:buNone/>
              <a:tabLst>
                <a:tab pos="185738" algn="l"/>
                <a:tab pos="2597150" algn="r"/>
                <a:tab pos="3048000" algn="r"/>
              </a:tabLst>
            </a:pPr>
            <a:r>
              <a:rPr lang="en-US" sz="1200" i="1"/>
              <a:t>Deficit SI		- 8,0</a:t>
            </a:r>
            <a:endParaRPr lang="en-US" sz="1200"/>
          </a:p>
        </p:txBody>
      </p:sp>
      <p:sp>
        <p:nvSpPr>
          <p:cNvPr id="459787" name="Rectangle 17"/>
          <p:cNvSpPr>
            <a:spLocks noChangeArrowheads="1"/>
          </p:cNvSpPr>
          <p:nvPr/>
        </p:nvSpPr>
        <p:spPr bwMode="auto">
          <a:xfrm>
            <a:off x="2620963" y="2205038"/>
            <a:ext cx="476250" cy="2130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1200" b="1"/>
              <a:t>UB I</a:t>
            </a:r>
            <a:br>
              <a:rPr lang="en-US" sz="1200" b="1"/>
            </a:br>
            <a:r>
              <a:rPr lang="en-US" sz="1200" b="1"/>
              <a:t>(SI)</a:t>
            </a:r>
          </a:p>
        </p:txBody>
      </p:sp>
      <p:sp>
        <p:nvSpPr>
          <p:cNvPr id="459788" name="Line 18"/>
          <p:cNvSpPr>
            <a:spLocks noChangeShapeType="1"/>
          </p:cNvSpPr>
          <p:nvPr/>
        </p:nvSpPr>
        <p:spPr bwMode="auto">
          <a:xfrm flipH="1">
            <a:off x="5816600" y="2535238"/>
            <a:ext cx="17097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9789" name="Text Box 19"/>
          <p:cNvSpPr txBox="1">
            <a:spLocks noChangeArrowheads="1"/>
          </p:cNvSpPr>
          <p:nvPr/>
        </p:nvSpPr>
        <p:spPr bwMode="auto">
          <a:xfrm>
            <a:off x="6451600" y="2271713"/>
            <a:ext cx="1219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/>
              <a:t>Payroll Contributions</a:t>
            </a:r>
          </a:p>
        </p:txBody>
      </p:sp>
      <p:sp>
        <p:nvSpPr>
          <p:cNvPr id="459790" name="Line 20"/>
          <p:cNvSpPr>
            <a:spLocks noChangeShapeType="1"/>
          </p:cNvSpPr>
          <p:nvPr/>
        </p:nvSpPr>
        <p:spPr bwMode="auto">
          <a:xfrm flipV="1">
            <a:off x="1911350" y="2330450"/>
            <a:ext cx="12588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9791" name="Line 21"/>
          <p:cNvSpPr>
            <a:spLocks noChangeShapeType="1"/>
          </p:cNvSpPr>
          <p:nvPr/>
        </p:nvSpPr>
        <p:spPr bwMode="auto">
          <a:xfrm flipH="1" flipV="1">
            <a:off x="1982788" y="3619500"/>
            <a:ext cx="1181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9792" name="Text Box 23"/>
          <p:cNvSpPr txBox="1">
            <a:spLocks noChangeArrowheads="1"/>
          </p:cNvSpPr>
          <p:nvPr/>
        </p:nvSpPr>
        <p:spPr bwMode="auto">
          <a:xfrm>
            <a:off x="768350" y="2216150"/>
            <a:ext cx="1176338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/>
              <a:t>ALMPs    -8,0</a:t>
            </a:r>
          </a:p>
        </p:txBody>
      </p:sp>
      <p:sp>
        <p:nvSpPr>
          <p:cNvPr id="459793" name="Text Box 24"/>
          <p:cNvSpPr txBox="1">
            <a:spLocks noChangeArrowheads="1"/>
          </p:cNvSpPr>
          <p:nvPr/>
        </p:nvSpPr>
        <p:spPr bwMode="auto">
          <a:xfrm>
            <a:off x="615950" y="2890838"/>
            <a:ext cx="1381125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„Compensation“ for transition from SI to SA      </a:t>
            </a:r>
          </a:p>
          <a:p>
            <a:pPr>
              <a:spcBef>
                <a:spcPct val="50000"/>
              </a:spcBef>
            </a:pPr>
            <a:r>
              <a:rPr lang="en-US" sz="1200"/>
              <a:t>                    +5,0</a:t>
            </a:r>
          </a:p>
        </p:txBody>
      </p:sp>
      <p:sp>
        <p:nvSpPr>
          <p:cNvPr id="298009" name="Rectangle 2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094038" y="4338638"/>
            <a:ext cx="3394075" cy="1749425"/>
          </a:xfrm>
          <a:prstGeom prst="rect">
            <a:avLst/>
          </a:prstGeom>
          <a:solidFill>
            <a:schemeClr val="bg1"/>
          </a:solidFill>
          <a:ln w="8001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defTabSz="857250" eaLnBrk="0" hangingPunct="0">
              <a:buClr>
                <a:schemeClr val="bg2"/>
              </a:buClr>
              <a:buSzPct val="80000"/>
              <a:buFont typeface="Wingdings" pitchFamily="2" charset="2"/>
              <a:buNone/>
              <a:tabLst>
                <a:tab pos="185738" algn="l"/>
                <a:tab pos="2597150" algn="r"/>
                <a:tab pos="3048000" algn="r"/>
              </a:tabLst>
            </a:pPr>
            <a:r>
              <a:rPr lang="en-US" sz="1200" b="1"/>
              <a:t>Joint Delivery Units ARGE/gE</a:t>
            </a:r>
          </a:p>
          <a:p>
            <a:pPr defTabSz="857250" eaLnBrk="0" hangingPunct="0">
              <a:buClr>
                <a:schemeClr val="bg2"/>
              </a:buClr>
              <a:buSzPct val="80000"/>
              <a:buFont typeface="Wingdings" pitchFamily="2" charset="2"/>
              <a:buNone/>
              <a:tabLst>
                <a:tab pos="185738" algn="l"/>
                <a:tab pos="2597150" algn="r"/>
                <a:tab pos="3048000" algn="r"/>
              </a:tabLst>
            </a:pPr>
            <a:r>
              <a:rPr lang="en-US" sz="1200"/>
              <a:t>Unemployment Benefit II	19,5</a:t>
            </a:r>
          </a:p>
          <a:p>
            <a:pPr defTabSz="857250" eaLnBrk="0" hangingPunct="0">
              <a:buClr>
                <a:schemeClr val="bg2"/>
              </a:buClr>
              <a:buSzPct val="80000"/>
              <a:buFont typeface="Wingdings" pitchFamily="2" charset="2"/>
              <a:buNone/>
              <a:tabLst>
                <a:tab pos="185738" algn="l"/>
                <a:tab pos="2597150" algn="r"/>
                <a:tab pos="3048000" algn="r"/>
              </a:tabLst>
            </a:pPr>
            <a:endParaRPr lang="en-US" sz="1200"/>
          </a:p>
          <a:p>
            <a:pPr defTabSz="857250" eaLnBrk="0" hangingPunct="0">
              <a:buClr>
                <a:schemeClr val="bg2"/>
              </a:buClr>
              <a:buSzPct val="80000"/>
              <a:buFont typeface="Wingdings" pitchFamily="2" charset="2"/>
              <a:buNone/>
              <a:tabLst>
                <a:tab pos="185738" algn="l"/>
                <a:tab pos="2597150" algn="r"/>
                <a:tab pos="3048000" algn="r"/>
              </a:tabLst>
            </a:pPr>
            <a:r>
              <a:rPr lang="en-US" sz="1200"/>
              <a:t>Housing Cost*	14,5</a:t>
            </a:r>
          </a:p>
          <a:p>
            <a:pPr defTabSz="857250" eaLnBrk="0" hangingPunct="0">
              <a:buClr>
                <a:schemeClr val="bg2"/>
              </a:buClr>
              <a:buSzPct val="80000"/>
              <a:buFont typeface="Wingdings" pitchFamily="2" charset="2"/>
              <a:buNone/>
              <a:tabLst>
                <a:tab pos="185738" algn="l"/>
                <a:tab pos="2597150" algn="r"/>
                <a:tab pos="3048000" algn="r"/>
              </a:tabLst>
            </a:pPr>
            <a:endParaRPr lang="en-US" sz="1200"/>
          </a:p>
          <a:p>
            <a:pPr defTabSz="857250" eaLnBrk="0" hangingPunct="0">
              <a:buClr>
                <a:schemeClr val="bg2"/>
              </a:buClr>
              <a:buSzPct val="80000"/>
              <a:buFont typeface="Wingdings" pitchFamily="2" charset="2"/>
              <a:buNone/>
              <a:tabLst>
                <a:tab pos="185738" algn="l"/>
                <a:tab pos="2597150" algn="r"/>
                <a:tab pos="3048000" algn="r"/>
              </a:tabLst>
            </a:pPr>
            <a:r>
              <a:rPr lang="en-US" sz="1200"/>
              <a:t>ALMPs**	5,0</a:t>
            </a:r>
          </a:p>
          <a:p>
            <a:pPr defTabSz="857250" eaLnBrk="0" hangingPunct="0">
              <a:buClr>
                <a:schemeClr val="bg2"/>
              </a:buClr>
              <a:buSzPct val="80000"/>
              <a:buFont typeface="Wingdings" pitchFamily="2" charset="2"/>
              <a:buNone/>
              <a:tabLst>
                <a:tab pos="185738" algn="l"/>
                <a:tab pos="2597150" algn="r"/>
                <a:tab pos="3048000" algn="r"/>
              </a:tabLst>
            </a:pPr>
            <a:endParaRPr lang="en-US" sz="1200"/>
          </a:p>
          <a:p>
            <a:pPr defTabSz="857250" eaLnBrk="0" hangingPunct="0">
              <a:buClr>
                <a:schemeClr val="bg2"/>
              </a:buClr>
              <a:buSzPct val="80000"/>
              <a:buFont typeface="Wingdings" pitchFamily="2" charset="2"/>
              <a:buNone/>
              <a:tabLst>
                <a:tab pos="185738" algn="l"/>
                <a:tab pos="2597150" algn="r"/>
                <a:tab pos="3048000" algn="r"/>
              </a:tabLst>
            </a:pPr>
            <a:r>
              <a:rPr lang="en-US" sz="1200"/>
              <a:t>Admin-Cost 	3,8</a:t>
            </a:r>
          </a:p>
          <a:p>
            <a:pPr defTabSz="857250" eaLnBrk="0" hangingPunct="0">
              <a:buClr>
                <a:schemeClr val="bg2"/>
              </a:buClr>
              <a:buSzPct val="80000"/>
              <a:buFont typeface="Wingdings" pitchFamily="2" charset="2"/>
              <a:buNone/>
              <a:tabLst>
                <a:tab pos="185738" algn="l"/>
                <a:tab pos="2597150" algn="r"/>
                <a:tab pos="3048000" algn="r"/>
              </a:tabLst>
            </a:pPr>
            <a:r>
              <a:rPr lang="en-US" sz="1200" b="1"/>
              <a:t>	Total Spending		42,8</a:t>
            </a:r>
          </a:p>
        </p:txBody>
      </p:sp>
      <p:sp>
        <p:nvSpPr>
          <p:cNvPr id="298010" name="Rectangle 26"/>
          <p:cNvSpPr>
            <a:spLocks noChangeArrowheads="1"/>
          </p:cNvSpPr>
          <p:nvPr/>
        </p:nvSpPr>
        <p:spPr bwMode="auto">
          <a:xfrm>
            <a:off x="2619375" y="4338638"/>
            <a:ext cx="476250" cy="1749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endParaRPr lang="en-US" sz="1200" b="1"/>
          </a:p>
          <a:p>
            <a:pPr algn="ctr" eaLnBrk="0" hangingPunct="0">
              <a:lnSpc>
                <a:spcPct val="90000"/>
              </a:lnSpc>
            </a:pPr>
            <a:endParaRPr lang="en-US" sz="1200" b="1"/>
          </a:p>
          <a:p>
            <a:pPr algn="ctr" eaLnBrk="0" hangingPunct="0">
              <a:lnSpc>
                <a:spcPct val="90000"/>
              </a:lnSpc>
            </a:pPr>
            <a:r>
              <a:rPr lang="en-US" sz="1200" b="1"/>
              <a:t>UB II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200" b="1"/>
              <a:t/>
            </a:r>
            <a:br>
              <a:rPr lang="en-US" sz="1200" b="1"/>
            </a:br>
            <a:r>
              <a:rPr lang="en-US" sz="1200" b="1"/>
              <a:t>(SA)</a:t>
            </a:r>
          </a:p>
        </p:txBody>
      </p:sp>
      <p:sp>
        <p:nvSpPr>
          <p:cNvPr id="298011" name="AutoShape 27"/>
          <p:cNvSpPr>
            <a:spLocks noChangeArrowheads="1"/>
          </p:cNvSpPr>
          <p:nvPr/>
        </p:nvSpPr>
        <p:spPr bwMode="auto">
          <a:xfrm>
            <a:off x="300038" y="3305175"/>
            <a:ext cx="1579562" cy="1076325"/>
          </a:xfrm>
          <a:prstGeom prst="irregularSeal1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 eaLnBrk="0" hangingPunct="0">
              <a:lnSpc>
                <a:spcPct val="90000"/>
              </a:lnSpc>
            </a:pPr>
            <a:r>
              <a:rPr lang="en-US">
                <a:solidFill>
                  <a:schemeClr val="bg1"/>
                </a:solidFill>
              </a:rPr>
              <a:t>Break with contribution / fiscal logic</a:t>
            </a:r>
          </a:p>
        </p:txBody>
      </p:sp>
      <p:sp>
        <p:nvSpPr>
          <p:cNvPr id="459797" name="Text Box 32"/>
          <p:cNvSpPr txBox="1">
            <a:spLocks noChangeArrowheads="1"/>
          </p:cNvSpPr>
          <p:nvPr/>
        </p:nvSpPr>
        <p:spPr bwMode="auto">
          <a:xfrm>
            <a:off x="501650" y="6143625"/>
            <a:ext cx="83407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GB" sz="800"/>
              <a:t>* Measure of total-system housing cost not consistent with local 26% federal / 74% municipal cost share owing to “Option/zkT” delivery model in some localities</a:t>
            </a:r>
          </a:p>
          <a:p>
            <a:pPr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GB" sz="800"/>
              <a:t>** of which: Public-Employment-Schemes 33%, Employer-Subsidies 20%, Training 16%, Job-Placement 12%</a:t>
            </a:r>
          </a:p>
        </p:txBody>
      </p:sp>
      <p:sp>
        <p:nvSpPr>
          <p:cNvPr id="298017" name="Line 33"/>
          <p:cNvSpPr>
            <a:spLocks noChangeShapeType="1"/>
          </p:cNvSpPr>
          <p:nvPr/>
        </p:nvSpPr>
        <p:spPr bwMode="auto">
          <a:xfrm flipV="1">
            <a:off x="1925638" y="4668838"/>
            <a:ext cx="12588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018" name="Text Box 34"/>
          <p:cNvSpPr txBox="1">
            <a:spLocks noChangeArrowheads="1"/>
          </p:cNvSpPr>
          <p:nvPr/>
        </p:nvSpPr>
        <p:spPr bwMode="auto">
          <a:xfrm>
            <a:off x="782638" y="4554538"/>
            <a:ext cx="1176337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/>
              <a:t>Benefit   19,5</a:t>
            </a:r>
          </a:p>
        </p:txBody>
      </p:sp>
      <p:sp>
        <p:nvSpPr>
          <p:cNvPr id="298020" name="Text Box 36"/>
          <p:cNvSpPr txBox="1">
            <a:spLocks noChangeArrowheads="1"/>
          </p:cNvSpPr>
          <p:nvPr/>
        </p:nvSpPr>
        <p:spPr bwMode="auto">
          <a:xfrm>
            <a:off x="565150" y="4899025"/>
            <a:ext cx="140811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/>
              <a:t>Housing Cost  2,8</a:t>
            </a:r>
          </a:p>
        </p:txBody>
      </p:sp>
      <p:sp>
        <p:nvSpPr>
          <p:cNvPr id="298023" name="Line 39"/>
          <p:cNvSpPr>
            <a:spLocks noChangeShapeType="1"/>
          </p:cNvSpPr>
          <p:nvPr/>
        </p:nvSpPr>
        <p:spPr bwMode="auto">
          <a:xfrm flipH="1">
            <a:off x="5830888" y="5026025"/>
            <a:ext cx="17097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024" name="Text Box 40"/>
          <p:cNvSpPr txBox="1">
            <a:spLocks noChangeArrowheads="1"/>
          </p:cNvSpPr>
          <p:nvPr/>
        </p:nvSpPr>
        <p:spPr bwMode="auto">
          <a:xfrm>
            <a:off x="6732588" y="4737100"/>
            <a:ext cx="12192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sz="1200"/>
              <a:t>11,7</a:t>
            </a:r>
          </a:p>
        </p:txBody>
      </p:sp>
      <p:sp>
        <p:nvSpPr>
          <p:cNvPr id="298025" name="Line 41"/>
          <p:cNvSpPr>
            <a:spLocks noChangeShapeType="1"/>
          </p:cNvSpPr>
          <p:nvPr/>
        </p:nvSpPr>
        <p:spPr bwMode="auto">
          <a:xfrm flipV="1">
            <a:off x="1927225" y="5038725"/>
            <a:ext cx="12588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026" name="Text Box 42"/>
          <p:cNvSpPr txBox="1">
            <a:spLocks noChangeArrowheads="1"/>
          </p:cNvSpPr>
          <p:nvPr/>
        </p:nvSpPr>
        <p:spPr bwMode="auto">
          <a:xfrm>
            <a:off x="554038" y="5256213"/>
            <a:ext cx="140811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/>
              <a:t>ALMPs     5,0</a:t>
            </a:r>
          </a:p>
        </p:txBody>
      </p:sp>
      <p:sp>
        <p:nvSpPr>
          <p:cNvPr id="298027" name="Line 43"/>
          <p:cNvSpPr>
            <a:spLocks noChangeShapeType="1"/>
          </p:cNvSpPr>
          <p:nvPr/>
        </p:nvSpPr>
        <p:spPr bwMode="auto">
          <a:xfrm flipV="1">
            <a:off x="1928813" y="5395913"/>
            <a:ext cx="12588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028" name="Text Box 44"/>
          <p:cNvSpPr txBox="1">
            <a:spLocks noChangeArrowheads="1"/>
          </p:cNvSpPr>
          <p:nvPr/>
        </p:nvSpPr>
        <p:spPr bwMode="auto">
          <a:xfrm>
            <a:off x="555625" y="5626100"/>
            <a:ext cx="140811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/>
              <a:t>Admin     2,7</a:t>
            </a:r>
          </a:p>
        </p:txBody>
      </p:sp>
      <p:sp>
        <p:nvSpPr>
          <p:cNvPr id="298029" name="Line 45"/>
          <p:cNvSpPr>
            <a:spLocks noChangeShapeType="1"/>
          </p:cNvSpPr>
          <p:nvPr/>
        </p:nvSpPr>
        <p:spPr bwMode="auto">
          <a:xfrm flipV="1">
            <a:off x="1930400" y="5765800"/>
            <a:ext cx="12588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030" name="Line 46"/>
          <p:cNvSpPr>
            <a:spLocks noChangeShapeType="1"/>
          </p:cNvSpPr>
          <p:nvPr/>
        </p:nvSpPr>
        <p:spPr bwMode="auto">
          <a:xfrm flipH="1">
            <a:off x="5832475" y="5764213"/>
            <a:ext cx="17097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031" name="Text Box 47"/>
          <p:cNvSpPr txBox="1">
            <a:spLocks noChangeArrowheads="1"/>
          </p:cNvSpPr>
          <p:nvPr/>
        </p:nvSpPr>
        <p:spPr bwMode="auto">
          <a:xfrm>
            <a:off x="6734175" y="5475288"/>
            <a:ext cx="12192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sz="1200"/>
              <a:t>1,1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8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59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59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97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98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98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8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98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98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98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98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8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98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98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98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98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98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98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98" grpId="0" animBg="1"/>
      <p:bldP spid="459791" grpId="0" animBg="1"/>
      <p:bldP spid="459793" grpId="0"/>
      <p:bldP spid="298009" grpId="0" animBg="1"/>
      <p:bldP spid="298010" grpId="0" animBg="1"/>
      <p:bldP spid="298011" grpId="0" animBg="1"/>
      <p:bldP spid="298017" grpId="0" animBg="1"/>
      <p:bldP spid="298018" grpId="0"/>
      <p:bldP spid="298020" grpId="0"/>
      <p:bldP spid="298023" grpId="0" animBg="1"/>
      <p:bldP spid="298024" grpId="0"/>
      <p:bldP spid="298025" grpId="0" animBg="1"/>
      <p:bldP spid="298026" grpId="0"/>
      <p:bldP spid="298027" grpId="0" animBg="1"/>
      <p:bldP spid="298028" grpId="0"/>
      <p:bldP spid="298029" grpId="0" animBg="1"/>
      <p:bldP spid="298030" grpId="0" animBg="1"/>
      <p:bldP spid="2980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452438" y="808038"/>
            <a:ext cx="8875712" cy="601662"/>
          </a:xfrm>
          <a:noFill/>
        </p:spPr>
        <p:txBody>
          <a:bodyPr anchor="b"/>
          <a:lstStyle/>
          <a:p>
            <a:r>
              <a:rPr lang="en-GB" smtClean="0"/>
              <a:t>Hartz reform increased the number of SA beneficiaries in 2005 –</a:t>
            </a:r>
            <a:br>
              <a:rPr lang="en-GB" smtClean="0"/>
            </a:br>
            <a:endParaRPr lang="en-GB" smtClean="0"/>
          </a:p>
        </p:txBody>
      </p:sp>
      <p:graphicFrame>
        <p:nvGraphicFramePr>
          <p:cNvPr id="423939" name="Rectangle 3" hidden="1"/>
          <p:cNvGraphicFramePr>
            <a:graphicFrameLocks/>
          </p:cNvGraphicFramePr>
          <p:nvPr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037" name="think-cell Slide" r:id="rId8" imgW="0" imgH="0" progId="TCLayout.ActiveDocument.1">
                  <p:embed/>
                </p:oleObj>
              </mc:Choice>
              <mc:Fallback>
                <p:oleObj name="think-cell Slide" r:id="rId8" imgW="0" imgH="0" progId="TCLayout.ActiveDocument.1">
                  <p:embed/>
                  <p:pic>
                    <p:nvPicPr>
                      <p:cNvPr id="0" name="Rectangle 3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3940" name="Object 4"/>
          <p:cNvGraphicFramePr>
            <a:graphicFrameLocks noChangeAspect="1"/>
          </p:cNvGraphicFramePr>
          <p:nvPr/>
        </p:nvGraphicFramePr>
        <p:xfrm>
          <a:off x="331788" y="1530350"/>
          <a:ext cx="5886450" cy="483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038" name="Diagramm" r:id="rId9" imgW="6134100" imgH="5038725" progId="MSGraph.Chart.8">
                  <p:embed followColorScheme="full"/>
                </p:oleObj>
              </mc:Choice>
              <mc:Fallback>
                <p:oleObj name="Diagramm" r:id="rId9" imgW="6134100" imgH="5038725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31788" y="1530350"/>
                        <a:ext cx="5886450" cy="483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3941" name="Text Box 5"/>
          <p:cNvSpPr txBox="1">
            <a:spLocks noChangeArrowheads="1"/>
          </p:cNvSpPr>
          <p:nvPr/>
        </p:nvSpPr>
        <p:spPr bwMode="gray">
          <a:xfrm>
            <a:off x="463550" y="6069013"/>
            <a:ext cx="54864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GB" sz="800"/>
              <a:t>Source: Konle-Seidl 2009, BMAS 2010, OECD 2010, FLA 08-2011, Federal and State Statistical Offices 2010</a:t>
            </a:r>
            <a:br>
              <a:rPr lang="en-GB" sz="800"/>
            </a:br>
            <a:r>
              <a:rPr lang="en-GB" sz="800"/>
              <a:t>* 90,000 cases of double-benefits UB I and UB II eliminated from summation</a:t>
            </a:r>
            <a:br>
              <a:rPr lang="en-GB" sz="800"/>
            </a:br>
            <a:r>
              <a:rPr lang="en-GB" sz="800"/>
              <a:t>** Sozialgeld (SGB II transfer for dependents not able and required to work) 1.8m beneficiaries, Sozialhilfe (SGB XII transfer mainly for old-age income support) 0.8m beneficiaries (2008 data)</a:t>
            </a:r>
          </a:p>
        </p:txBody>
      </p:sp>
      <p:sp>
        <p:nvSpPr>
          <p:cNvPr id="423942" name="AutoShape 6"/>
          <p:cNvSpPr>
            <a:spLocks noChangeArrowheads="1"/>
          </p:cNvSpPr>
          <p:nvPr/>
        </p:nvSpPr>
        <p:spPr bwMode="gray">
          <a:xfrm>
            <a:off x="4692650" y="5127625"/>
            <a:ext cx="1589088" cy="593725"/>
          </a:xfrm>
          <a:prstGeom prst="wedgeRoundRectCallout">
            <a:avLst>
              <a:gd name="adj1" fmla="val 16134"/>
              <a:gd name="adj2" fmla="val -123528"/>
              <a:gd name="adj3" fmla="val 16667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r>
              <a:rPr lang="en-GB" sz="1200" b="1"/>
              <a:t>50% of which registered as unemployed</a:t>
            </a:r>
          </a:p>
        </p:txBody>
      </p:sp>
      <p:sp>
        <p:nvSpPr>
          <p:cNvPr id="423943" name="Rectangle 7"/>
          <p:cNvSpPr>
            <a:spLocks noChangeArrowheads="1"/>
          </p:cNvSpPr>
          <p:nvPr/>
        </p:nvSpPr>
        <p:spPr bwMode="auto">
          <a:xfrm>
            <a:off x="9334500" y="6577013"/>
            <a:ext cx="60960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0" hangingPunct="0"/>
            <a:fld id="{319D9476-18F0-418B-8463-0F31B8CB8CAD}" type="slidenum">
              <a:rPr lang="de-DE" sz="1200" b="1">
                <a:solidFill>
                  <a:srgbClr val="C80000"/>
                </a:solidFill>
              </a:rPr>
              <a:pPr algn="r" eaLnBrk="0" hangingPunct="0"/>
              <a:t>17</a:t>
            </a:fld>
            <a:endParaRPr lang="de-DE" sz="1200" b="1">
              <a:solidFill>
                <a:srgbClr val="C80000"/>
              </a:solidFill>
            </a:endParaRPr>
          </a:p>
        </p:txBody>
      </p:sp>
      <p:sp>
        <p:nvSpPr>
          <p:cNvPr id="423944" name="Text Box 8"/>
          <p:cNvSpPr txBox="1">
            <a:spLocks noChangeArrowheads="1"/>
          </p:cNvSpPr>
          <p:nvPr/>
        </p:nvSpPr>
        <p:spPr bwMode="gray">
          <a:xfrm>
            <a:off x="903288" y="3906838"/>
            <a:ext cx="4984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GB" sz="1200" b="1"/>
              <a:t>3,16</a:t>
            </a:r>
          </a:p>
        </p:txBody>
      </p:sp>
      <p:sp>
        <p:nvSpPr>
          <p:cNvPr id="423945" name="Text Box 9"/>
          <p:cNvSpPr txBox="1">
            <a:spLocks noChangeArrowheads="1"/>
          </p:cNvSpPr>
          <p:nvPr/>
        </p:nvSpPr>
        <p:spPr bwMode="gray">
          <a:xfrm>
            <a:off x="1346200" y="3884613"/>
            <a:ext cx="4984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GB" sz="1200" b="1"/>
              <a:t>3,21</a:t>
            </a:r>
          </a:p>
        </p:txBody>
      </p:sp>
      <p:sp>
        <p:nvSpPr>
          <p:cNvPr id="423946" name="Text Box 10"/>
          <p:cNvSpPr txBox="1">
            <a:spLocks noChangeArrowheads="1"/>
          </p:cNvSpPr>
          <p:nvPr/>
        </p:nvSpPr>
        <p:spPr bwMode="gray">
          <a:xfrm>
            <a:off x="1827213" y="3700463"/>
            <a:ext cx="4984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GB" sz="1200" b="1"/>
              <a:t>3,59</a:t>
            </a:r>
          </a:p>
        </p:txBody>
      </p:sp>
      <p:sp>
        <p:nvSpPr>
          <p:cNvPr id="423947" name="Text Box 11"/>
          <p:cNvSpPr txBox="1">
            <a:spLocks noChangeArrowheads="1"/>
          </p:cNvSpPr>
          <p:nvPr/>
        </p:nvSpPr>
        <p:spPr bwMode="gray">
          <a:xfrm>
            <a:off x="2244725" y="3529013"/>
            <a:ext cx="4984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GB" sz="1200" b="1"/>
              <a:t>3,91</a:t>
            </a:r>
          </a:p>
        </p:txBody>
      </p:sp>
      <p:sp>
        <p:nvSpPr>
          <p:cNvPr id="423948" name="Text Box 12"/>
          <p:cNvSpPr txBox="1">
            <a:spLocks noChangeArrowheads="1"/>
          </p:cNvSpPr>
          <p:nvPr/>
        </p:nvSpPr>
        <p:spPr bwMode="gray">
          <a:xfrm>
            <a:off x="2724150" y="3457575"/>
            <a:ext cx="4984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GB" sz="1200" b="1"/>
              <a:t>4,04</a:t>
            </a:r>
          </a:p>
        </p:txBody>
      </p:sp>
      <p:sp>
        <p:nvSpPr>
          <p:cNvPr id="423949" name="Text Box 13"/>
          <p:cNvSpPr txBox="1">
            <a:spLocks noChangeArrowheads="1"/>
          </p:cNvSpPr>
          <p:nvPr/>
        </p:nvSpPr>
        <p:spPr bwMode="gray">
          <a:xfrm>
            <a:off x="3179763" y="2176463"/>
            <a:ext cx="4984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GB" sz="1200" b="1"/>
              <a:t>6,71</a:t>
            </a:r>
          </a:p>
        </p:txBody>
      </p:sp>
      <p:sp>
        <p:nvSpPr>
          <p:cNvPr id="423950" name="Text Box 14"/>
          <p:cNvSpPr txBox="1">
            <a:spLocks noChangeArrowheads="1"/>
          </p:cNvSpPr>
          <p:nvPr/>
        </p:nvSpPr>
        <p:spPr bwMode="gray">
          <a:xfrm>
            <a:off x="3635375" y="2117725"/>
            <a:ext cx="4984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GB" sz="1200" b="1"/>
              <a:t>6,84</a:t>
            </a:r>
          </a:p>
        </p:txBody>
      </p:sp>
      <p:sp>
        <p:nvSpPr>
          <p:cNvPr id="423951" name="Text Box 15"/>
          <p:cNvSpPr txBox="1">
            <a:spLocks noChangeArrowheads="1"/>
          </p:cNvSpPr>
          <p:nvPr/>
        </p:nvSpPr>
        <p:spPr bwMode="gray">
          <a:xfrm>
            <a:off x="4127500" y="2354263"/>
            <a:ext cx="4984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GB" sz="1200" b="1"/>
              <a:t>6,36</a:t>
            </a:r>
          </a:p>
        </p:txBody>
      </p:sp>
      <p:sp>
        <p:nvSpPr>
          <p:cNvPr id="423952" name="Text Box 16"/>
          <p:cNvSpPr txBox="1">
            <a:spLocks noChangeArrowheads="1"/>
          </p:cNvSpPr>
          <p:nvPr/>
        </p:nvSpPr>
        <p:spPr bwMode="gray">
          <a:xfrm>
            <a:off x="4570413" y="2586038"/>
            <a:ext cx="4984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GB" sz="1200" b="1"/>
              <a:t>5,93</a:t>
            </a:r>
          </a:p>
        </p:txBody>
      </p:sp>
      <p:sp>
        <p:nvSpPr>
          <p:cNvPr id="423953" name="Text Box 17"/>
          <p:cNvSpPr txBox="1">
            <a:spLocks noChangeArrowheads="1"/>
          </p:cNvSpPr>
          <p:nvPr/>
        </p:nvSpPr>
        <p:spPr bwMode="gray">
          <a:xfrm>
            <a:off x="5462588" y="2751138"/>
            <a:ext cx="5873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GB" sz="1200" b="1"/>
              <a:t>5,49*</a:t>
            </a:r>
          </a:p>
        </p:txBody>
      </p:sp>
      <p:sp>
        <p:nvSpPr>
          <p:cNvPr id="423954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92850" y="3698875"/>
            <a:ext cx="322262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57188" indent="-355600">
              <a:spcBef>
                <a:spcPct val="15000"/>
              </a:spcBef>
              <a:spcAft>
                <a:spcPct val="15000"/>
              </a:spcAft>
              <a:buClr>
                <a:srgbClr val="CC0000"/>
              </a:buClr>
              <a:buSzPct val="75000"/>
              <a:buFont typeface="Wingdings" pitchFamily="2" charset="2"/>
              <a:buChar char="n"/>
            </a:pPr>
            <a:r>
              <a:rPr lang="en-GB" sz="1800">
                <a:sym typeface="Wingdings" pitchFamily="2" charset="2"/>
              </a:rPr>
              <a:t>Basic Income Support covers 5.7% of population in Germany (including 1.4m in-work-benefits)</a:t>
            </a:r>
          </a:p>
          <a:p>
            <a:pPr marL="357188" indent="-355600">
              <a:spcBef>
                <a:spcPct val="15000"/>
              </a:spcBef>
              <a:spcAft>
                <a:spcPct val="15000"/>
              </a:spcAft>
              <a:buClr>
                <a:srgbClr val="CC0000"/>
              </a:buClr>
              <a:buSzPct val="75000"/>
              <a:buFont typeface="Wingdings" pitchFamily="2" charset="2"/>
              <a:buChar char="n"/>
            </a:pPr>
            <a:r>
              <a:rPr lang="en-GB" sz="1800">
                <a:sym typeface="Wingdings" pitchFamily="2" charset="2"/>
              </a:rPr>
              <a:t>In addition: 2.6m recipients of “Sozialgeld” and “Sozialhilfe” not able and required to work (3.1% of population)**</a:t>
            </a:r>
          </a:p>
        </p:txBody>
      </p:sp>
      <p:sp>
        <p:nvSpPr>
          <p:cNvPr id="423955" name="Rectangle 19"/>
          <p:cNvSpPr>
            <a:spLocks noChangeArrowheads="1"/>
          </p:cNvSpPr>
          <p:nvPr/>
        </p:nvSpPr>
        <p:spPr bwMode="gray">
          <a:xfrm rot="16200000">
            <a:off x="-71437" y="3621087"/>
            <a:ext cx="755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en-GB" sz="1200" b="1"/>
              <a:t>Million Beneficiaries</a:t>
            </a:r>
          </a:p>
        </p:txBody>
      </p:sp>
      <p:sp>
        <p:nvSpPr>
          <p:cNvPr id="423956" name="Oval 20"/>
          <p:cNvSpPr>
            <a:spLocks noChangeArrowheads="1"/>
          </p:cNvSpPr>
          <p:nvPr/>
        </p:nvSpPr>
        <p:spPr bwMode="auto">
          <a:xfrm>
            <a:off x="3155950" y="3106738"/>
            <a:ext cx="523875" cy="24765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200" b="1"/>
              <a:t>25%</a:t>
            </a:r>
          </a:p>
        </p:txBody>
      </p:sp>
      <p:sp>
        <p:nvSpPr>
          <p:cNvPr id="423957" name="Oval 21"/>
          <p:cNvSpPr>
            <a:spLocks noChangeArrowheads="1"/>
          </p:cNvSpPr>
          <p:nvPr/>
        </p:nvSpPr>
        <p:spPr bwMode="auto">
          <a:xfrm>
            <a:off x="5494338" y="3308350"/>
            <a:ext cx="523875" cy="24765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200" b="1"/>
              <a:t>15%</a:t>
            </a:r>
          </a:p>
        </p:txBody>
      </p:sp>
      <p:sp>
        <p:nvSpPr>
          <p:cNvPr id="423958" name="Oval 22"/>
          <p:cNvSpPr>
            <a:spLocks noChangeArrowheads="1"/>
          </p:cNvSpPr>
          <p:nvPr/>
        </p:nvSpPr>
        <p:spPr bwMode="auto">
          <a:xfrm>
            <a:off x="990600" y="2655888"/>
            <a:ext cx="1843088" cy="320675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/>
            <a:r>
              <a:rPr lang="de-DE" sz="800" b="1"/>
              <a:t>Share of Social Insurance Beneficiaries</a:t>
            </a:r>
          </a:p>
        </p:txBody>
      </p:sp>
      <p:sp>
        <p:nvSpPr>
          <p:cNvPr id="423959" name="Rectangle 2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60375" y="803275"/>
            <a:ext cx="8875713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hangingPunct="0">
              <a:lnSpc>
                <a:spcPct val="90000"/>
              </a:lnSpc>
            </a:pPr>
            <a:r>
              <a:rPr lang="en-GB" sz="2200" b="1"/>
              <a:t>share of Social Insurance beneficiaries now in decline</a:t>
            </a:r>
          </a:p>
        </p:txBody>
      </p:sp>
      <p:sp>
        <p:nvSpPr>
          <p:cNvPr id="423960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291263" y="1665288"/>
            <a:ext cx="322262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57188" indent="-355600">
              <a:spcBef>
                <a:spcPct val="15000"/>
              </a:spcBef>
              <a:spcAft>
                <a:spcPct val="15000"/>
              </a:spcAft>
              <a:buClr>
                <a:srgbClr val="CC0000"/>
              </a:buClr>
              <a:buSzPct val="75000"/>
              <a:buFont typeface="Wingdings" pitchFamily="2" charset="2"/>
              <a:buChar char="n"/>
            </a:pPr>
            <a:r>
              <a:rPr lang="en-GB" sz="1800">
                <a:sym typeface="Wingdings" pitchFamily="2" charset="2"/>
              </a:rPr>
              <a:t>Number of “classical” unemployed in constant decline</a:t>
            </a:r>
          </a:p>
          <a:p>
            <a:pPr marL="357188" indent="-355600">
              <a:spcBef>
                <a:spcPct val="15000"/>
              </a:spcBef>
              <a:spcAft>
                <a:spcPct val="15000"/>
              </a:spcAft>
              <a:buClr>
                <a:srgbClr val="CC0000"/>
              </a:buClr>
              <a:buSzPct val="75000"/>
              <a:buFont typeface="Wingdings" pitchFamily="2" charset="2"/>
              <a:buChar char="n"/>
            </a:pPr>
            <a:r>
              <a:rPr lang="en-GB" sz="1800">
                <a:sym typeface="Wingdings" pitchFamily="2" charset="2"/>
              </a:rPr>
              <a:t>“Hardening” of stock of hard-to-serve cases in Basic Income Support population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3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23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23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23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23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23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23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942" grpId="0" animBg="1"/>
      <p:bldP spid="423954" grpId="0"/>
      <p:bldP spid="423956" grpId="0" animBg="1"/>
      <p:bldP spid="423957" grpId="0" animBg="1"/>
      <p:bldP spid="423958" grpId="0" animBg="1"/>
      <p:bldP spid="423959" grpId="0"/>
      <p:bldP spid="42396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5" name="Rectangle 6"/>
          <p:cNvSpPr>
            <a:spLocks noChangeArrowheads="1"/>
          </p:cNvSpPr>
          <p:nvPr/>
        </p:nvSpPr>
        <p:spPr bwMode="auto">
          <a:xfrm>
            <a:off x="325438" y="2753953"/>
            <a:ext cx="9367837" cy="403225"/>
          </a:xfrm>
          <a:prstGeom prst="rect">
            <a:avLst/>
          </a:prstGeom>
          <a:solidFill>
            <a:srgbClr val="EAEAEA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endParaRPr lang="en-GB" b="1"/>
          </a:p>
        </p:txBody>
      </p:sp>
      <p:sp>
        <p:nvSpPr>
          <p:cNvPr id="18944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2438" y="1652588"/>
            <a:ext cx="9109075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57188" indent="-355600">
              <a:spcBef>
                <a:spcPct val="50000"/>
              </a:spcBef>
              <a:spcAft>
                <a:spcPct val="50000"/>
              </a:spcAft>
              <a:buClr>
                <a:srgbClr val="CC0000"/>
              </a:buClr>
              <a:buFont typeface="Wingdings" pitchFamily="2" charset="2"/>
              <a:buNone/>
            </a:pPr>
            <a:r>
              <a:rPr lang="en-GB" sz="1800" dirty="0" smtClean="0"/>
              <a:t>Labor-market </a:t>
            </a:r>
            <a:r>
              <a:rPr lang="en-GB" sz="1800" dirty="0"/>
              <a:t>and reforms in </a:t>
            </a:r>
            <a:r>
              <a:rPr lang="en-GB" sz="1800" dirty="0" smtClean="0"/>
              <a:t>Germany</a:t>
            </a:r>
            <a:endParaRPr lang="en-GB" sz="1800" dirty="0"/>
          </a:p>
          <a:p>
            <a:pPr marL="357188" indent="-355600">
              <a:spcBef>
                <a:spcPct val="50000"/>
              </a:spcBef>
              <a:spcAft>
                <a:spcPct val="50000"/>
              </a:spcAft>
              <a:buClr>
                <a:srgbClr val="CC0000"/>
              </a:buClr>
              <a:buFont typeface="Wingdings" pitchFamily="2" charset="2"/>
              <a:buNone/>
            </a:pPr>
            <a:r>
              <a:rPr lang="en-GB" sz="1800" dirty="0" smtClean="0"/>
              <a:t>All together now: governance of </a:t>
            </a:r>
            <a:r>
              <a:rPr lang="en-GB" sz="1800" dirty="0" err="1" smtClean="0"/>
              <a:t>labor</a:t>
            </a:r>
            <a:r>
              <a:rPr lang="en-GB" sz="1800" dirty="0" smtClean="0"/>
              <a:t> market and social inclusion programs</a:t>
            </a:r>
            <a:endParaRPr lang="en-GB" sz="1800" dirty="0"/>
          </a:p>
          <a:p>
            <a:pPr marL="357188" indent="-355600">
              <a:spcBef>
                <a:spcPct val="50000"/>
              </a:spcBef>
              <a:spcAft>
                <a:spcPct val="50000"/>
              </a:spcAft>
              <a:buClr>
                <a:srgbClr val="CC0000"/>
              </a:buClr>
              <a:buFont typeface="Wingdings" pitchFamily="2" charset="2"/>
              <a:buNone/>
            </a:pPr>
            <a:r>
              <a:rPr lang="en-GB" sz="1800" b="1" dirty="0" smtClean="0"/>
              <a:t>Linkage </a:t>
            </a:r>
            <a:r>
              <a:rPr lang="en-GB" sz="1800" b="1" dirty="0"/>
              <a:t>to </a:t>
            </a:r>
            <a:r>
              <a:rPr lang="en-GB" sz="1800" b="1" dirty="0" smtClean="0"/>
              <a:t>social </a:t>
            </a:r>
            <a:r>
              <a:rPr lang="en-GB" sz="1800" b="1" dirty="0"/>
              <a:t>a</a:t>
            </a:r>
            <a:r>
              <a:rPr lang="en-GB" sz="1800" b="1" dirty="0" smtClean="0"/>
              <a:t>ssistance</a:t>
            </a:r>
            <a:r>
              <a:rPr lang="en-GB" sz="1800" b="1" dirty="0"/>
              <a:t>: joint delivery of </a:t>
            </a:r>
            <a:r>
              <a:rPr lang="en-GB" sz="1800" b="1" dirty="0" smtClean="0"/>
              <a:t>income support with </a:t>
            </a:r>
            <a:r>
              <a:rPr lang="en-GB" sz="1800" b="1" dirty="0"/>
              <a:t>municipalities</a:t>
            </a:r>
          </a:p>
          <a:p>
            <a:pPr marL="357188" indent="-355600">
              <a:spcBef>
                <a:spcPct val="50000"/>
              </a:spcBef>
              <a:spcAft>
                <a:spcPct val="50000"/>
              </a:spcAft>
              <a:buClr>
                <a:srgbClr val="CC0000"/>
              </a:buClr>
              <a:buFont typeface="Wingdings" pitchFamily="2" charset="2"/>
              <a:buNone/>
            </a:pPr>
            <a:r>
              <a:rPr lang="en-GB" sz="1800" dirty="0"/>
              <a:t>Beyond payments: labour market services and programmes</a:t>
            </a:r>
          </a:p>
          <a:p>
            <a:pPr marL="357188" indent="-355600">
              <a:spcBef>
                <a:spcPct val="50000"/>
              </a:spcBef>
              <a:spcAft>
                <a:spcPct val="50000"/>
              </a:spcAft>
              <a:buClr>
                <a:srgbClr val="CC0000"/>
              </a:buClr>
              <a:buFont typeface="Wingdings" pitchFamily="2" charset="2"/>
              <a:buNone/>
            </a:pPr>
            <a:r>
              <a:rPr lang="en-GB" sz="1800" dirty="0" smtClean="0"/>
              <a:t>Current developments </a:t>
            </a:r>
            <a:r>
              <a:rPr lang="en-GB" sz="1800" dirty="0"/>
              <a:t>and </a:t>
            </a:r>
            <a:r>
              <a:rPr lang="en-GB" sz="1800" dirty="0" smtClean="0"/>
              <a:t>challenges</a:t>
            </a:r>
            <a:endParaRPr lang="en-GB" sz="1800" dirty="0"/>
          </a:p>
        </p:txBody>
      </p:sp>
      <p:sp>
        <p:nvSpPr>
          <p:cNvPr id="189447" name="Rectangle 3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452438" y="808038"/>
            <a:ext cx="8458200" cy="601662"/>
          </a:xfrm>
        </p:spPr>
        <p:txBody>
          <a:bodyPr anchor="b"/>
          <a:lstStyle/>
          <a:p>
            <a:pPr eaLnBrk="1" hangingPunct="1"/>
            <a:r>
              <a:rPr lang="en-US" dirty="0"/>
              <a:t>Current Challenges in the Joint Delivery of Labor Market Services and Social Assistance in </a:t>
            </a:r>
            <a:r>
              <a:rPr lang="en-US" dirty="0" smtClean="0"/>
              <a:t>Germany</a:t>
            </a:r>
            <a:endParaRPr lang="en-GB" dirty="0" smtClean="0"/>
          </a:p>
        </p:txBody>
      </p:sp>
      <p:graphicFrame>
        <p:nvGraphicFramePr>
          <p:cNvPr id="189444" name="Rectangle 4" hidden="1"/>
          <p:cNvGraphicFramePr>
            <a:graphicFrameLocks/>
          </p:cNvGraphicFramePr>
          <p:nvPr>
            <p:custDataLst>
              <p:tags r:id="rId4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900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48" name="Rectangle 5"/>
          <p:cNvSpPr>
            <a:spLocks noChangeArrowheads="1"/>
          </p:cNvSpPr>
          <p:nvPr/>
        </p:nvSpPr>
        <p:spPr bwMode="auto">
          <a:xfrm>
            <a:off x="9334500" y="6577013"/>
            <a:ext cx="6096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fld id="{B4A1AF54-4F23-4F38-AA52-64613277B7D1}" type="slidenum">
              <a:rPr lang="de-DE" sz="1200" b="1">
                <a:solidFill>
                  <a:srgbClr val="C80000"/>
                </a:solidFill>
              </a:rPr>
              <a:pPr algn="r" eaLnBrk="0" hangingPunct="0"/>
              <a:t>18</a:t>
            </a:fld>
            <a:endParaRPr lang="de-DE" sz="1200" b="1">
              <a:solidFill>
                <a:srgbClr val="C8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5802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454025" y="811213"/>
            <a:ext cx="8458200" cy="601662"/>
          </a:xfrm>
        </p:spPr>
        <p:txBody>
          <a:bodyPr anchor="b"/>
          <a:lstStyle/>
          <a:p>
            <a:pPr eaLnBrk="1" hangingPunct="1"/>
            <a:r>
              <a:rPr lang="en-GB" smtClean="0"/>
              <a:t>Basic Income Support mainly delivered via cooperation of Federal Labour Agency (FLA) and municipalities</a:t>
            </a:r>
          </a:p>
        </p:txBody>
      </p:sp>
      <p:graphicFrame>
        <p:nvGraphicFramePr>
          <p:cNvPr id="445443" name="Rectangle 3" hidden="1"/>
          <p:cNvGraphicFramePr>
            <a:graphicFrameLocks/>
          </p:cNvGraphicFramePr>
          <p:nvPr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491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Rectangle 3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3892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940175" y="1649413"/>
            <a:ext cx="5592763" cy="465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57188" indent="-355600">
              <a:spcBef>
                <a:spcPct val="10000"/>
              </a:spcBef>
              <a:spcAft>
                <a:spcPct val="10000"/>
              </a:spcAft>
              <a:buClr>
                <a:srgbClr val="CC0000"/>
              </a:buClr>
              <a:buSzPct val="75000"/>
              <a:buFont typeface="Wingdings" pitchFamily="2" charset="2"/>
              <a:buChar char="n"/>
            </a:pPr>
            <a:r>
              <a:rPr lang="en-GB" sz="1800" dirty="0">
                <a:sym typeface="Wingdings" pitchFamily="2" charset="2"/>
              </a:rPr>
              <a:t>Approx. 330 “ARGE/</a:t>
            </a:r>
            <a:r>
              <a:rPr lang="en-GB" sz="1800" dirty="0" err="1">
                <a:sym typeface="Wingdings" pitchFamily="2" charset="2"/>
              </a:rPr>
              <a:t>gE</a:t>
            </a:r>
            <a:r>
              <a:rPr lang="en-GB" sz="1800" dirty="0">
                <a:sym typeface="Wingdings" pitchFamily="2" charset="2"/>
              </a:rPr>
              <a:t>”* joint delivery units established between FLA and municipalities</a:t>
            </a:r>
          </a:p>
          <a:p>
            <a:pPr marL="917575" lvl="1" indent="-381000">
              <a:spcBef>
                <a:spcPct val="10000"/>
              </a:spcBef>
              <a:spcAft>
                <a:spcPct val="10000"/>
              </a:spcAft>
              <a:buClr>
                <a:srgbClr val="CC0000"/>
              </a:buClr>
              <a:buSzPct val="75000"/>
              <a:buFont typeface="Wingdings" pitchFamily="2" charset="2"/>
              <a:buChar char="n"/>
            </a:pPr>
            <a:r>
              <a:rPr lang="en-GB" sz="1700" dirty="0" smtClean="0">
                <a:sym typeface="Wingdings" pitchFamily="2" charset="2"/>
              </a:rPr>
              <a:t>110 “option</a:t>
            </a:r>
            <a:r>
              <a:rPr lang="en-GB" sz="1700" dirty="0">
                <a:sym typeface="Wingdings" pitchFamily="2" charset="2"/>
              </a:rPr>
              <a:t>” municipalities deliver services by themselves (without FLA)</a:t>
            </a:r>
          </a:p>
          <a:p>
            <a:pPr marL="357188" indent="-355600">
              <a:spcBef>
                <a:spcPct val="10000"/>
              </a:spcBef>
              <a:spcAft>
                <a:spcPct val="10000"/>
              </a:spcAft>
              <a:buClr>
                <a:srgbClr val="CC0000"/>
              </a:buClr>
              <a:buSzPct val="75000"/>
              <a:buFont typeface="Wingdings" pitchFamily="2" charset="2"/>
              <a:buChar char="n"/>
            </a:pPr>
            <a:r>
              <a:rPr lang="en-GB" sz="1800" dirty="0">
                <a:sym typeface="Wingdings" pitchFamily="2" charset="2"/>
              </a:rPr>
              <a:t>ARGE/</a:t>
            </a:r>
            <a:r>
              <a:rPr lang="en-GB" sz="1800" dirty="0" err="1">
                <a:sym typeface="Wingdings" pitchFamily="2" charset="2"/>
              </a:rPr>
              <a:t>gE</a:t>
            </a:r>
            <a:r>
              <a:rPr lang="en-GB" sz="1800" dirty="0">
                <a:sym typeface="Wingdings" pitchFamily="2" charset="2"/>
              </a:rPr>
              <a:t> merges two logics:</a:t>
            </a:r>
          </a:p>
          <a:p>
            <a:pPr marL="917575" lvl="1" indent="-381000">
              <a:buClr>
                <a:srgbClr val="CC0000"/>
              </a:buClr>
              <a:buSzPct val="75000"/>
              <a:buFont typeface="Wingdings" pitchFamily="2" charset="2"/>
              <a:buChar char="n"/>
            </a:pPr>
            <a:r>
              <a:rPr lang="en-GB" sz="1700" u="sng" dirty="0">
                <a:sym typeface="Wingdings" pitchFamily="2" charset="2"/>
              </a:rPr>
              <a:t>Central:</a:t>
            </a:r>
            <a:r>
              <a:rPr lang="en-GB" sz="1700" dirty="0">
                <a:sym typeface="Wingdings" pitchFamily="2" charset="2"/>
              </a:rPr>
              <a:t> labour market, integration, training, standards, controlling, etc.</a:t>
            </a:r>
          </a:p>
          <a:p>
            <a:pPr marL="917575" lvl="1" indent="-381000">
              <a:buClr>
                <a:srgbClr val="CC0000"/>
              </a:buClr>
              <a:buSzPct val="75000"/>
              <a:buFont typeface="Wingdings" pitchFamily="2" charset="2"/>
              <a:buChar char="n"/>
            </a:pPr>
            <a:r>
              <a:rPr lang="en-GB" sz="1700" u="sng" dirty="0">
                <a:sym typeface="Wingdings" pitchFamily="2" charset="2"/>
              </a:rPr>
              <a:t>Local:</a:t>
            </a:r>
            <a:r>
              <a:rPr lang="en-GB" sz="1700" dirty="0">
                <a:sym typeface="Wingdings" pitchFamily="2" charset="2"/>
              </a:rPr>
              <a:t> social worker logic, focus on individual, neighbourhood work, etc.</a:t>
            </a:r>
          </a:p>
          <a:p>
            <a:pPr marL="357188" indent="-355600">
              <a:spcBef>
                <a:spcPct val="10000"/>
              </a:spcBef>
              <a:spcAft>
                <a:spcPct val="10000"/>
              </a:spcAft>
              <a:buClr>
                <a:srgbClr val="CC0000"/>
              </a:buClr>
              <a:buSzPct val="75000"/>
              <a:buFont typeface="Wingdings" pitchFamily="2" charset="2"/>
              <a:buChar char="n"/>
            </a:pPr>
            <a:r>
              <a:rPr lang="en-GB" sz="1800" dirty="0">
                <a:sym typeface="Wingdings" pitchFamily="2" charset="2"/>
              </a:rPr>
              <a:t>Central data and controlling systems </a:t>
            </a:r>
            <a:r>
              <a:rPr lang="en-GB" sz="1800" dirty="0" smtClean="0">
                <a:sym typeface="Wingdings" pitchFamily="2" charset="2"/>
              </a:rPr>
              <a:t>supposed to ensure </a:t>
            </a:r>
            <a:r>
              <a:rPr lang="en-GB" sz="1800" dirty="0">
                <a:sym typeface="Wingdings" pitchFamily="2" charset="2"/>
              </a:rPr>
              <a:t>results-orientation of the </a:t>
            </a:r>
            <a:r>
              <a:rPr lang="en-GB" sz="1800" dirty="0" smtClean="0">
                <a:sym typeface="Wingdings" pitchFamily="2" charset="2"/>
              </a:rPr>
              <a:t>organization (but often resisted from local / state level!)</a:t>
            </a:r>
            <a:endParaRPr lang="en-GB" sz="1800" dirty="0">
              <a:sym typeface="Wingdings" pitchFamily="2" charset="2"/>
            </a:endParaRPr>
          </a:p>
          <a:p>
            <a:pPr marL="357188" indent="-355600">
              <a:spcBef>
                <a:spcPct val="10000"/>
              </a:spcBef>
              <a:spcAft>
                <a:spcPct val="10000"/>
              </a:spcAft>
              <a:buClr>
                <a:srgbClr val="CC0000"/>
              </a:buClr>
              <a:buSzPct val="75000"/>
              <a:buFont typeface="Wingdings" pitchFamily="2" charset="2"/>
              <a:buChar char="n"/>
            </a:pPr>
            <a:r>
              <a:rPr lang="en-GB" sz="1800" dirty="0">
                <a:sym typeface="Wingdings" pitchFamily="2" charset="2"/>
              </a:rPr>
              <a:t>Evaluation shows success factors:</a:t>
            </a:r>
          </a:p>
          <a:p>
            <a:pPr marL="917575" lvl="1" indent="-381000">
              <a:buClr>
                <a:srgbClr val="CC0000"/>
              </a:buClr>
              <a:buSzPct val="75000"/>
              <a:buFont typeface="Wingdings" pitchFamily="2" charset="2"/>
              <a:buChar char="n"/>
            </a:pPr>
            <a:r>
              <a:rPr lang="en-GB" sz="1700" dirty="0" smtClean="0">
                <a:sym typeface="Wingdings" pitchFamily="2" charset="2"/>
              </a:rPr>
              <a:t>Intensive and activating case </a:t>
            </a:r>
            <a:r>
              <a:rPr lang="en-GB" sz="1700" dirty="0">
                <a:sym typeface="Wingdings" pitchFamily="2" charset="2"/>
              </a:rPr>
              <a:t>management</a:t>
            </a:r>
          </a:p>
          <a:p>
            <a:pPr marL="917575" lvl="1" indent="-381000">
              <a:buClr>
                <a:srgbClr val="CC0000"/>
              </a:buClr>
              <a:buSzPct val="75000"/>
              <a:buFont typeface="Wingdings" pitchFamily="2" charset="2"/>
              <a:buChar char="n"/>
            </a:pPr>
            <a:r>
              <a:rPr lang="en-GB" sz="1700" dirty="0">
                <a:sym typeface="Wingdings" pitchFamily="2" charset="2"/>
              </a:rPr>
              <a:t>company-based training / activation measures</a:t>
            </a:r>
          </a:p>
          <a:p>
            <a:pPr marL="917575" lvl="1" indent="-381000">
              <a:buClr>
                <a:srgbClr val="CC0000"/>
              </a:buClr>
              <a:buSzPct val="75000"/>
              <a:buFont typeface="Wingdings" pitchFamily="2" charset="2"/>
              <a:buChar char="n"/>
            </a:pPr>
            <a:r>
              <a:rPr lang="en-GB" sz="1700" dirty="0">
                <a:sym typeface="Wingdings" pitchFamily="2" charset="2"/>
              </a:rPr>
              <a:t>linkage to social </a:t>
            </a:r>
            <a:r>
              <a:rPr lang="en-GB" sz="1700" dirty="0" smtClean="0">
                <a:sym typeface="Wingdings" pitchFamily="2" charset="2"/>
              </a:rPr>
              <a:t>services (with problems!)</a:t>
            </a:r>
            <a:endParaRPr lang="en-GB" sz="1700" dirty="0">
              <a:sym typeface="Wingdings" pitchFamily="2" charset="2"/>
            </a:endParaRPr>
          </a:p>
        </p:txBody>
      </p:sp>
      <p:sp>
        <p:nvSpPr>
          <p:cNvPr id="445445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65150" y="1751013"/>
            <a:ext cx="3346450" cy="45497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8001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857250" eaLnBrk="0" hangingPunct="0"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endParaRPr lang="en-GB" sz="1600" b="1">
              <a:solidFill>
                <a:schemeClr val="bg1"/>
              </a:solidFill>
            </a:endParaRPr>
          </a:p>
        </p:txBody>
      </p:sp>
      <p:sp>
        <p:nvSpPr>
          <p:cNvPr id="445446" name="Rectangle 7"/>
          <p:cNvSpPr>
            <a:spLocks noChangeArrowheads="1"/>
          </p:cNvSpPr>
          <p:nvPr/>
        </p:nvSpPr>
        <p:spPr bwMode="gray">
          <a:xfrm>
            <a:off x="646113" y="2754313"/>
            <a:ext cx="3090862" cy="333375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/>
          <a:lstStyle/>
          <a:p>
            <a:pPr marL="174625" indent="-174625" algn="ctr" eaLnBrk="0" hangingPunct="0">
              <a:spcBef>
                <a:spcPct val="10000"/>
              </a:spcBef>
              <a:spcAft>
                <a:spcPct val="10000"/>
              </a:spcAft>
            </a:pPr>
            <a:r>
              <a:rPr lang="en-GB" sz="1400" b="1"/>
              <a:t>Municipalities and</a:t>
            </a:r>
          </a:p>
          <a:p>
            <a:pPr marL="174625" indent="-174625" algn="ctr" eaLnBrk="0" hangingPunct="0">
              <a:spcBef>
                <a:spcPct val="10000"/>
              </a:spcBef>
              <a:spcAft>
                <a:spcPct val="10000"/>
              </a:spcAft>
            </a:pPr>
            <a:r>
              <a:rPr lang="en-GB" sz="1400" b="1"/>
              <a:t>local job FLA office</a:t>
            </a:r>
          </a:p>
          <a:p>
            <a:pPr marL="174625" indent="-174625" algn="ctr" eaLnBrk="0" hangingPunct="0">
              <a:spcBef>
                <a:spcPct val="10000"/>
              </a:spcBef>
              <a:spcAft>
                <a:spcPct val="10000"/>
              </a:spcAft>
            </a:pPr>
            <a:r>
              <a:rPr lang="en-GB" sz="1400" b="1"/>
              <a:t>working together on:</a:t>
            </a:r>
          </a:p>
          <a:p>
            <a:pPr marL="174625" indent="-174625" eaLnBrk="0" hangingPunct="0">
              <a:spcBef>
                <a:spcPct val="10000"/>
              </a:spcBef>
              <a:spcAft>
                <a:spcPct val="10000"/>
              </a:spcAft>
              <a:buClr>
                <a:srgbClr val="C80000"/>
              </a:buClr>
              <a:buFont typeface="Wingdings" pitchFamily="2" charset="2"/>
              <a:buChar char="§"/>
            </a:pPr>
            <a:r>
              <a:rPr lang="en-GB" sz="1400" b="1"/>
              <a:t>Benefits</a:t>
            </a:r>
          </a:p>
          <a:p>
            <a:pPr marL="174625" indent="-174625" eaLnBrk="0" hangingPunct="0">
              <a:spcBef>
                <a:spcPct val="10000"/>
              </a:spcBef>
              <a:spcAft>
                <a:spcPct val="10000"/>
              </a:spcAft>
              <a:buClr>
                <a:srgbClr val="C80000"/>
              </a:buClr>
              <a:buFont typeface="Wingdings" pitchFamily="2" charset="2"/>
              <a:buChar char="§"/>
            </a:pPr>
            <a:r>
              <a:rPr lang="en-GB" sz="1400" b="1"/>
              <a:t>Training Schemes</a:t>
            </a:r>
          </a:p>
          <a:p>
            <a:pPr marL="174625" indent="-174625" eaLnBrk="0" hangingPunct="0">
              <a:spcBef>
                <a:spcPct val="10000"/>
              </a:spcBef>
              <a:spcAft>
                <a:spcPct val="10000"/>
              </a:spcAft>
              <a:buClr>
                <a:srgbClr val="C80000"/>
              </a:buClr>
              <a:buFont typeface="Wingdings" pitchFamily="2" charset="2"/>
              <a:buChar char="§"/>
            </a:pPr>
            <a:r>
              <a:rPr lang="en-GB" sz="1400" b="1"/>
              <a:t>Job Placement</a:t>
            </a:r>
          </a:p>
          <a:p>
            <a:pPr marL="174625" indent="-174625" eaLnBrk="0" hangingPunct="0">
              <a:spcBef>
                <a:spcPct val="10000"/>
              </a:spcBef>
              <a:spcAft>
                <a:spcPct val="10000"/>
              </a:spcAft>
              <a:buClr>
                <a:srgbClr val="C80000"/>
              </a:buClr>
              <a:buFont typeface="Wingdings" pitchFamily="2" charset="2"/>
              <a:buChar char="§"/>
            </a:pPr>
            <a:r>
              <a:rPr lang="en-GB" sz="1400" b="1"/>
              <a:t>Additional Social Services</a:t>
            </a:r>
          </a:p>
          <a:p>
            <a:pPr marL="174625" indent="-174625" eaLnBrk="0" hangingPunct="0">
              <a:spcBef>
                <a:spcPct val="10000"/>
              </a:spcBef>
              <a:spcAft>
                <a:spcPct val="10000"/>
              </a:spcAft>
              <a:buClr>
                <a:srgbClr val="C80000"/>
              </a:buClr>
              <a:buFont typeface="Wingdings" pitchFamily="2" charset="2"/>
              <a:buChar char="§"/>
            </a:pPr>
            <a:r>
              <a:rPr lang="en-GB" sz="1400" b="1"/>
              <a:t>…</a:t>
            </a:r>
          </a:p>
        </p:txBody>
      </p:sp>
      <p:sp>
        <p:nvSpPr>
          <p:cNvPr id="445447" name="AutoShape 8"/>
          <p:cNvSpPr>
            <a:spLocks noChangeArrowheads="1"/>
          </p:cNvSpPr>
          <p:nvPr/>
        </p:nvSpPr>
        <p:spPr bwMode="gray">
          <a:xfrm>
            <a:off x="646113" y="1865313"/>
            <a:ext cx="3103562" cy="889000"/>
          </a:xfrm>
          <a:prstGeom prst="triangle">
            <a:avLst>
              <a:gd name="adj" fmla="val 5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sz="1600" b="1"/>
              <a:t>Joint </a:t>
            </a:r>
            <a:br>
              <a:rPr lang="en-GB" sz="1600" b="1"/>
            </a:br>
            <a:r>
              <a:rPr lang="en-GB" sz="1600" b="1"/>
              <a:t>Delivery Structure</a:t>
            </a:r>
          </a:p>
        </p:txBody>
      </p:sp>
      <p:pic>
        <p:nvPicPr>
          <p:cNvPr id="445448" name="Picture 9" descr="Logo B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8" t="16895" r="11687" b="9361"/>
          <a:stretch>
            <a:fillRect/>
          </a:stretch>
        </p:blipFill>
        <p:spPr bwMode="gray">
          <a:xfrm>
            <a:off x="2676525" y="2857500"/>
            <a:ext cx="887413" cy="931863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5449" name="Picture 10" descr="rathau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28675" y="2857500"/>
            <a:ext cx="1576388" cy="938213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5450" name="Rectangle 10"/>
          <p:cNvSpPr>
            <a:spLocks noChangeArrowheads="1"/>
          </p:cNvSpPr>
          <p:nvPr/>
        </p:nvSpPr>
        <p:spPr bwMode="auto">
          <a:xfrm>
            <a:off x="9334500" y="6577013"/>
            <a:ext cx="6096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fld id="{8BAAF7BE-320F-46C5-903A-4018DDA28730}" type="slidenum">
              <a:rPr lang="de-DE" sz="1200" b="1">
                <a:solidFill>
                  <a:srgbClr val="C80000"/>
                </a:solidFill>
              </a:rPr>
              <a:pPr algn="r" eaLnBrk="0" hangingPunct="0"/>
              <a:t>19</a:t>
            </a:fld>
            <a:endParaRPr lang="de-DE" sz="1200" b="1">
              <a:solidFill>
                <a:srgbClr val="C80000"/>
              </a:solidFill>
            </a:endParaRPr>
          </a:p>
        </p:txBody>
      </p:sp>
      <p:sp>
        <p:nvSpPr>
          <p:cNvPr id="445451" name="Rectangle 11"/>
          <p:cNvSpPr>
            <a:spLocks noChangeArrowheads="1"/>
          </p:cNvSpPr>
          <p:nvPr/>
        </p:nvSpPr>
        <p:spPr bwMode="auto">
          <a:xfrm rot="-1172634">
            <a:off x="209550" y="1751013"/>
            <a:ext cx="1593850" cy="393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 eaLnBrk="0" hangingPunct="0">
              <a:lnSpc>
                <a:spcPct val="90000"/>
              </a:lnSpc>
            </a:pPr>
            <a:r>
              <a:rPr lang="en-US" sz="1200" b="1"/>
              <a:t>Model for majority of localities</a:t>
            </a:r>
          </a:p>
        </p:txBody>
      </p:sp>
      <p:sp>
        <p:nvSpPr>
          <p:cNvPr id="445452" name="Text Box 12"/>
          <p:cNvSpPr txBox="1">
            <a:spLocks noChangeArrowheads="1"/>
          </p:cNvSpPr>
          <p:nvPr/>
        </p:nvSpPr>
        <p:spPr bwMode="auto">
          <a:xfrm>
            <a:off x="479425" y="6307138"/>
            <a:ext cx="87757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9750" indent="-53975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GB" sz="800"/>
              <a:t>* ARGE = Arbeitsgemeinschaft (pre-2010 term), gE = gemeinsame Einrichtung (post 2010 term)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452438" y="801688"/>
            <a:ext cx="8458200" cy="601662"/>
          </a:xfrm>
          <a:noFill/>
        </p:spPr>
        <p:txBody>
          <a:bodyPr anchor="b"/>
          <a:lstStyle/>
          <a:p>
            <a:r>
              <a:rPr lang="en-GB" smtClean="0"/>
              <a:t>Germany’s federal political structure is a key framework for labour market policy and social safety net design</a:t>
            </a:r>
          </a:p>
        </p:txBody>
      </p:sp>
      <p:graphicFrame>
        <p:nvGraphicFramePr>
          <p:cNvPr id="501763" name="Rectangle 3" hidden="1"/>
          <p:cNvGraphicFramePr>
            <a:graphicFrameLocks/>
          </p:cNvGraphicFramePr>
          <p:nvPr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87" name="think-cell Slide" r:id="rId7" imgW="0" imgH="0" progId="TCLayout.ActiveDocument.1">
                  <p:embed/>
                </p:oleObj>
              </mc:Choice>
              <mc:Fallback>
                <p:oleObj name="think-cell Slide" r:id="rId7" imgW="0" imgH="0" progId="TCLayout.ActiveDocument.1">
                  <p:embed/>
                  <p:pic>
                    <p:nvPicPr>
                      <p:cNvPr id="0" name="Rectangle 3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764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65150" y="1751013"/>
            <a:ext cx="2889250" cy="509587"/>
          </a:xfrm>
          <a:prstGeom prst="rect">
            <a:avLst/>
          </a:prstGeom>
          <a:solidFill>
            <a:srgbClr val="027591"/>
          </a:solidFill>
          <a:ln w="8001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defTabSz="857250" eaLnBrk="0" hangingPunct="0"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GB" sz="1600" b="1">
                <a:solidFill>
                  <a:schemeClr val="bg1"/>
                </a:solidFill>
              </a:rPr>
              <a:t>Federal Republic of Germany</a:t>
            </a:r>
          </a:p>
        </p:txBody>
      </p:sp>
      <p:sp>
        <p:nvSpPr>
          <p:cNvPr id="501765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65150" y="2260600"/>
            <a:ext cx="2889250" cy="3748088"/>
          </a:xfrm>
          <a:prstGeom prst="rect">
            <a:avLst/>
          </a:prstGeom>
          <a:solidFill>
            <a:schemeClr val="bg1"/>
          </a:solidFill>
          <a:ln w="8001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269875" indent="-269875" defTabSz="857250" eaLnBrk="0" hangingPunct="0"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  <a:buSzPct val="80000"/>
              <a:buFont typeface="Wingdings" pitchFamily="2" charset="2"/>
              <a:buNone/>
            </a:pPr>
            <a:endParaRPr lang="en-GB" sz="1400"/>
          </a:p>
        </p:txBody>
      </p:sp>
      <p:graphicFrame>
        <p:nvGraphicFramePr>
          <p:cNvPr id="501947" name="Group 187"/>
          <p:cNvGraphicFramePr>
            <a:graphicFrameLocks noGrp="1"/>
          </p:cNvGraphicFramePr>
          <p:nvPr/>
        </p:nvGraphicFramePr>
        <p:xfrm>
          <a:off x="3657600" y="1751013"/>
          <a:ext cx="5986463" cy="4280548"/>
        </p:xfrm>
        <a:graphic>
          <a:graphicData uri="http://schemas.openxmlformats.org/drawingml/2006/table">
            <a:tbl>
              <a:tblPr/>
              <a:tblGrid>
                <a:gridCol w="1620838"/>
                <a:gridCol w="2287587"/>
                <a:gridCol w="2078038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74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Level</a:t>
                      </a:r>
                    </a:p>
                  </a:txBody>
                  <a:tcPr marL="90000" marR="90000" marT="54000" marB="46800" horzOverflow="overflow">
                    <a:lnL w="3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75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74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Key Figures</a:t>
                      </a:r>
                    </a:p>
                  </a:txBody>
                  <a:tcPr marL="90000" marR="90000" marT="54000" marB="46800" horzOverflow="overflow">
                    <a:lnL w="3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75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74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Responsible for …</a:t>
                      </a:r>
                    </a:p>
                  </a:txBody>
                  <a:tcPr marL="90000" marR="90000" marT="54000" marB="46800" horzOverflow="overflow">
                    <a:lnL w="3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7591"/>
                    </a:solidFill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74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Federal 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(“Bund”)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74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54000" marB="46800" horzOverflow="overflow">
                    <a:lnL w="3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Char char="§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82m population </a:t>
                      </a:r>
                      <a:b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(79m by 2030)*</a:t>
                      </a:r>
                    </a:p>
                    <a:p>
                      <a:pPr marL="180975" marR="0" lvl="0" indent="-180975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Char char="§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€2,400bn Total GDP (2009)</a:t>
                      </a:r>
                    </a:p>
                    <a:p>
                      <a:pPr marL="180975" marR="0" lvl="0" indent="-180975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Char char="§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€363bn total federal budget (2009) (15% GDP)</a:t>
                      </a:r>
                    </a:p>
                  </a:txBody>
                  <a:tcPr marL="90000" marR="90000" marT="54000" marB="46800" horzOverflow="overflow">
                    <a:lnL w="3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Char char="§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Labour market policy and Federal Labor Agency</a:t>
                      </a:r>
                    </a:p>
                    <a:p>
                      <a:pPr marL="180975" marR="0" lvl="0" indent="-180975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Char char="§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Unemployment Benefit I (social insurance) and II (tax-financed base benefit)</a:t>
                      </a:r>
                    </a:p>
                    <a:p>
                      <a:pPr marL="180975" marR="0" lvl="0" indent="-180975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Char char="§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Public pensions and health</a:t>
                      </a:r>
                    </a:p>
                    <a:p>
                      <a:pPr marL="180975" marR="0" lvl="0" indent="-180975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Char char="§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0000" marR="90000" marT="54000" marB="46800" horzOverflow="overflow">
                    <a:lnL w="3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74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States 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(“Länder”)</a:t>
                      </a:r>
                    </a:p>
                  </a:txBody>
                  <a:tcPr marL="90000" marR="90000" marT="54000" marB="46800" horzOverflow="overflow">
                    <a:lnL w="3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Char char="§"/>
                        <a:tabLst>
                          <a:tab pos="180975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 states</a:t>
                      </a:r>
                    </a:p>
                    <a:p>
                      <a:pPr marL="180975" marR="0" lvl="0" indent="-180975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Char char="§"/>
                        <a:tabLst>
                          <a:tab pos="180975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€309bn total state budgets (2009) (13% GDP)</a:t>
                      </a:r>
                    </a:p>
                  </a:txBody>
                  <a:tcPr marL="90000" marR="90000" marT="54000" marB="46800" horzOverflow="overflow">
                    <a:lnL w="3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Char char="§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Schools (teachers)</a:t>
                      </a:r>
                    </a:p>
                    <a:p>
                      <a:pPr marL="180975" marR="0" lvl="0" indent="-180975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Char char="§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Child-care (w/ mun.)</a:t>
                      </a:r>
                    </a:p>
                    <a:p>
                      <a:pPr marL="180975" marR="0" lvl="0" indent="-180975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Char char="§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Police</a:t>
                      </a:r>
                    </a:p>
                    <a:p>
                      <a:pPr marL="180975" marR="0" lvl="0" indent="-180975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Char char="§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Culture</a:t>
                      </a:r>
                    </a:p>
                    <a:p>
                      <a:pPr marL="180975" marR="0" lvl="0" indent="-180975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Char char="§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0000" marR="90000" marT="54000" marB="46800" horzOverflow="overflow">
                    <a:lnL w="3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1414463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74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Municipalities 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(“Städte, Kreise und Kommunen”)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74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54000" marB="46800" horzOverflow="overflow">
                    <a:lnL w="3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Char char="§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11,300 Municipalities “Kommunen”, of which …</a:t>
                      </a:r>
                    </a:p>
                    <a:p>
                      <a:pPr marL="180975" marR="0" lvl="0" indent="-180975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Char char="§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 111 large cities  ”Kreisfreie Städte”</a:t>
                      </a:r>
                    </a:p>
                    <a:p>
                      <a:pPr marL="180975" marR="0" lvl="0" indent="-180975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Char char="§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 1,951 cities (“Städte”)</a:t>
                      </a:r>
                    </a:p>
                    <a:p>
                      <a:pPr marL="180975" marR="0" lvl="0" indent="-180975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Char char="§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301 Counties (“Kreise”) outside of “large cities”</a:t>
                      </a:r>
                    </a:p>
                    <a:p>
                      <a:pPr marL="180975" marR="0" lvl="0" indent="-180975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Char char="§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€186bn total municipal budgets (2009) (8% GDP)</a:t>
                      </a:r>
                    </a:p>
                  </a:txBody>
                  <a:tcPr marL="90000" marR="90000" marT="54000" marB="46800" horzOverflow="overflow">
                    <a:lnL w="3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Char char="§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Unemployment Benefit II (housing cost)</a:t>
                      </a:r>
                    </a:p>
                    <a:p>
                      <a:pPr marL="180975" marR="0" lvl="0" indent="-180975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Char char="§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Social Assistance </a:t>
                      </a:r>
                      <a:b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(SGB XII)</a:t>
                      </a:r>
                    </a:p>
                    <a:p>
                      <a:pPr marL="180975" marR="0" lvl="0" indent="-180975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Char char="§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Schools (buildings)</a:t>
                      </a:r>
                    </a:p>
                    <a:p>
                      <a:pPr marL="180975" marR="0" lvl="0" indent="-180975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Char char="§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Child care (w/ states)</a:t>
                      </a:r>
                    </a:p>
                    <a:p>
                      <a:pPr marL="180975" marR="0" lvl="0" indent="-180975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Char char="§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0000" marR="90000" marT="54000" marB="46800" horzOverflow="overflow">
                    <a:lnL w="3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01810" name="AutoShape 50"/>
          <p:cNvSpPr>
            <a:spLocks noChangeAspect="1" noChangeArrowheads="1" noTextEdit="1"/>
          </p:cNvSpPr>
          <p:nvPr/>
        </p:nvSpPr>
        <p:spPr bwMode="auto">
          <a:xfrm>
            <a:off x="1230313" y="3568700"/>
            <a:ext cx="2017712" cy="21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01811" name="Group 51"/>
          <p:cNvGrpSpPr>
            <a:grpSpLocks/>
          </p:cNvGrpSpPr>
          <p:nvPr/>
        </p:nvGrpSpPr>
        <p:grpSpPr bwMode="auto">
          <a:xfrm>
            <a:off x="677863" y="2335213"/>
            <a:ext cx="2647950" cy="3517900"/>
            <a:chOff x="754" y="2341"/>
            <a:chExt cx="1025" cy="1361"/>
          </a:xfrm>
        </p:grpSpPr>
        <p:sp>
          <p:nvSpPr>
            <p:cNvPr id="501812" name="Freeform 52"/>
            <p:cNvSpPr>
              <a:spLocks/>
            </p:cNvSpPr>
            <p:nvPr/>
          </p:nvSpPr>
          <p:spPr bwMode="auto">
            <a:xfrm>
              <a:off x="1326" y="2434"/>
              <a:ext cx="33" cy="21"/>
            </a:xfrm>
            <a:custGeom>
              <a:avLst/>
              <a:gdLst>
                <a:gd name="T0" fmla="*/ 2 w 33"/>
                <a:gd name="T1" fmla="*/ 8 h 21"/>
                <a:gd name="T2" fmla="*/ 5 w 33"/>
                <a:gd name="T3" fmla="*/ 0 h 21"/>
                <a:gd name="T4" fmla="*/ 7 w 33"/>
                <a:gd name="T5" fmla="*/ 0 h 21"/>
                <a:gd name="T6" fmla="*/ 13 w 33"/>
                <a:gd name="T7" fmla="*/ 0 h 21"/>
                <a:gd name="T8" fmla="*/ 23 w 33"/>
                <a:gd name="T9" fmla="*/ 3 h 21"/>
                <a:gd name="T10" fmla="*/ 26 w 33"/>
                <a:gd name="T11" fmla="*/ 5 h 21"/>
                <a:gd name="T12" fmla="*/ 28 w 33"/>
                <a:gd name="T13" fmla="*/ 5 h 21"/>
                <a:gd name="T14" fmla="*/ 28 w 33"/>
                <a:gd name="T15" fmla="*/ 8 h 21"/>
                <a:gd name="T16" fmla="*/ 31 w 33"/>
                <a:gd name="T17" fmla="*/ 10 h 21"/>
                <a:gd name="T18" fmla="*/ 33 w 33"/>
                <a:gd name="T19" fmla="*/ 13 h 21"/>
                <a:gd name="T20" fmla="*/ 33 w 33"/>
                <a:gd name="T21" fmla="*/ 21 h 21"/>
                <a:gd name="T22" fmla="*/ 33 w 33"/>
                <a:gd name="T23" fmla="*/ 21 h 21"/>
                <a:gd name="T24" fmla="*/ 31 w 33"/>
                <a:gd name="T25" fmla="*/ 21 h 21"/>
                <a:gd name="T26" fmla="*/ 26 w 33"/>
                <a:gd name="T27" fmla="*/ 18 h 21"/>
                <a:gd name="T28" fmla="*/ 23 w 33"/>
                <a:gd name="T29" fmla="*/ 21 h 21"/>
                <a:gd name="T30" fmla="*/ 23 w 33"/>
                <a:gd name="T31" fmla="*/ 18 h 21"/>
                <a:gd name="T32" fmla="*/ 23 w 33"/>
                <a:gd name="T33" fmla="*/ 18 h 21"/>
                <a:gd name="T34" fmla="*/ 20 w 33"/>
                <a:gd name="T35" fmla="*/ 18 h 21"/>
                <a:gd name="T36" fmla="*/ 20 w 33"/>
                <a:gd name="T37" fmla="*/ 18 h 21"/>
                <a:gd name="T38" fmla="*/ 18 w 33"/>
                <a:gd name="T39" fmla="*/ 21 h 21"/>
                <a:gd name="T40" fmla="*/ 20 w 33"/>
                <a:gd name="T41" fmla="*/ 21 h 21"/>
                <a:gd name="T42" fmla="*/ 13 w 33"/>
                <a:gd name="T43" fmla="*/ 21 h 21"/>
                <a:gd name="T44" fmla="*/ 10 w 33"/>
                <a:gd name="T45" fmla="*/ 18 h 21"/>
                <a:gd name="T46" fmla="*/ 10 w 33"/>
                <a:gd name="T47" fmla="*/ 13 h 21"/>
                <a:gd name="T48" fmla="*/ 10 w 33"/>
                <a:gd name="T49" fmla="*/ 13 h 21"/>
                <a:gd name="T50" fmla="*/ 10 w 33"/>
                <a:gd name="T51" fmla="*/ 13 h 21"/>
                <a:gd name="T52" fmla="*/ 7 w 33"/>
                <a:gd name="T53" fmla="*/ 13 h 21"/>
                <a:gd name="T54" fmla="*/ 7 w 33"/>
                <a:gd name="T55" fmla="*/ 10 h 21"/>
                <a:gd name="T56" fmla="*/ 7 w 33"/>
                <a:gd name="T57" fmla="*/ 10 h 21"/>
                <a:gd name="T58" fmla="*/ 7 w 33"/>
                <a:gd name="T59" fmla="*/ 13 h 21"/>
                <a:gd name="T60" fmla="*/ 5 w 33"/>
                <a:gd name="T61" fmla="*/ 13 h 21"/>
                <a:gd name="T62" fmla="*/ 5 w 33"/>
                <a:gd name="T63" fmla="*/ 13 h 21"/>
                <a:gd name="T64" fmla="*/ 2 w 33"/>
                <a:gd name="T65" fmla="*/ 13 h 21"/>
                <a:gd name="T66" fmla="*/ 2 w 33"/>
                <a:gd name="T67" fmla="*/ 15 h 21"/>
                <a:gd name="T68" fmla="*/ 5 w 33"/>
                <a:gd name="T69" fmla="*/ 15 h 21"/>
                <a:gd name="T70" fmla="*/ 2 w 33"/>
                <a:gd name="T71" fmla="*/ 15 h 21"/>
                <a:gd name="T72" fmla="*/ 0 w 33"/>
                <a:gd name="T73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" h="21">
                  <a:moveTo>
                    <a:pt x="0" y="13"/>
                  </a:moveTo>
                  <a:lnTo>
                    <a:pt x="2" y="8"/>
                  </a:lnTo>
                  <a:lnTo>
                    <a:pt x="2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3" y="13"/>
                  </a:lnTo>
                  <a:lnTo>
                    <a:pt x="33" y="18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1" y="21"/>
                  </a:lnTo>
                  <a:lnTo>
                    <a:pt x="31" y="21"/>
                  </a:lnTo>
                  <a:lnTo>
                    <a:pt x="28" y="18"/>
                  </a:lnTo>
                  <a:lnTo>
                    <a:pt x="26" y="18"/>
                  </a:lnTo>
                  <a:lnTo>
                    <a:pt x="26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18" y="21"/>
                  </a:lnTo>
                  <a:lnTo>
                    <a:pt x="20" y="21"/>
                  </a:lnTo>
                  <a:lnTo>
                    <a:pt x="20" y="21"/>
                  </a:lnTo>
                  <a:lnTo>
                    <a:pt x="15" y="21"/>
                  </a:lnTo>
                  <a:lnTo>
                    <a:pt x="13" y="21"/>
                  </a:lnTo>
                  <a:lnTo>
                    <a:pt x="10" y="21"/>
                  </a:lnTo>
                  <a:lnTo>
                    <a:pt x="10" y="18"/>
                  </a:lnTo>
                  <a:lnTo>
                    <a:pt x="10" y="15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AE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13" name="Freeform 53"/>
            <p:cNvSpPr>
              <a:spLocks/>
            </p:cNvSpPr>
            <p:nvPr/>
          </p:nvSpPr>
          <p:spPr bwMode="auto">
            <a:xfrm>
              <a:off x="1326" y="2434"/>
              <a:ext cx="33" cy="21"/>
            </a:xfrm>
            <a:custGeom>
              <a:avLst/>
              <a:gdLst>
                <a:gd name="T0" fmla="*/ 2 w 33"/>
                <a:gd name="T1" fmla="*/ 8 h 21"/>
                <a:gd name="T2" fmla="*/ 5 w 33"/>
                <a:gd name="T3" fmla="*/ 0 h 21"/>
                <a:gd name="T4" fmla="*/ 7 w 33"/>
                <a:gd name="T5" fmla="*/ 0 h 21"/>
                <a:gd name="T6" fmla="*/ 13 w 33"/>
                <a:gd name="T7" fmla="*/ 0 h 21"/>
                <a:gd name="T8" fmla="*/ 23 w 33"/>
                <a:gd name="T9" fmla="*/ 3 h 21"/>
                <a:gd name="T10" fmla="*/ 26 w 33"/>
                <a:gd name="T11" fmla="*/ 5 h 21"/>
                <a:gd name="T12" fmla="*/ 28 w 33"/>
                <a:gd name="T13" fmla="*/ 5 h 21"/>
                <a:gd name="T14" fmla="*/ 28 w 33"/>
                <a:gd name="T15" fmla="*/ 8 h 21"/>
                <a:gd name="T16" fmla="*/ 31 w 33"/>
                <a:gd name="T17" fmla="*/ 10 h 21"/>
                <a:gd name="T18" fmla="*/ 33 w 33"/>
                <a:gd name="T19" fmla="*/ 13 h 21"/>
                <a:gd name="T20" fmla="*/ 33 w 33"/>
                <a:gd name="T21" fmla="*/ 21 h 21"/>
                <a:gd name="T22" fmla="*/ 33 w 33"/>
                <a:gd name="T23" fmla="*/ 21 h 21"/>
                <a:gd name="T24" fmla="*/ 31 w 33"/>
                <a:gd name="T25" fmla="*/ 21 h 21"/>
                <a:gd name="T26" fmla="*/ 26 w 33"/>
                <a:gd name="T27" fmla="*/ 18 h 21"/>
                <a:gd name="T28" fmla="*/ 23 w 33"/>
                <a:gd name="T29" fmla="*/ 21 h 21"/>
                <a:gd name="T30" fmla="*/ 23 w 33"/>
                <a:gd name="T31" fmla="*/ 18 h 21"/>
                <a:gd name="T32" fmla="*/ 23 w 33"/>
                <a:gd name="T33" fmla="*/ 18 h 21"/>
                <a:gd name="T34" fmla="*/ 20 w 33"/>
                <a:gd name="T35" fmla="*/ 18 h 21"/>
                <a:gd name="T36" fmla="*/ 20 w 33"/>
                <a:gd name="T37" fmla="*/ 18 h 21"/>
                <a:gd name="T38" fmla="*/ 18 w 33"/>
                <a:gd name="T39" fmla="*/ 21 h 21"/>
                <a:gd name="T40" fmla="*/ 20 w 33"/>
                <a:gd name="T41" fmla="*/ 21 h 21"/>
                <a:gd name="T42" fmla="*/ 13 w 33"/>
                <a:gd name="T43" fmla="*/ 21 h 21"/>
                <a:gd name="T44" fmla="*/ 10 w 33"/>
                <a:gd name="T45" fmla="*/ 18 h 21"/>
                <a:gd name="T46" fmla="*/ 10 w 33"/>
                <a:gd name="T47" fmla="*/ 13 h 21"/>
                <a:gd name="T48" fmla="*/ 10 w 33"/>
                <a:gd name="T49" fmla="*/ 13 h 21"/>
                <a:gd name="T50" fmla="*/ 10 w 33"/>
                <a:gd name="T51" fmla="*/ 13 h 21"/>
                <a:gd name="T52" fmla="*/ 7 w 33"/>
                <a:gd name="T53" fmla="*/ 13 h 21"/>
                <a:gd name="T54" fmla="*/ 7 w 33"/>
                <a:gd name="T55" fmla="*/ 10 h 21"/>
                <a:gd name="T56" fmla="*/ 7 w 33"/>
                <a:gd name="T57" fmla="*/ 10 h 21"/>
                <a:gd name="T58" fmla="*/ 7 w 33"/>
                <a:gd name="T59" fmla="*/ 13 h 21"/>
                <a:gd name="T60" fmla="*/ 5 w 33"/>
                <a:gd name="T61" fmla="*/ 13 h 21"/>
                <a:gd name="T62" fmla="*/ 5 w 33"/>
                <a:gd name="T63" fmla="*/ 13 h 21"/>
                <a:gd name="T64" fmla="*/ 2 w 33"/>
                <a:gd name="T65" fmla="*/ 13 h 21"/>
                <a:gd name="T66" fmla="*/ 2 w 33"/>
                <a:gd name="T67" fmla="*/ 15 h 21"/>
                <a:gd name="T68" fmla="*/ 5 w 33"/>
                <a:gd name="T69" fmla="*/ 15 h 21"/>
                <a:gd name="T70" fmla="*/ 2 w 33"/>
                <a:gd name="T71" fmla="*/ 15 h 21"/>
                <a:gd name="T72" fmla="*/ 0 w 33"/>
                <a:gd name="T73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" h="21">
                  <a:moveTo>
                    <a:pt x="0" y="13"/>
                  </a:moveTo>
                  <a:lnTo>
                    <a:pt x="2" y="8"/>
                  </a:lnTo>
                  <a:lnTo>
                    <a:pt x="2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3" y="13"/>
                  </a:lnTo>
                  <a:lnTo>
                    <a:pt x="33" y="18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1" y="21"/>
                  </a:lnTo>
                  <a:lnTo>
                    <a:pt x="31" y="21"/>
                  </a:lnTo>
                  <a:lnTo>
                    <a:pt x="28" y="18"/>
                  </a:lnTo>
                  <a:lnTo>
                    <a:pt x="26" y="18"/>
                  </a:lnTo>
                  <a:lnTo>
                    <a:pt x="26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18" y="21"/>
                  </a:lnTo>
                  <a:lnTo>
                    <a:pt x="20" y="21"/>
                  </a:lnTo>
                  <a:lnTo>
                    <a:pt x="20" y="21"/>
                  </a:lnTo>
                  <a:lnTo>
                    <a:pt x="15" y="21"/>
                  </a:lnTo>
                  <a:lnTo>
                    <a:pt x="13" y="21"/>
                  </a:lnTo>
                  <a:lnTo>
                    <a:pt x="10" y="21"/>
                  </a:lnTo>
                  <a:lnTo>
                    <a:pt x="10" y="18"/>
                  </a:lnTo>
                  <a:lnTo>
                    <a:pt x="10" y="15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0" y="13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14" name="Freeform 54"/>
            <p:cNvSpPr>
              <a:spLocks/>
            </p:cNvSpPr>
            <p:nvPr/>
          </p:nvSpPr>
          <p:spPr bwMode="auto">
            <a:xfrm>
              <a:off x="1326" y="2434"/>
              <a:ext cx="33" cy="21"/>
            </a:xfrm>
            <a:custGeom>
              <a:avLst/>
              <a:gdLst>
                <a:gd name="T0" fmla="*/ 2 w 33"/>
                <a:gd name="T1" fmla="*/ 8 h 21"/>
                <a:gd name="T2" fmla="*/ 5 w 33"/>
                <a:gd name="T3" fmla="*/ 0 h 21"/>
                <a:gd name="T4" fmla="*/ 7 w 33"/>
                <a:gd name="T5" fmla="*/ 0 h 21"/>
                <a:gd name="T6" fmla="*/ 13 w 33"/>
                <a:gd name="T7" fmla="*/ 0 h 21"/>
                <a:gd name="T8" fmla="*/ 23 w 33"/>
                <a:gd name="T9" fmla="*/ 3 h 21"/>
                <a:gd name="T10" fmla="*/ 26 w 33"/>
                <a:gd name="T11" fmla="*/ 5 h 21"/>
                <a:gd name="T12" fmla="*/ 28 w 33"/>
                <a:gd name="T13" fmla="*/ 5 h 21"/>
                <a:gd name="T14" fmla="*/ 28 w 33"/>
                <a:gd name="T15" fmla="*/ 8 h 21"/>
                <a:gd name="T16" fmla="*/ 31 w 33"/>
                <a:gd name="T17" fmla="*/ 10 h 21"/>
                <a:gd name="T18" fmla="*/ 33 w 33"/>
                <a:gd name="T19" fmla="*/ 13 h 21"/>
                <a:gd name="T20" fmla="*/ 33 w 33"/>
                <a:gd name="T21" fmla="*/ 21 h 21"/>
                <a:gd name="T22" fmla="*/ 33 w 33"/>
                <a:gd name="T23" fmla="*/ 21 h 21"/>
                <a:gd name="T24" fmla="*/ 31 w 33"/>
                <a:gd name="T25" fmla="*/ 21 h 21"/>
                <a:gd name="T26" fmla="*/ 26 w 33"/>
                <a:gd name="T27" fmla="*/ 18 h 21"/>
                <a:gd name="T28" fmla="*/ 23 w 33"/>
                <a:gd name="T29" fmla="*/ 21 h 21"/>
                <a:gd name="T30" fmla="*/ 23 w 33"/>
                <a:gd name="T31" fmla="*/ 18 h 21"/>
                <a:gd name="T32" fmla="*/ 23 w 33"/>
                <a:gd name="T33" fmla="*/ 18 h 21"/>
                <a:gd name="T34" fmla="*/ 20 w 33"/>
                <a:gd name="T35" fmla="*/ 18 h 21"/>
                <a:gd name="T36" fmla="*/ 20 w 33"/>
                <a:gd name="T37" fmla="*/ 18 h 21"/>
                <a:gd name="T38" fmla="*/ 18 w 33"/>
                <a:gd name="T39" fmla="*/ 21 h 21"/>
                <a:gd name="T40" fmla="*/ 20 w 33"/>
                <a:gd name="T41" fmla="*/ 21 h 21"/>
                <a:gd name="T42" fmla="*/ 13 w 33"/>
                <a:gd name="T43" fmla="*/ 21 h 21"/>
                <a:gd name="T44" fmla="*/ 10 w 33"/>
                <a:gd name="T45" fmla="*/ 18 h 21"/>
                <a:gd name="T46" fmla="*/ 10 w 33"/>
                <a:gd name="T47" fmla="*/ 13 h 21"/>
                <a:gd name="T48" fmla="*/ 10 w 33"/>
                <a:gd name="T49" fmla="*/ 13 h 21"/>
                <a:gd name="T50" fmla="*/ 10 w 33"/>
                <a:gd name="T51" fmla="*/ 13 h 21"/>
                <a:gd name="T52" fmla="*/ 7 w 33"/>
                <a:gd name="T53" fmla="*/ 13 h 21"/>
                <a:gd name="T54" fmla="*/ 7 w 33"/>
                <a:gd name="T55" fmla="*/ 10 h 21"/>
                <a:gd name="T56" fmla="*/ 7 w 33"/>
                <a:gd name="T57" fmla="*/ 10 h 21"/>
                <a:gd name="T58" fmla="*/ 7 w 33"/>
                <a:gd name="T59" fmla="*/ 13 h 21"/>
                <a:gd name="T60" fmla="*/ 5 w 33"/>
                <a:gd name="T61" fmla="*/ 13 h 21"/>
                <a:gd name="T62" fmla="*/ 5 w 33"/>
                <a:gd name="T63" fmla="*/ 13 h 21"/>
                <a:gd name="T64" fmla="*/ 2 w 33"/>
                <a:gd name="T65" fmla="*/ 13 h 21"/>
                <a:gd name="T66" fmla="*/ 2 w 33"/>
                <a:gd name="T67" fmla="*/ 15 h 21"/>
                <a:gd name="T68" fmla="*/ 5 w 33"/>
                <a:gd name="T69" fmla="*/ 15 h 21"/>
                <a:gd name="T70" fmla="*/ 2 w 33"/>
                <a:gd name="T71" fmla="*/ 15 h 21"/>
                <a:gd name="T72" fmla="*/ 0 w 33"/>
                <a:gd name="T73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" h="21">
                  <a:moveTo>
                    <a:pt x="0" y="13"/>
                  </a:moveTo>
                  <a:lnTo>
                    <a:pt x="2" y="8"/>
                  </a:lnTo>
                  <a:lnTo>
                    <a:pt x="2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3" y="13"/>
                  </a:lnTo>
                  <a:lnTo>
                    <a:pt x="33" y="18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1" y="21"/>
                  </a:lnTo>
                  <a:lnTo>
                    <a:pt x="31" y="21"/>
                  </a:lnTo>
                  <a:lnTo>
                    <a:pt x="28" y="18"/>
                  </a:lnTo>
                  <a:lnTo>
                    <a:pt x="26" y="18"/>
                  </a:lnTo>
                  <a:lnTo>
                    <a:pt x="26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18" y="21"/>
                  </a:lnTo>
                  <a:lnTo>
                    <a:pt x="20" y="21"/>
                  </a:lnTo>
                  <a:lnTo>
                    <a:pt x="20" y="21"/>
                  </a:lnTo>
                  <a:lnTo>
                    <a:pt x="15" y="21"/>
                  </a:lnTo>
                  <a:lnTo>
                    <a:pt x="13" y="21"/>
                  </a:lnTo>
                  <a:lnTo>
                    <a:pt x="10" y="21"/>
                  </a:lnTo>
                  <a:lnTo>
                    <a:pt x="10" y="18"/>
                  </a:lnTo>
                  <a:lnTo>
                    <a:pt x="10" y="15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AE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15" name="Freeform 55"/>
            <p:cNvSpPr>
              <a:spLocks/>
            </p:cNvSpPr>
            <p:nvPr/>
          </p:nvSpPr>
          <p:spPr bwMode="auto">
            <a:xfrm>
              <a:off x="1326" y="2434"/>
              <a:ext cx="33" cy="21"/>
            </a:xfrm>
            <a:custGeom>
              <a:avLst/>
              <a:gdLst>
                <a:gd name="T0" fmla="*/ 2 w 33"/>
                <a:gd name="T1" fmla="*/ 8 h 21"/>
                <a:gd name="T2" fmla="*/ 5 w 33"/>
                <a:gd name="T3" fmla="*/ 0 h 21"/>
                <a:gd name="T4" fmla="*/ 7 w 33"/>
                <a:gd name="T5" fmla="*/ 0 h 21"/>
                <a:gd name="T6" fmla="*/ 13 w 33"/>
                <a:gd name="T7" fmla="*/ 0 h 21"/>
                <a:gd name="T8" fmla="*/ 23 w 33"/>
                <a:gd name="T9" fmla="*/ 3 h 21"/>
                <a:gd name="T10" fmla="*/ 26 w 33"/>
                <a:gd name="T11" fmla="*/ 5 h 21"/>
                <a:gd name="T12" fmla="*/ 28 w 33"/>
                <a:gd name="T13" fmla="*/ 5 h 21"/>
                <a:gd name="T14" fmla="*/ 28 w 33"/>
                <a:gd name="T15" fmla="*/ 8 h 21"/>
                <a:gd name="T16" fmla="*/ 31 w 33"/>
                <a:gd name="T17" fmla="*/ 10 h 21"/>
                <a:gd name="T18" fmla="*/ 33 w 33"/>
                <a:gd name="T19" fmla="*/ 13 h 21"/>
                <a:gd name="T20" fmla="*/ 33 w 33"/>
                <a:gd name="T21" fmla="*/ 21 h 21"/>
                <a:gd name="T22" fmla="*/ 33 w 33"/>
                <a:gd name="T23" fmla="*/ 21 h 21"/>
                <a:gd name="T24" fmla="*/ 31 w 33"/>
                <a:gd name="T25" fmla="*/ 21 h 21"/>
                <a:gd name="T26" fmla="*/ 26 w 33"/>
                <a:gd name="T27" fmla="*/ 18 h 21"/>
                <a:gd name="T28" fmla="*/ 23 w 33"/>
                <a:gd name="T29" fmla="*/ 21 h 21"/>
                <a:gd name="T30" fmla="*/ 23 w 33"/>
                <a:gd name="T31" fmla="*/ 18 h 21"/>
                <a:gd name="T32" fmla="*/ 23 w 33"/>
                <a:gd name="T33" fmla="*/ 18 h 21"/>
                <a:gd name="T34" fmla="*/ 20 w 33"/>
                <a:gd name="T35" fmla="*/ 18 h 21"/>
                <a:gd name="T36" fmla="*/ 20 w 33"/>
                <a:gd name="T37" fmla="*/ 18 h 21"/>
                <a:gd name="T38" fmla="*/ 18 w 33"/>
                <a:gd name="T39" fmla="*/ 21 h 21"/>
                <a:gd name="T40" fmla="*/ 20 w 33"/>
                <a:gd name="T41" fmla="*/ 21 h 21"/>
                <a:gd name="T42" fmla="*/ 13 w 33"/>
                <a:gd name="T43" fmla="*/ 21 h 21"/>
                <a:gd name="T44" fmla="*/ 10 w 33"/>
                <a:gd name="T45" fmla="*/ 18 h 21"/>
                <a:gd name="T46" fmla="*/ 10 w 33"/>
                <a:gd name="T47" fmla="*/ 13 h 21"/>
                <a:gd name="T48" fmla="*/ 10 w 33"/>
                <a:gd name="T49" fmla="*/ 13 h 21"/>
                <a:gd name="T50" fmla="*/ 10 w 33"/>
                <a:gd name="T51" fmla="*/ 13 h 21"/>
                <a:gd name="T52" fmla="*/ 7 w 33"/>
                <a:gd name="T53" fmla="*/ 13 h 21"/>
                <a:gd name="T54" fmla="*/ 7 w 33"/>
                <a:gd name="T55" fmla="*/ 10 h 21"/>
                <a:gd name="T56" fmla="*/ 7 w 33"/>
                <a:gd name="T57" fmla="*/ 10 h 21"/>
                <a:gd name="T58" fmla="*/ 7 w 33"/>
                <a:gd name="T59" fmla="*/ 13 h 21"/>
                <a:gd name="T60" fmla="*/ 5 w 33"/>
                <a:gd name="T61" fmla="*/ 13 h 21"/>
                <a:gd name="T62" fmla="*/ 5 w 33"/>
                <a:gd name="T63" fmla="*/ 13 h 21"/>
                <a:gd name="T64" fmla="*/ 2 w 33"/>
                <a:gd name="T65" fmla="*/ 13 h 21"/>
                <a:gd name="T66" fmla="*/ 2 w 33"/>
                <a:gd name="T67" fmla="*/ 15 h 21"/>
                <a:gd name="T68" fmla="*/ 5 w 33"/>
                <a:gd name="T69" fmla="*/ 15 h 21"/>
                <a:gd name="T70" fmla="*/ 2 w 33"/>
                <a:gd name="T71" fmla="*/ 15 h 21"/>
                <a:gd name="T72" fmla="*/ 0 w 33"/>
                <a:gd name="T73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" h="21">
                  <a:moveTo>
                    <a:pt x="0" y="13"/>
                  </a:moveTo>
                  <a:lnTo>
                    <a:pt x="2" y="8"/>
                  </a:lnTo>
                  <a:lnTo>
                    <a:pt x="2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3" y="13"/>
                  </a:lnTo>
                  <a:lnTo>
                    <a:pt x="33" y="18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1" y="21"/>
                  </a:lnTo>
                  <a:lnTo>
                    <a:pt x="31" y="21"/>
                  </a:lnTo>
                  <a:lnTo>
                    <a:pt x="28" y="18"/>
                  </a:lnTo>
                  <a:lnTo>
                    <a:pt x="26" y="18"/>
                  </a:lnTo>
                  <a:lnTo>
                    <a:pt x="26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18" y="21"/>
                  </a:lnTo>
                  <a:lnTo>
                    <a:pt x="20" y="21"/>
                  </a:lnTo>
                  <a:lnTo>
                    <a:pt x="20" y="21"/>
                  </a:lnTo>
                  <a:lnTo>
                    <a:pt x="15" y="21"/>
                  </a:lnTo>
                  <a:lnTo>
                    <a:pt x="13" y="21"/>
                  </a:lnTo>
                  <a:lnTo>
                    <a:pt x="10" y="21"/>
                  </a:lnTo>
                  <a:lnTo>
                    <a:pt x="10" y="18"/>
                  </a:lnTo>
                  <a:lnTo>
                    <a:pt x="10" y="15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0" y="13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16" name="Freeform 56"/>
            <p:cNvSpPr>
              <a:spLocks/>
            </p:cNvSpPr>
            <p:nvPr/>
          </p:nvSpPr>
          <p:spPr bwMode="auto">
            <a:xfrm>
              <a:off x="1310" y="2535"/>
              <a:ext cx="5" cy="0"/>
            </a:xfrm>
            <a:custGeom>
              <a:avLst/>
              <a:gdLst>
                <a:gd name="T0" fmla="*/ 0 w 5"/>
                <a:gd name="T1" fmla="*/ 3 w 5"/>
                <a:gd name="T2" fmla="*/ 3 w 5"/>
                <a:gd name="T3" fmla="*/ 5 w 5"/>
                <a:gd name="T4" fmla="*/ 5 w 5"/>
                <a:gd name="T5" fmla="*/ 5 w 5"/>
                <a:gd name="T6" fmla="*/ 3 w 5"/>
                <a:gd name="T7" fmla="*/ 3 w 5"/>
                <a:gd name="T8" fmla="*/ 0 w 5"/>
                <a:gd name="T9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17" name="Freeform 57"/>
            <p:cNvSpPr>
              <a:spLocks/>
            </p:cNvSpPr>
            <p:nvPr/>
          </p:nvSpPr>
          <p:spPr bwMode="auto">
            <a:xfrm>
              <a:off x="1310" y="2535"/>
              <a:ext cx="5" cy="0"/>
            </a:xfrm>
            <a:custGeom>
              <a:avLst/>
              <a:gdLst>
                <a:gd name="T0" fmla="*/ 0 w 5"/>
                <a:gd name="T1" fmla="*/ 3 w 5"/>
                <a:gd name="T2" fmla="*/ 3 w 5"/>
                <a:gd name="T3" fmla="*/ 5 w 5"/>
                <a:gd name="T4" fmla="*/ 5 w 5"/>
                <a:gd name="T5" fmla="*/ 5 w 5"/>
                <a:gd name="T6" fmla="*/ 3 w 5"/>
                <a:gd name="T7" fmla="*/ 3 w 5"/>
                <a:gd name="T8" fmla="*/ 0 w 5"/>
                <a:gd name="T9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18" name="Freeform 58"/>
            <p:cNvSpPr>
              <a:spLocks/>
            </p:cNvSpPr>
            <p:nvPr/>
          </p:nvSpPr>
          <p:spPr bwMode="auto">
            <a:xfrm>
              <a:off x="1310" y="2535"/>
              <a:ext cx="5" cy="0"/>
            </a:xfrm>
            <a:custGeom>
              <a:avLst/>
              <a:gdLst>
                <a:gd name="T0" fmla="*/ 0 w 5"/>
                <a:gd name="T1" fmla="*/ 3 w 5"/>
                <a:gd name="T2" fmla="*/ 3 w 5"/>
                <a:gd name="T3" fmla="*/ 5 w 5"/>
                <a:gd name="T4" fmla="*/ 5 w 5"/>
                <a:gd name="T5" fmla="*/ 5 w 5"/>
                <a:gd name="T6" fmla="*/ 3 w 5"/>
                <a:gd name="T7" fmla="*/ 3 w 5"/>
                <a:gd name="T8" fmla="*/ 0 w 5"/>
                <a:gd name="T9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19" name="Freeform 59"/>
            <p:cNvSpPr>
              <a:spLocks/>
            </p:cNvSpPr>
            <p:nvPr/>
          </p:nvSpPr>
          <p:spPr bwMode="auto">
            <a:xfrm>
              <a:off x="1310" y="2535"/>
              <a:ext cx="5" cy="0"/>
            </a:xfrm>
            <a:custGeom>
              <a:avLst/>
              <a:gdLst>
                <a:gd name="T0" fmla="*/ 0 w 5"/>
                <a:gd name="T1" fmla="*/ 3 w 5"/>
                <a:gd name="T2" fmla="*/ 3 w 5"/>
                <a:gd name="T3" fmla="*/ 5 w 5"/>
                <a:gd name="T4" fmla="*/ 5 w 5"/>
                <a:gd name="T5" fmla="*/ 5 w 5"/>
                <a:gd name="T6" fmla="*/ 3 w 5"/>
                <a:gd name="T7" fmla="*/ 3 w 5"/>
                <a:gd name="T8" fmla="*/ 0 w 5"/>
                <a:gd name="T9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20" name="Freeform 60"/>
            <p:cNvSpPr>
              <a:spLocks noEditPoints="1"/>
            </p:cNvSpPr>
            <p:nvPr/>
          </p:nvSpPr>
          <p:spPr bwMode="auto">
            <a:xfrm>
              <a:off x="1023" y="2341"/>
              <a:ext cx="318" cy="295"/>
            </a:xfrm>
            <a:custGeom>
              <a:avLst/>
              <a:gdLst>
                <a:gd name="T0" fmla="*/ 44 w 318"/>
                <a:gd name="T1" fmla="*/ 98 h 295"/>
                <a:gd name="T2" fmla="*/ 39 w 318"/>
                <a:gd name="T3" fmla="*/ 98 h 295"/>
                <a:gd name="T4" fmla="*/ 28 w 318"/>
                <a:gd name="T5" fmla="*/ 72 h 295"/>
                <a:gd name="T6" fmla="*/ 31 w 318"/>
                <a:gd name="T7" fmla="*/ 103 h 295"/>
                <a:gd name="T8" fmla="*/ 8 w 318"/>
                <a:gd name="T9" fmla="*/ 64 h 295"/>
                <a:gd name="T10" fmla="*/ 13 w 318"/>
                <a:gd name="T11" fmla="*/ 75 h 295"/>
                <a:gd name="T12" fmla="*/ 33 w 318"/>
                <a:gd name="T13" fmla="*/ 51 h 295"/>
                <a:gd name="T14" fmla="*/ 31 w 318"/>
                <a:gd name="T15" fmla="*/ 64 h 295"/>
                <a:gd name="T16" fmla="*/ 59 w 318"/>
                <a:gd name="T17" fmla="*/ 101 h 295"/>
                <a:gd name="T18" fmla="*/ 54 w 318"/>
                <a:gd name="T19" fmla="*/ 72 h 295"/>
                <a:gd name="T20" fmla="*/ 303 w 318"/>
                <a:gd name="T21" fmla="*/ 119 h 295"/>
                <a:gd name="T22" fmla="*/ 266 w 318"/>
                <a:gd name="T23" fmla="*/ 132 h 295"/>
                <a:gd name="T24" fmla="*/ 225 w 318"/>
                <a:gd name="T25" fmla="*/ 108 h 295"/>
                <a:gd name="T26" fmla="*/ 212 w 318"/>
                <a:gd name="T27" fmla="*/ 127 h 295"/>
                <a:gd name="T28" fmla="*/ 204 w 318"/>
                <a:gd name="T29" fmla="*/ 121 h 295"/>
                <a:gd name="T30" fmla="*/ 204 w 318"/>
                <a:gd name="T31" fmla="*/ 101 h 295"/>
                <a:gd name="T32" fmla="*/ 194 w 318"/>
                <a:gd name="T33" fmla="*/ 90 h 295"/>
                <a:gd name="T34" fmla="*/ 194 w 318"/>
                <a:gd name="T35" fmla="*/ 70 h 295"/>
                <a:gd name="T36" fmla="*/ 173 w 318"/>
                <a:gd name="T37" fmla="*/ 83 h 295"/>
                <a:gd name="T38" fmla="*/ 160 w 318"/>
                <a:gd name="T39" fmla="*/ 93 h 295"/>
                <a:gd name="T40" fmla="*/ 173 w 318"/>
                <a:gd name="T41" fmla="*/ 80 h 295"/>
                <a:gd name="T42" fmla="*/ 189 w 318"/>
                <a:gd name="T43" fmla="*/ 62 h 295"/>
                <a:gd name="T44" fmla="*/ 186 w 318"/>
                <a:gd name="T45" fmla="*/ 46 h 295"/>
                <a:gd name="T46" fmla="*/ 158 w 318"/>
                <a:gd name="T47" fmla="*/ 41 h 295"/>
                <a:gd name="T48" fmla="*/ 129 w 318"/>
                <a:gd name="T49" fmla="*/ 46 h 295"/>
                <a:gd name="T50" fmla="*/ 114 w 318"/>
                <a:gd name="T51" fmla="*/ 44 h 295"/>
                <a:gd name="T52" fmla="*/ 70 w 318"/>
                <a:gd name="T53" fmla="*/ 26 h 295"/>
                <a:gd name="T54" fmla="*/ 23 w 318"/>
                <a:gd name="T55" fmla="*/ 31 h 295"/>
                <a:gd name="T56" fmla="*/ 18 w 318"/>
                <a:gd name="T57" fmla="*/ 5 h 295"/>
                <a:gd name="T58" fmla="*/ 0 w 318"/>
                <a:gd name="T59" fmla="*/ 51 h 295"/>
                <a:gd name="T60" fmla="*/ 5 w 318"/>
                <a:gd name="T61" fmla="*/ 33 h 295"/>
                <a:gd name="T62" fmla="*/ 36 w 318"/>
                <a:gd name="T63" fmla="*/ 33 h 295"/>
                <a:gd name="T64" fmla="*/ 49 w 318"/>
                <a:gd name="T65" fmla="*/ 57 h 295"/>
                <a:gd name="T66" fmla="*/ 77 w 318"/>
                <a:gd name="T67" fmla="*/ 93 h 295"/>
                <a:gd name="T68" fmla="*/ 72 w 318"/>
                <a:gd name="T69" fmla="*/ 111 h 295"/>
                <a:gd name="T70" fmla="*/ 36 w 318"/>
                <a:gd name="T71" fmla="*/ 119 h 295"/>
                <a:gd name="T72" fmla="*/ 41 w 318"/>
                <a:gd name="T73" fmla="*/ 124 h 295"/>
                <a:gd name="T74" fmla="*/ 49 w 318"/>
                <a:gd name="T75" fmla="*/ 134 h 295"/>
                <a:gd name="T76" fmla="*/ 77 w 318"/>
                <a:gd name="T77" fmla="*/ 129 h 295"/>
                <a:gd name="T78" fmla="*/ 62 w 318"/>
                <a:gd name="T79" fmla="*/ 147 h 295"/>
                <a:gd name="T80" fmla="*/ 75 w 318"/>
                <a:gd name="T81" fmla="*/ 173 h 295"/>
                <a:gd name="T82" fmla="*/ 67 w 318"/>
                <a:gd name="T83" fmla="*/ 186 h 295"/>
                <a:gd name="T84" fmla="*/ 85 w 318"/>
                <a:gd name="T85" fmla="*/ 202 h 295"/>
                <a:gd name="T86" fmla="*/ 124 w 318"/>
                <a:gd name="T87" fmla="*/ 220 h 295"/>
                <a:gd name="T88" fmla="*/ 140 w 318"/>
                <a:gd name="T89" fmla="*/ 246 h 295"/>
                <a:gd name="T90" fmla="*/ 165 w 318"/>
                <a:gd name="T91" fmla="*/ 251 h 295"/>
                <a:gd name="T92" fmla="*/ 191 w 318"/>
                <a:gd name="T93" fmla="*/ 246 h 295"/>
                <a:gd name="T94" fmla="*/ 204 w 318"/>
                <a:gd name="T95" fmla="*/ 236 h 295"/>
                <a:gd name="T96" fmla="*/ 209 w 318"/>
                <a:gd name="T97" fmla="*/ 243 h 295"/>
                <a:gd name="T98" fmla="*/ 209 w 318"/>
                <a:gd name="T99" fmla="*/ 259 h 295"/>
                <a:gd name="T100" fmla="*/ 220 w 318"/>
                <a:gd name="T101" fmla="*/ 277 h 295"/>
                <a:gd name="T102" fmla="*/ 228 w 318"/>
                <a:gd name="T103" fmla="*/ 285 h 295"/>
                <a:gd name="T104" fmla="*/ 269 w 318"/>
                <a:gd name="T105" fmla="*/ 280 h 295"/>
                <a:gd name="T106" fmla="*/ 285 w 318"/>
                <a:gd name="T107" fmla="*/ 267 h 295"/>
                <a:gd name="T108" fmla="*/ 297 w 318"/>
                <a:gd name="T109" fmla="*/ 249 h 295"/>
                <a:gd name="T110" fmla="*/ 285 w 318"/>
                <a:gd name="T111" fmla="*/ 236 h 295"/>
                <a:gd name="T112" fmla="*/ 282 w 318"/>
                <a:gd name="T113" fmla="*/ 204 h 295"/>
                <a:gd name="T114" fmla="*/ 290 w 318"/>
                <a:gd name="T115" fmla="*/ 186 h 295"/>
                <a:gd name="T116" fmla="*/ 282 w 318"/>
                <a:gd name="T117" fmla="*/ 168 h 295"/>
                <a:gd name="T118" fmla="*/ 310 w 318"/>
                <a:gd name="T119" fmla="*/ 127 h 295"/>
                <a:gd name="T120" fmla="*/ 171 w 318"/>
                <a:gd name="T121" fmla="*/ 83 h 295"/>
                <a:gd name="T122" fmla="*/ 44 w 318"/>
                <a:gd name="T123" fmla="*/ 67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8" h="295">
                  <a:moveTo>
                    <a:pt x="2" y="153"/>
                  </a:moveTo>
                  <a:lnTo>
                    <a:pt x="2" y="153"/>
                  </a:lnTo>
                  <a:lnTo>
                    <a:pt x="2" y="153"/>
                  </a:lnTo>
                  <a:lnTo>
                    <a:pt x="2" y="153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2" y="153"/>
                  </a:lnTo>
                  <a:lnTo>
                    <a:pt x="2" y="153"/>
                  </a:lnTo>
                  <a:lnTo>
                    <a:pt x="2" y="155"/>
                  </a:lnTo>
                  <a:lnTo>
                    <a:pt x="2" y="153"/>
                  </a:lnTo>
                  <a:lnTo>
                    <a:pt x="2" y="153"/>
                  </a:lnTo>
                  <a:lnTo>
                    <a:pt x="2" y="153"/>
                  </a:lnTo>
                  <a:lnTo>
                    <a:pt x="2" y="153"/>
                  </a:lnTo>
                  <a:lnTo>
                    <a:pt x="2" y="153"/>
                  </a:lnTo>
                  <a:close/>
                  <a:moveTo>
                    <a:pt x="5" y="153"/>
                  </a:moveTo>
                  <a:lnTo>
                    <a:pt x="5" y="153"/>
                  </a:lnTo>
                  <a:lnTo>
                    <a:pt x="5" y="153"/>
                  </a:lnTo>
                  <a:lnTo>
                    <a:pt x="8" y="153"/>
                  </a:lnTo>
                  <a:lnTo>
                    <a:pt x="8" y="153"/>
                  </a:lnTo>
                  <a:lnTo>
                    <a:pt x="5" y="153"/>
                  </a:lnTo>
                  <a:lnTo>
                    <a:pt x="5" y="153"/>
                  </a:lnTo>
                  <a:lnTo>
                    <a:pt x="5" y="153"/>
                  </a:lnTo>
                  <a:lnTo>
                    <a:pt x="5" y="153"/>
                  </a:lnTo>
                  <a:lnTo>
                    <a:pt x="5" y="153"/>
                  </a:lnTo>
                  <a:close/>
                  <a:moveTo>
                    <a:pt x="44" y="98"/>
                  </a:moveTo>
                  <a:lnTo>
                    <a:pt x="44" y="98"/>
                  </a:lnTo>
                  <a:lnTo>
                    <a:pt x="46" y="96"/>
                  </a:lnTo>
                  <a:lnTo>
                    <a:pt x="46" y="96"/>
                  </a:lnTo>
                  <a:lnTo>
                    <a:pt x="46" y="93"/>
                  </a:lnTo>
                  <a:lnTo>
                    <a:pt x="46" y="93"/>
                  </a:lnTo>
                  <a:lnTo>
                    <a:pt x="46" y="93"/>
                  </a:lnTo>
                  <a:lnTo>
                    <a:pt x="46" y="90"/>
                  </a:lnTo>
                  <a:lnTo>
                    <a:pt x="46" y="88"/>
                  </a:lnTo>
                  <a:lnTo>
                    <a:pt x="46" y="88"/>
                  </a:lnTo>
                  <a:lnTo>
                    <a:pt x="46" y="88"/>
                  </a:lnTo>
                  <a:lnTo>
                    <a:pt x="44" y="88"/>
                  </a:lnTo>
                  <a:lnTo>
                    <a:pt x="44" y="88"/>
                  </a:lnTo>
                  <a:lnTo>
                    <a:pt x="44" y="88"/>
                  </a:lnTo>
                  <a:lnTo>
                    <a:pt x="41" y="90"/>
                  </a:lnTo>
                  <a:lnTo>
                    <a:pt x="41" y="90"/>
                  </a:lnTo>
                  <a:lnTo>
                    <a:pt x="39" y="90"/>
                  </a:lnTo>
                  <a:lnTo>
                    <a:pt x="36" y="90"/>
                  </a:lnTo>
                  <a:lnTo>
                    <a:pt x="36" y="90"/>
                  </a:lnTo>
                  <a:lnTo>
                    <a:pt x="36" y="90"/>
                  </a:lnTo>
                  <a:lnTo>
                    <a:pt x="33" y="93"/>
                  </a:lnTo>
                  <a:lnTo>
                    <a:pt x="33" y="93"/>
                  </a:lnTo>
                  <a:lnTo>
                    <a:pt x="33" y="96"/>
                  </a:lnTo>
                  <a:lnTo>
                    <a:pt x="36" y="96"/>
                  </a:lnTo>
                  <a:lnTo>
                    <a:pt x="36" y="96"/>
                  </a:lnTo>
                  <a:lnTo>
                    <a:pt x="36" y="98"/>
                  </a:lnTo>
                  <a:lnTo>
                    <a:pt x="36" y="98"/>
                  </a:lnTo>
                  <a:lnTo>
                    <a:pt x="39" y="98"/>
                  </a:lnTo>
                  <a:lnTo>
                    <a:pt x="41" y="98"/>
                  </a:lnTo>
                  <a:lnTo>
                    <a:pt x="44" y="98"/>
                  </a:lnTo>
                  <a:lnTo>
                    <a:pt x="44" y="98"/>
                  </a:lnTo>
                  <a:close/>
                  <a:moveTo>
                    <a:pt x="26" y="83"/>
                  </a:moveTo>
                  <a:lnTo>
                    <a:pt x="26" y="85"/>
                  </a:lnTo>
                  <a:lnTo>
                    <a:pt x="26" y="85"/>
                  </a:lnTo>
                  <a:lnTo>
                    <a:pt x="28" y="88"/>
                  </a:lnTo>
                  <a:lnTo>
                    <a:pt x="31" y="88"/>
                  </a:lnTo>
                  <a:lnTo>
                    <a:pt x="31" y="88"/>
                  </a:lnTo>
                  <a:lnTo>
                    <a:pt x="33" y="85"/>
                  </a:lnTo>
                  <a:lnTo>
                    <a:pt x="33" y="85"/>
                  </a:lnTo>
                  <a:lnTo>
                    <a:pt x="33" y="83"/>
                  </a:lnTo>
                  <a:lnTo>
                    <a:pt x="31" y="83"/>
                  </a:lnTo>
                  <a:lnTo>
                    <a:pt x="28" y="83"/>
                  </a:lnTo>
                  <a:lnTo>
                    <a:pt x="26" y="83"/>
                  </a:lnTo>
                  <a:lnTo>
                    <a:pt x="26" y="83"/>
                  </a:lnTo>
                  <a:lnTo>
                    <a:pt x="26" y="83"/>
                  </a:lnTo>
                  <a:lnTo>
                    <a:pt x="26" y="83"/>
                  </a:lnTo>
                  <a:close/>
                  <a:moveTo>
                    <a:pt x="41" y="70"/>
                  </a:moveTo>
                  <a:lnTo>
                    <a:pt x="41" y="70"/>
                  </a:lnTo>
                  <a:lnTo>
                    <a:pt x="39" y="70"/>
                  </a:lnTo>
                  <a:lnTo>
                    <a:pt x="39" y="70"/>
                  </a:lnTo>
                  <a:lnTo>
                    <a:pt x="36" y="70"/>
                  </a:lnTo>
                  <a:lnTo>
                    <a:pt x="36" y="72"/>
                  </a:lnTo>
                  <a:lnTo>
                    <a:pt x="31" y="72"/>
                  </a:lnTo>
                  <a:lnTo>
                    <a:pt x="28" y="72"/>
                  </a:lnTo>
                  <a:lnTo>
                    <a:pt x="28" y="75"/>
                  </a:lnTo>
                  <a:lnTo>
                    <a:pt x="28" y="75"/>
                  </a:lnTo>
                  <a:lnTo>
                    <a:pt x="28" y="75"/>
                  </a:lnTo>
                  <a:lnTo>
                    <a:pt x="31" y="75"/>
                  </a:lnTo>
                  <a:lnTo>
                    <a:pt x="31" y="77"/>
                  </a:lnTo>
                  <a:lnTo>
                    <a:pt x="31" y="75"/>
                  </a:lnTo>
                  <a:lnTo>
                    <a:pt x="33" y="75"/>
                  </a:lnTo>
                  <a:lnTo>
                    <a:pt x="33" y="75"/>
                  </a:lnTo>
                  <a:lnTo>
                    <a:pt x="33" y="72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9" y="72"/>
                  </a:lnTo>
                  <a:lnTo>
                    <a:pt x="41" y="72"/>
                  </a:lnTo>
                  <a:lnTo>
                    <a:pt x="41" y="72"/>
                  </a:lnTo>
                  <a:lnTo>
                    <a:pt x="41" y="72"/>
                  </a:lnTo>
                  <a:lnTo>
                    <a:pt x="41" y="70"/>
                  </a:lnTo>
                  <a:lnTo>
                    <a:pt x="44" y="70"/>
                  </a:lnTo>
                  <a:lnTo>
                    <a:pt x="44" y="67"/>
                  </a:lnTo>
                  <a:lnTo>
                    <a:pt x="41" y="70"/>
                  </a:lnTo>
                  <a:lnTo>
                    <a:pt x="41" y="70"/>
                  </a:lnTo>
                  <a:lnTo>
                    <a:pt x="41" y="70"/>
                  </a:lnTo>
                  <a:close/>
                  <a:moveTo>
                    <a:pt x="28" y="103"/>
                  </a:moveTo>
                  <a:lnTo>
                    <a:pt x="31" y="103"/>
                  </a:lnTo>
                  <a:lnTo>
                    <a:pt x="31" y="103"/>
                  </a:lnTo>
                  <a:lnTo>
                    <a:pt x="31" y="103"/>
                  </a:lnTo>
                  <a:lnTo>
                    <a:pt x="31" y="103"/>
                  </a:lnTo>
                  <a:lnTo>
                    <a:pt x="31" y="103"/>
                  </a:lnTo>
                  <a:lnTo>
                    <a:pt x="31" y="103"/>
                  </a:lnTo>
                  <a:lnTo>
                    <a:pt x="31" y="103"/>
                  </a:lnTo>
                  <a:lnTo>
                    <a:pt x="28" y="103"/>
                  </a:lnTo>
                  <a:lnTo>
                    <a:pt x="28" y="103"/>
                  </a:lnTo>
                  <a:close/>
                  <a:moveTo>
                    <a:pt x="26" y="93"/>
                  </a:moveTo>
                  <a:lnTo>
                    <a:pt x="26" y="93"/>
                  </a:lnTo>
                  <a:lnTo>
                    <a:pt x="26" y="93"/>
                  </a:lnTo>
                  <a:lnTo>
                    <a:pt x="26" y="93"/>
                  </a:lnTo>
                  <a:lnTo>
                    <a:pt x="26" y="93"/>
                  </a:lnTo>
                  <a:lnTo>
                    <a:pt x="26" y="93"/>
                  </a:lnTo>
                  <a:lnTo>
                    <a:pt x="26" y="93"/>
                  </a:lnTo>
                  <a:lnTo>
                    <a:pt x="26" y="93"/>
                  </a:lnTo>
                  <a:close/>
                  <a:moveTo>
                    <a:pt x="13" y="72"/>
                  </a:moveTo>
                  <a:lnTo>
                    <a:pt x="10" y="72"/>
                  </a:lnTo>
                  <a:lnTo>
                    <a:pt x="10" y="72"/>
                  </a:lnTo>
                  <a:lnTo>
                    <a:pt x="10" y="70"/>
                  </a:lnTo>
                  <a:lnTo>
                    <a:pt x="10" y="70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10" y="70"/>
                  </a:lnTo>
                  <a:lnTo>
                    <a:pt x="10" y="70"/>
                  </a:lnTo>
                  <a:lnTo>
                    <a:pt x="10" y="70"/>
                  </a:lnTo>
                  <a:lnTo>
                    <a:pt x="8" y="70"/>
                  </a:lnTo>
                  <a:lnTo>
                    <a:pt x="8" y="67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10" y="62"/>
                  </a:lnTo>
                  <a:lnTo>
                    <a:pt x="8" y="59"/>
                  </a:lnTo>
                  <a:lnTo>
                    <a:pt x="8" y="62"/>
                  </a:lnTo>
                  <a:lnTo>
                    <a:pt x="5" y="62"/>
                  </a:lnTo>
                  <a:lnTo>
                    <a:pt x="2" y="64"/>
                  </a:lnTo>
                  <a:lnTo>
                    <a:pt x="2" y="67"/>
                  </a:lnTo>
                  <a:lnTo>
                    <a:pt x="2" y="72"/>
                  </a:lnTo>
                  <a:lnTo>
                    <a:pt x="5" y="75"/>
                  </a:lnTo>
                  <a:lnTo>
                    <a:pt x="8" y="77"/>
                  </a:lnTo>
                  <a:lnTo>
                    <a:pt x="10" y="77"/>
                  </a:lnTo>
                  <a:lnTo>
                    <a:pt x="10" y="77"/>
                  </a:lnTo>
                  <a:lnTo>
                    <a:pt x="13" y="77"/>
                  </a:lnTo>
                  <a:lnTo>
                    <a:pt x="10" y="77"/>
                  </a:lnTo>
                  <a:lnTo>
                    <a:pt x="10" y="77"/>
                  </a:lnTo>
                  <a:lnTo>
                    <a:pt x="10" y="75"/>
                  </a:lnTo>
                  <a:lnTo>
                    <a:pt x="10" y="75"/>
                  </a:lnTo>
                  <a:lnTo>
                    <a:pt x="10" y="75"/>
                  </a:lnTo>
                  <a:lnTo>
                    <a:pt x="10" y="75"/>
                  </a:lnTo>
                  <a:lnTo>
                    <a:pt x="13" y="75"/>
                  </a:lnTo>
                  <a:lnTo>
                    <a:pt x="13" y="75"/>
                  </a:lnTo>
                  <a:lnTo>
                    <a:pt x="13" y="75"/>
                  </a:lnTo>
                  <a:lnTo>
                    <a:pt x="13" y="75"/>
                  </a:lnTo>
                  <a:lnTo>
                    <a:pt x="10" y="72"/>
                  </a:lnTo>
                  <a:lnTo>
                    <a:pt x="10" y="72"/>
                  </a:lnTo>
                  <a:lnTo>
                    <a:pt x="10" y="72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13" y="72"/>
                  </a:lnTo>
                  <a:close/>
                  <a:moveTo>
                    <a:pt x="31" y="64"/>
                  </a:moveTo>
                  <a:lnTo>
                    <a:pt x="33" y="64"/>
                  </a:lnTo>
                  <a:lnTo>
                    <a:pt x="33" y="62"/>
                  </a:lnTo>
                  <a:lnTo>
                    <a:pt x="33" y="62"/>
                  </a:lnTo>
                  <a:lnTo>
                    <a:pt x="33" y="62"/>
                  </a:lnTo>
                  <a:lnTo>
                    <a:pt x="33" y="59"/>
                  </a:lnTo>
                  <a:lnTo>
                    <a:pt x="33" y="59"/>
                  </a:lnTo>
                  <a:lnTo>
                    <a:pt x="36" y="59"/>
                  </a:lnTo>
                  <a:lnTo>
                    <a:pt x="36" y="57"/>
                  </a:lnTo>
                  <a:lnTo>
                    <a:pt x="36" y="57"/>
                  </a:lnTo>
                  <a:lnTo>
                    <a:pt x="33" y="57"/>
                  </a:lnTo>
                  <a:lnTo>
                    <a:pt x="33" y="57"/>
                  </a:lnTo>
                  <a:lnTo>
                    <a:pt x="33" y="57"/>
                  </a:lnTo>
                  <a:lnTo>
                    <a:pt x="33" y="57"/>
                  </a:lnTo>
                  <a:lnTo>
                    <a:pt x="33" y="54"/>
                  </a:lnTo>
                  <a:lnTo>
                    <a:pt x="33" y="54"/>
                  </a:lnTo>
                  <a:lnTo>
                    <a:pt x="33" y="54"/>
                  </a:lnTo>
                  <a:lnTo>
                    <a:pt x="33" y="54"/>
                  </a:lnTo>
                  <a:lnTo>
                    <a:pt x="33" y="51"/>
                  </a:lnTo>
                  <a:lnTo>
                    <a:pt x="31" y="51"/>
                  </a:lnTo>
                  <a:lnTo>
                    <a:pt x="28" y="51"/>
                  </a:lnTo>
                  <a:lnTo>
                    <a:pt x="28" y="51"/>
                  </a:lnTo>
                  <a:lnTo>
                    <a:pt x="28" y="51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3" y="54"/>
                  </a:lnTo>
                  <a:lnTo>
                    <a:pt x="21" y="54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15" y="54"/>
                  </a:lnTo>
                  <a:lnTo>
                    <a:pt x="13" y="57"/>
                  </a:lnTo>
                  <a:lnTo>
                    <a:pt x="13" y="62"/>
                  </a:lnTo>
                  <a:lnTo>
                    <a:pt x="13" y="62"/>
                  </a:lnTo>
                  <a:lnTo>
                    <a:pt x="15" y="62"/>
                  </a:lnTo>
                  <a:lnTo>
                    <a:pt x="15" y="62"/>
                  </a:lnTo>
                  <a:lnTo>
                    <a:pt x="18" y="64"/>
                  </a:lnTo>
                  <a:lnTo>
                    <a:pt x="18" y="64"/>
                  </a:lnTo>
                  <a:lnTo>
                    <a:pt x="21" y="64"/>
                  </a:lnTo>
                  <a:lnTo>
                    <a:pt x="21" y="64"/>
                  </a:lnTo>
                  <a:lnTo>
                    <a:pt x="23" y="64"/>
                  </a:lnTo>
                  <a:lnTo>
                    <a:pt x="23" y="67"/>
                  </a:lnTo>
                  <a:lnTo>
                    <a:pt x="28" y="67"/>
                  </a:lnTo>
                  <a:lnTo>
                    <a:pt x="31" y="67"/>
                  </a:lnTo>
                  <a:lnTo>
                    <a:pt x="31" y="64"/>
                  </a:lnTo>
                  <a:lnTo>
                    <a:pt x="31" y="64"/>
                  </a:lnTo>
                  <a:close/>
                  <a:moveTo>
                    <a:pt x="70" y="103"/>
                  </a:moveTo>
                  <a:lnTo>
                    <a:pt x="70" y="103"/>
                  </a:lnTo>
                  <a:lnTo>
                    <a:pt x="72" y="103"/>
                  </a:lnTo>
                  <a:lnTo>
                    <a:pt x="72" y="101"/>
                  </a:lnTo>
                  <a:lnTo>
                    <a:pt x="72" y="101"/>
                  </a:lnTo>
                  <a:lnTo>
                    <a:pt x="72" y="101"/>
                  </a:lnTo>
                  <a:lnTo>
                    <a:pt x="72" y="98"/>
                  </a:lnTo>
                  <a:lnTo>
                    <a:pt x="72" y="98"/>
                  </a:lnTo>
                  <a:lnTo>
                    <a:pt x="72" y="98"/>
                  </a:lnTo>
                  <a:lnTo>
                    <a:pt x="75" y="98"/>
                  </a:lnTo>
                  <a:lnTo>
                    <a:pt x="75" y="96"/>
                  </a:lnTo>
                  <a:lnTo>
                    <a:pt x="75" y="96"/>
                  </a:lnTo>
                  <a:lnTo>
                    <a:pt x="75" y="96"/>
                  </a:lnTo>
                  <a:lnTo>
                    <a:pt x="72" y="96"/>
                  </a:lnTo>
                  <a:lnTo>
                    <a:pt x="72" y="93"/>
                  </a:lnTo>
                  <a:lnTo>
                    <a:pt x="70" y="93"/>
                  </a:lnTo>
                  <a:lnTo>
                    <a:pt x="67" y="93"/>
                  </a:lnTo>
                  <a:lnTo>
                    <a:pt x="65" y="93"/>
                  </a:lnTo>
                  <a:lnTo>
                    <a:pt x="65" y="93"/>
                  </a:lnTo>
                  <a:lnTo>
                    <a:pt x="62" y="96"/>
                  </a:lnTo>
                  <a:lnTo>
                    <a:pt x="59" y="96"/>
                  </a:lnTo>
                  <a:lnTo>
                    <a:pt x="59" y="98"/>
                  </a:lnTo>
                  <a:lnTo>
                    <a:pt x="59" y="98"/>
                  </a:lnTo>
                  <a:lnTo>
                    <a:pt x="59" y="98"/>
                  </a:lnTo>
                  <a:lnTo>
                    <a:pt x="59" y="98"/>
                  </a:lnTo>
                  <a:lnTo>
                    <a:pt x="59" y="101"/>
                  </a:lnTo>
                  <a:lnTo>
                    <a:pt x="59" y="103"/>
                  </a:lnTo>
                  <a:lnTo>
                    <a:pt x="62" y="103"/>
                  </a:lnTo>
                  <a:lnTo>
                    <a:pt x="65" y="106"/>
                  </a:lnTo>
                  <a:lnTo>
                    <a:pt x="67" y="106"/>
                  </a:lnTo>
                  <a:lnTo>
                    <a:pt x="70" y="103"/>
                  </a:lnTo>
                  <a:lnTo>
                    <a:pt x="70" y="103"/>
                  </a:lnTo>
                  <a:close/>
                  <a:moveTo>
                    <a:pt x="62" y="80"/>
                  </a:moveTo>
                  <a:lnTo>
                    <a:pt x="59" y="80"/>
                  </a:lnTo>
                  <a:lnTo>
                    <a:pt x="59" y="80"/>
                  </a:lnTo>
                  <a:lnTo>
                    <a:pt x="59" y="80"/>
                  </a:lnTo>
                  <a:lnTo>
                    <a:pt x="62" y="80"/>
                  </a:lnTo>
                  <a:lnTo>
                    <a:pt x="62" y="80"/>
                  </a:lnTo>
                  <a:lnTo>
                    <a:pt x="62" y="80"/>
                  </a:lnTo>
                  <a:close/>
                  <a:moveTo>
                    <a:pt x="46" y="72"/>
                  </a:moveTo>
                  <a:lnTo>
                    <a:pt x="49" y="75"/>
                  </a:lnTo>
                  <a:lnTo>
                    <a:pt x="49" y="75"/>
                  </a:lnTo>
                  <a:lnTo>
                    <a:pt x="52" y="72"/>
                  </a:lnTo>
                  <a:lnTo>
                    <a:pt x="52" y="70"/>
                  </a:lnTo>
                  <a:lnTo>
                    <a:pt x="49" y="72"/>
                  </a:lnTo>
                  <a:lnTo>
                    <a:pt x="49" y="72"/>
                  </a:lnTo>
                  <a:lnTo>
                    <a:pt x="46" y="72"/>
                  </a:lnTo>
                  <a:lnTo>
                    <a:pt x="46" y="72"/>
                  </a:lnTo>
                  <a:lnTo>
                    <a:pt x="46" y="72"/>
                  </a:lnTo>
                  <a:close/>
                  <a:moveTo>
                    <a:pt x="52" y="72"/>
                  </a:moveTo>
                  <a:lnTo>
                    <a:pt x="54" y="72"/>
                  </a:lnTo>
                  <a:lnTo>
                    <a:pt x="54" y="72"/>
                  </a:lnTo>
                  <a:lnTo>
                    <a:pt x="54" y="72"/>
                  </a:lnTo>
                  <a:lnTo>
                    <a:pt x="54" y="72"/>
                  </a:lnTo>
                  <a:lnTo>
                    <a:pt x="52" y="72"/>
                  </a:lnTo>
                  <a:lnTo>
                    <a:pt x="52" y="72"/>
                  </a:lnTo>
                  <a:close/>
                  <a:moveTo>
                    <a:pt x="57" y="88"/>
                  </a:moveTo>
                  <a:lnTo>
                    <a:pt x="57" y="88"/>
                  </a:lnTo>
                  <a:lnTo>
                    <a:pt x="59" y="90"/>
                  </a:lnTo>
                  <a:lnTo>
                    <a:pt x="59" y="90"/>
                  </a:lnTo>
                  <a:lnTo>
                    <a:pt x="62" y="88"/>
                  </a:lnTo>
                  <a:lnTo>
                    <a:pt x="59" y="88"/>
                  </a:lnTo>
                  <a:lnTo>
                    <a:pt x="59" y="88"/>
                  </a:lnTo>
                  <a:lnTo>
                    <a:pt x="57" y="88"/>
                  </a:lnTo>
                  <a:lnTo>
                    <a:pt x="57" y="88"/>
                  </a:lnTo>
                  <a:lnTo>
                    <a:pt x="57" y="88"/>
                  </a:lnTo>
                  <a:close/>
                  <a:moveTo>
                    <a:pt x="316" y="116"/>
                  </a:moveTo>
                  <a:lnTo>
                    <a:pt x="316" y="116"/>
                  </a:lnTo>
                  <a:lnTo>
                    <a:pt x="313" y="116"/>
                  </a:lnTo>
                  <a:lnTo>
                    <a:pt x="313" y="116"/>
                  </a:lnTo>
                  <a:lnTo>
                    <a:pt x="313" y="119"/>
                  </a:lnTo>
                  <a:lnTo>
                    <a:pt x="313" y="119"/>
                  </a:lnTo>
                  <a:lnTo>
                    <a:pt x="310" y="119"/>
                  </a:lnTo>
                  <a:lnTo>
                    <a:pt x="305" y="121"/>
                  </a:lnTo>
                  <a:lnTo>
                    <a:pt x="303" y="121"/>
                  </a:lnTo>
                  <a:lnTo>
                    <a:pt x="303" y="119"/>
                  </a:lnTo>
                  <a:lnTo>
                    <a:pt x="303" y="119"/>
                  </a:lnTo>
                  <a:lnTo>
                    <a:pt x="303" y="119"/>
                  </a:lnTo>
                  <a:lnTo>
                    <a:pt x="305" y="119"/>
                  </a:lnTo>
                  <a:lnTo>
                    <a:pt x="305" y="116"/>
                  </a:lnTo>
                  <a:lnTo>
                    <a:pt x="300" y="119"/>
                  </a:lnTo>
                  <a:lnTo>
                    <a:pt x="295" y="119"/>
                  </a:lnTo>
                  <a:lnTo>
                    <a:pt x="290" y="121"/>
                  </a:lnTo>
                  <a:lnTo>
                    <a:pt x="287" y="124"/>
                  </a:lnTo>
                  <a:lnTo>
                    <a:pt x="285" y="127"/>
                  </a:lnTo>
                  <a:lnTo>
                    <a:pt x="282" y="129"/>
                  </a:lnTo>
                  <a:lnTo>
                    <a:pt x="279" y="129"/>
                  </a:lnTo>
                  <a:lnTo>
                    <a:pt x="277" y="129"/>
                  </a:lnTo>
                  <a:lnTo>
                    <a:pt x="274" y="129"/>
                  </a:lnTo>
                  <a:lnTo>
                    <a:pt x="274" y="132"/>
                  </a:lnTo>
                  <a:lnTo>
                    <a:pt x="274" y="132"/>
                  </a:lnTo>
                  <a:lnTo>
                    <a:pt x="272" y="132"/>
                  </a:lnTo>
                  <a:lnTo>
                    <a:pt x="272" y="132"/>
                  </a:lnTo>
                  <a:lnTo>
                    <a:pt x="269" y="132"/>
                  </a:lnTo>
                  <a:lnTo>
                    <a:pt x="269" y="129"/>
                  </a:lnTo>
                  <a:lnTo>
                    <a:pt x="266" y="129"/>
                  </a:lnTo>
                  <a:lnTo>
                    <a:pt x="266" y="129"/>
                  </a:lnTo>
                  <a:lnTo>
                    <a:pt x="269" y="132"/>
                  </a:lnTo>
                  <a:lnTo>
                    <a:pt x="269" y="132"/>
                  </a:lnTo>
                  <a:lnTo>
                    <a:pt x="269" y="132"/>
                  </a:lnTo>
                  <a:lnTo>
                    <a:pt x="269" y="132"/>
                  </a:lnTo>
                  <a:lnTo>
                    <a:pt x="266" y="129"/>
                  </a:lnTo>
                  <a:lnTo>
                    <a:pt x="266" y="132"/>
                  </a:lnTo>
                  <a:lnTo>
                    <a:pt x="266" y="132"/>
                  </a:lnTo>
                  <a:lnTo>
                    <a:pt x="266" y="132"/>
                  </a:lnTo>
                  <a:lnTo>
                    <a:pt x="266" y="132"/>
                  </a:lnTo>
                  <a:lnTo>
                    <a:pt x="266" y="132"/>
                  </a:lnTo>
                  <a:lnTo>
                    <a:pt x="266" y="132"/>
                  </a:lnTo>
                  <a:lnTo>
                    <a:pt x="266" y="132"/>
                  </a:lnTo>
                  <a:lnTo>
                    <a:pt x="266" y="129"/>
                  </a:lnTo>
                  <a:lnTo>
                    <a:pt x="266" y="129"/>
                  </a:lnTo>
                  <a:lnTo>
                    <a:pt x="269" y="129"/>
                  </a:lnTo>
                  <a:lnTo>
                    <a:pt x="269" y="129"/>
                  </a:lnTo>
                  <a:lnTo>
                    <a:pt x="266" y="127"/>
                  </a:lnTo>
                  <a:lnTo>
                    <a:pt x="266" y="127"/>
                  </a:lnTo>
                  <a:lnTo>
                    <a:pt x="264" y="124"/>
                  </a:lnTo>
                  <a:lnTo>
                    <a:pt x="264" y="124"/>
                  </a:lnTo>
                  <a:lnTo>
                    <a:pt x="264" y="124"/>
                  </a:lnTo>
                  <a:lnTo>
                    <a:pt x="259" y="121"/>
                  </a:lnTo>
                  <a:lnTo>
                    <a:pt x="256" y="119"/>
                  </a:lnTo>
                  <a:lnTo>
                    <a:pt x="248" y="116"/>
                  </a:lnTo>
                  <a:lnTo>
                    <a:pt x="246" y="116"/>
                  </a:lnTo>
                  <a:lnTo>
                    <a:pt x="243" y="114"/>
                  </a:lnTo>
                  <a:lnTo>
                    <a:pt x="235" y="111"/>
                  </a:lnTo>
                  <a:lnTo>
                    <a:pt x="235" y="108"/>
                  </a:lnTo>
                  <a:lnTo>
                    <a:pt x="233" y="108"/>
                  </a:lnTo>
                  <a:lnTo>
                    <a:pt x="230" y="108"/>
                  </a:lnTo>
                  <a:lnTo>
                    <a:pt x="228" y="108"/>
                  </a:lnTo>
                  <a:lnTo>
                    <a:pt x="225" y="108"/>
                  </a:lnTo>
                  <a:lnTo>
                    <a:pt x="225" y="108"/>
                  </a:lnTo>
                  <a:lnTo>
                    <a:pt x="222" y="111"/>
                  </a:lnTo>
                  <a:lnTo>
                    <a:pt x="225" y="111"/>
                  </a:lnTo>
                  <a:lnTo>
                    <a:pt x="225" y="111"/>
                  </a:lnTo>
                  <a:lnTo>
                    <a:pt x="222" y="111"/>
                  </a:lnTo>
                  <a:lnTo>
                    <a:pt x="222" y="111"/>
                  </a:lnTo>
                  <a:lnTo>
                    <a:pt x="220" y="111"/>
                  </a:lnTo>
                  <a:lnTo>
                    <a:pt x="220" y="111"/>
                  </a:lnTo>
                  <a:lnTo>
                    <a:pt x="217" y="111"/>
                  </a:lnTo>
                  <a:lnTo>
                    <a:pt x="217" y="114"/>
                  </a:lnTo>
                  <a:lnTo>
                    <a:pt x="215" y="114"/>
                  </a:lnTo>
                  <a:lnTo>
                    <a:pt x="215" y="116"/>
                  </a:lnTo>
                  <a:lnTo>
                    <a:pt x="215" y="116"/>
                  </a:lnTo>
                  <a:lnTo>
                    <a:pt x="215" y="119"/>
                  </a:lnTo>
                  <a:lnTo>
                    <a:pt x="215" y="119"/>
                  </a:lnTo>
                  <a:lnTo>
                    <a:pt x="212" y="119"/>
                  </a:lnTo>
                  <a:lnTo>
                    <a:pt x="212" y="119"/>
                  </a:lnTo>
                  <a:lnTo>
                    <a:pt x="212" y="121"/>
                  </a:lnTo>
                  <a:lnTo>
                    <a:pt x="212" y="121"/>
                  </a:lnTo>
                  <a:lnTo>
                    <a:pt x="209" y="124"/>
                  </a:lnTo>
                  <a:lnTo>
                    <a:pt x="209" y="124"/>
                  </a:lnTo>
                  <a:lnTo>
                    <a:pt x="212" y="127"/>
                  </a:lnTo>
                  <a:lnTo>
                    <a:pt x="212" y="127"/>
                  </a:lnTo>
                  <a:lnTo>
                    <a:pt x="212" y="127"/>
                  </a:lnTo>
                  <a:lnTo>
                    <a:pt x="212" y="127"/>
                  </a:lnTo>
                  <a:lnTo>
                    <a:pt x="212" y="127"/>
                  </a:lnTo>
                  <a:lnTo>
                    <a:pt x="212" y="127"/>
                  </a:lnTo>
                  <a:lnTo>
                    <a:pt x="209" y="127"/>
                  </a:lnTo>
                  <a:lnTo>
                    <a:pt x="209" y="127"/>
                  </a:lnTo>
                  <a:lnTo>
                    <a:pt x="209" y="127"/>
                  </a:lnTo>
                  <a:lnTo>
                    <a:pt x="212" y="127"/>
                  </a:lnTo>
                  <a:lnTo>
                    <a:pt x="209" y="129"/>
                  </a:lnTo>
                  <a:lnTo>
                    <a:pt x="209" y="129"/>
                  </a:lnTo>
                  <a:lnTo>
                    <a:pt x="209" y="129"/>
                  </a:lnTo>
                  <a:lnTo>
                    <a:pt x="209" y="129"/>
                  </a:lnTo>
                  <a:lnTo>
                    <a:pt x="207" y="129"/>
                  </a:lnTo>
                  <a:lnTo>
                    <a:pt x="207" y="129"/>
                  </a:lnTo>
                  <a:lnTo>
                    <a:pt x="207" y="129"/>
                  </a:lnTo>
                  <a:lnTo>
                    <a:pt x="207" y="129"/>
                  </a:lnTo>
                  <a:lnTo>
                    <a:pt x="207" y="129"/>
                  </a:lnTo>
                  <a:lnTo>
                    <a:pt x="207" y="127"/>
                  </a:lnTo>
                  <a:lnTo>
                    <a:pt x="209" y="127"/>
                  </a:lnTo>
                  <a:lnTo>
                    <a:pt x="209" y="127"/>
                  </a:lnTo>
                  <a:lnTo>
                    <a:pt x="209" y="124"/>
                  </a:lnTo>
                  <a:lnTo>
                    <a:pt x="207" y="124"/>
                  </a:lnTo>
                  <a:lnTo>
                    <a:pt x="207" y="121"/>
                  </a:lnTo>
                  <a:lnTo>
                    <a:pt x="207" y="121"/>
                  </a:lnTo>
                  <a:lnTo>
                    <a:pt x="207" y="121"/>
                  </a:lnTo>
                  <a:lnTo>
                    <a:pt x="209" y="121"/>
                  </a:lnTo>
                  <a:lnTo>
                    <a:pt x="209" y="121"/>
                  </a:lnTo>
                  <a:lnTo>
                    <a:pt x="209" y="121"/>
                  </a:lnTo>
                  <a:lnTo>
                    <a:pt x="207" y="121"/>
                  </a:lnTo>
                  <a:lnTo>
                    <a:pt x="204" y="121"/>
                  </a:lnTo>
                  <a:lnTo>
                    <a:pt x="202" y="121"/>
                  </a:lnTo>
                  <a:lnTo>
                    <a:pt x="204" y="121"/>
                  </a:lnTo>
                  <a:lnTo>
                    <a:pt x="207" y="121"/>
                  </a:lnTo>
                  <a:lnTo>
                    <a:pt x="209" y="121"/>
                  </a:lnTo>
                  <a:lnTo>
                    <a:pt x="209" y="119"/>
                  </a:lnTo>
                  <a:lnTo>
                    <a:pt x="209" y="119"/>
                  </a:lnTo>
                  <a:lnTo>
                    <a:pt x="209" y="119"/>
                  </a:lnTo>
                  <a:lnTo>
                    <a:pt x="209" y="119"/>
                  </a:lnTo>
                  <a:lnTo>
                    <a:pt x="209" y="116"/>
                  </a:lnTo>
                  <a:lnTo>
                    <a:pt x="212" y="116"/>
                  </a:lnTo>
                  <a:lnTo>
                    <a:pt x="212" y="116"/>
                  </a:lnTo>
                  <a:lnTo>
                    <a:pt x="212" y="116"/>
                  </a:lnTo>
                  <a:lnTo>
                    <a:pt x="212" y="114"/>
                  </a:lnTo>
                  <a:lnTo>
                    <a:pt x="212" y="114"/>
                  </a:lnTo>
                  <a:lnTo>
                    <a:pt x="212" y="111"/>
                  </a:lnTo>
                  <a:lnTo>
                    <a:pt x="212" y="111"/>
                  </a:lnTo>
                  <a:lnTo>
                    <a:pt x="209" y="108"/>
                  </a:lnTo>
                  <a:lnTo>
                    <a:pt x="209" y="108"/>
                  </a:lnTo>
                  <a:lnTo>
                    <a:pt x="212" y="108"/>
                  </a:lnTo>
                  <a:lnTo>
                    <a:pt x="212" y="106"/>
                  </a:lnTo>
                  <a:lnTo>
                    <a:pt x="215" y="106"/>
                  </a:lnTo>
                  <a:lnTo>
                    <a:pt x="212" y="103"/>
                  </a:lnTo>
                  <a:lnTo>
                    <a:pt x="212" y="103"/>
                  </a:lnTo>
                  <a:lnTo>
                    <a:pt x="209" y="101"/>
                  </a:lnTo>
                  <a:lnTo>
                    <a:pt x="207" y="101"/>
                  </a:lnTo>
                  <a:lnTo>
                    <a:pt x="204" y="101"/>
                  </a:lnTo>
                  <a:lnTo>
                    <a:pt x="204" y="101"/>
                  </a:lnTo>
                  <a:lnTo>
                    <a:pt x="199" y="101"/>
                  </a:lnTo>
                  <a:lnTo>
                    <a:pt x="194" y="101"/>
                  </a:lnTo>
                  <a:lnTo>
                    <a:pt x="191" y="101"/>
                  </a:lnTo>
                  <a:lnTo>
                    <a:pt x="189" y="103"/>
                  </a:lnTo>
                  <a:lnTo>
                    <a:pt x="186" y="103"/>
                  </a:lnTo>
                  <a:lnTo>
                    <a:pt x="184" y="103"/>
                  </a:lnTo>
                  <a:lnTo>
                    <a:pt x="181" y="106"/>
                  </a:lnTo>
                  <a:lnTo>
                    <a:pt x="181" y="106"/>
                  </a:lnTo>
                  <a:lnTo>
                    <a:pt x="178" y="106"/>
                  </a:lnTo>
                  <a:lnTo>
                    <a:pt x="176" y="106"/>
                  </a:lnTo>
                  <a:lnTo>
                    <a:pt x="176" y="106"/>
                  </a:lnTo>
                  <a:lnTo>
                    <a:pt x="173" y="103"/>
                  </a:lnTo>
                  <a:lnTo>
                    <a:pt x="173" y="101"/>
                  </a:lnTo>
                  <a:lnTo>
                    <a:pt x="176" y="101"/>
                  </a:lnTo>
                  <a:lnTo>
                    <a:pt x="178" y="101"/>
                  </a:lnTo>
                  <a:lnTo>
                    <a:pt x="181" y="101"/>
                  </a:lnTo>
                  <a:lnTo>
                    <a:pt x="184" y="98"/>
                  </a:lnTo>
                  <a:lnTo>
                    <a:pt x="184" y="98"/>
                  </a:lnTo>
                  <a:lnTo>
                    <a:pt x="186" y="98"/>
                  </a:lnTo>
                  <a:lnTo>
                    <a:pt x="189" y="96"/>
                  </a:lnTo>
                  <a:lnTo>
                    <a:pt x="191" y="96"/>
                  </a:lnTo>
                  <a:lnTo>
                    <a:pt x="191" y="93"/>
                  </a:lnTo>
                  <a:lnTo>
                    <a:pt x="191" y="93"/>
                  </a:lnTo>
                  <a:lnTo>
                    <a:pt x="191" y="90"/>
                  </a:lnTo>
                  <a:lnTo>
                    <a:pt x="194" y="90"/>
                  </a:lnTo>
                  <a:lnTo>
                    <a:pt x="194" y="90"/>
                  </a:lnTo>
                  <a:lnTo>
                    <a:pt x="194" y="88"/>
                  </a:lnTo>
                  <a:lnTo>
                    <a:pt x="194" y="88"/>
                  </a:lnTo>
                  <a:lnTo>
                    <a:pt x="194" y="88"/>
                  </a:lnTo>
                  <a:lnTo>
                    <a:pt x="194" y="85"/>
                  </a:lnTo>
                  <a:lnTo>
                    <a:pt x="194" y="85"/>
                  </a:lnTo>
                  <a:lnTo>
                    <a:pt x="194" y="83"/>
                  </a:lnTo>
                  <a:lnTo>
                    <a:pt x="194" y="80"/>
                  </a:lnTo>
                  <a:lnTo>
                    <a:pt x="194" y="77"/>
                  </a:lnTo>
                  <a:lnTo>
                    <a:pt x="197" y="72"/>
                  </a:lnTo>
                  <a:lnTo>
                    <a:pt x="194" y="72"/>
                  </a:lnTo>
                  <a:lnTo>
                    <a:pt x="194" y="72"/>
                  </a:lnTo>
                  <a:lnTo>
                    <a:pt x="194" y="70"/>
                  </a:lnTo>
                  <a:lnTo>
                    <a:pt x="197" y="70"/>
                  </a:lnTo>
                  <a:lnTo>
                    <a:pt x="194" y="70"/>
                  </a:lnTo>
                  <a:lnTo>
                    <a:pt x="194" y="70"/>
                  </a:lnTo>
                  <a:lnTo>
                    <a:pt x="194" y="70"/>
                  </a:lnTo>
                  <a:lnTo>
                    <a:pt x="197" y="70"/>
                  </a:lnTo>
                  <a:lnTo>
                    <a:pt x="197" y="70"/>
                  </a:lnTo>
                  <a:lnTo>
                    <a:pt x="197" y="70"/>
                  </a:lnTo>
                  <a:lnTo>
                    <a:pt x="197" y="67"/>
                  </a:lnTo>
                  <a:lnTo>
                    <a:pt x="194" y="67"/>
                  </a:lnTo>
                  <a:lnTo>
                    <a:pt x="194" y="67"/>
                  </a:lnTo>
                  <a:lnTo>
                    <a:pt x="194" y="67"/>
                  </a:lnTo>
                  <a:lnTo>
                    <a:pt x="194" y="70"/>
                  </a:lnTo>
                  <a:lnTo>
                    <a:pt x="194" y="70"/>
                  </a:lnTo>
                  <a:lnTo>
                    <a:pt x="194" y="70"/>
                  </a:lnTo>
                  <a:lnTo>
                    <a:pt x="191" y="70"/>
                  </a:lnTo>
                  <a:lnTo>
                    <a:pt x="191" y="67"/>
                  </a:lnTo>
                  <a:lnTo>
                    <a:pt x="191" y="67"/>
                  </a:lnTo>
                  <a:lnTo>
                    <a:pt x="191" y="67"/>
                  </a:lnTo>
                  <a:lnTo>
                    <a:pt x="191" y="67"/>
                  </a:lnTo>
                  <a:lnTo>
                    <a:pt x="191" y="67"/>
                  </a:lnTo>
                  <a:lnTo>
                    <a:pt x="189" y="67"/>
                  </a:lnTo>
                  <a:lnTo>
                    <a:pt x="186" y="67"/>
                  </a:lnTo>
                  <a:lnTo>
                    <a:pt x="186" y="67"/>
                  </a:lnTo>
                  <a:lnTo>
                    <a:pt x="186" y="67"/>
                  </a:lnTo>
                  <a:lnTo>
                    <a:pt x="184" y="70"/>
                  </a:lnTo>
                  <a:lnTo>
                    <a:pt x="184" y="72"/>
                  </a:lnTo>
                  <a:lnTo>
                    <a:pt x="186" y="72"/>
                  </a:lnTo>
                  <a:lnTo>
                    <a:pt x="184" y="75"/>
                  </a:lnTo>
                  <a:lnTo>
                    <a:pt x="184" y="75"/>
                  </a:lnTo>
                  <a:lnTo>
                    <a:pt x="184" y="75"/>
                  </a:lnTo>
                  <a:lnTo>
                    <a:pt x="184" y="75"/>
                  </a:lnTo>
                  <a:lnTo>
                    <a:pt x="181" y="77"/>
                  </a:lnTo>
                  <a:lnTo>
                    <a:pt x="178" y="80"/>
                  </a:lnTo>
                  <a:lnTo>
                    <a:pt x="178" y="80"/>
                  </a:lnTo>
                  <a:lnTo>
                    <a:pt x="176" y="80"/>
                  </a:lnTo>
                  <a:lnTo>
                    <a:pt x="176" y="80"/>
                  </a:lnTo>
                  <a:lnTo>
                    <a:pt x="173" y="80"/>
                  </a:lnTo>
                  <a:lnTo>
                    <a:pt x="173" y="80"/>
                  </a:lnTo>
                  <a:lnTo>
                    <a:pt x="173" y="83"/>
                  </a:lnTo>
                  <a:lnTo>
                    <a:pt x="171" y="85"/>
                  </a:lnTo>
                  <a:lnTo>
                    <a:pt x="168" y="85"/>
                  </a:lnTo>
                  <a:lnTo>
                    <a:pt x="168" y="88"/>
                  </a:lnTo>
                  <a:lnTo>
                    <a:pt x="165" y="88"/>
                  </a:lnTo>
                  <a:lnTo>
                    <a:pt x="165" y="88"/>
                  </a:lnTo>
                  <a:lnTo>
                    <a:pt x="165" y="88"/>
                  </a:lnTo>
                  <a:lnTo>
                    <a:pt x="165" y="88"/>
                  </a:lnTo>
                  <a:lnTo>
                    <a:pt x="163" y="90"/>
                  </a:lnTo>
                  <a:lnTo>
                    <a:pt x="163" y="90"/>
                  </a:lnTo>
                  <a:lnTo>
                    <a:pt x="163" y="90"/>
                  </a:lnTo>
                  <a:lnTo>
                    <a:pt x="163" y="90"/>
                  </a:lnTo>
                  <a:lnTo>
                    <a:pt x="163" y="93"/>
                  </a:lnTo>
                  <a:lnTo>
                    <a:pt x="163" y="93"/>
                  </a:lnTo>
                  <a:lnTo>
                    <a:pt x="163" y="93"/>
                  </a:lnTo>
                  <a:lnTo>
                    <a:pt x="163" y="93"/>
                  </a:lnTo>
                  <a:lnTo>
                    <a:pt x="163" y="93"/>
                  </a:lnTo>
                  <a:lnTo>
                    <a:pt x="163" y="93"/>
                  </a:lnTo>
                  <a:lnTo>
                    <a:pt x="163" y="93"/>
                  </a:lnTo>
                  <a:lnTo>
                    <a:pt x="163" y="93"/>
                  </a:lnTo>
                  <a:lnTo>
                    <a:pt x="165" y="93"/>
                  </a:lnTo>
                  <a:lnTo>
                    <a:pt x="165" y="93"/>
                  </a:lnTo>
                  <a:lnTo>
                    <a:pt x="165" y="93"/>
                  </a:lnTo>
                  <a:lnTo>
                    <a:pt x="160" y="93"/>
                  </a:lnTo>
                  <a:lnTo>
                    <a:pt x="160" y="93"/>
                  </a:lnTo>
                  <a:lnTo>
                    <a:pt x="160" y="93"/>
                  </a:lnTo>
                  <a:lnTo>
                    <a:pt x="160" y="93"/>
                  </a:lnTo>
                  <a:lnTo>
                    <a:pt x="160" y="93"/>
                  </a:lnTo>
                  <a:lnTo>
                    <a:pt x="160" y="93"/>
                  </a:lnTo>
                  <a:lnTo>
                    <a:pt x="160" y="93"/>
                  </a:lnTo>
                  <a:lnTo>
                    <a:pt x="160" y="93"/>
                  </a:lnTo>
                  <a:lnTo>
                    <a:pt x="163" y="90"/>
                  </a:lnTo>
                  <a:lnTo>
                    <a:pt x="165" y="88"/>
                  </a:lnTo>
                  <a:lnTo>
                    <a:pt x="165" y="85"/>
                  </a:lnTo>
                  <a:lnTo>
                    <a:pt x="165" y="85"/>
                  </a:lnTo>
                  <a:lnTo>
                    <a:pt x="165" y="85"/>
                  </a:lnTo>
                  <a:lnTo>
                    <a:pt x="165" y="83"/>
                  </a:lnTo>
                  <a:lnTo>
                    <a:pt x="165" y="83"/>
                  </a:lnTo>
                  <a:lnTo>
                    <a:pt x="165" y="83"/>
                  </a:lnTo>
                  <a:lnTo>
                    <a:pt x="165" y="83"/>
                  </a:lnTo>
                  <a:lnTo>
                    <a:pt x="165" y="83"/>
                  </a:lnTo>
                  <a:lnTo>
                    <a:pt x="165" y="83"/>
                  </a:lnTo>
                  <a:lnTo>
                    <a:pt x="165" y="85"/>
                  </a:lnTo>
                  <a:lnTo>
                    <a:pt x="165" y="85"/>
                  </a:lnTo>
                  <a:lnTo>
                    <a:pt x="168" y="85"/>
                  </a:lnTo>
                  <a:lnTo>
                    <a:pt x="168" y="85"/>
                  </a:lnTo>
                  <a:lnTo>
                    <a:pt x="171" y="83"/>
                  </a:lnTo>
                  <a:lnTo>
                    <a:pt x="171" y="83"/>
                  </a:lnTo>
                  <a:lnTo>
                    <a:pt x="171" y="83"/>
                  </a:lnTo>
                  <a:lnTo>
                    <a:pt x="171" y="83"/>
                  </a:lnTo>
                  <a:lnTo>
                    <a:pt x="173" y="83"/>
                  </a:lnTo>
                  <a:lnTo>
                    <a:pt x="173" y="80"/>
                  </a:lnTo>
                  <a:lnTo>
                    <a:pt x="173" y="80"/>
                  </a:lnTo>
                  <a:lnTo>
                    <a:pt x="173" y="80"/>
                  </a:lnTo>
                  <a:lnTo>
                    <a:pt x="173" y="80"/>
                  </a:lnTo>
                  <a:lnTo>
                    <a:pt x="173" y="80"/>
                  </a:lnTo>
                  <a:lnTo>
                    <a:pt x="176" y="77"/>
                  </a:lnTo>
                  <a:lnTo>
                    <a:pt x="176" y="77"/>
                  </a:lnTo>
                  <a:lnTo>
                    <a:pt x="178" y="77"/>
                  </a:lnTo>
                  <a:lnTo>
                    <a:pt x="181" y="75"/>
                  </a:lnTo>
                  <a:lnTo>
                    <a:pt x="181" y="72"/>
                  </a:lnTo>
                  <a:lnTo>
                    <a:pt x="184" y="75"/>
                  </a:lnTo>
                  <a:lnTo>
                    <a:pt x="184" y="75"/>
                  </a:lnTo>
                  <a:lnTo>
                    <a:pt x="184" y="75"/>
                  </a:lnTo>
                  <a:lnTo>
                    <a:pt x="184" y="72"/>
                  </a:lnTo>
                  <a:lnTo>
                    <a:pt x="184" y="72"/>
                  </a:lnTo>
                  <a:lnTo>
                    <a:pt x="184" y="72"/>
                  </a:lnTo>
                  <a:lnTo>
                    <a:pt x="184" y="72"/>
                  </a:lnTo>
                  <a:lnTo>
                    <a:pt x="184" y="70"/>
                  </a:lnTo>
                  <a:lnTo>
                    <a:pt x="184" y="67"/>
                  </a:lnTo>
                  <a:lnTo>
                    <a:pt x="186" y="64"/>
                  </a:lnTo>
                  <a:lnTo>
                    <a:pt x="186" y="64"/>
                  </a:lnTo>
                  <a:lnTo>
                    <a:pt x="189" y="64"/>
                  </a:lnTo>
                  <a:lnTo>
                    <a:pt x="189" y="64"/>
                  </a:lnTo>
                  <a:lnTo>
                    <a:pt x="189" y="64"/>
                  </a:lnTo>
                  <a:lnTo>
                    <a:pt x="189" y="64"/>
                  </a:lnTo>
                  <a:lnTo>
                    <a:pt x="189" y="64"/>
                  </a:lnTo>
                  <a:lnTo>
                    <a:pt x="189" y="64"/>
                  </a:lnTo>
                  <a:lnTo>
                    <a:pt x="189" y="62"/>
                  </a:lnTo>
                  <a:lnTo>
                    <a:pt x="189" y="62"/>
                  </a:lnTo>
                  <a:lnTo>
                    <a:pt x="189" y="62"/>
                  </a:lnTo>
                  <a:lnTo>
                    <a:pt x="191" y="62"/>
                  </a:lnTo>
                  <a:lnTo>
                    <a:pt x="191" y="62"/>
                  </a:lnTo>
                  <a:lnTo>
                    <a:pt x="191" y="64"/>
                  </a:lnTo>
                  <a:lnTo>
                    <a:pt x="191" y="64"/>
                  </a:lnTo>
                  <a:lnTo>
                    <a:pt x="191" y="64"/>
                  </a:lnTo>
                  <a:lnTo>
                    <a:pt x="191" y="64"/>
                  </a:lnTo>
                  <a:lnTo>
                    <a:pt x="191" y="64"/>
                  </a:lnTo>
                  <a:lnTo>
                    <a:pt x="191" y="64"/>
                  </a:lnTo>
                  <a:lnTo>
                    <a:pt x="191" y="64"/>
                  </a:lnTo>
                  <a:lnTo>
                    <a:pt x="194" y="64"/>
                  </a:lnTo>
                  <a:lnTo>
                    <a:pt x="194" y="64"/>
                  </a:lnTo>
                  <a:lnTo>
                    <a:pt x="194" y="62"/>
                  </a:lnTo>
                  <a:lnTo>
                    <a:pt x="191" y="62"/>
                  </a:lnTo>
                  <a:lnTo>
                    <a:pt x="191" y="59"/>
                  </a:lnTo>
                  <a:lnTo>
                    <a:pt x="189" y="57"/>
                  </a:lnTo>
                  <a:lnTo>
                    <a:pt x="189" y="57"/>
                  </a:lnTo>
                  <a:lnTo>
                    <a:pt x="189" y="54"/>
                  </a:lnTo>
                  <a:lnTo>
                    <a:pt x="189" y="51"/>
                  </a:lnTo>
                  <a:lnTo>
                    <a:pt x="189" y="51"/>
                  </a:lnTo>
                  <a:lnTo>
                    <a:pt x="189" y="49"/>
                  </a:lnTo>
                  <a:lnTo>
                    <a:pt x="186" y="49"/>
                  </a:lnTo>
                  <a:lnTo>
                    <a:pt x="186" y="49"/>
                  </a:lnTo>
                  <a:lnTo>
                    <a:pt x="186" y="49"/>
                  </a:lnTo>
                  <a:lnTo>
                    <a:pt x="186" y="46"/>
                  </a:lnTo>
                  <a:lnTo>
                    <a:pt x="184" y="46"/>
                  </a:lnTo>
                  <a:lnTo>
                    <a:pt x="184" y="46"/>
                  </a:lnTo>
                  <a:lnTo>
                    <a:pt x="181" y="46"/>
                  </a:lnTo>
                  <a:lnTo>
                    <a:pt x="181" y="46"/>
                  </a:lnTo>
                  <a:lnTo>
                    <a:pt x="181" y="46"/>
                  </a:lnTo>
                  <a:lnTo>
                    <a:pt x="181" y="49"/>
                  </a:lnTo>
                  <a:lnTo>
                    <a:pt x="181" y="49"/>
                  </a:lnTo>
                  <a:lnTo>
                    <a:pt x="181" y="49"/>
                  </a:lnTo>
                  <a:lnTo>
                    <a:pt x="178" y="51"/>
                  </a:lnTo>
                  <a:lnTo>
                    <a:pt x="178" y="54"/>
                  </a:lnTo>
                  <a:lnTo>
                    <a:pt x="178" y="54"/>
                  </a:lnTo>
                  <a:lnTo>
                    <a:pt x="176" y="54"/>
                  </a:lnTo>
                  <a:lnTo>
                    <a:pt x="176" y="51"/>
                  </a:lnTo>
                  <a:lnTo>
                    <a:pt x="173" y="51"/>
                  </a:lnTo>
                  <a:lnTo>
                    <a:pt x="173" y="51"/>
                  </a:lnTo>
                  <a:lnTo>
                    <a:pt x="171" y="49"/>
                  </a:lnTo>
                  <a:lnTo>
                    <a:pt x="171" y="46"/>
                  </a:lnTo>
                  <a:lnTo>
                    <a:pt x="168" y="46"/>
                  </a:lnTo>
                  <a:lnTo>
                    <a:pt x="168" y="46"/>
                  </a:lnTo>
                  <a:lnTo>
                    <a:pt x="168" y="46"/>
                  </a:lnTo>
                  <a:lnTo>
                    <a:pt x="168" y="46"/>
                  </a:lnTo>
                  <a:lnTo>
                    <a:pt x="168" y="46"/>
                  </a:lnTo>
                  <a:lnTo>
                    <a:pt x="165" y="46"/>
                  </a:lnTo>
                  <a:lnTo>
                    <a:pt x="163" y="44"/>
                  </a:lnTo>
                  <a:lnTo>
                    <a:pt x="160" y="44"/>
                  </a:lnTo>
                  <a:lnTo>
                    <a:pt x="158" y="41"/>
                  </a:lnTo>
                  <a:lnTo>
                    <a:pt x="155" y="41"/>
                  </a:lnTo>
                  <a:lnTo>
                    <a:pt x="153" y="41"/>
                  </a:lnTo>
                  <a:lnTo>
                    <a:pt x="153" y="41"/>
                  </a:lnTo>
                  <a:lnTo>
                    <a:pt x="150" y="41"/>
                  </a:lnTo>
                  <a:lnTo>
                    <a:pt x="147" y="38"/>
                  </a:lnTo>
                  <a:lnTo>
                    <a:pt x="147" y="38"/>
                  </a:lnTo>
                  <a:lnTo>
                    <a:pt x="145" y="38"/>
                  </a:lnTo>
                  <a:lnTo>
                    <a:pt x="145" y="36"/>
                  </a:lnTo>
                  <a:lnTo>
                    <a:pt x="147" y="33"/>
                  </a:lnTo>
                  <a:lnTo>
                    <a:pt x="147" y="31"/>
                  </a:lnTo>
                  <a:lnTo>
                    <a:pt x="147" y="31"/>
                  </a:lnTo>
                  <a:lnTo>
                    <a:pt x="147" y="31"/>
                  </a:lnTo>
                  <a:lnTo>
                    <a:pt x="145" y="31"/>
                  </a:lnTo>
                  <a:lnTo>
                    <a:pt x="145" y="33"/>
                  </a:lnTo>
                  <a:lnTo>
                    <a:pt x="142" y="33"/>
                  </a:lnTo>
                  <a:lnTo>
                    <a:pt x="140" y="36"/>
                  </a:lnTo>
                  <a:lnTo>
                    <a:pt x="140" y="38"/>
                  </a:lnTo>
                  <a:lnTo>
                    <a:pt x="137" y="38"/>
                  </a:lnTo>
                  <a:lnTo>
                    <a:pt x="134" y="41"/>
                  </a:lnTo>
                  <a:lnTo>
                    <a:pt x="134" y="41"/>
                  </a:lnTo>
                  <a:lnTo>
                    <a:pt x="132" y="41"/>
                  </a:lnTo>
                  <a:lnTo>
                    <a:pt x="132" y="41"/>
                  </a:lnTo>
                  <a:lnTo>
                    <a:pt x="132" y="44"/>
                  </a:lnTo>
                  <a:lnTo>
                    <a:pt x="129" y="44"/>
                  </a:lnTo>
                  <a:lnTo>
                    <a:pt x="129" y="44"/>
                  </a:lnTo>
                  <a:lnTo>
                    <a:pt x="129" y="46"/>
                  </a:lnTo>
                  <a:lnTo>
                    <a:pt x="129" y="46"/>
                  </a:lnTo>
                  <a:lnTo>
                    <a:pt x="129" y="46"/>
                  </a:lnTo>
                  <a:lnTo>
                    <a:pt x="129" y="46"/>
                  </a:lnTo>
                  <a:lnTo>
                    <a:pt x="127" y="46"/>
                  </a:lnTo>
                  <a:lnTo>
                    <a:pt x="129" y="44"/>
                  </a:lnTo>
                  <a:lnTo>
                    <a:pt x="129" y="44"/>
                  </a:lnTo>
                  <a:lnTo>
                    <a:pt x="129" y="44"/>
                  </a:lnTo>
                  <a:lnTo>
                    <a:pt x="127" y="41"/>
                  </a:lnTo>
                  <a:lnTo>
                    <a:pt x="127" y="38"/>
                  </a:lnTo>
                  <a:lnTo>
                    <a:pt x="127" y="38"/>
                  </a:lnTo>
                  <a:lnTo>
                    <a:pt x="124" y="36"/>
                  </a:lnTo>
                  <a:lnTo>
                    <a:pt x="124" y="38"/>
                  </a:lnTo>
                  <a:lnTo>
                    <a:pt x="121" y="38"/>
                  </a:lnTo>
                  <a:lnTo>
                    <a:pt x="121" y="38"/>
                  </a:lnTo>
                  <a:lnTo>
                    <a:pt x="121" y="38"/>
                  </a:lnTo>
                  <a:lnTo>
                    <a:pt x="121" y="41"/>
                  </a:lnTo>
                  <a:lnTo>
                    <a:pt x="121" y="41"/>
                  </a:lnTo>
                  <a:lnTo>
                    <a:pt x="119" y="44"/>
                  </a:lnTo>
                  <a:lnTo>
                    <a:pt x="119" y="44"/>
                  </a:lnTo>
                  <a:lnTo>
                    <a:pt x="119" y="44"/>
                  </a:lnTo>
                  <a:lnTo>
                    <a:pt x="116" y="44"/>
                  </a:lnTo>
                  <a:lnTo>
                    <a:pt x="116" y="44"/>
                  </a:lnTo>
                  <a:lnTo>
                    <a:pt x="114" y="44"/>
                  </a:lnTo>
                  <a:lnTo>
                    <a:pt x="114" y="41"/>
                  </a:lnTo>
                  <a:lnTo>
                    <a:pt x="114" y="44"/>
                  </a:lnTo>
                  <a:lnTo>
                    <a:pt x="114" y="44"/>
                  </a:lnTo>
                  <a:lnTo>
                    <a:pt x="114" y="44"/>
                  </a:lnTo>
                  <a:lnTo>
                    <a:pt x="111" y="44"/>
                  </a:lnTo>
                  <a:lnTo>
                    <a:pt x="111" y="44"/>
                  </a:lnTo>
                  <a:lnTo>
                    <a:pt x="111" y="44"/>
                  </a:lnTo>
                  <a:lnTo>
                    <a:pt x="109" y="41"/>
                  </a:lnTo>
                  <a:lnTo>
                    <a:pt x="109" y="41"/>
                  </a:lnTo>
                  <a:lnTo>
                    <a:pt x="106" y="41"/>
                  </a:lnTo>
                  <a:lnTo>
                    <a:pt x="106" y="38"/>
                  </a:lnTo>
                  <a:lnTo>
                    <a:pt x="109" y="36"/>
                  </a:lnTo>
                  <a:lnTo>
                    <a:pt x="106" y="36"/>
                  </a:lnTo>
                  <a:lnTo>
                    <a:pt x="103" y="33"/>
                  </a:lnTo>
                  <a:lnTo>
                    <a:pt x="101" y="33"/>
                  </a:lnTo>
                  <a:lnTo>
                    <a:pt x="101" y="33"/>
                  </a:lnTo>
                  <a:lnTo>
                    <a:pt x="98" y="33"/>
                  </a:lnTo>
                  <a:lnTo>
                    <a:pt x="96" y="31"/>
                  </a:lnTo>
                  <a:lnTo>
                    <a:pt x="93" y="31"/>
                  </a:lnTo>
                  <a:lnTo>
                    <a:pt x="90" y="33"/>
                  </a:lnTo>
                  <a:lnTo>
                    <a:pt x="88" y="33"/>
                  </a:lnTo>
                  <a:lnTo>
                    <a:pt x="88" y="31"/>
                  </a:lnTo>
                  <a:lnTo>
                    <a:pt x="85" y="31"/>
                  </a:lnTo>
                  <a:lnTo>
                    <a:pt x="83" y="31"/>
                  </a:lnTo>
                  <a:lnTo>
                    <a:pt x="80" y="28"/>
                  </a:lnTo>
                  <a:lnTo>
                    <a:pt x="77" y="28"/>
                  </a:lnTo>
                  <a:lnTo>
                    <a:pt x="75" y="28"/>
                  </a:lnTo>
                  <a:lnTo>
                    <a:pt x="72" y="26"/>
                  </a:lnTo>
                  <a:lnTo>
                    <a:pt x="70" y="26"/>
                  </a:lnTo>
                  <a:lnTo>
                    <a:pt x="65" y="26"/>
                  </a:lnTo>
                  <a:lnTo>
                    <a:pt x="65" y="26"/>
                  </a:lnTo>
                  <a:lnTo>
                    <a:pt x="62" y="26"/>
                  </a:lnTo>
                  <a:lnTo>
                    <a:pt x="59" y="26"/>
                  </a:lnTo>
                  <a:lnTo>
                    <a:pt x="57" y="26"/>
                  </a:lnTo>
                  <a:lnTo>
                    <a:pt x="54" y="28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49" y="26"/>
                  </a:lnTo>
                  <a:lnTo>
                    <a:pt x="46" y="26"/>
                  </a:lnTo>
                  <a:lnTo>
                    <a:pt x="44" y="26"/>
                  </a:lnTo>
                  <a:lnTo>
                    <a:pt x="41" y="26"/>
                  </a:lnTo>
                  <a:lnTo>
                    <a:pt x="41" y="23"/>
                  </a:lnTo>
                  <a:lnTo>
                    <a:pt x="39" y="26"/>
                  </a:lnTo>
                  <a:lnTo>
                    <a:pt x="39" y="28"/>
                  </a:lnTo>
                  <a:lnTo>
                    <a:pt x="39" y="28"/>
                  </a:lnTo>
                  <a:lnTo>
                    <a:pt x="36" y="28"/>
                  </a:lnTo>
                  <a:lnTo>
                    <a:pt x="33" y="31"/>
                  </a:lnTo>
                  <a:lnTo>
                    <a:pt x="31" y="31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6" y="28"/>
                  </a:lnTo>
                  <a:lnTo>
                    <a:pt x="26" y="31"/>
                  </a:lnTo>
                  <a:lnTo>
                    <a:pt x="26" y="31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18" y="31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3" y="28"/>
                  </a:lnTo>
                  <a:lnTo>
                    <a:pt x="10" y="26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10" y="20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8" y="13"/>
                  </a:lnTo>
                  <a:lnTo>
                    <a:pt x="10" y="13"/>
                  </a:lnTo>
                  <a:lnTo>
                    <a:pt x="10" y="10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5" y="7"/>
                  </a:lnTo>
                  <a:lnTo>
                    <a:pt x="18" y="7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5" y="5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0" y="5"/>
                  </a:lnTo>
                  <a:lnTo>
                    <a:pt x="8" y="10"/>
                  </a:lnTo>
                  <a:lnTo>
                    <a:pt x="5" y="13"/>
                  </a:lnTo>
                  <a:lnTo>
                    <a:pt x="5" y="18"/>
                  </a:lnTo>
                  <a:lnTo>
                    <a:pt x="2" y="20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4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2" y="51"/>
                  </a:lnTo>
                  <a:lnTo>
                    <a:pt x="2" y="49"/>
                  </a:lnTo>
                  <a:lnTo>
                    <a:pt x="2" y="49"/>
                  </a:lnTo>
                  <a:lnTo>
                    <a:pt x="2" y="49"/>
                  </a:lnTo>
                  <a:lnTo>
                    <a:pt x="2" y="49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0" y="46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1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10" y="33"/>
                  </a:lnTo>
                  <a:lnTo>
                    <a:pt x="13" y="33"/>
                  </a:lnTo>
                  <a:lnTo>
                    <a:pt x="13" y="36"/>
                  </a:lnTo>
                  <a:lnTo>
                    <a:pt x="15" y="36"/>
                  </a:lnTo>
                  <a:lnTo>
                    <a:pt x="15" y="36"/>
                  </a:lnTo>
                  <a:lnTo>
                    <a:pt x="15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23" y="31"/>
                  </a:lnTo>
                  <a:lnTo>
                    <a:pt x="26" y="31"/>
                  </a:lnTo>
                  <a:lnTo>
                    <a:pt x="28" y="31"/>
                  </a:lnTo>
                  <a:lnTo>
                    <a:pt x="31" y="31"/>
                  </a:lnTo>
                  <a:lnTo>
                    <a:pt x="33" y="28"/>
                  </a:lnTo>
                  <a:lnTo>
                    <a:pt x="36" y="31"/>
                  </a:lnTo>
                  <a:lnTo>
                    <a:pt x="36" y="31"/>
                  </a:lnTo>
                  <a:lnTo>
                    <a:pt x="36" y="31"/>
                  </a:lnTo>
                  <a:lnTo>
                    <a:pt x="36" y="31"/>
                  </a:lnTo>
                  <a:lnTo>
                    <a:pt x="36" y="33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9" y="38"/>
                  </a:lnTo>
                  <a:lnTo>
                    <a:pt x="39" y="38"/>
                  </a:lnTo>
                  <a:lnTo>
                    <a:pt x="41" y="41"/>
                  </a:lnTo>
                  <a:lnTo>
                    <a:pt x="41" y="44"/>
                  </a:lnTo>
                  <a:lnTo>
                    <a:pt x="41" y="44"/>
                  </a:lnTo>
                  <a:lnTo>
                    <a:pt x="44" y="46"/>
                  </a:lnTo>
                  <a:lnTo>
                    <a:pt x="44" y="46"/>
                  </a:lnTo>
                  <a:lnTo>
                    <a:pt x="44" y="46"/>
                  </a:lnTo>
                  <a:lnTo>
                    <a:pt x="44" y="46"/>
                  </a:lnTo>
                  <a:lnTo>
                    <a:pt x="46" y="49"/>
                  </a:lnTo>
                  <a:lnTo>
                    <a:pt x="46" y="49"/>
                  </a:lnTo>
                  <a:lnTo>
                    <a:pt x="46" y="49"/>
                  </a:lnTo>
                  <a:lnTo>
                    <a:pt x="46" y="51"/>
                  </a:lnTo>
                  <a:lnTo>
                    <a:pt x="46" y="51"/>
                  </a:lnTo>
                  <a:lnTo>
                    <a:pt x="46" y="51"/>
                  </a:lnTo>
                  <a:lnTo>
                    <a:pt x="46" y="51"/>
                  </a:lnTo>
                  <a:lnTo>
                    <a:pt x="46" y="54"/>
                  </a:lnTo>
                  <a:lnTo>
                    <a:pt x="49" y="54"/>
                  </a:lnTo>
                  <a:lnTo>
                    <a:pt x="46" y="54"/>
                  </a:lnTo>
                  <a:lnTo>
                    <a:pt x="46" y="57"/>
                  </a:lnTo>
                  <a:lnTo>
                    <a:pt x="46" y="57"/>
                  </a:lnTo>
                  <a:lnTo>
                    <a:pt x="46" y="57"/>
                  </a:lnTo>
                  <a:lnTo>
                    <a:pt x="46" y="57"/>
                  </a:lnTo>
                  <a:lnTo>
                    <a:pt x="49" y="57"/>
                  </a:lnTo>
                  <a:lnTo>
                    <a:pt x="52" y="59"/>
                  </a:lnTo>
                  <a:lnTo>
                    <a:pt x="52" y="59"/>
                  </a:lnTo>
                  <a:lnTo>
                    <a:pt x="54" y="62"/>
                  </a:lnTo>
                  <a:lnTo>
                    <a:pt x="54" y="62"/>
                  </a:lnTo>
                  <a:lnTo>
                    <a:pt x="54" y="64"/>
                  </a:lnTo>
                  <a:lnTo>
                    <a:pt x="54" y="67"/>
                  </a:lnTo>
                  <a:lnTo>
                    <a:pt x="54" y="67"/>
                  </a:lnTo>
                  <a:lnTo>
                    <a:pt x="57" y="70"/>
                  </a:lnTo>
                  <a:lnTo>
                    <a:pt x="59" y="70"/>
                  </a:lnTo>
                  <a:lnTo>
                    <a:pt x="59" y="70"/>
                  </a:lnTo>
                  <a:lnTo>
                    <a:pt x="62" y="70"/>
                  </a:lnTo>
                  <a:lnTo>
                    <a:pt x="62" y="72"/>
                  </a:lnTo>
                  <a:lnTo>
                    <a:pt x="65" y="75"/>
                  </a:lnTo>
                  <a:lnTo>
                    <a:pt x="65" y="77"/>
                  </a:lnTo>
                  <a:lnTo>
                    <a:pt x="67" y="77"/>
                  </a:lnTo>
                  <a:lnTo>
                    <a:pt x="67" y="77"/>
                  </a:lnTo>
                  <a:lnTo>
                    <a:pt x="67" y="77"/>
                  </a:lnTo>
                  <a:lnTo>
                    <a:pt x="70" y="80"/>
                  </a:lnTo>
                  <a:lnTo>
                    <a:pt x="70" y="83"/>
                  </a:lnTo>
                  <a:lnTo>
                    <a:pt x="72" y="85"/>
                  </a:lnTo>
                  <a:lnTo>
                    <a:pt x="75" y="90"/>
                  </a:lnTo>
                  <a:lnTo>
                    <a:pt x="75" y="90"/>
                  </a:lnTo>
                  <a:lnTo>
                    <a:pt x="77" y="90"/>
                  </a:lnTo>
                  <a:lnTo>
                    <a:pt x="77" y="93"/>
                  </a:lnTo>
                  <a:lnTo>
                    <a:pt x="80" y="93"/>
                  </a:lnTo>
                  <a:lnTo>
                    <a:pt x="77" y="93"/>
                  </a:lnTo>
                  <a:lnTo>
                    <a:pt x="77" y="93"/>
                  </a:lnTo>
                  <a:lnTo>
                    <a:pt x="77" y="93"/>
                  </a:lnTo>
                  <a:lnTo>
                    <a:pt x="80" y="93"/>
                  </a:lnTo>
                  <a:lnTo>
                    <a:pt x="80" y="96"/>
                  </a:lnTo>
                  <a:lnTo>
                    <a:pt x="80" y="96"/>
                  </a:lnTo>
                  <a:lnTo>
                    <a:pt x="80" y="98"/>
                  </a:lnTo>
                  <a:lnTo>
                    <a:pt x="80" y="98"/>
                  </a:lnTo>
                  <a:lnTo>
                    <a:pt x="83" y="101"/>
                  </a:lnTo>
                  <a:lnTo>
                    <a:pt x="80" y="101"/>
                  </a:lnTo>
                  <a:lnTo>
                    <a:pt x="80" y="101"/>
                  </a:lnTo>
                  <a:lnTo>
                    <a:pt x="80" y="101"/>
                  </a:lnTo>
                  <a:lnTo>
                    <a:pt x="80" y="101"/>
                  </a:lnTo>
                  <a:lnTo>
                    <a:pt x="83" y="101"/>
                  </a:lnTo>
                  <a:lnTo>
                    <a:pt x="83" y="101"/>
                  </a:lnTo>
                  <a:lnTo>
                    <a:pt x="80" y="103"/>
                  </a:lnTo>
                  <a:lnTo>
                    <a:pt x="77" y="103"/>
                  </a:lnTo>
                  <a:lnTo>
                    <a:pt x="77" y="106"/>
                  </a:lnTo>
                  <a:lnTo>
                    <a:pt x="75" y="106"/>
                  </a:lnTo>
                  <a:lnTo>
                    <a:pt x="75" y="106"/>
                  </a:lnTo>
                  <a:lnTo>
                    <a:pt x="75" y="106"/>
                  </a:lnTo>
                  <a:lnTo>
                    <a:pt x="75" y="108"/>
                  </a:lnTo>
                  <a:lnTo>
                    <a:pt x="75" y="108"/>
                  </a:lnTo>
                  <a:lnTo>
                    <a:pt x="75" y="108"/>
                  </a:lnTo>
                  <a:lnTo>
                    <a:pt x="72" y="108"/>
                  </a:lnTo>
                  <a:lnTo>
                    <a:pt x="72" y="108"/>
                  </a:lnTo>
                  <a:lnTo>
                    <a:pt x="72" y="111"/>
                  </a:lnTo>
                  <a:lnTo>
                    <a:pt x="70" y="111"/>
                  </a:lnTo>
                  <a:lnTo>
                    <a:pt x="67" y="114"/>
                  </a:lnTo>
                  <a:lnTo>
                    <a:pt x="65" y="114"/>
                  </a:lnTo>
                  <a:lnTo>
                    <a:pt x="62" y="114"/>
                  </a:lnTo>
                  <a:lnTo>
                    <a:pt x="62" y="114"/>
                  </a:lnTo>
                  <a:lnTo>
                    <a:pt x="62" y="114"/>
                  </a:lnTo>
                  <a:lnTo>
                    <a:pt x="59" y="114"/>
                  </a:lnTo>
                  <a:lnTo>
                    <a:pt x="59" y="114"/>
                  </a:lnTo>
                  <a:lnTo>
                    <a:pt x="59" y="114"/>
                  </a:lnTo>
                  <a:lnTo>
                    <a:pt x="59" y="114"/>
                  </a:lnTo>
                  <a:lnTo>
                    <a:pt x="57" y="114"/>
                  </a:lnTo>
                  <a:lnTo>
                    <a:pt x="57" y="114"/>
                  </a:lnTo>
                  <a:lnTo>
                    <a:pt x="54" y="114"/>
                  </a:lnTo>
                  <a:lnTo>
                    <a:pt x="54" y="114"/>
                  </a:lnTo>
                  <a:lnTo>
                    <a:pt x="52" y="114"/>
                  </a:lnTo>
                  <a:lnTo>
                    <a:pt x="46" y="114"/>
                  </a:lnTo>
                  <a:lnTo>
                    <a:pt x="44" y="116"/>
                  </a:lnTo>
                  <a:lnTo>
                    <a:pt x="41" y="116"/>
                  </a:lnTo>
                  <a:lnTo>
                    <a:pt x="41" y="116"/>
                  </a:lnTo>
                  <a:lnTo>
                    <a:pt x="41" y="116"/>
                  </a:lnTo>
                  <a:lnTo>
                    <a:pt x="41" y="114"/>
                  </a:lnTo>
                  <a:lnTo>
                    <a:pt x="41" y="114"/>
                  </a:lnTo>
                  <a:lnTo>
                    <a:pt x="41" y="116"/>
                  </a:lnTo>
                  <a:lnTo>
                    <a:pt x="39" y="116"/>
                  </a:lnTo>
                  <a:lnTo>
                    <a:pt x="36" y="116"/>
                  </a:lnTo>
                  <a:lnTo>
                    <a:pt x="36" y="119"/>
                  </a:lnTo>
                  <a:lnTo>
                    <a:pt x="36" y="119"/>
                  </a:lnTo>
                  <a:lnTo>
                    <a:pt x="36" y="119"/>
                  </a:lnTo>
                  <a:lnTo>
                    <a:pt x="36" y="121"/>
                  </a:lnTo>
                  <a:lnTo>
                    <a:pt x="39" y="121"/>
                  </a:lnTo>
                  <a:lnTo>
                    <a:pt x="41" y="121"/>
                  </a:lnTo>
                  <a:lnTo>
                    <a:pt x="41" y="119"/>
                  </a:lnTo>
                  <a:lnTo>
                    <a:pt x="41" y="119"/>
                  </a:lnTo>
                  <a:lnTo>
                    <a:pt x="41" y="119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6" y="121"/>
                  </a:lnTo>
                  <a:lnTo>
                    <a:pt x="44" y="121"/>
                  </a:lnTo>
                  <a:lnTo>
                    <a:pt x="44" y="121"/>
                  </a:lnTo>
                  <a:lnTo>
                    <a:pt x="44" y="119"/>
                  </a:lnTo>
                  <a:lnTo>
                    <a:pt x="46" y="119"/>
                  </a:lnTo>
                  <a:lnTo>
                    <a:pt x="46" y="119"/>
                  </a:lnTo>
                  <a:lnTo>
                    <a:pt x="46" y="121"/>
                  </a:lnTo>
                  <a:lnTo>
                    <a:pt x="46" y="121"/>
                  </a:lnTo>
                  <a:lnTo>
                    <a:pt x="46" y="121"/>
                  </a:lnTo>
                  <a:lnTo>
                    <a:pt x="46" y="121"/>
                  </a:lnTo>
                  <a:lnTo>
                    <a:pt x="46" y="121"/>
                  </a:lnTo>
                  <a:lnTo>
                    <a:pt x="46" y="121"/>
                  </a:lnTo>
                  <a:lnTo>
                    <a:pt x="46" y="121"/>
                  </a:lnTo>
                  <a:lnTo>
                    <a:pt x="44" y="121"/>
                  </a:lnTo>
                  <a:lnTo>
                    <a:pt x="44" y="124"/>
                  </a:lnTo>
                  <a:lnTo>
                    <a:pt x="41" y="124"/>
                  </a:lnTo>
                  <a:lnTo>
                    <a:pt x="41" y="124"/>
                  </a:lnTo>
                  <a:lnTo>
                    <a:pt x="41" y="124"/>
                  </a:lnTo>
                  <a:lnTo>
                    <a:pt x="41" y="124"/>
                  </a:lnTo>
                  <a:lnTo>
                    <a:pt x="41" y="124"/>
                  </a:lnTo>
                  <a:lnTo>
                    <a:pt x="39" y="124"/>
                  </a:lnTo>
                  <a:lnTo>
                    <a:pt x="39" y="124"/>
                  </a:lnTo>
                  <a:lnTo>
                    <a:pt x="36" y="124"/>
                  </a:lnTo>
                  <a:lnTo>
                    <a:pt x="36" y="124"/>
                  </a:lnTo>
                  <a:lnTo>
                    <a:pt x="36" y="127"/>
                  </a:lnTo>
                  <a:lnTo>
                    <a:pt x="36" y="127"/>
                  </a:lnTo>
                  <a:lnTo>
                    <a:pt x="36" y="127"/>
                  </a:lnTo>
                  <a:lnTo>
                    <a:pt x="36" y="129"/>
                  </a:lnTo>
                  <a:lnTo>
                    <a:pt x="36" y="129"/>
                  </a:lnTo>
                  <a:lnTo>
                    <a:pt x="36" y="134"/>
                  </a:lnTo>
                  <a:lnTo>
                    <a:pt x="39" y="134"/>
                  </a:lnTo>
                  <a:lnTo>
                    <a:pt x="41" y="137"/>
                  </a:lnTo>
                  <a:lnTo>
                    <a:pt x="44" y="140"/>
                  </a:lnTo>
                  <a:lnTo>
                    <a:pt x="44" y="140"/>
                  </a:lnTo>
                  <a:lnTo>
                    <a:pt x="46" y="140"/>
                  </a:lnTo>
                  <a:lnTo>
                    <a:pt x="46" y="140"/>
                  </a:lnTo>
                  <a:lnTo>
                    <a:pt x="46" y="137"/>
                  </a:lnTo>
                  <a:lnTo>
                    <a:pt x="46" y="137"/>
                  </a:lnTo>
                  <a:lnTo>
                    <a:pt x="46" y="134"/>
                  </a:lnTo>
                  <a:lnTo>
                    <a:pt x="46" y="134"/>
                  </a:lnTo>
                  <a:lnTo>
                    <a:pt x="49" y="134"/>
                  </a:lnTo>
                  <a:lnTo>
                    <a:pt x="49" y="134"/>
                  </a:lnTo>
                  <a:lnTo>
                    <a:pt x="49" y="134"/>
                  </a:lnTo>
                  <a:lnTo>
                    <a:pt x="49" y="134"/>
                  </a:lnTo>
                  <a:lnTo>
                    <a:pt x="52" y="134"/>
                  </a:lnTo>
                  <a:lnTo>
                    <a:pt x="52" y="132"/>
                  </a:lnTo>
                  <a:lnTo>
                    <a:pt x="52" y="134"/>
                  </a:lnTo>
                  <a:lnTo>
                    <a:pt x="52" y="134"/>
                  </a:lnTo>
                  <a:lnTo>
                    <a:pt x="52" y="134"/>
                  </a:lnTo>
                  <a:lnTo>
                    <a:pt x="52" y="134"/>
                  </a:lnTo>
                  <a:lnTo>
                    <a:pt x="54" y="134"/>
                  </a:lnTo>
                  <a:lnTo>
                    <a:pt x="54" y="134"/>
                  </a:lnTo>
                  <a:lnTo>
                    <a:pt x="54" y="134"/>
                  </a:lnTo>
                  <a:lnTo>
                    <a:pt x="57" y="137"/>
                  </a:lnTo>
                  <a:lnTo>
                    <a:pt x="57" y="134"/>
                  </a:lnTo>
                  <a:lnTo>
                    <a:pt x="59" y="134"/>
                  </a:lnTo>
                  <a:lnTo>
                    <a:pt x="59" y="134"/>
                  </a:lnTo>
                  <a:lnTo>
                    <a:pt x="62" y="134"/>
                  </a:lnTo>
                  <a:lnTo>
                    <a:pt x="62" y="134"/>
                  </a:lnTo>
                  <a:lnTo>
                    <a:pt x="62" y="137"/>
                  </a:lnTo>
                  <a:lnTo>
                    <a:pt x="65" y="137"/>
                  </a:lnTo>
                  <a:lnTo>
                    <a:pt x="65" y="140"/>
                  </a:lnTo>
                  <a:lnTo>
                    <a:pt x="67" y="137"/>
                  </a:lnTo>
                  <a:lnTo>
                    <a:pt x="70" y="134"/>
                  </a:lnTo>
                  <a:lnTo>
                    <a:pt x="70" y="132"/>
                  </a:lnTo>
                  <a:lnTo>
                    <a:pt x="72" y="129"/>
                  </a:lnTo>
                  <a:lnTo>
                    <a:pt x="75" y="129"/>
                  </a:lnTo>
                  <a:lnTo>
                    <a:pt x="77" y="129"/>
                  </a:lnTo>
                  <a:lnTo>
                    <a:pt x="77" y="129"/>
                  </a:lnTo>
                  <a:lnTo>
                    <a:pt x="75" y="129"/>
                  </a:lnTo>
                  <a:lnTo>
                    <a:pt x="75" y="132"/>
                  </a:lnTo>
                  <a:lnTo>
                    <a:pt x="75" y="134"/>
                  </a:lnTo>
                  <a:lnTo>
                    <a:pt x="72" y="134"/>
                  </a:lnTo>
                  <a:lnTo>
                    <a:pt x="72" y="134"/>
                  </a:lnTo>
                  <a:lnTo>
                    <a:pt x="72" y="137"/>
                  </a:lnTo>
                  <a:lnTo>
                    <a:pt x="72" y="137"/>
                  </a:lnTo>
                  <a:lnTo>
                    <a:pt x="70" y="137"/>
                  </a:lnTo>
                  <a:lnTo>
                    <a:pt x="72" y="137"/>
                  </a:lnTo>
                  <a:lnTo>
                    <a:pt x="72" y="137"/>
                  </a:lnTo>
                  <a:lnTo>
                    <a:pt x="70" y="137"/>
                  </a:lnTo>
                  <a:lnTo>
                    <a:pt x="70" y="140"/>
                  </a:lnTo>
                  <a:lnTo>
                    <a:pt x="67" y="140"/>
                  </a:lnTo>
                  <a:lnTo>
                    <a:pt x="67" y="140"/>
                  </a:lnTo>
                  <a:lnTo>
                    <a:pt x="65" y="140"/>
                  </a:lnTo>
                  <a:lnTo>
                    <a:pt x="65" y="140"/>
                  </a:lnTo>
                  <a:lnTo>
                    <a:pt x="62" y="140"/>
                  </a:lnTo>
                  <a:lnTo>
                    <a:pt x="62" y="140"/>
                  </a:lnTo>
                  <a:lnTo>
                    <a:pt x="62" y="142"/>
                  </a:lnTo>
                  <a:lnTo>
                    <a:pt x="62" y="142"/>
                  </a:lnTo>
                  <a:lnTo>
                    <a:pt x="62" y="142"/>
                  </a:lnTo>
                  <a:lnTo>
                    <a:pt x="62" y="145"/>
                  </a:lnTo>
                  <a:lnTo>
                    <a:pt x="62" y="145"/>
                  </a:lnTo>
                  <a:lnTo>
                    <a:pt x="62" y="147"/>
                  </a:lnTo>
                  <a:lnTo>
                    <a:pt x="62" y="147"/>
                  </a:lnTo>
                  <a:lnTo>
                    <a:pt x="62" y="147"/>
                  </a:lnTo>
                  <a:lnTo>
                    <a:pt x="59" y="150"/>
                  </a:lnTo>
                  <a:lnTo>
                    <a:pt x="59" y="150"/>
                  </a:lnTo>
                  <a:lnTo>
                    <a:pt x="59" y="153"/>
                  </a:lnTo>
                  <a:lnTo>
                    <a:pt x="59" y="153"/>
                  </a:lnTo>
                  <a:lnTo>
                    <a:pt x="59" y="155"/>
                  </a:lnTo>
                  <a:lnTo>
                    <a:pt x="59" y="155"/>
                  </a:lnTo>
                  <a:lnTo>
                    <a:pt x="59" y="155"/>
                  </a:lnTo>
                  <a:lnTo>
                    <a:pt x="59" y="158"/>
                  </a:lnTo>
                  <a:lnTo>
                    <a:pt x="62" y="160"/>
                  </a:lnTo>
                  <a:lnTo>
                    <a:pt x="62" y="160"/>
                  </a:lnTo>
                  <a:lnTo>
                    <a:pt x="62" y="160"/>
                  </a:lnTo>
                  <a:lnTo>
                    <a:pt x="62" y="163"/>
                  </a:lnTo>
                  <a:lnTo>
                    <a:pt x="65" y="163"/>
                  </a:lnTo>
                  <a:lnTo>
                    <a:pt x="65" y="163"/>
                  </a:lnTo>
                  <a:lnTo>
                    <a:pt x="67" y="163"/>
                  </a:lnTo>
                  <a:lnTo>
                    <a:pt x="67" y="160"/>
                  </a:lnTo>
                  <a:lnTo>
                    <a:pt x="70" y="160"/>
                  </a:lnTo>
                  <a:lnTo>
                    <a:pt x="72" y="160"/>
                  </a:lnTo>
                  <a:lnTo>
                    <a:pt x="72" y="163"/>
                  </a:lnTo>
                  <a:lnTo>
                    <a:pt x="72" y="166"/>
                  </a:lnTo>
                  <a:lnTo>
                    <a:pt x="75" y="168"/>
                  </a:lnTo>
                  <a:lnTo>
                    <a:pt x="75" y="168"/>
                  </a:lnTo>
                  <a:lnTo>
                    <a:pt x="75" y="171"/>
                  </a:lnTo>
                  <a:lnTo>
                    <a:pt x="77" y="173"/>
                  </a:lnTo>
                  <a:lnTo>
                    <a:pt x="75" y="173"/>
                  </a:lnTo>
                  <a:lnTo>
                    <a:pt x="75" y="173"/>
                  </a:lnTo>
                  <a:lnTo>
                    <a:pt x="75" y="173"/>
                  </a:lnTo>
                  <a:lnTo>
                    <a:pt x="75" y="173"/>
                  </a:lnTo>
                  <a:lnTo>
                    <a:pt x="77" y="173"/>
                  </a:lnTo>
                  <a:lnTo>
                    <a:pt x="77" y="173"/>
                  </a:lnTo>
                  <a:lnTo>
                    <a:pt x="77" y="176"/>
                  </a:lnTo>
                  <a:lnTo>
                    <a:pt x="77" y="178"/>
                  </a:lnTo>
                  <a:lnTo>
                    <a:pt x="75" y="178"/>
                  </a:lnTo>
                  <a:lnTo>
                    <a:pt x="75" y="178"/>
                  </a:lnTo>
                  <a:lnTo>
                    <a:pt x="72" y="178"/>
                  </a:lnTo>
                  <a:lnTo>
                    <a:pt x="72" y="178"/>
                  </a:lnTo>
                  <a:lnTo>
                    <a:pt x="72" y="178"/>
                  </a:lnTo>
                  <a:lnTo>
                    <a:pt x="70" y="178"/>
                  </a:lnTo>
                  <a:lnTo>
                    <a:pt x="70" y="178"/>
                  </a:lnTo>
                  <a:lnTo>
                    <a:pt x="67" y="178"/>
                  </a:lnTo>
                  <a:lnTo>
                    <a:pt x="67" y="176"/>
                  </a:lnTo>
                  <a:lnTo>
                    <a:pt x="65" y="176"/>
                  </a:lnTo>
                  <a:lnTo>
                    <a:pt x="65" y="176"/>
                  </a:lnTo>
                  <a:lnTo>
                    <a:pt x="62" y="178"/>
                  </a:lnTo>
                  <a:lnTo>
                    <a:pt x="62" y="178"/>
                  </a:lnTo>
                  <a:lnTo>
                    <a:pt x="62" y="181"/>
                  </a:lnTo>
                  <a:lnTo>
                    <a:pt x="62" y="181"/>
                  </a:lnTo>
                  <a:lnTo>
                    <a:pt x="65" y="181"/>
                  </a:lnTo>
                  <a:lnTo>
                    <a:pt x="65" y="184"/>
                  </a:lnTo>
                  <a:lnTo>
                    <a:pt x="65" y="184"/>
                  </a:lnTo>
                  <a:lnTo>
                    <a:pt x="67" y="186"/>
                  </a:lnTo>
                  <a:lnTo>
                    <a:pt x="67" y="186"/>
                  </a:lnTo>
                  <a:lnTo>
                    <a:pt x="67" y="189"/>
                  </a:lnTo>
                  <a:lnTo>
                    <a:pt x="70" y="191"/>
                  </a:lnTo>
                  <a:lnTo>
                    <a:pt x="70" y="191"/>
                  </a:lnTo>
                  <a:lnTo>
                    <a:pt x="70" y="194"/>
                  </a:lnTo>
                  <a:lnTo>
                    <a:pt x="70" y="194"/>
                  </a:lnTo>
                  <a:lnTo>
                    <a:pt x="70" y="197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70" y="197"/>
                  </a:lnTo>
                  <a:lnTo>
                    <a:pt x="70" y="199"/>
                  </a:lnTo>
                  <a:lnTo>
                    <a:pt x="72" y="199"/>
                  </a:lnTo>
                  <a:lnTo>
                    <a:pt x="72" y="199"/>
                  </a:lnTo>
                  <a:lnTo>
                    <a:pt x="72" y="199"/>
                  </a:lnTo>
                  <a:lnTo>
                    <a:pt x="75" y="202"/>
                  </a:lnTo>
                  <a:lnTo>
                    <a:pt x="77" y="202"/>
                  </a:lnTo>
                  <a:lnTo>
                    <a:pt x="77" y="204"/>
                  </a:lnTo>
                  <a:lnTo>
                    <a:pt x="80" y="204"/>
                  </a:lnTo>
                  <a:lnTo>
                    <a:pt x="80" y="202"/>
                  </a:lnTo>
                  <a:lnTo>
                    <a:pt x="83" y="202"/>
                  </a:lnTo>
                  <a:lnTo>
                    <a:pt x="83" y="202"/>
                  </a:lnTo>
                  <a:lnTo>
                    <a:pt x="83" y="202"/>
                  </a:lnTo>
                  <a:lnTo>
                    <a:pt x="83" y="202"/>
                  </a:lnTo>
                  <a:lnTo>
                    <a:pt x="83" y="202"/>
                  </a:lnTo>
                  <a:lnTo>
                    <a:pt x="83" y="202"/>
                  </a:lnTo>
                  <a:lnTo>
                    <a:pt x="85" y="202"/>
                  </a:lnTo>
                  <a:lnTo>
                    <a:pt x="88" y="204"/>
                  </a:lnTo>
                  <a:lnTo>
                    <a:pt x="93" y="204"/>
                  </a:lnTo>
                  <a:lnTo>
                    <a:pt x="93" y="204"/>
                  </a:lnTo>
                  <a:lnTo>
                    <a:pt x="93" y="204"/>
                  </a:lnTo>
                  <a:lnTo>
                    <a:pt x="96" y="204"/>
                  </a:lnTo>
                  <a:lnTo>
                    <a:pt x="96" y="204"/>
                  </a:lnTo>
                  <a:lnTo>
                    <a:pt x="96" y="204"/>
                  </a:lnTo>
                  <a:lnTo>
                    <a:pt x="98" y="204"/>
                  </a:lnTo>
                  <a:lnTo>
                    <a:pt x="96" y="204"/>
                  </a:lnTo>
                  <a:lnTo>
                    <a:pt x="96" y="204"/>
                  </a:lnTo>
                  <a:lnTo>
                    <a:pt x="98" y="204"/>
                  </a:lnTo>
                  <a:lnTo>
                    <a:pt x="103" y="204"/>
                  </a:lnTo>
                  <a:lnTo>
                    <a:pt x="106" y="204"/>
                  </a:lnTo>
                  <a:lnTo>
                    <a:pt x="109" y="207"/>
                  </a:lnTo>
                  <a:lnTo>
                    <a:pt x="111" y="207"/>
                  </a:lnTo>
                  <a:lnTo>
                    <a:pt x="114" y="210"/>
                  </a:lnTo>
                  <a:lnTo>
                    <a:pt x="116" y="210"/>
                  </a:lnTo>
                  <a:lnTo>
                    <a:pt x="119" y="212"/>
                  </a:lnTo>
                  <a:lnTo>
                    <a:pt x="119" y="212"/>
                  </a:lnTo>
                  <a:lnTo>
                    <a:pt x="121" y="215"/>
                  </a:lnTo>
                  <a:lnTo>
                    <a:pt x="124" y="215"/>
                  </a:lnTo>
                  <a:lnTo>
                    <a:pt x="124" y="217"/>
                  </a:lnTo>
                  <a:lnTo>
                    <a:pt x="124" y="217"/>
                  </a:lnTo>
                  <a:lnTo>
                    <a:pt x="124" y="217"/>
                  </a:lnTo>
                  <a:lnTo>
                    <a:pt x="124" y="220"/>
                  </a:lnTo>
                  <a:lnTo>
                    <a:pt x="124" y="220"/>
                  </a:lnTo>
                  <a:lnTo>
                    <a:pt x="127" y="223"/>
                  </a:lnTo>
                  <a:lnTo>
                    <a:pt x="127" y="223"/>
                  </a:lnTo>
                  <a:lnTo>
                    <a:pt x="129" y="225"/>
                  </a:lnTo>
                  <a:lnTo>
                    <a:pt x="129" y="228"/>
                  </a:lnTo>
                  <a:lnTo>
                    <a:pt x="129" y="228"/>
                  </a:lnTo>
                  <a:lnTo>
                    <a:pt x="129" y="230"/>
                  </a:lnTo>
                  <a:lnTo>
                    <a:pt x="129" y="230"/>
                  </a:lnTo>
                  <a:lnTo>
                    <a:pt x="132" y="233"/>
                  </a:lnTo>
                  <a:lnTo>
                    <a:pt x="132" y="233"/>
                  </a:lnTo>
                  <a:lnTo>
                    <a:pt x="134" y="233"/>
                  </a:lnTo>
                  <a:lnTo>
                    <a:pt x="134" y="233"/>
                  </a:lnTo>
                  <a:lnTo>
                    <a:pt x="137" y="233"/>
                  </a:lnTo>
                  <a:lnTo>
                    <a:pt x="137" y="236"/>
                  </a:lnTo>
                  <a:lnTo>
                    <a:pt x="140" y="236"/>
                  </a:lnTo>
                  <a:lnTo>
                    <a:pt x="140" y="238"/>
                  </a:lnTo>
                  <a:lnTo>
                    <a:pt x="142" y="243"/>
                  </a:lnTo>
                  <a:lnTo>
                    <a:pt x="142" y="246"/>
                  </a:lnTo>
                  <a:lnTo>
                    <a:pt x="142" y="249"/>
                  </a:lnTo>
                  <a:lnTo>
                    <a:pt x="145" y="249"/>
                  </a:lnTo>
                  <a:lnTo>
                    <a:pt x="145" y="249"/>
                  </a:lnTo>
                  <a:lnTo>
                    <a:pt x="145" y="249"/>
                  </a:lnTo>
                  <a:lnTo>
                    <a:pt x="142" y="249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40" y="246"/>
                  </a:lnTo>
                  <a:lnTo>
                    <a:pt x="140" y="246"/>
                  </a:lnTo>
                  <a:lnTo>
                    <a:pt x="142" y="249"/>
                  </a:lnTo>
                  <a:lnTo>
                    <a:pt x="142" y="251"/>
                  </a:lnTo>
                  <a:lnTo>
                    <a:pt x="147" y="254"/>
                  </a:lnTo>
                  <a:lnTo>
                    <a:pt x="147" y="254"/>
                  </a:lnTo>
                  <a:lnTo>
                    <a:pt x="150" y="254"/>
                  </a:lnTo>
                  <a:lnTo>
                    <a:pt x="150" y="256"/>
                  </a:lnTo>
                  <a:lnTo>
                    <a:pt x="153" y="259"/>
                  </a:lnTo>
                  <a:lnTo>
                    <a:pt x="158" y="261"/>
                  </a:lnTo>
                  <a:lnTo>
                    <a:pt x="158" y="261"/>
                  </a:lnTo>
                  <a:lnTo>
                    <a:pt x="160" y="261"/>
                  </a:lnTo>
                  <a:lnTo>
                    <a:pt x="163" y="261"/>
                  </a:lnTo>
                  <a:lnTo>
                    <a:pt x="163" y="259"/>
                  </a:lnTo>
                  <a:lnTo>
                    <a:pt x="163" y="259"/>
                  </a:lnTo>
                  <a:lnTo>
                    <a:pt x="163" y="259"/>
                  </a:lnTo>
                  <a:lnTo>
                    <a:pt x="163" y="259"/>
                  </a:lnTo>
                  <a:lnTo>
                    <a:pt x="163" y="256"/>
                  </a:lnTo>
                  <a:lnTo>
                    <a:pt x="163" y="256"/>
                  </a:lnTo>
                  <a:lnTo>
                    <a:pt x="163" y="256"/>
                  </a:lnTo>
                  <a:lnTo>
                    <a:pt x="163" y="256"/>
                  </a:lnTo>
                  <a:lnTo>
                    <a:pt x="163" y="254"/>
                  </a:lnTo>
                  <a:lnTo>
                    <a:pt x="165" y="254"/>
                  </a:lnTo>
                  <a:lnTo>
                    <a:pt x="165" y="254"/>
                  </a:lnTo>
                  <a:lnTo>
                    <a:pt x="165" y="251"/>
                  </a:lnTo>
                  <a:lnTo>
                    <a:pt x="165" y="251"/>
                  </a:lnTo>
                  <a:lnTo>
                    <a:pt x="165" y="251"/>
                  </a:lnTo>
                  <a:lnTo>
                    <a:pt x="165" y="251"/>
                  </a:lnTo>
                  <a:lnTo>
                    <a:pt x="165" y="249"/>
                  </a:lnTo>
                  <a:lnTo>
                    <a:pt x="165" y="251"/>
                  </a:lnTo>
                  <a:lnTo>
                    <a:pt x="165" y="251"/>
                  </a:lnTo>
                  <a:lnTo>
                    <a:pt x="168" y="254"/>
                  </a:lnTo>
                  <a:lnTo>
                    <a:pt x="168" y="254"/>
                  </a:lnTo>
                  <a:lnTo>
                    <a:pt x="171" y="254"/>
                  </a:lnTo>
                  <a:lnTo>
                    <a:pt x="168" y="254"/>
                  </a:lnTo>
                  <a:lnTo>
                    <a:pt x="168" y="254"/>
                  </a:lnTo>
                  <a:lnTo>
                    <a:pt x="171" y="256"/>
                  </a:lnTo>
                  <a:lnTo>
                    <a:pt x="171" y="256"/>
                  </a:lnTo>
                  <a:lnTo>
                    <a:pt x="173" y="256"/>
                  </a:lnTo>
                  <a:lnTo>
                    <a:pt x="173" y="256"/>
                  </a:lnTo>
                  <a:lnTo>
                    <a:pt x="176" y="256"/>
                  </a:lnTo>
                  <a:lnTo>
                    <a:pt x="176" y="254"/>
                  </a:lnTo>
                  <a:lnTo>
                    <a:pt x="178" y="251"/>
                  </a:lnTo>
                  <a:lnTo>
                    <a:pt x="178" y="251"/>
                  </a:lnTo>
                  <a:lnTo>
                    <a:pt x="178" y="251"/>
                  </a:lnTo>
                  <a:lnTo>
                    <a:pt x="181" y="249"/>
                  </a:lnTo>
                  <a:lnTo>
                    <a:pt x="181" y="249"/>
                  </a:lnTo>
                  <a:lnTo>
                    <a:pt x="181" y="249"/>
                  </a:lnTo>
                  <a:lnTo>
                    <a:pt x="181" y="246"/>
                  </a:lnTo>
                  <a:lnTo>
                    <a:pt x="181" y="246"/>
                  </a:lnTo>
                  <a:lnTo>
                    <a:pt x="184" y="246"/>
                  </a:lnTo>
                  <a:lnTo>
                    <a:pt x="184" y="246"/>
                  </a:lnTo>
                  <a:lnTo>
                    <a:pt x="191" y="246"/>
                  </a:lnTo>
                  <a:lnTo>
                    <a:pt x="191" y="246"/>
                  </a:lnTo>
                  <a:lnTo>
                    <a:pt x="191" y="243"/>
                  </a:lnTo>
                  <a:lnTo>
                    <a:pt x="191" y="241"/>
                  </a:lnTo>
                  <a:lnTo>
                    <a:pt x="191" y="241"/>
                  </a:lnTo>
                  <a:lnTo>
                    <a:pt x="194" y="241"/>
                  </a:lnTo>
                  <a:lnTo>
                    <a:pt x="197" y="241"/>
                  </a:lnTo>
                  <a:lnTo>
                    <a:pt x="197" y="241"/>
                  </a:lnTo>
                  <a:lnTo>
                    <a:pt x="199" y="241"/>
                  </a:lnTo>
                  <a:lnTo>
                    <a:pt x="199" y="241"/>
                  </a:lnTo>
                  <a:lnTo>
                    <a:pt x="199" y="241"/>
                  </a:lnTo>
                  <a:lnTo>
                    <a:pt x="199" y="238"/>
                  </a:lnTo>
                  <a:lnTo>
                    <a:pt x="199" y="238"/>
                  </a:lnTo>
                  <a:lnTo>
                    <a:pt x="199" y="238"/>
                  </a:lnTo>
                  <a:lnTo>
                    <a:pt x="199" y="238"/>
                  </a:lnTo>
                  <a:lnTo>
                    <a:pt x="199" y="238"/>
                  </a:lnTo>
                  <a:lnTo>
                    <a:pt x="199" y="236"/>
                  </a:lnTo>
                  <a:lnTo>
                    <a:pt x="199" y="236"/>
                  </a:lnTo>
                  <a:lnTo>
                    <a:pt x="199" y="236"/>
                  </a:lnTo>
                  <a:lnTo>
                    <a:pt x="199" y="236"/>
                  </a:lnTo>
                  <a:lnTo>
                    <a:pt x="199" y="236"/>
                  </a:lnTo>
                  <a:lnTo>
                    <a:pt x="199" y="236"/>
                  </a:lnTo>
                  <a:lnTo>
                    <a:pt x="202" y="236"/>
                  </a:lnTo>
                  <a:lnTo>
                    <a:pt x="202" y="236"/>
                  </a:lnTo>
                  <a:lnTo>
                    <a:pt x="202" y="236"/>
                  </a:lnTo>
                  <a:lnTo>
                    <a:pt x="204" y="236"/>
                  </a:lnTo>
                  <a:lnTo>
                    <a:pt x="204" y="236"/>
                  </a:lnTo>
                  <a:lnTo>
                    <a:pt x="204" y="236"/>
                  </a:lnTo>
                  <a:lnTo>
                    <a:pt x="207" y="236"/>
                  </a:lnTo>
                  <a:lnTo>
                    <a:pt x="207" y="233"/>
                  </a:lnTo>
                  <a:lnTo>
                    <a:pt x="207" y="233"/>
                  </a:lnTo>
                  <a:lnTo>
                    <a:pt x="209" y="233"/>
                  </a:lnTo>
                  <a:lnTo>
                    <a:pt x="209" y="230"/>
                  </a:lnTo>
                  <a:lnTo>
                    <a:pt x="209" y="230"/>
                  </a:lnTo>
                  <a:lnTo>
                    <a:pt x="212" y="230"/>
                  </a:lnTo>
                  <a:lnTo>
                    <a:pt x="212" y="230"/>
                  </a:lnTo>
                  <a:lnTo>
                    <a:pt x="212" y="233"/>
                  </a:lnTo>
                  <a:lnTo>
                    <a:pt x="212" y="233"/>
                  </a:lnTo>
                  <a:lnTo>
                    <a:pt x="212" y="233"/>
                  </a:lnTo>
                  <a:lnTo>
                    <a:pt x="212" y="236"/>
                  </a:lnTo>
                  <a:lnTo>
                    <a:pt x="212" y="236"/>
                  </a:lnTo>
                  <a:lnTo>
                    <a:pt x="209" y="236"/>
                  </a:lnTo>
                  <a:lnTo>
                    <a:pt x="209" y="236"/>
                  </a:lnTo>
                  <a:lnTo>
                    <a:pt x="209" y="236"/>
                  </a:lnTo>
                  <a:lnTo>
                    <a:pt x="209" y="236"/>
                  </a:lnTo>
                  <a:lnTo>
                    <a:pt x="209" y="236"/>
                  </a:lnTo>
                  <a:lnTo>
                    <a:pt x="209" y="238"/>
                  </a:lnTo>
                  <a:lnTo>
                    <a:pt x="209" y="241"/>
                  </a:lnTo>
                  <a:lnTo>
                    <a:pt x="207" y="241"/>
                  </a:lnTo>
                  <a:lnTo>
                    <a:pt x="207" y="241"/>
                  </a:lnTo>
                  <a:lnTo>
                    <a:pt x="207" y="241"/>
                  </a:lnTo>
                  <a:lnTo>
                    <a:pt x="207" y="241"/>
                  </a:lnTo>
                  <a:lnTo>
                    <a:pt x="209" y="243"/>
                  </a:lnTo>
                  <a:lnTo>
                    <a:pt x="209" y="243"/>
                  </a:lnTo>
                  <a:lnTo>
                    <a:pt x="209" y="243"/>
                  </a:lnTo>
                  <a:lnTo>
                    <a:pt x="212" y="246"/>
                  </a:lnTo>
                  <a:lnTo>
                    <a:pt x="212" y="246"/>
                  </a:lnTo>
                  <a:lnTo>
                    <a:pt x="215" y="246"/>
                  </a:lnTo>
                  <a:lnTo>
                    <a:pt x="215" y="249"/>
                  </a:lnTo>
                  <a:lnTo>
                    <a:pt x="212" y="249"/>
                  </a:lnTo>
                  <a:lnTo>
                    <a:pt x="215" y="249"/>
                  </a:lnTo>
                  <a:lnTo>
                    <a:pt x="215" y="249"/>
                  </a:lnTo>
                  <a:lnTo>
                    <a:pt x="217" y="249"/>
                  </a:lnTo>
                  <a:lnTo>
                    <a:pt x="217" y="249"/>
                  </a:lnTo>
                  <a:lnTo>
                    <a:pt x="215" y="249"/>
                  </a:lnTo>
                  <a:lnTo>
                    <a:pt x="215" y="251"/>
                  </a:lnTo>
                  <a:lnTo>
                    <a:pt x="215" y="251"/>
                  </a:lnTo>
                  <a:lnTo>
                    <a:pt x="215" y="251"/>
                  </a:lnTo>
                  <a:lnTo>
                    <a:pt x="212" y="251"/>
                  </a:lnTo>
                  <a:lnTo>
                    <a:pt x="215" y="254"/>
                  </a:lnTo>
                  <a:lnTo>
                    <a:pt x="212" y="256"/>
                  </a:lnTo>
                  <a:lnTo>
                    <a:pt x="212" y="256"/>
                  </a:lnTo>
                  <a:lnTo>
                    <a:pt x="215" y="256"/>
                  </a:lnTo>
                  <a:lnTo>
                    <a:pt x="215" y="256"/>
                  </a:lnTo>
                  <a:lnTo>
                    <a:pt x="215" y="259"/>
                  </a:lnTo>
                  <a:lnTo>
                    <a:pt x="215" y="259"/>
                  </a:lnTo>
                  <a:lnTo>
                    <a:pt x="212" y="256"/>
                  </a:lnTo>
                  <a:lnTo>
                    <a:pt x="212" y="259"/>
                  </a:lnTo>
                  <a:lnTo>
                    <a:pt x="209" y="259"/>
                  </a:lnTo>
                  <a:lnTo>
                    <a:pt x="209" y="259"/>
                  </a:lnTo>
                  <a:lnTo>
                    <a:pt x="209" y="259"/>
                  </a:lnTo>
                  <a:lnTo>
                    <a:pt x="209" y="259"/>
                  </a:lnTo>
                  <a:lnTo>
                    <a:pt x="209" y="261"/>
                  </a:lnTo>
                  <a:lnTo>
                    <a:pt x="209" y="261"/>
                  </a:lnTo>
                  <a:lnTo>
                    <a:pt x="209" y="264"/>
                  </a:lnTo>
                  <a:lnTo>
                    <a:pt x="209" y="264"/>
                  </a:lnTo>
                  <a:lnTo>
                    <a:pt x="209" y="264"/>
                  </a:lnTo>
                  <a:lnTo>
                    <a:pt x="209" y="264"/>
                  </a:lnTo>
                  <a:lnTo>
                    <a:pt x="209" y="267"/>
                  </a:lnTo>
                  <a:lnTo>
                    <a:pt x="209" y="267"/>
                  </a:lnTo>
                  <a:lnTo>
                    <a:pt x="209" y="267"/>
                  </a:lnTo>
                  <a:lnTo>
                    <a:pt x="209" y="267"/>
                  </a:lnTo>
                  <a:lnTo>
                    <a:pt x="209" y="269"/>
                  </a:lnTo>
                  <a:lnTo>
                    <a:pt x="209" y="269"/>
                  </a:lnTo>
                  <a:lnTo>
                    <a:pt x="212" y="269"/>
                  </a:lnTo>
                  <a:lnTo>
                    <a:pt x="215" y="269"/>
                  </a:lnTo>
                  <a:lnTo>
                    <a:pt x="215" y="269"/>
                  </a:lnTo>
                  <a:lnTo>
                    <a:pt x="215" y="269"/>
                  </a:lnTo>
                  <a:lnTo>
                    <a:pt x="215" y="269"/>
                  </a:lnTo>
                  <a:lnTo>
                    <a:pt x="217" y="272"/>
                  </a:lnTo>
                  <a:lnTo>
                    <a:pt x="217" y="272"/>
                  </a:lnTo>
                  <a:lnTo>
                    <a:pt x="217" y="272"/>
                  </a:lnTo>
                  <a:lnTo>
                    <a:pt x="217" y="274"/>
                  </a:lnTo>
                  <a:lnTo>
                    <a:pt x="217" y="274"/>
                  </a:lnTo>
                  <a:lnTo>
                    <a:pt x="217" y="274"/>
                  </a:lnTo>
                  <a:lnTo>
                    <a:pt x="220" y="277"/>
                  </a:lnTo>
                  <a:lnTo>
                    <a:pt x="220" y="277"/>
                  </a:lnTo>
                  <a:lnTo>
                    <a:pt x="222" y="277"/>
                  </a:lnTo>
                  <a:lnTo>
                    <a:pt x="222" y="280"/>
                  </a:lnTo>
                  <a:lnTo>
                    <a:pt x="222" y="280"/>
                  </a:lnTo>
                  <a:lnTo>
                    <a:pt x="225" y="280"/>
                  </a:lnTo>
                  <a:lnTo>
                    <a:pt x="225" y="280"/>
                  </a:lnTo>
                  <a:lnTo>
                    <a:pt x="225" y="280"/>
                  </a:lnTo>
                  <a:lnTo>
                    <a:pt x="225" y="282"/>
                  </a:lnTo>
                  <a:lnTo>
                    <a:pt x="225" y="282"/>
                  </a:lnTo>
                  <a:lnTo>
                    <a:pt x="225" y="282"/>
                  </a:lnTo>
                  <a:lnTo>
                    <a:pt x="225" y="282"/>
                  </a:lnTo>
                  <a:lnTo>
                    <a:pt x="228" y="282"/>
                  </a:lnTo>
                  <a:lnTo>
                    <a:pt x="228" y="280"/>
                  </a:lnTo>
                  <a:lnTo>
                    <a:pt x="228" y="280"/>
                  </a:lnTo>
                  <a:lnTo>
                    <a:pt x="228" y="280"/>
                  </a:lnTo>
                  <a:lnTo>
                    <a:pt x="228" y="282"/>
                  </a:lnTo>
                  <a:lnTo>
                    <a:pt x="228" y="282"/>
                  </a:lnTo>
                  <a:lnTo>
                    <a:pt x="228" y="282"/>
                  </a:lnTo>
                  <a:lnTo>
                    <a:pt x="228" y="282"/>
                  </a:lnTo>
                  <a:lnTo>
                    <a:pt x="228" y="282"/>
                  </a:lnTo>
                  <a:lnTo>
                    <a:pt x="228" y="282"/>
                  </a:lnTo>
                  <a:lnTo>
                    <a:pt x="228" y="282"/>
                  </a:lnTo>
                  <a:lnTo>
                    <a:pt x="228" y="282"/>
                  </a:lnTo>
                  <a:lnTo>
                    <a:pt x="228" y="282"/>
                  </a:lnTo>
                  <a:lnTo>
                    <a:pt x="228" y="282"/>
                  </a:lnTo>
                  <a:lnTo>
                    <a:pt x="228" y="285"/>
                  </a:lnTo>
                  <a:lnTo>
                    <a:pt x="230" y="285"/>
                  </a:lnTo>
                  <a:lnTo>
                    <a:pt x="233" y="285"/>
                  </a:lnTo>
                  <a:lnTo>
                    <a:pt x="235" y="287"/>
                  </a:lnTo>
                  <a:lnTo>
                    <a:pt x="238" y="290"/>
                  </a:lnTo>
                  <a:lnTo>
                    <a:pt x="241" y="290"/>
                  </a:lnTo>
                  <a:lnTo>
                    <a:pt x="246" y="293"/>
                  </a:lnTo>
                  <a:lnTo>
                    <a:pt x="248" y="295"/>
                  </a:lnTo>
                  <a:lnTo>
                    <a:pt x="248" y="295"/>
                  </a:lnTo>
                  <a:lnTo>
                    <a:pt x="251" y="295"/>
                  </a:lnTo>
                  <a:lnTo>
                    <a:pt x="251" y="295"/>
                  </a:lnTo>
                  <a:lnTo>
                    <a:pt x="253" y="295"/>
                  </a:lnTo>
                  <a:lnTo>
                    <a:pt x="253" y="295"/>
                  </a:lnTo>
                  <a:lnTo>
                    <a:pt x="256" y="295"/>
                  </a:lnTo>
                  <a:lnTo>
                    <a:pt x="256" y="295"/>
                  </a:lnTo>
                  <a:lnTo>
                    <a:pt x="259" y="295"/>
                  </a:lnTo>
                  <a:lnTo>
                    <a:pt x="261" y="293"/>
                  </a:lnTo>
                  <a:lnTo>
                    <a:pt x="261" y="290"/>
                  </a:lnTo>
                  <a:lnTo>
                    <a:pt x="261" y="287"/>
                  </a:lnTo>
                  <a:lnTo>
                    <a:pt x="261" y="285"/>
                  </a:lnTo>
                  <a:lnTo>
                    <a:pt x="261" y="282"/>
                  </a:lnTo>
                  <a:lnTo>
                    <a:pt x="261" y="280"/>
                  </a:lnTo>
                  <a:lnTo>
                    <a:pt x="264" y="280"/>
                  </a:lnTo>
                  <a:lnTo>
                    <a:pt x="264" y="280"/>
                  </a:lnTo>
                  <a:lnTo>
                    <a:pt x="266" y="280"/>
                  </a:lnTo>
                  <a:lnTo>
                    <a:pt x="269" y="280"/>
                  </a:lnTo>
                  <a:lnTo>
                    <a:pt x="269" y="280"/>
                  </a:lnTo>
                  <a:lnTo>
                    <a:pt x="269" y="280"/>
                  </a:lnTo>
                  <a:lnTo>
                    <a:pt x="269" y="277"/>
                  </a:lnTo>
                  <a:lnTo>
                    <a:pt x="269" y="277"/>
                  </a:lnTo>
                  <a:lnTo>
                    <a:pt x="272" y="277"/>
                  </a:lnTo>
                  <a:lnTo>
                    <a:pt x="272" y="277"/>
                  </a:lnTo>
                  <a:lnTo>
                    <a:pt x="272" y="277"/>
                  </a:lnTo>
                  <a:lnTo>
                    <a:pt x="272" y="277"/>
                  </a:lnTo>
                  <a:lnTo>
                    <a:pt x="274" y="274"/>
                  </a:lnTo>
                  <a:lnTo>
                    <a:pt x="274" y="274"/>
                  </a:lnTo>
                  <a:lnTo>
                    <a:pt x="277" y="274"/>
                  </a:lnTo>
                  <a:lnTo>
                    <a:pt x="277" y="274"/>
                  </a:lnTo>
                  <a:lnTo>
                    <a:pt x="277" y="274"/>
                  </a:lnTo>
                  <a:lnTo>
                    <a:pt x="279" y="272"/>
                  </a:lnTo>
                  <a:lnTo>
                    <a:pt x="282" y="269"/>
                  </a:lnTo>
                  <a:lnTo>
                    <a:pt x="282" y="269"/>
                  </a:lnTo>
                  <a:lnTo>
                    <a:pt x="285" y="269"/>
                  </a:lnTo>
                  <a:lnTo>
                    <a:pt x="285" y="269"/>
                  </a:lnTo>
                  <a:lnTo>
                    <a:pt x="285" y="269"/>
                  </a:lnTo>
                  <a:lnTo>
                    <a:pt x="285" y="269"/>
                  </a:lnTo>
                  <a:lnTo>
                    <a:pt x="285" y="269"/>
                  </a:lnTo>
                  <a:lnTo>
                    <a:pt x="285" y="269"/>
                  </a:lnTo>
                  <a:lnTo>
                    <a:pt x="282" y="269"/>
                  </a:lnTo>
                  <a:lnTo>
                    <a:pt x="285" y="269"/>
                  </a:lnTo>
                  <a:lnTo>
                    <a:pt x="285" y="269"/>
                  </a:lnTo>
                  <a:lnTo>
                    <a:pt x="282" y="267"/>
                  </a:lnTo>
                  <a:lnTo>
                    <a:pt x="285" y="267"/>
                  </a:lnTo>
                  <a:lnTo>
                    <a:pt x="285" y="267"/>
                  </a:lnTo>
                  <a:lnTo>
                    <a:pt x="285" y="264"/>
                  </a:lnTo>
                  <a:lnTo>
                    <a:pt x="285" y="264"/>
                  </a:lnTo>
                  <a:lnTo>
                    <a:pt x="285" y="261"/>
                  </a:lnTo>
                  <a:lnTo>
                    <a:pt x="285" y="259"/>
                  </a:lnTo>
                  <a:lnTo>
                    <a:pt x="285" y="259"/>
                  </a:lnTo>
                  <a:lnTo>
                    <a:pt x="285" y="259"/>
                  </a:lnTo>
                  <a:lnTo>
                    <a:pt x="285" y="259"/>
                  </a:lnTo>
                  <a:lnTo>
                    <a:pt x="287" y="261"/>
                  </a:lnTo>
                  <a:lnTo>
                    <a:pt x="287" y="261"/>
                  </a:lnTo>
                  <a:lnTo>
                    <a:pt x="290" y="261"/>
                  </a:lnTo>
                  <a:lnTo>
                    <a:pt x="290" y="261"/>
                  </a:lnTo>
                  <a:lnTo>
                    <a:pt x="292" y="261"/>
                  </a:lnTo>
                  <a:lnTo>
                    <a:pt x="292" y="261"/>
                  </a:lnTo>
                  <a:lnTo>
                    <a:pt x="295" y="259"/>
                  </a:lnTo>
                  <a:lnTo>
                    <a:pt x="295" y="259"/>
                  </a:lnTo>
                  <a:lnTo>
                    <a:pt x="295" y="256"/>
                  </a:lnTo>
                  <a:lnTo>
                    <a:pt x="295" y="256"/>
                  </a:lnTo>
                  <a:lnTo>
                    <a:pt x="295" y="256"/>
                  </a:lnTo>
                  <a:lnTo>
                    <a:pt x="295" y="254"/>
                  </a:lnTo>
                  <a:lnTo>
                    <a:pt x="295" y="254"/>
                  </a:lnTo>
                  <a:lnTo>
                    <a:pt x="295" y="251"/>
                  </a:lnTo>
                  <a:lnTo>
                    <a:pt x="295" y="251"/>
                  </a:lnTo>
                  <a:lnTo>
                    <a:pt x="295" y="249"/>
                  </a:lnTo>
                  <a:lnTo>
                    <a:pt x="295" y="249"/>
                  </a:lnTo>
                  <a:lnTo>
                    <a:pt x="297" y="249"/>
                  </a:lnTo>
                  <a:lnTo>
                    <a:pt x="297" y="249"/>
                  </a:lnTo>
                  <a:lnTo>
                    <a:pt x="297" y="246"/>
                  </a:lnTo>
                  <a:lnTo>
                    <a:pt x="297" y="246"/>
                  </a:lnTo>
                  <a:lnTo>
                    <a:pt x="297" y="246"/>
                  </a:lnTo>
                  <a:lnTo>
                    <a:pt x="297" y="246"/>
                  </a:lnTo>
                  <a:lnTo>
                    <a:pt x="297" y="246"/>
                  </a:lnTo>
                  <a:lnTo>
                    <a:pt x="297" y="246"/>
                  </a:lnTo>
                  <a:lnTo>
                    <a:pt x="297" y="246"/>
                  </a:lnTo>
                  <a:lnTo>
                    <a:pt x="297" y="243"/>
                  </a:lnTo>
                  <a:lnTo>
                    <a:pt x="297" y="243"/>
                  </a:lnTo>
                  <a:lnTo>
                    <a:pt x="297" y="241"/>
                  </a:lnTo>
                  <a:lnTo>
                    <a:pt x="297" y="241"/>
                  </a:lnTo>
                  <a:lnTo>
                    <a:pt x="295" y="241"/>
                  </a:lnTo>
                  <a:lnTo>
                    <a:pt x="295" y="238"/>
                  </a:lnTo>
                  <a:lnTo>
                    <a:pt x="295" y="238"/>
                  </a:lnTo>
                  <a:lnTo>
                    <a:pt x="295" y="238"/>
                  </a:lnTo>
                  <a:lnTo>
                    <a:pt x="295" y="238"/>
                  </a:lnTo>
                  <a:lnTo>
                    <a:pt x="292" y="238"/>
                  </a:lnTo>
                  <a:lnTo>
                    <a:pt x="290" y="236"/>
                  </a:lnTo>
                  <a:lnTo>
                    <a:pt x="287" y="238"/>
                  </a:lnTo>
                  <a:lnTo>
                    <a:pt x="287" y="238"/>
                  </a:lnTo>
                  <a:lnTo>
                    <a:pt x="287" y="238"/>
                  </a:lnTo>
                  <a:lnTo>
                    <a:pt x="287" y="236"/>
                  </a:lnTo>
                  <a:lnTo>
                    <a:pt x="287" y="236"/>
                  </a:lnTo>
                  <a:lnTo>
                    <a:pt x="285" y="236"/>
                  </a:lnTo>
                  <a:lnTo>
                    <a:pt x="285" y="236"/>
                  </a:lnTo>
                  <a:lnTo>
                    <a:pt x="282" y="233"/>
                  </a:lnTo>
                  <a:lnTo>
                    <a:pt x="282" y="233"/>
                  </a:lnTo>
                  <a:lnTo>
                    <a:pt x="282" y="230"/>
                  </a:lnTo>
                  <a:lnTo>
                    <a:pt x="282" y="230"/>
                  </a:lnTo>
                  <a:lnTo>
                    <a:pt x="282" y="230"/>
                  </a:lnTo>
                  <a:lnTo>
                    <a:pt x="282" y="230"/>
                  </a:lnTo>
                  <a:lnTo>
                    <a:pt x="279" y="230"/>
                  </a:lnTo>
                  <a:lnTo>
                    <a:pt x="277" y="230"/>
                  </a:lnTo>
                  <a:lnTo>
                    <a:pt x="277" y="230"/>
                  </a:lnTo>
                  <a:lnTo>
                    <a:pt x="277" y="228"/>
                  </a:lnTo>
                  <a:lnTo>
                    <a:pt x="277" y="225"/>
                  </a:lnTo>
                  <a:lnTo>
                    <a:pt x="277" y="225"/>
                  </a:lnTo>
                  <a:lnTo>
                    <a:pt x="277" y="223"/>
                  </a:lnTo>
                  <a:lnTo>
                    <a:pt x="277" y="220"/>
                  </a:lnTo>
                  <a:lnTo>
                    <a:pt x="277" y="217"/>
                  </a:lnTo>
                  <a:lnTo>
                    <a:pt x="277" y="215"/>
                  </a:lnTo>
                  <a:lnTo>
                    <a:pt x="277" y="212"/>
                  </a:lnTo>
                  <a:lnTo>
                    <a:pt x="274" y="212"/>
                  </a:lnTo>
                  <a:lnTo>
                    <a:pt x="274" y="212"/>
                  </a:lnTo>
                  <a:lnTo>
                    <a:pt x="277" y="210"/>
                  </a:lnTo>
                  <a:lnTo>
                    <a:pt x="277" y="210"/>
                  </a:lnTo>
                  <a:lnTo>
                    <a:pt x="277" y="207"/>
                  </a:lnTo>
                  <a:lnTo>
                    <a:pt x="277" y="207"/>
                  </a:lnTo>
                  <a:lnTo>
                    <a:pt x="279" y="207"/>
                  </a:lnTo>
                  <a:lnTo>
                    <a:pt x="282" y="207"/>
                  </a:lnTo>
                  <a:lnTo>
                    <a:pt x="282" y="204"/>
                  </a:lnTo>
                  <a:lnTo>
                    <a:pt x="282" y="204"/>
                  </a:lnTo>
                  <a:lnTo>
                    <a:pt x="282" y="204"/>
                  </a:lnTo>
                  <a:lnTo>
                    <a:pt x="282" y="204"/>
                  </a:lnTo>
                  <a:lnTo>
                    <a:pt x="279" y="204"/>
                  </a:lnTo>
                  <a:lnTo>
                    <a:pt x="279" y="204"/>
                  </a:lnTo>
                  <a:lnTo>
                    <a:pt x="277" y="204"/>
                  </a:lnTo>
                  <a:lnTo>
                    <a:pt x="277" y="202"/>
                  </a:lnTo>
                  <a:lnTo>
                    <a:pt x="279" y="204"/>
                  </a:lnTo>
                  <a:lnTo>
                    <a:pt x="279" y="204"/>
                  </a:lnTo>
                  <a:lnTo>
                    <a:pt x="282" y="202"/>
                  </a:lnTo>
                  <a:lnTo>
                    <a:pt x="287" y="202"/>
                  </a:lnTo>
                  <a:lnTo>
                    <a:pt x="290" y="199"/>
                  </a:lnTo>
                  <a:lnTo>
                    <a:pt x="287" y="199"/>
                  </a:lnTo>
                  <a:lnTo>
                    <a:pt x="287" y="197"/>
                  </a:lnTo>
                  <a:lnTo>
                    <a:pt x="287" y="194"/>
                  </a:lnTo>
                  <a:lnTo>
                    <a:pt x="287" y="194"/>
                  </a:lnTo>
                  <a:lnTo>
                    <a:pt x="287" y="191"/>
                  </a:lnTo>
                  <a:lnTo>
                    <a:pt x="287" y="191"/>
                  </a:lnTo>
                  <a:lnTo>
                    <a:pt x="290" y="191"/>
                  </a:lnTo>
                  <a:lnTo>
                    <a:pt x="290" y="191"/>
                  </a:lnTo>
                  <a:lnTo>
                    <a:pt x="290" y="191"/>
                  </a:lnTo>
                  <a:lnTo>
                    <a:pt x="290" y="191"/>
                  </a:lnTo>
                  <a:lnTo>
                    <a:pt x="290" y="189"/>
                  </a:lnTo>
                  <a:lnTo>
                    <a:pt x="290" y="189"/>
                  </a:lnTo>
                  <a:lnTo>
                    <a:pt x="290" y="186"/>
                  </a:lnTo>
                  <a:lnTo>
                    <a:pt x="290" y="186"/>
                  </a:lnTo>
                  <a:lnTo>
                    <a:pt x="285" y="186"/>
                  </a:lnTo>
                  <a:lnTo>
                    <a:pt x="285" y="186"/>
                  </a:lnTo>
                  <a:lnTo>
                    <a:pt x="285" y="186"/>
                  </a:lnTo>
                  <a:lnTo>
                    <a:pt x="282" y="186"/>
                  </a:lnTo>
                  <a:lnTo>
                    <a:pt x="279" y="184"/>
                  </a:lnTo>
                  <a:lnTo>
                    <a:pt x="277" y="181"/>
                  </a:lnTo>
                  <a:lnTo>
                    <a:pt x="277" y="178"/>
                  </a:lnTo>
                  <a:lnTo>
                    <a:pt x="274" y="176"/>
                  </a:lnTo>
                  <a:lnTo>
                    <a:pt x="277" y="176"/>
                  </a:lnTo>
                  <a:lnTo>
                    <a:pt x="277" y="173"/>
                  </a:lnTo>
                  <a:lnTo>
                    <a:pt x="279" y="173"/>
                  </a:lnTo>
                  <a:lnTo>
                    <a:pt x="279" y="171"/>
                  </a:lnTo>
                  <a:lnTo>
                    <a:pt x="279" y="171"/>
                  </a:lnTo>
                  <a:lnTo>
                    <a:pt x="282" y="171"/>
                  </a:lnTo>
                  <a:lnTo>
                    <a:pt x="282" y="168"/>
                  </a:lnTo>
                  <a:lnTo>
                    <a:pt x="282" y="168"/>
                  </a:lnTo>
                  <a:lnTo>
                    <a:pt x="282" y="168"/>
                  </a:lnTo>
                  <a:lnTo>
                    <a:pt x="282" y="168"/>
                  </a:lnTo>
                  <a:lnTo>
                    <a:pt x="282" y="168"/>
                  </a:lnTo>
                  <a:lnTo>
                    <a:pt x="282" y="168"/>
                  </a:lnTo>
                  <a:lnTo>
                    <a:pt x="282" y="168"/>
                  </a:lnTo>
                  <a:lnTo>
                    <a:pt x="282" y="168"/>
                  </a:lnTo>
                  <a:lnTo>
                    <a:pt x="282" y="168"/>
                  </a:lnTo>
                  <a:lnTo>
                    <a:pt x="282" y="166"/>
                  </a:lnTo>
                  <a:lnTo>
                    <a:pt x="282" y="166"/>
                  </a:lnTo>
                  <a:lnTo>
                    <a:pt x="282" y="168"/>
                  </a:lnTo>
                  <a:lnTo>
                    <a:pt x="285" y="168"/>
                  </a:lnTo>
                  <a:lnTo>
                    <a:pt x="287" y="171"/>
                  </a:lnTo>
                  <a:lnTo>
                    <a:pt x="287" y="171"/>
                  </a:lnTo>
                  <a:lnTo>
                    <a:pt x="290" y="168"/>
                  </a:lnTo>
                  <a:lnTo>
                    <a:pt x="290" y="168"/>
                  </a:lnTo>
                  <a:lnTo>
                    <a:pt x="292" y="168"/>
                  </a:lnTo>
                  <a:lnTo>
                    <a:pt x="295" y="163"/>
                  </a:lnTo>
                  <a:lnTo>
                    <a:pt x="297" y="160"/>
                  </a:lnTo>
                  <a:lnTo>
                    <a:pt x="300" y="158"/>
                  </a:lnTo>
                  <a:lnTo>
                    <a:pt x="305" y="155"/>
                  </a:lnTo>
                  <a:lnTo>
                    <a:pt x="305" y="155"/>
                  </a:lnTo>
                  <a:lnTo>
                    <a:pt x="308" y="155"/>
                  </a:lnTo>
                  <a:lnTo>
                    <a:pt x="308" y="153"/>
                  </a:lnTo>
                  <a:lnTo>
                    <a:pt x="310" y="153"/>
                  </a:lnTo>
                  <a:lnTo>
                    <a:pt x="313" y="150"/>
                  </a:lnTo>
                  <a:lnTo>
                    <a:pt x="313" y="150"/>
                  </a:lnTo>
                  <a:lnTo>
                    <a:pt x="313" y="150"/>
                  </a:lnTo>
                  <a:lnTo>
                    <a:pt x="313" y="147"/>
                  </a:lnTo>
                  <a:lnTo>
                    <a:pt x="313" y="145"/>
                  </a:lnTo>
                  <a:lnTo>
                    <a:pt x="313" y="142"/>
                  </a:lnTo>
                  <a:lnTo>
                    <a:pt x="313" y="140"/>
                  </a:lnTo>
                  <a:lnTo>
                    <a:pt x="313" y="137"/>
                  </a:lnTo>
                  <a:lnTo>
                    <a:pt x="313" y="134"/>
                  </a:lnTo>
                  <a:lnTo>
                    <a:pt x="313" y="132"/>
                  </a:lnTo>
                  <a:lnTo>
                    <a:pt x="310" y="129"/>
                  </a:lnTo>
                  <a:lnTo>
                    <a:pt x="310" y="127"/>
                  </a:lnTo>
                  <a:lnTo>
                    <a:pt x="310" y="124"/>
                  </a:lnTo>
                  <a:lnTo>
                    <a:pt x="310" y="124"/>
                  </a:lnTo>
                  <a:lnTo>
                    <a:pt x="310" y="124"/>
                  </a:lnTo>
                  <a:lnTo>
                    <a:pt x="310" y="124"/>
                  </a:lnTo>
                  <a:lnTo>
                    <a:pt x="310" y="121"/>
                  </a:lnTo>
                  <a:lnTo>
                    <a:pt x="310" y="121"/>
                  </a:lnTo>
                  <a:lnTo>
                    <a:pt x="313" y="121"/>
                  </a:lnTo>
                  <a:lnTo>
                    <a:pt x="313" y="121"/>
                  </a:lnTo>
                  <a:lnTo>
                    <a:pt x="313" y="124"/>
                  </a:lnTo>
                  <a:lnTo>
                    <a:pt x="313" y="124"/>
                  </a:lnTo>
                  <a:lnTo>
                    <a:pt x="313" y="121"/>
                  </a:lnTo>
                  <a:lnTo>
                    <a:pt x="316" y="119"/>
                  </a:lnTo>
                  <a:lnTo>
                    <a:pt x="318" y="119"/>
                  </a:lnTo>
                  <a:lnTo>
                    <a:pt x="318" y="119"/>
                  </a:lnTo>
                  <a:lnTo>
                    <a:pt x="318" y="116"/>
                  </a:lnTo>
                  <a:lnTo>
                    <a:pt x="316" y="116"/>
                  </a:lnTo>
                  <a:lnTo>
                    <a:pt x="316" y="116"/>
                  </a:lnTo>
                  <a:close/>
                  <a:moveTo>
                    <a:pt x="171" y="83"/>
                  </a:moveTo>
                  <a:lnTo>
                    <a:pt x="171" y="83"/>
                  </a:lnTo>
                  <a:lnTo>
                    <a:pt x="171" y="83"/>
                  </a:lnTo>
                  <a:lnTo>
                    <a:pt x="171" y="83"/>
                  </a:lnTo>
                  <a:lnTo>
                    <a:pt x="171" y="83"/>
                  </a:lnTo>
                  <a:lnTo>
                    <a:pt x="171" y="83"/>
                  </a:lnTo>
                  <a:lnTo>
                    <a:pt x="171" y="83"/>
                  </a:lnTo>
                  <a:lnTo>
                    <a:pt x="171" y="83"/>
                  </a:lnTo>
                  <a:lnTo>
                    <a:pt x="171" y="83"/>
                  </a:lnTo>
                  <a:close/>
                  <a:moveTo>
                    <a:pt x="194" y="64"/>
                  </a:moveTo>
                  <a:lnTo>
                    <a:pt x="194" y="64"/>
                  </a:lnTo>
                  <a:lnTo>
                    <a:pt x="194" y="64"/>
                  </a:lnTo>
                  <a:lnTo>
                    <a:pt x="194" y="64"/>
                  </a:lnTo>
                  <a:lnTo>
                    <a:pt x="194" y="64"/>
                  </a:lnTo>
                  <a:lnTo>
                    <a:pt x="194" y="64"/>
                  </a:lnTo>
                  <a:lnTo>
                    <a:pt x="194" y="64"/>
                  </a:lnTo>
                  <a:close/>
                  <a:moveTo>
                    <a:pt x="46" y="101"/>
                  </a:moveTo>
                  <a:lnTo>
                    <a:pt x="49" y="103"/>
                  </a:lnTo>
                  <a:lnTo>
                    <a:pt x="49" y="103"/>
                  </a:lnTo>
                  <a:lnTo>
                    <a:pt x="52" y="103"/>
                  </a:lnTo>
                  <a:lnTo>
                    <a:pt x="52" y="103"/>
                  </a:lnTo>
                  <a:lnTo>
                    <a:pt x="52" y="103"/>
                  </a:lnTo>
                  <a:lnTo>
                    <a:pt x="49" y="103"/>
                  </a:lnTo>
                  <a:lnTo>
                    <a:pt x="49" y="103"/>
                  </a:lnTo>
                  <a:lnTo>
                    <a:pt x="46" y="101"/>
                  </a:lnTo>
                  <a:lnTo>
                    <a:pt x="46" y="101"/>
                  </a:lnTo>
                  <a:close/>
                  <a:moveTo>
                    <a:pt x="44" y="67"/>
                  </a:moveTo>
                  <a:lnTo>
                    <a:pt x="46" y="67"/>
                  </a:lnTo>
                  <a:lnTo>
                    <a:pt x="46" y="67"/>
                  </a:lnTo>
                  <a:lnTo>
                    <a:pt x="49" y="67"/>
                  </a:lnTo>
                  <a:lnTo>
                    <a:pt x="49" y="64"/>
                  </a:lnTo>
                  <a:lnTo>
                    <a:pt x="49" y="64"/>
                  </a:lnTo>
                  <a:lnTo>
                    <a:pt x="46" y="64"/>
                  </a:lnTo>
                  <a:lnTo>
                    <a:pt x="46" y="67"/>
                  </a:lnTo>
                  <a:lnTo>
                    <a:pt x="44" y="67"/>
                  </a:lnTo>
                  <a:lnTo>
                    <a:pt x="44" y="67"/>
                  </a:lnTo>
                  <a:close/>
                </a:path>
              </a:pathLst>
            </a:custGeom>
            <a:solidFill>
              <a:srgbClr val="AE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21" name="Freeform 61"/>
            <p:cNvSpPr>
              <a:spLocks/>
            </p:cNvSpPr>
            <p:nvPr/>
          </p:nvSpPr>
          <p:spPr bwMode="auto">
            <a:xfrm>
              <a:off x="1023" y="2494"/>
              <a:ext cx="2" cy="2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0 h 2"/>
                <a:gd name="T6" fmla="*/ 2 w 2"/>
                <a:gd name="T7" fmla="*/ 0 h 2"/>
                <a:gd name="T8" fmla="*/ 0 w 2"/>
                <a:gd name="T9" fmla="*/ 0 h 2"/>
                <a:gd name="T10" fmla="*/ 0 w 2"/>
                <a:gd name="T11" fmla="*/ 0 h 2"/>
                <a:gd name="T12" fmla="*/ 2 w 2"/>
                <a:gd name="T13" fmla="*/ 0 h 2"/>
                <a:gd name="T14" fmla="*/ 2 w 2"/>
                <a:gd name="T15" fmla="*/ 0 h 2"/>
                <a:gd name="T16" fmla="*/ 2 w 2"/>
                <a:gd name="T17" fmla="*/ 2 h 2"/>
                <a:gd name="T18" fmla="*/ 2 w 2"/>
                <a:gd name="T19" fmla="*/ 0 h 2"/>
                <a:gd name="T20" fmla="*/ 2 w 2"/>
                <a:gd name="T21" fmla="*/ 0 h 2"/>
                <a:gd name="T22" fmla="*/ 2 w 2"/>
                <a:gd name="T23" fmla="*/ 0 h 2"/>
                <a:gd name="T24" fmla="*/ 2 w 2"/>
                <a:gd name="T25" fmla="*/ 0 h 2"/>
                <a:gd name="T26" fmla="*/ 2 w 2"/>
                <a:gd name="T2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22" name="Freeform 62"/>
            <p:cNvSpPr>
              <a:spLocks/>
            </p:cNvSpPr>
            <p:nvPr/>
          </p:nvSpPr>
          <p:spPr bwMode="auto">
            <a:xfrm>
              <a:off x="1028" y="2494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  <a:gd name="T4" fmla="*/ 3 w 3"/>
                <a:gd name="T5" fmla="*/ 0 w 3"/>
                <a:gd name="T6" fmla="*/ 0 w 3"/>
                <a:gd name="T7" fmla="*/ 0 w 3"/>
                <a:gd name="T8" fmla="*/ 0 w 3"/>
                <a:gd name="T9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23" name="Freeform 63"/>
            <p:cNvSpPr>
              <a:spLocks/>
            </p:cNvSpPr>
            <p:nvPr/>
          </p:nvSpPr>
          <p:spPr bwMode="auto">
            <a:xfrm>
              <a:off x="1056" y="2429"/>
              <a:ext cx="13" cy="10"/>
            </a:xfrm>
            <a:custGeom>
              <a:avLst/>
              <a:gdLst>
                <a:gd name="T0" fmla="*/ 11 w 13"/>
                <a:gd name="T1" fmla="*/ 10 h 10"/>
                <a:gd name="T2" fmla="*/ 11 w 13"/>
                <a:gd name="T3" fmla="*/ 10 h 10"/>
                <a:gd name="T4" fmla="*/ 13 w 13"/>
                <a:gd name="T5" fmla="*/ 8 h 10"/>
                <a:gd name="T6" fmla="*/ 13 w 13"/>
                <a:gd name="T7" fmla="*/ 8 h 10"/>
                <a:gd name="T8" fmla="*/ 13 w 13"/>
                <a:gd name="T9" fmla="*/ 5 h 10"/>
                <a:gd name="T10" fmla="*/ 13 w 13"/>
                <a:gd name="T11" fmla="*/ 5 h 10"/>
                <a:gd name="T12" fmla="*/ 13 w 13"/>
                <a:gd name="T13" fmla="*/ 5 h 10"/>
                <a:gd name="T14" fmla="*/ 13 w 13"/>
                <a:gd name="T15" fmla="*/ 2 h 10"/>
                <a:gd name="T16" fmla="*/ 13 w 13"/>
                <a:gd name="T17" fmla="*/ 0 h 10"/>
                <a:gd name="T18" fmla="*/ 13 w 13"/>
                <a:gd name="T19" fmla="*/ 0 h 10"/>
                <a:gd name="T20" fmla="*/ 13 w 13"/>
                <a:gd name="T21" fmla="*/ 0 h 10"/>
                <a:gd name="T22" fmla="*/ 11 w 13"/>
                <a:gd name="T23" fmla="*/ 0 h 10"/>
                <a:gd name="T24" fmla="*/ 11 w 13"/>
                <a:gd name="T25" fmla="*/ 0 h 10"/>
                <a:gd name="T26" fmla="*/ 11 w 13"/>
                <a:gd name="T27" fmla="*/ 0 h 10"/>
                <a:gd name="T28" fmla="*/ 8 w 13"/>
                <a:gd name="T29" fmla="*/ 2 h 10"/>
                <a:gd name="T30" fmla="*/ 8 w 13"/>
                <a:gd name="T31" fmla="*/ 2 h 10"/>
                <a:gd name="T32" fmla="*/ 6 w 13"/>
                <a:gd name="T33" fmla="*/ 2 h 10"/>
                <a:gd name="T34" fmla="*/ 3 w 13"/>
                <a:gd name="T35" fmla="*/ 2 h 10"/>
                <a:gd name="T36" fmla="*/ 3 w 13"/>
                <a:gd name="T37" fmla="*/ 2 h 10"/>
                <a:gd name="T38" fmla="*/ 3 w 13"/>
                <a:gd name="T39" fmla="*/ 2 h 10"/>
                <a:gd name="T40" fmla="*/ 0 w 13"/>
                <a:gd name="T41" fmla="*/ 5 h 10"/>
                <a:gd name="T42" fmla="*/ 0 w 13"/>
                <a:gd name="T43" fmla="*/ 5 h 10"/>
                <a:gd name="T44" fmla="*/ 0 w 13"/>
                <a:gd name="T45" fmla="*/ 8 h 10"/>
                <a:gd name="T46" fmla="*/ 3 w 13"/>
                <a:gd name="T47" fmla="*/ 8 h 10"/>
                <a:gd name="T48" fmla="*/ 3 w 13"/>
                <a:gd name="T49" fmla="*/ 8 h 10"/>
                <a:gd name="T50" fmla="*/ 3 w 13"/>
                <a:gd name="T51" fmla="*/ 10 h 10"/>
                <a:gd name="T52" fmla="*/ 3 w 13"/>
                <a:gd name="T53" fmla="*/ 10 h 10"/>
                <a:gd name="T54" fmla="*/ 6 w 13"/>
                <a:gd name="T55" fmla="*/ 10 h 10"/>
                <a:gd name="T56" fmla="*/ 8 w 13"/>
                <a:gd name="T57" fmla="*/ 10 h 10"/>
                <a:gd name="T58" fmla="*/ 11 w 13"/>
                <a:gd name="T59" fmla="*/ 10 h 10"/>
                <a:gd name="T60" fmla="*/ 11 w 13"/>
                <a:gd name="T6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" h="10">
                  <a:moveTo>
                    <a:pt x="11" y="10"/>
                  </a:moveTo>
                  <a:lnTo>
                    <a:pt x="11" y="10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11" y="10"/>
                  </a:lnTo>
                  <a:lnTo>
                    <a:pt x="11" y="10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24" name="Freeform 64"/>
            <p:cNvSpPr>
              <a:spLocks/>
            </p:cNvSpPr>
            <p:nvPr/>
          </p:nvSpPr>
          <p:spPr bwMode="auto">
            <a:xfrm>
              <a:off x="1049" y="2424"/>
              <a:ext cx="7" cy="5"/>
            </a:xfrm>
            <a:custGeom>
              <a:avLst/>
              <a:gdLst>
                <a:gd name="T0" fmla="*/ 0 w 7"/>
                <a:gd name="T1" fmla="*/ 0 h 5"/>
                <a:gd name="T2" fmla="*/ 0 w 7"/>
                <a:gd name="T3" fmla="*/ 2 h 5"/>
                <a:gd name="T4" fmla="*/ 0 w 7"/>
                <a:gd name="T5" fmla="*/ 2 h 5"/>
                <a:gd name="T6" fmla="*/ 2 w 7"/>
                <a:gd name="T7" fmla="*/ 5 h 5"/>
                <a:gd name="T8" fmla="*/ 5 w 7"/>
                <a:gd name="T9" fmla="*/ 5 h 5"/>
                <a:gd name="T10" fmla="*/ 5 w 7"/>
                <a:gd name="T11" fmla="*/ 5 h 5"/>
                <a:gd name="T12" fmla="*/ 7 w 7"/>
                <a:gd name="T13" fmla="*/ 2 h 5"/>
                <a:gd name="T14" fmla="*/ 7 w 7"/>
                <a:gd name="T15" fmla="*/ 2 h 5"/>
                <a:gd name="T16" fmla="*/ 7 w 7"/>
                <a:gd name="T17" fmla="*/ 0 h 5"/>
                <a:gd name="T18" fmla="*/ 5 w 7"/>
                <a:gd name="T19" fmla="*/ 0 h 5"/>
                <a:gd name="T20" fmla="*/ 2 w 7"/>
                <a:gd name="T21" fmla="*/ 0 h 5"/>
                <a:gd name="T22" fmla="*/ 0 w 7"/>
                <a:gd name="T23" fmla="*/ 0 h 5"/>
                <a:gd name="T24" fmla="*/ 0 w 7"/>
                <a:gd name="T25" fmla="*/ 0 h 5"/>
                <a:gd name="T26" fmla="*/ 0 w 7"/>
                <a:gd name="T27" fmla="*/ 0 h 5"/>
                <a:gd name="T28" fmla="*/ 0 w 7"/>
                <a:gd name="T2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2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25" name="Freeform 65"/>
            <p:cNvSpPr>
              <a:spLocks/>
            </p:cNvSpPr>
            <p:nvPr/>
          </p:nvSpPr>
          <p:spPr bwMode="auto">
            <a:xfrm>
              <a:off x="1051" y="2408"/>
              <a:ext cx="16" cy="10"/>
            </a:xfrm>
            <a:custGeom>
              <a:avLst/>
              <a:gdLst>
                <a:gd name="T0" fmla="*/ 13 w 16"/>
                <a:gd name="T1" fmla="*/ 3 h 10"/>
                <a:gd name="T2" fmla="*/ 13 w 16"/>
                <a:gd name="T3" fmla="*/ 3 h 10"/>
                <a:gd name="T4" fmla="*/ 11 w 16"/>
                <a:gd name="T5" fmla="*/ 3 h 10"/>
                <a:gd name="T6" fmla="*/ 11 w 16"/>
                <a:gd name="T7" fmla="*/ 3 h 10"/>
                <a:gd name="T8" fmla="*/ 8 w 16"/>
                <a:gd name="T9" fmla="*/ 3 h 10"/>
                <a:gd name="T10" fmla="*/ 8 w 16"/>
                <a:gd name="T11" fmla="*/ 5 h 10"/>
                <a:gd name="T12" fmla="*/ 3 w 16"/>
                <a:gd name="T13" fmla="*/ 5 h 10"/>
                <a:gd name="T14" fmla="*/ 0 w 16"/>
                <a:gd name="T15" fmla="*/ 5 h 10"/>
                <a:gd name="T16" fmla="*/ 0 w 16"/>
                <a:gd name="T17" fmla="*/ 8 h 10"/>
                <a:gd name="T18" fmla="*/ 0 w 16"/>
                <a:gd name="T19" fmla="*/ 8 h 10"/>
                <a:gd name="T20" fmla="*/ 0 w 16"/>
                <a:gd name="T21" fmla="*/ 8 h 10"/>
                <a:gd name="T22" fmla="*/ 3 w 16"/>
                <a:gd name="T23" fmla="*/ 8 h 10"/>
                <a:gd name="T24" fmla="*/ 3 w 16"/>
                <a:gd name="T25" fmla="*/ 10 h 10"/>
                <a:gd name="T26" fmla="*/ 3 w 16"/>
                <a:gd name="T27" fmla="*/ 8 h 10"/>
                <a:gd name="T28" fmla="*/ 5 w 16"/>
                <a:gd name="T29" fmla="*/ 8 h 10"/>
                <a:gd name="T30" fmla="*/ 5 w 16"/>
                <a:gd name="T31" fmla="*/ 8 h 10"/>
                <a:gd name="T32" fmla="*/ 5 w 16"/>
                <a:gd name="T33" fmla="*/ 5 h 10"/>
                <a:gd name="T34" fmla="*/ 8 w 16"/>
                <a:gd name="T35" fmla="*/ 5 h 10"/>
                <a:gd name="T36" fmla="*/ 8 w 16"/>
                <a:gd name="T37" fmla="*/ 5 h 10"/>
                <a:gd name="T38" fmla="*/ 11 w 16"/>
                <a:gd name="T39" fmla="*/ 5 h 10"/>
                <a:gd name="T40" fmla="*/ 13 w 16"/>
                <a:gd name="T41" fmla="*/ 5 h 10"/>
                <a:gd name="T42" fmla="*/ 13 w 16"/>
                <a:gd name="T43" fmla="*/ 5 h 10"/>
                <a:gd name="T44" fmla="*/ 13 w 16"/>
                <a:gd name="T45" fmla="*/ 5 h 10"/>
                <a:gd name="T46" fmla="*/ 13 w 16"/>
                <a:gd name="T47" fmla="*/ 3 h 10"/>
                <a:gd name="T48" fmla="*/ 16 w 16"/>
                <a:gd name="T49" fmla="*/ 3 h 10"/>
                <a:gd name="T50" fmla="*/ 16 w 16"/>
                <a:gd name="T51" fmla="*/ 0 h 10"/>
                <a:gd name="T52" fmla="*/ 13 w 16"/>
                <a:gd name="T53" fmla="*/ 3 h 10"/>
                <a:gd name="T54" fmla="*/ 13 w 16"/>
                <a:gd name="T55" fmla="*/ 3 h 10"/>
                <a:gd name="T56" fmla="*/ 13 w 16"/>
                <a:gd name="T5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" h="10">
                  <a:moveTo>
                    <a:pt x="13" y="3"/>
                  </a:moveTo>
                  <a:lnTo>
                    <a:pt x="13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8" y="3"/>
                  </a:lnTo>
                  <a:lnTo>
                    <a:pt x="8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3" y="8"/>
                  </a:lnTo>
                  <a:lnTo>
                    <a:pt x="3" y="10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3"/>
                  </a:lnTo>
                  <a:lnTo>
                    <a:pt x="16" y="3"/>
                  </a:lnTo>
                  <a:lnTo>
                    <a:pt x="16" y="0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26" name="Freeform 66"/>
            <p:cNvSpPr>
              <a:spLocks/>
            </p:cNvSpPr>
            <p:nvPr/>
          </p:nvSpPr>
          <p:spPr bwMode="auto">
            <a:xfrm>
              <a:off x="1051" y="2444"/>
              <a:ext cx="3" cy="0"/>
            </a:xfrm>
            <a:custGeom>
              <a:avLst/>
              <a:gdLst>
                <a:gd name="T0" fmla="*/ 0 w 3"/>
                <a:gd name="T1" fmla="*/ 3 w 3"/>
                <a:gd name="T2" fmla="*/ 3 w 3"/>
                <a:gd name="T3" fmla="*/ 3 w 3"/>
                <a:gd name="T4" fmla="*/ 3 w 3"/>
                <a:gd name="T5" fmla="*/ 3 w 3"/>
                <a:gd name="T6" fmla="*/ 3 w 3"/>
                <a:gd name="T7" fmla="*/ 3 w 3"/>
                <a:gd name="T8" fmla="*/ 0 w 3"/>
                <a:gd name="T9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27" name="Freeform 67"/>
            <p:cNvSpPr>
              <a:spLocks/>
            </p:cNvSpPr>
            <p:nvPr/>
          </p:nvSpPr>
          <p:spPr bwMode="auto">
            <a:xfrm>
              <a:off x="1049" y="243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28" name="Freeform 68"/>
            <p:cNvSpPr>
              <a:spLocks/>
            </p:cNvSpPr>
            <p:nvPr/>
          </p:nvSpPr>
          <p:spPr bwMode="auto">
            <a:xfrm>
              <a:off x="1025" y="2400"/>
              <a:ext cx="11" cy="18"/>
            </a:xfrm>
            <a:custGeom>
              <a:avLst/>
              <a:gdLst>
                <a:gd name="T0" fmla="*/ 11 w 11"/>
                <a:gd name="T1" fmla="*/ 13 h 18"/>
                <a:gd name="T2" fmla="*/ 8 w 11"/>
                <a:gd name="T3" fmla="*/ 13 h 18"/>
                <a:gd name="T4" fmla="*/ 8 w 11"/>
                <a:gd name="T5" fmla="*/ 13 h 18"/>
                <a:gd name="T6" fmla="*/ 8 w 11"/>
                <a:gd name="T7" fmla="*/ 11 h 18"/>
                <a:gd name="T8" fmla="*/ 8 w 11"/>
                <a:gd name="T9" fmla="*/ 11 h 18"/>
                <a:gd name="T10" fmla="*/ 6 w 11"/>
                <a:gd name="T11" fmla="*/ 11 h 18"/>
                <a:gd name="T12" fmla="*/ 6 w 11"/>
                <a:gd name="T13" fmla="*/ 11 h 18"/>
                <a:gd name="T14" fmla="*/ 8 w 11"/>
                <a:gd name="T15" fmla="*/ 11 h 18"/>
                <a:gd name="T16" fmla="*/ 8 w 11"/>
                <a:gd name="T17" fmla="*/ 11 h 18"/>
                <a:gd name="T18" fmla="*/ 8 w 11"/>
                <a:gd name="T19" fmla="*/ 11 h 18"/>
                <a:gd name="T20" fmla="*/ 6 w 11"/>
                <a:gd name="T21" fmla="*/ 11 h 18"/>
                <a:gd name="T22" fmla="*/ 6 w 11"/>
                <a:gd name="T23" fmla="*/ 8 h 18"/>
                <a:gd name="T24" fmla="*/ 6 w 11"/>
                <a:gd name="T25" fmla="*/ 5 h 18"/>
                <a:gd name="T26" fmla="*/ 6 w 11"/>
                <a:gd name="T27" fmla="*/ 5 h 18"/>
                <a:gd name="T28" fmla="*/ 6 w 11"/>
                <a:gd name="T29" fmla="*/ 5 h 18"/>
                <a:gd name="T30" fmla="*/ 6 w 11"/>
                <a:gd name="T31" fmla="*/ 5 h 18"/>
                <a:gd name="T32" fmla="*/ 6 w 11"/>
                <a:gd name="T33" fmla="*/ 3 h 18"/>
                <a:gd name="T34" fmla="*/ 6 w 11"/>
                <a:gd name="T35" fmla="*/ 3 h 18"/>
                <a:gd name="T36" fmla="*/ 8 w 11"/>
                <a:gd name="T37" fmla="*/ 3 h 18"/>
                <a:gd name="T38" fmla="*/ 6 w 11"/>
                <a:gd name="T39" fmla="*/ 0 h 18"/>
                <a:gd name="T40" fmla="*/ 6 w 11"/>
                <a:gd name="T41" fmla="*/ 3 h 18"/>
                <a:gd name="T42" fmla="*/ 3 w 11"/>
                <a:gd name="T43" fmla="*/ 3 h 18"/>
                <a:gd name="T44" fmla="*/ 0 w 11"/>
                <a:gd name="T45" fmla="*/ 5 h 18"/>
                <a:gd name="T46" fmla="*/ 0 w 11"/>
                <a:gd name="T47" fmla="*/ 8 h 18"/>
                <a:gd name="T48" fmla="*/ 0 w 11"/>
                <a:gd name="T49" fmla="*/ 13 h 18"/>
                <a:gd name="T50" fmla="*/ 3 w 11"/>
                <a:gd name="T51" fmla="*/ 16 h 18"/>
                <a:gd name="T52" fmla="*/ 6 w 11"/>
                <a:gd name="T53" fmla="*/ 18 h 18"/>
                <a:gd name="T54" fmla="*/ 8 w 11"/>
                <a:gd name="T55" fmla="*/ 18 h 18"/>
                <a:gd name="T56" fmla="*/ 8 w 11"/>
                <a:gd name="T57" fmla="*/ 18 h 18"/>
                <a:gd name="T58" fmla="*/ 11 w 11"/>
                <a:gd name="T59" fmla="*/ 18 h 18"/>
                <a:gd name="T60" fmla="*/ 8 w 11"/>
                <a:gd name="T61" fmla="*/ 18 h 18"/>
                <a:gd name="T62" fmla="*/ 8 w 11"/>
                <a:gd name="T63" fmla="*/ 18 h 18"/>
                <a:gd name="T64" fmla="*/ 8 w 11"/>
                <a:gd name="T65" fmla="*/ 16 h 18"/>
                <a:gd name="T66" fmla="*/ 8 w 11"/>
                <a:gd name="T67" fmla="*/ 16 h 18"/>
                <a:gd name="T68" fmla="*/ 8 w 11"/>
                <a:gd name="T69" fmla="*/ 16 h 18"/>
                <a:gd name="T70" fmla="*/ 8 w 11"/>
                <a:gd name="T71" fmla="*/ 16 h 18"/>
                <a:gd name="T72" fmla="*/ 11 w 11"/>
                <a:gd name="T73" fmla="*/ 16 h 18"/>
                <a:gd name="T74" fmla="*/ 11 w 11"/>
                <a:gd name="T75" fmla="*/ 16 h 18"/>
                <a:gd name="T76" fmla="*/ 11 w 11"/>
                <a:gd name="T77" fmla="*/ 16 h 18"/>
                <a:gd name="T78" fmla="*/ 11 w 11"/>
                <a:gd name="T79" fmla="*/ 16 h 18"/>
                <a:gd name="T80" fmla="*/ 8 w 11"/>
                <a:gd name="T81" fmla="*/ 13 h 18"/>
                <a:gd name="T82" fmla="*/ 8 w 11"/>
                <a:gd name="T83" fmla="*/ 13 h 18"/>
                <a:gd name="T84" fmla="*/ 8 w 11"/>
                <a:gd name="T85" fmla="*/ 13 h 18"/>
                <a:gd name="T86" fmla="*/ 11 w 11"/>
                <a:gd name="T87" fmla="*/ 13 h 18"/>
                <a:gd name="T88" fmla="*/ 11 w 11"/>
                <a:gd name="T89" fmla="*/ 13 h 18"/>
                <a:gd name="T90" fmla="*/ 11 w 11"/>
                <a:gd name="T91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" h="18">
                  <a:moveTo>
                    <a:pt x="11" y="13"/>
                  </a:moveTo>
                  <a:lnTo>
                    <a:pt x="8" y="13"/>
                  </a:lnTo>
                  <a:lnTo>
                    <a:pt x="8" y="13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6" y="8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3"/>
                  </a:lnTo>
                  <a:lnTo>
                    <a:pt x="6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6" y="3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1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3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29" name="Freeform 69"/>
            <p:cNvSpPr>
              <a:spLocks/>
            </p:cNvSpPr>
            <p:nvPr/>
          </p:nvSpPr>
          <p:spPr bwMode="auto">
            <a:xfrm>
              <a:off x="1036" y="2392"/>
              <a:ext cx="23" cy="16"/>
            </a:xfrm>
            <a:custGeom>
              <a:avLst/>
              <a:gdLst>
                <a:gd name="T0" fmla="*/ 18 w 23"/>
                <a:gd name="T1" fmla="*/ 13 h 16"/>
                <a:gd name="T2" fmla="*/ 20 w 23"/>
                <a:gd name="T3" fmla="*/ 13 h 16"/>
                <a:gd name="T4" fmla="*/ 20 w 23"/>
                <a:gd name="T5" fmla="*/ 11 h 16"/>
                <a:gd name="T6" fmla="*/ 20 w 23"/>
                <a:gd name="T7" fmla="*/ 11 h 16"/>
                <a:gd name="T8" fmla="*/ 20 w 23"/>
                <a:gd name="T9" fmla="*/ 11 h 16"/>
                <a:gd name="T10" fmla="*/ 20 w 23"/>
                <a:gd name="T11" fmla="*/ 8 h 16"/>
                <a:gd name="T12" fmla="*/ 20 w 23"/>
                <a:gd name="T13" fmla="*/ 8 h 16"/>
                <a:gd name="T14" fmla="*/ 23 w 23"/>
                <a:gd name="T15" fmla="*/ 8 h 16"/>
                <a:gd name="T16" fmla="*/ 23 w 23"/>
                <a:gd name="T17" fmla="*/ 6 h 16"/>
                <a:gd name="T18" fmla="*/ 23 w 23"/>
                <a:gd name="T19" fmla="*/ 6 h 16"/>
                <a:gd name="T20" fmla="*/ 20 w 23"/>
                <a:gd name="T21" fmla="*/ 6 h 16"/>
                <a:gd name="T22" fmla="*/ 20 w 23"/>
                <a:gd name="T23" fmla="*/ 6 h 16"/>
                <a:gd name="T24" fmla="*/ 20 w 23"/>
                <a:gd name="T25" fmla="*/ 6 h 16"/>
                <a:gd name="T26" fmla="*/ 20 w 23"/>
                <a:gd name="T27" fmla="*/ 6 h 16"/>
                <a:gd name="T28" fmla="*/ 20 w 23"/>
                <a:gd name="T29" fmla="*/ 3 h 16"/>
                <a:gd name="T30" fmla="*/ 20 w 23"/>
                <a:gd name="T31" fmla="*/ 3 h 16"/>
                <a:gd name="T32" fmla="*/ 20 w 23"/>
                <a:gd name="T33" fmla="*/ 3 h 16"/>
                <a:gd name="T34" fmla="*/ 20 w 23"/>
                <a:gd name="T35" fmla="*/ 3 h 16"/>
                <a:gd name="T36" fmla="*/ 20 w 23"/>
                <a:gd name="T37" fmla="*/ 0 h 16"/>
                <a:gd name="T38" fmla="*/ 18 w 23"/>
                <a:gd name="T39" fmla="*/ 0 h 16"/>
                <a:gd name="T40" fmla="*/ 15 w 23"/>
                <a:gd name="T41" fmla="*/ 0 h 16"/>
                <a:gd name="T42" fmla="*/ 15 w 23"/>
                <a:gd name="T43" fmla="*/ 0 h 16"/>
                <a:gd name="T44" fmla="*/ 15 w 23"/>
                <a:gd name="T45" fmla="*/ 0 h 16"/>
                <a:gd name="T46" fmla="*/ 13 w 23"/>
                <a:gd name="T47" fmla="*/ 3 h 16"/>
                <a:gd name="T48" fmla="*/ 13 w 23"/>
                <a:gd name="T49" fmla="*/ 3 h 16"/>
                <a:gd name="T50" fmla="*/ 10 w 23"/>
                <a:gd name="T51" fmla="*/ 3 h 16"/>
                <a:gd name="T52" fmla="*/ 8 w 23"/>
                <a:gd name="T53" fmla="*/ 3 h 16"/>
                <a:gd name="T54" fmla="*/ 5 w 23"/>
                <a:gd name="T55" fmla="*/ 3 h 16"/>
                <a:gd name="T56" fmla="*/ 5 w 23"/>
                <a:gd name="T57" fmla="*/ 3 h 16"/>
                <a:gd name="T58" fmla="*/ 2 w 23"/>
                <a:gd name="T59" fmla="*/ 3 h 16"/>
                <a:gd name="T60" fmla="*/ 0 w 23"/>
                <a:gd name="T61" fmla="*/ 6 h 16"/>
                <a:gd name="T62" fmla="*/ 0 w 23"/>
                <a:gd name="T63" fmla="*/ 11 h 16"/>
                <a:gd name="T64" fmla="*/ 0 w 23"/>
                <a:gd name="T65" fmla="*/ 11 h 16"/>
                <a:gd name="T66" fmla="*/ 2 w 23"/>
                <a:gd name="T67" fmla="*/ 11 h 16"/>
                <a:gd name="T68" fmla="*/ 2 w 23"/>
                <a:gd name="T69" fmla="*/ 11 h 16"/>
                <a:gd name="T70" fmla="*/ 5 w 23"/>
                <a:gd name="T71" fmla="*/ 13 h 16"/>
                <a:gd name="T72" fmla="*/ 5 w 23"/>
                <a:gd name="T73" fmla="*/ 13 h 16"/>
                <a:gd name="T74" fmla="*/ 8 w 23"/>
                <a:gd name="T75" fmla="*/ 13 h 16"/>
                <a:gd name="T76" fmla="*/ 8 w 23"/>
                <a:gd name="T77" fmla="*/ 13 h 16"/>
                <a:gd name="T78" fmla="*/ 10 w 23"/>
                <a:gd name="T79" fmla="*/ 13 h 16"/>
                <a:gd name="T80" fmla="*/ 10 w 23"/>
                <a:gd name="T81" fmla="*/ 16 h 16"/>
                <a:gd name="T82" fmla="*/ 15 w 23"/>
                <a:gd name="T83" fmla="*/ 16 h 16"/>
                <a:gd name="T84" fmla="*/ 18 w 23"/>
                <a:gd name="T85" fmla="*/ 16 h 16"/>
                <a:gd name="T86" fmla="*/ 18 w 23"/>
                <a:gd name="T87" fmla="*/ 13 h 16"/>
                <a:gd name="T88" fmla="*/ 18 w 23"/>
                <a:gd name="T8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" h="16">
                  <a:moveTo>
                    <a:pt x="18" y="13"/>
                  </a:moveTo>
                  <a:lnTo>
                    <a:pt x="20" y="13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3" y="8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0" y="3"/>
                  </a:lnTo>
                  <a:lnTo>
                    <a:pt x="8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10" y="13"/>
                  </a:lnTo>
                  <a:lnTo>
                    <a:pt x="10" y="16"/>
                  </a:lnTo>
                  <a:lnTo>
                    <a:pt x="15" y="16"/>
                  </a:lnTo>
                  <a:lnTo>
                    <a:pt x="18" y="16"/>
                  </a:lnTo>
                  <a:lnTo>
                    <a:pt x="18" y="13"/>
                  </a:lnTo>
                  <a:lnTo>
                    <a:pt x="18" y="13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30" name="Freeform 70"/>
            <p:cNvSpPr>
              <a:spLocks/>
            </p:cNvSpPr>
            <p:nvPr/>
          </p:nvSpPr>
          <p:spPr bwMode="auto">
            <a:xfrm>
              <a:off x="1082" y="2434"/>
              <a:ext cx="16" cy="13"/>
            </a:xfrm>
            <a:custGeom>
              <a:avLst/>
              <a:gdLst>
                <a:gd name="T0" fmla="*/ 11 w 16"/>
                <a:gd name="T1" fmla="*/ 10 h 13"/>
                <a:gd name="T2" fmla="*/ 11 w 16"/>
                <a:gd name="T3" fmla="*/ 10 h 13"/>
                <a:gd name="T4" fmla="*/ 13 w 16"/>
                <a:gd name="T5" fmla="*/ 10 h 13"/>
                <a:gd name="T6" fmla="*/ 13 w 16"/>
                <a:gd name="T7" fmla="*/ 8 h 13"/>
                <a:gd name="T8" fmla="*/ 13 w 16"/>
                <a:gd name="T9" fmla="*/ 8 h 13"/>
                <a:gd name="T10" fmla="*/ 13 w 16"/>
                <a:gd name="T11" fmla="*/ 8 h 13"/>
                <a:gd name="T12" fmla="*/ 13 w 16"/>
                <a:gd name="T13" fmla="*/ 5 h 13"/>
                <a:gd name="T14" fmla="*/ 13 w 16"/>
                <a:gd name="T15" fmla="*/ 5 h 13"/>
                <a:gd name="T16" fmla="*/ 13 w 16"/>
                <a:gd name="T17" fmla="*/ 5 h 13"/>
                <a:gd name="T18" fmla="*/ 16 w 16"/>
                <a:gd name="T19" fmla="*/ 5 h 13"/>
                <a:gd name="T20" fmla="*/ 16 w 16"/>
                <a:gd name="T21" fmla="*/ 3 h 13"/>
                <a:gd name="T22" fmla="*/ 16 w 16"/>
                <a:gd name="T23" fmla="*/ 3 h 13"/>
                <a:gd name="T24" fmla="*/ 16 w 16"/>
                <a:gd name="T25" fmla="*/ 3 h 13"/>
                <a:gd name="T26" fmla="*/ 13 w 16"/>
                <a:gd name="T27" fmla="*/ 3 h 13"/>
                <a:gd name="T28" fmla="*/ 13 w 16"/>
                <a:gd name="T29" fmla="*/ 0 h 13"/>
                <a:gd name="T30" fmla="*/ 11 w 16"/>
                <a:gd name="T31" fmla="*/ 0 h 13"/>
                <a:gd name="T32" fmla="*/ 8 w 16"/>
                <a:gd name="T33" fmla="*/ 0 h 13"/>
                <a:gd name="T34" fmla="*/ 6 w 16"/>
                <a:gd name="T35" fmla="*/ 0 h 13"/>
                <a:gd name="T36" fmla="*/ 6 w 16"/>
                <a:gd name="T37" fmla="*/ 0 h 13"/>
                <a:gd name="T38" fmla="*/ 3 w 16"/>
                <a:gd name="T39" fmla="*/ 3 h 13"/>
                <a:gd name="T40" fmla="*/ 0 w 16"/>
                <a:gd name="T41" fmla="*/ 3 h 13"/>
                <a:gd name="T42" fmla="*/ 0 w 16"/>
                <a:gd name="T43" fmla="*/ 5 h 13"/>
                <a:gd name="T44" fmla="*/ 0 w 16"/>
                <a:gd name="T45" fmla="*/ 5 h 13"/>
                <a:gd name="T46" fmla="*/ 0 w 16"/>
                <a:gd name="T47" fmla="*/ 5 h 13"/>
                <a:gd name="T48" fmla="*/ 0 w 16"/>
                <a:gd name="T49" fmla="*/ 5 h 13"/>
                <a:gd name="T50" fmla="*/ 0 w 16"/>
                <a:gd name="T51" fmla="*/ 8 h 13"/>
                <a:gd name="T52" fmla="*/ 0 w 16"/>
                <a:gd name="T53" fmla="*/ 10 h 13"/>
                <a:gd name="T54" fmla="*/ 3 w 16"/>
                <a:gd name="T55" fmla="*/ 10 h 13"/>
                <a:gd name="T56" fmla="*/ 6 w 16"/>
                <a:gd name="T57" fmla="*/ 13 h 13"/>
                <a:gd name="T58" fmla="*/ 8 w 16"/>
                <a:gd name="T59" fmla="*/ 13 h 13"/>
                <a:gd name="T60" fmla="*/ 11 w 16"/>
                <a:gd name="T61" fmla="*/ 10 h 13"/>
                <a:gd name="T62" fmla="*/ 11 w 16"/>
                <a:gd name="T63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" h="13">
                  <a:moveTo>
                    <a:pt x="11" y="10"/>
                  </a:moveTo>
                  <a:lnTo>
                    <a:pt x="11" y="10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6" y="13"/>
                  </a:lnTo>
                  <a:lnTo>
                    <a:pt x="8" y="13"/>
                  </a:lnTo>
                  <a:lnTo>
                    <a:pt x="11" y="10"/>
                  </a:lnTo>
                  <a:lnTo>
                    <a:pt x="11" y="10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31" name="Freeform 71"/>
            <p:cNvSpPr>
              <a:spLocks/>
            </p:cNvSpPr>
            <p:nvPr/>
          </p:nvSpPr>
          <p:spPr bwMode="auto">
            <a:xfrm>
              <a:off x="1082" y="2421"/>
              <a:ext cx="3" cy="0"/>
            </a:xfrm>
            <a:custGeom>
              <a:avLst/>
              <a:gdLst>
                <a:gd name="T0" fmla="*/ 3 w 3"/>
                <a:gd name="T1" fmla="*/ 0 w 3"/>
                <a:gd name="T2" fmla="*/ 0 w 3"/>
                <a:gd name="T3" fmla="*/ 0 w 3"/>
                <a:gd name="T4" fmla="*/ 3 w 3"/>
                <a:gd name="T5" fmla="*/ 3 w 3"/>
                <a:gd name="T6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32" name="Freeform 72"/>
            <p:cNvSpPr>
              <a:spLocks/>
            </p:cNvSpPr>
            <p:nvPr/>
          </p:nvSpPr>
          <p:spPr bwMode="auto">
            <a:xfrm>
              <a:off x="1069" y="2411"/>
              <a:ext cx="6" cy="5"/>
            </a:xfrm>
            <a:custGeom>
              <a:avLst/>
              <a:gdLst>
                <a:gd name="T0" fmla="*/ 0 w 6"/>
                <a:gd name="T1" fmla="*/ 2 h 5"/>
                <a:gd name="T2" fmla="*/ 3 w 6"/>
                <a:gd name="T3" fmla="*/ 5 h 5"/>
                <a:gd name="T4" fmla="*/ 3 w 6"/>
                <a:gd name="T5" fmla="*/ 5 h 5"/>
                <a:gd name="T6" fmla="*/ 6 w 6"/>
                <a:gd name="T7" fmla="*/ 2 h 5"/>
                <a:gd name="T8" fmla="*/ 6 w 6"/>
                <a:gd name="T9" fmla="*/ 0 h 5"/>
                <a:gd name="T10" fmla="*/ 3 w 6"/>
                <a:gd name="T11" fmla="*/ 2 h 5"/>
                <a:gd name="T12" fmla="*/ 3 w 6"/>
                <a:gd name="T13" fmla="*/ 2 h 5"/>
                <a:gd name="T14" fmla="*/ 0 w 6"/>
                <a:gd name="T15" fmla="*/ 2 h 5"/>
                <a:gd name="T16" fmla="*/ 0 w 6"/>
                <a:gd name="T17" fmla="*/ 2 h 5"/>
                <a:gd name="T18" fmla="*/ 0 w 6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5">
                  <a:moveTo>
                    <a:pt x="0" y="2"/>
                  </a:moveTo>
                  <a:lnTo>
                    <a:pt x="3" y="5"/>
                  </a:lnTo>
                  <a:lnTo>
                    <a:pt x="3" y="5"/>
                  </a:lnTo>
                  <a:lnTo>
                    <a:pt x="6" y="2"/>
                  </a:lnTo>
                  <a:lnTo>
                    <a:pt x="6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33" name="Freeform 73"/>
            <p:cNvSpPr>
              <a:spLocks/>
            </p:cNvSpPr>
            <p:nvPr/>
          </p:nvSpPr>
          <p:spPr bwMode="auto">
            <a:xfrm>
              <a:off x="1075" y="2413"/>
              <a:ext cx="2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2 w 2"/>
                <a:gd name="T4" fmla="*/ 2 w 2"/>
                <a:gd name="T5" fmla="*/ 0 w 2"/>
                <a:gd name="T6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34" name="Freeform 74"/>
            <p:cNvSpPr>
              <a:spLocks/>
            </p:cNvSpPr>
            <p:nvPr/>
          </p:nvSpPr>
          <p:spPr bwMode="auto">
            <a:xfrm>
              <a:off x="1080" y="2429"/>
              <a:ext cx="5" cy="2"/>
            </a:xfrm>
            <a:custGeom>
              <a:avLst/>
              <a:gdLst>
                <a:gd name="T0" fmla="*/ 0 w 5"/>
                <a:gd name="T1" fmla="*/ 0 h 2"/>
                <a:gd name="T2" fmla="*/ 0 w 5"/>
                <a:gd name="T3" fmla="*/ 0 h 2"/>
                <a:gd name="T4" fmla="*/ 2 w 5"/>
                <a:gd name="T5" fmla="*/ 2 h 2"/>
                <a:gd name="T6" fmla="*/ 2 w 5"/>
                <a:gd name="T7" fmla="*/ 2 h 2"/>
                <a:gd name="T8" fmla="*/ 5 w 5"/>
                <a:gd name="T9" fmla="*/ 0 h 2"/>
                <a:gd name="T10" fmla="*/ 2 w 5"/>
                <a:gd name="T11" fmla="*/ 0 h 2"/>
                <a:gd name="T12" fmla="*/ 2 w 5"/>
                <a:gd name="T13" fmla="*/ 0 h 2"/>
                <a:gd name="T14" fmla="*/ 0 w 5"/>
                <a:gd name="T15" fmla="*/ 0 h 2"/>
                <a:gd name="T16" fmla="*/ 0 w 5"/>
                <a:gd name="T17" fmla="*/ 0 h 2"/>
                <a:gd name="T18" fmla="*/ 0 w 5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35" name="Freeform 75"/>
            <p:cNvSpPr>
              <a:spLocks/>
            </p:cNvSpPr>
            <p:nvPr/>
          </p:nvSpPr>
          <p:spPr bwMode="auto">
            <a:xfrm>
              <a:off x="1023" y="2341"/>
              <a:ext cx="318" cy="295"/>
            </a:xfrm>
            <a:custGeom>
              <a:avLst/>
              <a:gdLst>
                <a:gd name="T0" fmla="*/ 279 w 318"/>
                <a:gd name="T1" fmla="*/ 129 h 295"/>
                <a:gd name="T2" fmla="*/ 266 w 318"/>
                <a:gd name="T3" fmla="*/ 132 h 295"/>
                <a:gd name="T4" fmla="*/ 225 w 318"/>
                <a:gd name="T5" fmla="*/ 108 h 295"/>
                <a:gd name="T6" fmla="*/ 209 w 318"/>
                <a:gd name="T7" fmla="*/ 124 h 295"/>
                <a:gd name="T8" fmla="*/ 209 w 318"/>
                <a:gd name="T9" fmla="*/ 127 h 295"/>
                <a:gd name="T10" fmla="*/ 212 w 318"/>
                <a:gd name="T11" fmla="*/ 116 h 295"/>
                <a:gd name="T12" fmla="*/ 189 w 318"/>
                <a:gd name="T13" fmla="*/ 103 h 295"/>
                <a:gd name="T14" fmla="*/ 194 w 318"/>
                <a:gd name="T15" fmla="*/ 90 h 295"/>
                <a:gd name="T16" fmla="*/ 197 w 318"/>
                <a:gd name="T17" fmla="*/ 67 h 295"/>
                <a:gd name="T18" fmla="*/ 184 w 318"/>
                <a:gd name="T19" fmla="*/ 75 h 295"/>
                <a:gd name="T20" fmla="*/ 163 w 318"/>
                <a:gd name="T21" fmla="*/ 90 h 295"/>
                <a:gd name="T22" fmla="*/ 165 w 318"/>
                <a:gd name="T23" fmla="*/ 88 h 295"/>
                <a:gd name="T24" fmla="*/ 173 w 318"/>
                <a:gd name="T25" fmla="*/ 80 h 295"/>
                <a:gd name="T26" fmla="*/ 189 w 318"/>
                <a:gd name="T27" fmla="*/ 64 h 295"/>
                <a:gd name="T28" fmla="*/ 189 w 318"/>
                <a:gd name="T29" fmla="*/ 57 h 295"/>
                <a:gd name="T30" fmla="*/ 176 w 318"/>
                <a:gd name="T31" fmla="*/ 54 h 295"/>
                <a:gd name="T32" fmla="*/ 145 w 318"/>
                <a:gd name="T33" fmla="*/ 38 h 295"/>
                <a:gd name="T34" fmla="*/ 129 w 318"/>
                <a:gd name="T35" fmla="*/ 46 h 295"/>
                <a:gd name="T36" fmla="*/ 114 w 318"/>
                <a:gd name="T37" fmla="*/ 44 h 295"/>
                <a:gd name="T38" fmla="*/ 88 w 318"/>
                <a:gd name="T39" fmla="*/ 33 h 295"/>
                <a:gd name="T40" fmla="*/ 41 w 318"/>
                <a:gd name="T41" fmla="*/ 23 h 295"/>
                <a:gd name="T42" fmla="*/ 15 w 318"/>
                <a:gd name="T43" fmla="*/ 31 h 295"/>
                <a:gd name="T44" fmla="*/ 15 w 318"/>
                <a:gd name="T45" fmla="*/ 2 h 295"/>
                <a:gd name="T46" fmla="*/ 0 w 318"/>
                <a:gd name="T47" fmla="*/ 33 h 295"/>
                <a:gd name="T48" fmla="*/ 2 w 318"/>
                <a:gd name="T49" fmla="*/ 38 h 295"/>
                <a:gd name="T50" fmla="*/ 15 w 318"/>
                <a:gd name="T51" fmla="*/ 33 h 295"/>
                <a:gd name="T52" fmla="*/ 44 w 318"/>
                <a:gd name="T53" fmla="*/ 46 h 295"/>
                <a:gd name="T54" fmla="*/ 54 w 318"/>
                <a:gd name="T55" fmla="*/ 62 h 295"/>
                <a:gd name="T56" fmla="*/ 80 w 318"/>
                <a:gd name="T57" fmla="*/ 93 h 295"/>
                <a:gd name="T58" fmla="*/ 75 w 318"/>
                <a:gd name="T59" fmla="*/ 106 h 295"/>
                <a:gd name="T60" fmla="*/ 52 w 318"/>
                <a:gd name="T61" fmla="*/ 114 h 295"/>
                <a:gd name="T62" fmla="*/ 44 w 318"/>
                <a:gd name="T63" fmla="*/ 119 h 295"/>
                <a:gd name="T64" fmla="*/ 39 w 318"/>
                <a:gd name="T65" fmla="*/ 124 h 295"/>
                <a:gd name="T66" fmla="*/ 49 w 318"/>
                <a:gd name="T67" fmla="*/ 134 h 295"/>
                <a:gd name="T68" fmla="*/ 67 w 318"/>
                <a:gd name="T69" fmla="*/ 137 h 295"/>
                <a:gd name="T70" fmla="*/ 65 w 318"/>
                <a:gd name="T71" fmla="*/ 140 h 295"/>
                <a:gd name="T72" fmla="*/ 62 w 318"/>
                <a:gd name="T73" fmla="*/ 160 h 295"/>
                <a:gd name="T74" fmla="*/ 77 w 318"/>
                <a:gd name="T75" fmla="*/ 176 h 295"/>
                <a:gd name="T76" fmla="*/ 67 w 318"/>
                <a:gd name="T77" fmla="*/ 186 h 295"/>
                <a:gd name="T78" fmla="*/ 83 w 318"/>
                <a:gd name="T79" fmla="*/ 202 h 295"/>
                <a:gd name="T80" fmla="*/ 116 w 318"/>
                <a:gd name="T81" fmla="*/ 210 h 295"/>
                <a:gd name="T82" fmla="*/ 137 w 318"/>
                <a:gd name="T83" fmla="*/ 233 h 295"/>
                <a:gd name="T84" fmla="*/ 153 w 318"/>
                <a:gd name="T85" fmla="*/ 259 h 295"/>
                <a:gd name="T86" fmla="*/ 165 w 318"/>
                <a:gd name="T87" fmla="*/ 251 h 295"/>
                <a:gd name="T88" fmla="*/ 184 w 318"/>
                <a:gd name="T89" fmla="*/ 246 h 295"/>
                <a:gd name="T90" fmla="*/ 199 w 318"/>
                <a:gd name="T91" fmla="*/ 236 h 295"/>
                <a:gd name="T92" fmla="*/ 212 w 318"/>
                <a:gd name="T93" fmla="*/ 236 h 295"/>
                <a:gd name="T94" fmla="*/ 215 w 318"/>
                <a:gd name="T95" fmla="*/ 249 h 295"/>
                <a:gd name="T96" fmla="*/ 209 w 318"/>
                <a:gd name="T97" fmla="*/ 261 h 295"/>
                <a:gd name="T98" fmla="*/ 217 w 318"/>
                <a:gd name="T99" fmla="*/ 274 h 295"/>
                <a:gd name="T100" fmla="*/ 228 w 318"/>
                <a:gd name="T101" fmla="*/ 282 h 295"/>
                <a:gd name="T102" fmla="*/ 256 w 318"/>
                <a:gd name="T103" fmla="*/ 295 h 295"/>
                <a:gd name="T104" fmla="*/ 274 w 318"/>
                <a:gd name="T105" fmla="*/ 274 h 295"/>
                <a:gd name="T106" fmla="*/ 285 w 318"/>
                <a:gd name="T107" fmla="*/ 261 h 295"/>
                <a:gd name="T108" fmla="*/ 295 w 318"/>
                <a:gd name="T109" fmla="*/ 249 h 295"/>
                <a:gd name="T110" fmla="*/ 287 w 318"/>
                <a:gd name="T111" fmla="*/ 238 h 295"/>
                <a:gd name="T112" fmla="*/ 277 w 318"/>
                <a:gd name="T113" fmla="*/ 217 h 295"/>
                <a:gd name="T114" fmla="*/ 282 w 318"/>
                <a:gd name="T115" fmla="*/ 202 h 295"/>
                <a:gd name="T116" fmla="*/ 279 w 318"/>
                <a:gd name="T117" fmla="*/ 184 h 295"/>
                <a:gd name="T118" fmla="*/ 282 w 318"/>
                <a:gd name="T119" fmla="*/ 168 h 295"/>
                <a:gd name="T120" fmla="*/ 313 w 318"/>
                <a:gd name="T121" fmla="*/ 140 h 295"/>
                <a:gd name="T122" fmla="*/ 316 w 318"/>
                <a:gd name="T123" fmla="*/ 116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8" h="295">
                  <a:moveTo>
                    <a:pt x="316" y="116"/>
                  </a:moveTo>
                  <a:lnTo>
                    <a:pt x="316" y="116"/>
                  </a:lnTo>
                  <a:lnTo>
                    <a:pt x="313" y="116"/>
                  </a:lnTo>
                  <a:lnTo>
                    <a:pt x="313" y="116"/>
                  </a:lnTo>
                  <a:lnTo>
                    <a:pt x="313" y="119"/>
                  </a:lnTo>
                  <a:lnTo>
                    <a:pt x="313" y="119"/>
                  </a:lnTo>
                  <a:lnTo>
                    <a:pt x="310" y="119"/>
                  </a:lnTo>
                  <a:lnTo>
                    <a:pt x="305" y="121"/>
                  </a:lnTo>
                  <a:lnTo>
                    <a:pt x="303" y="121"/>
                  </a:lnTo>
                  <a:lnTo>
                    <a:pt x="303" y="119"/>
                  </a:lnTo>
                  <a:lnTo>
                    <a:pt x="303" y="119"/>
                  </a:lnTo>
                  <a:lnTo>
                    <a:pt x="303" y="119"/>
                  </a:lnTo>
                  <a:lnTo>
                    <a:pt x="305" y="119"/>
                  </a:lnTo>
                  <a:lnTo>
                    <a:pt x="305" y="116"/>
                  </a:lnTo>
                  <a:lnTo>
                    <a:pt x="300" y="119"/>
                  </a:lnTo>
                  <a:lnTo>
                    <a:pt x="295" y="119"/>
                  </a:lnTo>
                  <a:lnTo>
                    <a:pt x="290" y="121"/>
                  </a:lnTo>
                  <a:lnTo>
                    <a:pt x="287" y="124"/>
                  </a:lnTo>
                  <a:lnTo>
                    <a:pt x="285" y="127"/>
                  </a:lnTo>
                  <a:lnTo>
                    <a:pt x="282" y="129"/>
                  </a:lnTo>
                  <a:lnTo>
                    <a:pt x="279" y="129"/>
                  </a:lnTo>
                  <a:lnTo>
                    <a:pt x="277" y="129"/>
                  </a:lnTo>
                  <a:lnTo>
                    <a:pt x="274" y="129"/>
                  </a:lnTo>
                  <a:lnTo>
                    <a:pt x="274" y="132"/>
                  </a:lnTo>
                  <a:lnTo>
                    <a:pt x="274" y="132"/>
                  </a:lnTo>
                  <a:lnTo>
                    <a:pt x="272" y="132"/>
                  </a:lnTo>
                  <a:lnTo>
                    <a:pt x="272" y="132"/>
                  </a:lnTo>
                  <a:lnTo>
                    <a:pt x="269" y="132"/>
                  </a:lnTo>
                  <a:lnTo>
                    <a:pt x="269" y="129"/>
                  </a:lnTo>
                  <a:lnTo>
                    <a:pt x="266" y="129"/>
                  </a:lnTo>
                  <a:lnTo>
                    <a:pt x="266" y="129"/>
                  </a:lnTo>
                  <a:lnTo>
                    <a:pt x="269" y="132"/>
                  </a:lnTo>
                  <a:lnTo>
                    <a:pt x="269" y="132"/>
                  </a:lnTo>
                  <a:lnTo>
                    <a:pt x="269" y="132"/>
                  </a:lnTo>
                  <a:lnTo>
                    <a:pt x="269" y="132"/>
                  </a:lnTo>
                  <a:lnTo>
                    <a:pt x="266" y="129"/>
                  </a:lnTo>
                  <a:lnTo>
                    <a:pt x="266" y="132"/>
                  </a:lnTo>
                  <a:lnTo>
                    <a:pt x="266" y="132"/>
                  </a:lnTo>
                  <a:lnTo>
                    <a:pt x="266" y="132"/>
                  </a:lnTo>
                  <a:lnTo>
                    <a:pt x="266" y="132"/>
                  </a:lnTo>
                  <a:lnTo>
                    <a:pt x="266" y="132"/>
                  </a:lnTo>
                  <a:lnTo>
                    <a:pt x="266" y="132"/>
                  </a:lnTo>
                  <a:lnTo>
                    <a:pt x="266" y="132"/>
                  </a:lnTo>
                  <a:lnTo>
                    <a:pt x="266" y="129"/>
                  </a:lnTo>
                  <a:lnTo>
                    <a:pt x="266" y="129"/>
                  </a:lnTo>
                  <a:lnTo>
                    <a:pt x="269" y="129"/>
                  </a:lnTo>
                  <a:lnTo>
                    <a:pt x="269" y="129"/>
                  </a:lnTo>
                  <a:lnTo>
                    <a:pt x="266" y="127"/>
                  </a:lnTo>
                  <a:lnTo>
                    <a:pt x="266" y="127"/>
                  </a:lnTo>
                  <a:lnTo>
                    <a:pt x="264" y="124"/>
                  </a:lnTo>
                  <a:lnTo>
                    <a:pt x="264" y="124"/>
                  </a:lnTo>
                  <a:lnTo>
                    <a:pt x="264" y="124"/>
                  </a:lnTo>
                  <a:lnTo>
                    <a:pt x="259" y="121"/>
                  </a:lnTo>
                  <a:lnTo>
                    <a:pt x="256" y="119"/>
                  </a:lnTo>
                  <a:lnTo>
                    <a:pt x="248" y="116"/>
                  </a:lnTo>
                  <a:lnTo>
                    <a:pt x="246" y="116"/>
                  </a:lnTo>
                  <a:lnTo>
                    <a:pt x="243" y="114"/>
                  </a:lnTo>
                  <a:lnTo>
                    <a:pt x="235" y="111"/>
                  </a:lnTo>
                  <a:lnTo>
                    <a:pt x="235" y="108"/>
                  </a:lnTo>
                  <a:lnTo>
                    <a:pt x="233" y="108"/>
                  </a:lnTo>
                  <a:lnTo>
                    <a:pt x="230" y="108"/>
                  </a:lnTo>
                  <a:lnTo>
                    <a:pt x="228" y="108"/>
                  </a:lnTo>
                  <a:lnTo>
                    <a:pt x="225" y="108"/>
                  </a:lnTo>
                  <a:lnTo>
                    <a:pt x="225" y="108"/>
                  </a:lnTo>
                  <a:lnTo>
                    <a:pt x="222" y="111"/>
                  </a:lnTo>
                  <a:lnTo>
                    <a:pt x="225" y="111"/>
                  </a:lnTo>
                  <a:lnTo>
                    <a:pt x="225" y="111"/>
                  </a:lnTo>
                  <a:lnTo>
                    <a:pt x="222" y="111"/>
                  </a:lnTo>
                  <a:lnTo>
                    <a:pt x="222" y="111"/>
                  </a:lnTo>
                  <a:lnTo>
                    <a:pt x="220" y="111"/>
                  </a:lnTo>
                  <a:lnTo>
                    <a:pt x="220" y="111"/>
                  </a:lnTo>
                  <a:lnTo>
                    <a:pt x="217" y="111"/>
                  </a:lnTo>
                  <a:lnTo>
                    <a:pt x="217" y="114"/>
                  </a:lnTo>
                  <a:lnTo>
                    <a:pt x="215" y="114"/>
                  </a:lnTo>
                  <a:lnTo>
                    <a:pt x="215" y="116"/>
                  </a:lnTo>
                  <a:lnTo>
                    <a:pt x="215" y="116"/>
                  </a:lnTo>
                  <a:lnTo>
                    <a:pt x="215" y="119"/>
                  </a:lnTo>
                  <a:lnTo>
                    <a:pt x="215" y="119"/>
                  </a:lnTo>
                  <a:lnTo>
                    <a:pt x="212" y="119"/>
                  </a:lnTo>
                  <a:lnTo>
                    <a:pt x="212" y="119"/>
                  </a:lnTo>
                  <a:lnTo>
                    <a:pt x="212" y="121"/>
                  </a:lnTo>
                  <a:lnTo>
                    <a:pt x="212" y="121"/>
                  </a:lnTo>
                  <a:lnTo>
                    <a:pt x="209" y="124"/>
                  </a:lnTo>
                  <a:lnTo>
                    <a:pt x="209" y="124"/>
                  </a:lnTo>
                  <a:lnTo>
                    <a:pt x="212" y="127"/>
                  </a:lnTo>
                  <a:lnTo>
                    <a:pt x="212" y="127"/>
                  </a:lnTo>
                  <a:lnTo>
                    <a:pt x="212" y="127"/>
                  </a:lnTo>
                  <a:lnTo>
                    <a:pt x="212" y="127"/>
                  </a:lnTo>
                  <a:lnTo>
                    <a:pt x="212" y="127"/>
                  </a:lnTo>
                  <a:lnTo>
                    <a:pt x="212" y="127"/>
                  </a:lnTo>
                  <a:lnTo>
                    <a:pt x="209" y="127"/>
                  </a:lnTo>
                  <a:lnTo>
                    <a:pt x="209" y="127"/>
                  </a:lnTo>
                  <a:lnTo>
                    <a:pt x="209" y="127"/>
                  </a:lnTo>
                  <a:lnTo>
                    <a:pt x="212" y="127"/>
                  </a:lnTo>
                  <a:lnTo>
                    <a:pt x="209" y="129"/>
                  </a:lnTo>
                  <a:lnTo>
                    <a:pt x="209" y="129"/>
                  </a:lnTo>
                  <a:lnTo>
                    <a:pt x="209" y="129"/>
                  </a:lnTo>
                  <a:lnTo>
                    <a:pt x="209" y="129"/>
                  </a:lnTo>
                  <a:lnTo>
                    <a:pt x="207" y="129"/>
                  </a:lnTo>
                  <a:lnTo>
                    <a:pt x="207" y="129"/>
                  </a:lnTo>
                  <a:lnTo>
                    <a:pt x="207" y="129"/>
                  </a:lnTo>
                  <a:lnTo>
                    <a:pt x="207" y="129"/>
                  </a:lnTo>
                  <a:lnTo>
                    <a:pt x="207" y="129"/>
                  </a:lnTo>
                  <a:lnTo>
                    <a:pt x="207" y="127"/>
                  </a:lnTo>
                  <a:lnTo>
                    <a:pt x="209" y="127"/>
                  </a:lnTo>
                  <a:lnTo>
                    <a:pt x="209" y="127"/>
                  </a:lnTo>
                  <a:lnTo>
                    <a:pt x="209" y="124"/>
                  </a:lnTo>
                  <a:lnTo>
                    <a:pt x="207" y="124"/>
                  </a:lnTo>
                  <a:lnTo>
                    <a:pt x="207" y="121"/>
                  </a:lnTo>
                  <a:lnTo>
                    <a:pt x="207" y="121"/>
                  </a:lnTo>
                  <a:lnTo>
                    <a:pt x="207" y="121"/>
                  </a:lnTo>
                  <a:lnTo>
                    <a:pt x="209" y="121"/>
                  </a:lnTo>
                  <a:lnTo>
                    <a:pt x="209" y="121"/>
                  </a:lnTo>
                  <a:lnTo>
                    <a:pt x="209" y="121"/>
                  </a:lnTo>
                  <a:lnTo>
                    <a:pt x="207" y="121"/>
                  </a:lnTo>
                  <a:lnTo>
                    <a:pt x="204" y="121"/>
                  </a:lnTo>
                  <a:lnTo>
                    <a:pt x="202" y="121"/>
                  </a:lnTo>
                  <a:lnTo>
                    <a:pt x="204" y="121"/>
                  </a:lnTo>
                  <a:lnTo>
                    <a:pt x="207" y="121"/>
                  </a:lnTo>
                  <a:lnTo>
                    <a:pt x="209" y="121"/>
                  </a:lnTo>
                  <a:lnTo>
                    <a:pt x="209" y="119"/>
                  </a:lnTo>
                  <a:lnTo>
                    <a:pt x="209" y="119"/>
                  </a:lnTo>
                  <a:lnTo>
                    <a:pt x="209" y="119"/>
                  </a:lnTo>
                  <a:lnTo>
                    <a:pt x="209" y="119"/>
                  </a:lnTo>
                  <a:lnTo>
                    <a:pt x="209" y="116"/>
                  </a:lnTo>
                  <a:lnTo>
                    <a:pt x="212" y="116"/>
                  </a:lnTo>
                  <a:lnTo>
                    <a:pt x="212" y="116"/>
                  </a:lnTo>
                  <a:lnTo>
                    <a:pt x="212" y="116"/>
                  </a:lnTo>
                  <a:lnTo>
                    <a:pt x="212" y="114"/>
                  </a:lnTo>
                  <a:lnTo>
                    <a:pt x="212" y="114"/>
                  </a:lnTo>
                  <a:lnTo>
                    <a:pt x="212" y="111"/>
                  </a:lnTo>
                  <a:lnTo>
                    <a:pt x="212" y="111"/>
                  </a:lnTo>
                  <a:lnTo>
                    <a:pt x="209" y="108"/>
                  </a:lnTo>
                  <a:lnTo>
                    <a:pt x="209" y="108"/>
                  </a:lnTo>
                  <a:lnTo>
                    <a:pt x="212" y="108"/>
                  </a:lnTo>
                  <a:lnTo>
                    <a:pt x="212" y="106"/>
                  </a:lnTo>
                  <a:lnTo>
                    <a:pt x="215" y="106"/>
                  </a:lnTo>
                  <a:lnTo>
                    <a:pt x="212" y="103"/>
                  </a:lnTo>
                  <a:lnTo>
                    <a:pt x="212" y="103"/>
                  </a:lnTo>
                  <a:lnTo>
                    <a:pt x="209" y="101"/>
                  </a:lnTo>
                  <a:lnTo>
                    <a:pt x="207" y="101"/>
                  </a:lnTo>
                  <a:lnTo>
                    <a:pt x="204" y="101"/>
                  </a:lnTo>
                  <a:lnTo>
                    <a:pt x="204" y="101"/>
                  </a:lnTo>
                  <a:lnTo>
                    <a:pt x="199" y="101"/>
                  </a:lnTo>
                  <a:lnTo>
                    <a:pt x="194" y="101"/>
                  </a:lnTo>
                  <a:lnTo>
                    <a:pt x="191" y="101"/>
                  </a:lnTo>
                  <a:lnTo>
                    <a:pt x="189" y="103"/>
                  </a:lnTo>
                  <a:lnTo>
                    <a:pt x="186" y="103"/>
                  </a:lnTo>
                  <a:lnTo>
                    <a:pt x="184" y="103"/>
                  </a:lnTo>
                  <a:lnTo>
                    <a:pt x="181" y="106"/>
                  </a:lnTo>
                  <a:lnTo>
                    <a:pt x="181" y="106"/>
                  </a:lnTo>
                  <a:lnTo>
                    <a:pt x="178" y="106"/>
                  </a:lnTo>
                  <a:lnTo>
                    <a:pt x="176" y="106"/>
                  </a:lnTo>
                  <a:lnTo>
                    <a:pt x="176" y="106"/>
                  </a:lnTo>
                  <a:lnTo>
                    <a:pt x="173" y="103"/>
                  </a:lnTo>
                  <a:lnTo>
                    <a:pt x="173" y="101"/>
                  </a:lnTo>
                  <a:lnTo>
                    <a:pt x="176" y="101"/>
                  </a:lnTo>
                  <a:lnTo>
                    <a:pt x="178" y="101"/>
                  </a:lnTo>
                  <a:lnTo>
                    <a:pt x="181" y="101"/>
                  </a:lnTo>
                  <a:lnTo>
                    <a:pt x="184" y="98"/>
                  </a:lnTo>
                  <a:lnTo>
                    <a:pt x="184" y="98"/>
                  </a:lnTo>
                  <a:lnTo>
                    <a:pt x="186" y="98"/>
                  </a:lnTo>
                  <a:lnTo>
                    <a:pt x="189" y="96"/>
                  </a:lnTo>
                  <a:lnTo>
                    <a:pt x="191" y="96"/>
                  </a:lnTo>
                  <a:lnTo>
                    <a:pt x="191" y="93"/>
                  </a:lnTo>
                  <a:lnTo>
                    <a:pt x="191" y="93"/>
                  </a:lnTo>
                  <a:lnTo>
                    <a:pt x="191" y="90"/>
                  </a:lnTo>
                  <a:lnTo>
                    <a:pt x="194" y="90"/>
                  </a:lnTo>
                  <a:lnTo>
                    <a:pt x="194" y="90"/>
                  </a:lnTo>
                  <a:lnTo>
                    <a:pt x="194" y="88"/>
                  </a:lnTo>
                  <a:lnTo>
                    <a:pt x="194" y="88"/>
                  </a:lnTo>
                  <a:lnTo>
                    <a:pt x="194" y="88"/>
                  </a:lnTo>
                  <a:lnTo>
                    <a:pt x="194" y="85"/>
                  </a:lnTo>
                  <a:lnTo>
                    <a:pt x="194" y="85"/>
                  </a:lnTo>
                  <a:lnTo>
                    <a:pt x="194" y="83"/>
                  </a:lnTo>
                  <a:lnTo>
                    <a:pt x="194" y="80"/>
                  </a:lnTo>
                  <a:lnTo>
                    <a:pt x="194" y="77"/>
                  </a:lnTo>
                  <a:lnTo>
                    <a:pt x="197" y="72"/>
                  </a:lnTo>
                  <a:lnTo>
                    <a:pt x="194" y="72"/>
                  </a:lnTo>
                  <a:lnTo>
                    <a:pt x="194" y="72"/>
                  </a:lnTo>
                  <a:lnTo>
                    <a:pt x="194" y="70"/>
                  </a:lnTo>
                  <a:lnTo>
                    <a:pt x="197" y="70"/>
                  </a:lnTo>
                  <a:lnTo>
                    <a:pt x="194" y="70"/>
                  </a:lnTo>
                  <a:lnTo>
                    <a:pt x="194" y="70"/>
                  </a:lnTo>
                  <a:lnTo>
                    <a:pt x="194" y="70"/>
                  </a:lnTo>
                  <a:lnTo>
                    <a:pt x="197" y="70"/>
                  </a:lnTo>
                  <a:lnTo>
                    <a:pt x="197" y="70"/>
                  </a:lnTo>
                  <a:lnTo>
                    <a:pt x="197" y="70"/>
                  </a:lnTo>
                  <a:lnTo>
                    <a:pt x="197" y="67"/>
                  </a:lnTo>
                  <a:lnTo>
                    <a:pt x="194" y="67"/>
                  </a:lnTo>
                  <a:lnTo>
                    <a:pt x="194" y="67"/>
                  </a:lnTo>
                  <a:lnTo>
                    <a:pt x="194" y="67"/>
                  </a:lnTo>
                  <a:lnTo>
                    <a:pt x="194" y="70"/>
                  </a:lnTo>
                  <a:lnTo>
                    <a:pt x="194" y="70"/>
                  </a:lnTo>
                  <a:lnTo>
                    <a:pt x="194" y="70"/>
                  </a:lnTo>
                  <a:lnTo>
                    <a:pt x="191" y="70"/>
                  </a:lnTo>
                  <a:lnTo>
                    <a:pt x="191" y="67"/>
                  </a:lnTo>
                  <a:lnTo>
                    <a:pt x="191" y="67"/>
                  </a:lnTo>
                  <a:lnTo>
                    <a:pt x="191" y="67"/>
                  </a:lnTo>
                  <a:lnTo>
                    <a:pt x="191" y="67"/>
                  </a:lnTo>
                  <a:lnTo>
                    <a:pt x="191" y="67"/>
                  </a:lnTo>
                  <a:lnTo>
                    <a:pt x="189" y="67"/>
                  </a:lnTo>
                  <a:lnTo>
                    <a:pt x="186" y="67"/>
                  </a:lnTo>
                  <a:lnTo>
                    <a:pt x="186" y="67"/>
                  </a:lnTo>
                  <a:lnTo>
                    <a:pt x="186" y="67"/>
                  </a:lnTo>
                  <a:lnTo>
                    <a:pt x="184" y="70"/>
                  </a:lnTo>
                  <a:lnTo>
                    <a:pt x="184" y="72"/>
                  </a:lnTo>
                  <a:lnTo>
                    <a:pt x="186" y="72"/>
                  </a:lnTo>
                  <a:lnTo>
                    <a:pt x="184" y="75"/>
                  </a:lnTo>
                  <a:lnTo>
                    <a:pt x="184" y="75"/>
                  </a:lnTo>
                  <a:lnTo>
                    <a:pt x="184" y="75"/>
                  </a:lnTo>
                  <a:lnTo>
                    <a:pt x="184" y="75"/>
                  </a:lnTo>
                  <a:lnTo>
                    <a:pt x="181" y="77"/>
                  </a:lnTo>
                  <a:lnTo>
                    <a:pt x="178" y="80"/>
                  </a:lnTo>
                  <a:lnTo>
                    <a:pt x="178" y="80"/>
                  </a:lnTo>
                  <a:lnTo>
                    <a:pt x="176" y="80"/>
                  </a:lnTo>
                  <a:lnTo>
                    <a:pt x="176" y="80"/>
                  </a:lnTo>
                  <a:lnTo>
                    <a:pt x="173" y="80"/>
                  </a:lnTo>
                  <a:lnTo>
                    <a:pt x="173" y="80"/>
                  </a:lnTo>
                  <a:lnTo>
                    <a:pt x="173" y="83"/>
                  </a:lnTo>
                  <a:lnTo>
                    <a:pt x="171" y="85"/>
                  </a:lnTo>
                  <a:lnTo>
                    <a:pt x="168" y="85"/>
                  </a:lnTo>
                  <a:lnTo>
                    <a:pt x="168" y="88"/>
                  </a:lnTo>
                  <a:lnTo>
                    <a:pt x="165" y="88"/>
                  </a:lnTo>
                  <a:lnTo>
                    <a:pt x="165" y="88"/>
                  </a:lnTo>
                  <a:lnTo>
                    <a:pt x="165" y="88"/>
                  </a:lnTo>
                  <a:lnTo>
                    <a:pt x="165" y="88"/>
                  </a:lnTo>
                  <a:lnTo>
                    <a:pt x="163" y="90"/>
                  </a:lnTo>
                  <a:lnTo>
                    <a:pt x="163" y="90"/>
                  </a:lnTo>
                  <a:lnTo>
                    <a:pt x="163" y="90"/>
                  </a:lnTo>
                  <a:lnTo>
                    <a:pt x="163" y="90"/>
                  </a:lnTo>
                  <a:lnTo>
                    <a:pt x="163" y="93"/>
                  </a:lnTo>
                  <a:lnTo>
                    <a:pt x="163" y="93"/>
                  </a:lnTo>
                  <a:lnTo>
                    <a:pt x="163" y="93"/>
                  </a:lnTo>
                  <a:lnTo>
                    <a:pt x="163" y="93"/>
                  </a:lnTo>
                  <a:lnTo>
                    <a:pt x="163" y="93"/>
                  </a:lnTo>
                  <a:lnTo>
                    <a:pt x="163" y="93"/>
                  </a:lnTo>
                  <a:lnTo>
                    <a:pt x="163" y="93"/>
                  </a:lnTo>
                  <a:lnTo>
                    <a:pt x="163" y="93"/>
                  </a:lnTo>
                  <a:lnTo>
                    <a:pt x="165" y="93"/>
                  </a:lnTo>
                  <a:lnTo>
                    <a:pt x="165" y="93"/>
                  </a:lnTo>
                  <a:lnTo>
                    <a:pt x="165" y="93"/>
                  </a:lnTo>
                  <a:lnTo>
                    <a:pt x="160" y="93"/>
                  </a:lnTo>
                  <a:lnTo>
                    <a:pt x="160" y="93"/>
                  </a:lnTo>
                  <a:lnTo>
                    <a:pt x="160" y="93"/>
                  </a:lnTo>
                  <a:lnTo>
                    <a:pt x="160" y="93"/>
                  </a:lnTo>
                  <a:lnTo>
                    <a:pt x="160" y="93"/>
                  </a:lnTo>
                  <a:lnTo>
                    <a:pt x="160" y="93"/>
                  </a:lnTo>
                  <a:lnTo>
                    <a:pt x="160" y="93"/>
                  </a:lnTo>
                  <a:lnTo>
                    <a:pt x="160" y="93"/>
                  </a:lnTo>
                  <a:lnTo>
                    <a:pt x="163" y="90"/>
                  </a:lnTo>
                  <a:lnTo>
                    <a:pt x="165" y="88"/>
                  </a:lnTo>
                  <a:lnTo>
                    <a:pt x="165" y="85"/>
                  </a:lnTo>
                  <a:lnTo>
                    <a:pt x="165" y="85"/>
                  </a:lnTo>
                  <a:lnTo>
                    <a:pt x="165" y="85"/>
                  </a:lnTo>
                  <a:lnTo>
                    <a:pt x="165" y="83"/>
                  </a:lnTo>
                  <a:lnTo>
                    <a:pt x="165" y="83"/>
                  </a:lnTo>
                  <a:lnTo>
                    <a:pt x="165" y="83"/>
                  </a:lnTo>
                  <a:lnTo>
                    <a:pt x="165" y="83"/>
                  </a:lnTo>
                  <a:lnTo>
                    <a:pt x="165" y="83"/>
                  </a:lnTo>
                  <a:lnTo>
                    <a:pt x="165" y="83"/>
                  </a:lnTo>
                  <a:lnTo>
                    <a:pt x="165" y="85"/>
                  </a:lnTo>
                  <a:lnTo>
                    <a:pt x="165" y="85"/>
                  </a:lnTo>
                  <a:lnTo>
                    <a:pt x="168" y="85"/>
                  </a:lnTo>
                  <a:lnTo>
                    <a:pt x="168" y="85"/>
                  </a:lnTo>
                  <a:lnTo>
                    <a:pt x="171" y="83"/>
                  </a:lnTo>
                  <a:lnTo>
                    <a:pt x="171" y="83"/>
                  </a:lnTo>
                  <a:lnTo>
                    <a:pt x="171" y="83"/>
                  </a:lnTo>
                  <a:lnTo>
                    <a:pt x="171" y="83"/>
                  </a:lnTo>
                  <a:lnTo>
                    <a:pt x="173" y="83"/>
                  </a:lnTo>
                  <a:lnTo>
                    <a:pt x="173" y="80"/>
                  </a:lnTo>
                  <a:lnTo>
                    <a:pt x="173" y="80"/>
                  </a:lnTo>
                  <a:lnTo>
                    <a:pt x="173" y="80"/>
                  </a:lnTo>
                  <a:lnTo>
                    <a:pt x="173" y="80"/>
                  </a:lnTo>
                  <a:lnTo>
                    <a:pt x="173" y="80"/>
                  </a:lnTo>
                  <a:lnTo>
                    <a:pt x="176" y="77"/>
                  </a:lnTo>
                  <a:lnTo>
                    <a:pt x="176" y="77"/>
                  </a:lnTo>
                  <a:lnTo>
                    <a:pt x="178" y="77"/>
                  </a:lnTo>
                  <a:lnTo>
                    <a:pt x="181" y="75"/>
                  </a:lnTo>
                  <a:lnTo>
                    <a:pt x="181" y="72"/>
                  </a:lnTo>
                  <a:lnTo>
                    <a:pt x="184" y="75"/>
                  </a:lnTo>
                  <a:lnTo>
                    <a:pt x="184" y="75"/>
                  </a:lnTo>
                  <a:lnTo>
                    <a:pt x="184" y="75"/>
                  </a:lnTo>
                  <a:lnTo>
                    <a:pt x="184" y="72"/>
                  </a:lnTo>
                  <a:lnTo>
                    <a:pt x="184" y="72"/>
                  </a:lnTo>
                  <a:lnTo>
                    <a:pt x="184" y="72"/>
                  </a:lnTo>
                  <a:lnTo>
                    <a:pt x="184" y="72"/>
                  </a:lnTo>
                  <a:lnTo>
                    <a:pt x="184" y="70"/>
                  </a:lnTo>
                  <a:lnTo>
                    <a:pt x="184" y="67"/>
                  </a:lnTo>
                  <a:lnTo>
                    <a:pt x="186" y="64"/>
                  </a:lnTo>
                  <a:lnTo>
                    <a:pt x="186" y="64"/>
                  </a:lnTo>
                  <a:lnTo>
                    <a:pt x="189" y="64"/>
                  </a:lnTo>
                  <a:lnTo>
                    <a:pt x="189" y="64"/>
                  </a:lnTo>
                  <a:lnTo>
                    <a:pt x="189" y="64"/>
                  </a:lnTo>
                  <a:lnTo>
                    <a:pt x="189" y="64"/>
                  </a:lnTo>
                  <a:lnTo>
                    <a:pt x="189" y="64"/>
                  </a:lnTo>
                  <a:lnTo>
                    <a:pt x="189" y="64"/>
                  </a:lnTo>
                  <a:lnTo>
                    <a:pt x="189" y="62"/>
                  </a:lnTo>
                  <a:lnTo>
                    <a:pt x="189" y="62"/>
                  </a:lnTo>
                  <a:lnTo>
                    <a:pt x="189" y="62"/>
                  </a:lnTo>
                  <a:lnTo>
                    <a:pt x="191" y="62"/>
                  </a:lnTo>
                  <a:lnTo>
                    <a:pt x="191" y="62"/>
                  </a:lnTo>
                  <a:lnTo>
                    <a:pt x="191" y="64"/>
                  </a:lnTo>
                  <a:lnTo>
                    <a:pt x="191" y="64"/>
                  </a:lnTo>
                  <a:lnTo>
                    <a:pt x="191" y="64"/>
                  </a:lnTo>
                  <a:lnTo>
                    <a:pt x="191" y="64"/>
                  </a:lnTo>
                  <a:lnTo>
                    <a:pt x="191" y="64"/>
                  </a:lnTo>
                  <a:lnTo>
                    <a:pt x="191" y="64"/>
                  </a:lnTo>
                  <a:lnTo>
                    <a:pt x="191" y="64"/>
                  </a:lnTo>
                  <a:lnTo>
                    <a:pt x="194" y="64"/>
                  </a:lnTo>
                  <a:lnTo>
                    <a:pt x="194" y="64"/>
                  </a:lnTo>
                  <a:lnTo>
                    <a:pt x="194" y="62"/>
                  </a:lnTo>
                  <a:lnTo>
                    <a:pt x="191" y="62"/>
                  </a:lnTo>
                  <a:lnTo>
                    <a:pt x="191" y="59"/>
                  </a:lnTo>
                  <a:lnTo>
                    <a:pt x="189" y="57"/>
                  </a:lnTo>
                  <a:lnTo>
                    <a:pt x="189" y="57"/>
                  </a:lnTo>
                  <a:lnTo>
                    <a:pt x="189" y="54"/>
                  </a:lnTo>
                  <a:lnTo>
                    <a:pt x="189" y="51"/>
                  </a:lnTo>
                  <a:lnTo>
                    <a:pt x="189" y="51"/>
                  </a:lnTo>
                  <a:lnTo>
                    <a:pt x="189" y="49"/>
                  </a:lnTo>
                  <a:lnTo>
                    <a:pt x="186" y="49"/>
                  </a:lnTo>
                  <a:lnTo>
                    <a:pt x="186" y="49"/>
                  </a:lnTo>
                  <a:lnTo>
                    <a:pt x="186" y="49"/>
                  </a:lnTo>
                  <a:lnTo>
                    <a:pt x="186" y="46"/>
                  </a:lnTo>
                  <a:lnTo>
                    <a:pt x="184" y="46"/>
                  </a:lnTo>
                  <a:lnTo>
                    <a:pt x="184" y="46"/>
                  </a:lnTo>
                  <a:lnTo>
                    <a:pt x="181" y="46"/>
                  </a:lnTo>
                  <a:lnTo>
                    <a:pt x="181" y="46"/>
                  </a:lnTo>
                  <a:lnTo>
                    <a:pt x="181" y="46"/>
                  </a:lnTo>
                  <a:lnTo>
                    <a:pt x="181" y="49"/>
                  </a:lnTo>
                  <a:lnTo>
                    <a:pt x="181" y="49"/>
                  </a:lnTo>
                  <a:lnTo>
                    <a:pt x="181" y="49"/>
                  </a:lnTo>
                  <a:lnTo>
                    <a:pt x="178" y="51"/>
                  </a:lnTo>
                  <a:lnTo>
                    <a:pt x="178" y="54"/>
                  </a:lnTo>
                  <a:lnTo>
                    <a:pt x="178" y="54"/>
                  </a:lnTo>
                  <a:lnTo>
                    <a:pt x="176" y="54"/>
                  </a:lnTo>
                  <a:lnTo>
                    <a:pt x="176" y="51"/>
                  </a:lnTo>
                  <a:lnTo>
                    <a:pt x="173" y="51"/>
                  </a:lnTo>
                  <a:lnTo>
                    <a:pt x="173" y="51"/>
                  </a:lnTo>
                  <a:lnTo>
                    <a:pt x="171" y="49"/>
                  </a:lnTo>
                  <a:lnTo>
                    <a:pt x="171" y="46"/>
                  </a:lnTo>
                  <a:lnTo>
                    <a:pt x="168" y="46"/>
                  </a:lnTo>
                  <a:lnTo>
                    <a:pt x="168" y="46"/>
                  </a:lnTo>
                  <a:lnTo>
                    <a:pt x="168" y="46"/>
                  </a:lnTo>
                  <a:lnTo>
                    <a:pt x="168" y="46"/>
                  </a:lnTo>
                  <a:lnTo>
                    <a:pt x="168" y="46"/>
                  </a:lnTo>
                  <a:lnTo>
                    <a:pt x="165" y="46"/>
                  </a:lnTo>
                  <a:lnTo>
                    <a:pt x="163" y="44"/>
                  </a:lnTo>
                  <a:lnTo>
                    <a:pt x="160" y="44"/>
                  </a:lnTo>
                  <a:lnTo>
                    <a:pt x="158" y="41"/>
                  </a:lnTo>
                  <a:lnTo>
                    <a:pt x="155" y="41"/>
                  </a:lnTo>
                  <a:lnTo>
                    <a:pt x="153" y="41"/>
                  </a:lnTo>
                  <a:lnTo>
                    <a:pt x="153" y="41"/>
                  </a:lnTo>
                  <a:lnTo>
                    <a:pt x="150" y="41"/>
                  </a:lnTo>
                  <a:lnTo>
                    <a:pt x="147" y="38"/>
                  </a:lnTo>
                  <a:lnTo>
                    <a:pt x="147" y="38"/>
                  </a:lnTo>
                  <a:lnTo>
                    <a:pt x="145" y="38"/>
                  </a:lnTo>
                  <a:lnTo>
                    <a:pt x="145" y="36"/>
                  </a:lnTo>
                  <a:lnTo>
                    <a:pt x="147" y="33"/>
                  </a:lnTo>
                  <a:lnTo>
                    <a:pt x="147" y="31"/>
                  </a:lnTo>
                  <a:lnTo>
                    <a:pt x="147" y="31"/>
                  </a:lnTo>
                  <a:lnTo>
                    <a:pt x="147" y="31"/>
                  </a:lnTo>
                  <a:lnTo>
                    <a:pt x="145" y="31"/>
                  </a:lnTo>
                  <a:lnTo>
                    <a:pt x="145" y="33"/>
                  </a:lnTo>
                  <a:lnTo>
                    <a:pt x="142" y="33"/>
                  </a:lnTo>
                  <a:lnTo>
                    <a:pt x="140" y="36"/>
                  </a:lnTo>
                  <a:lnTo>
                    <a:pt x="140" y="38"/>
                  </a:lnTo>
                  <a:lnTo>
                    <a:pt x="137" y="38"/>
                  </a:lnTo>
                  <a:lnTo>
                    <a:pt x="134" y="41"/>
                  </a:lnTo>
                  <a:lnTo>
                    <a:pt x="134" y="41"/>
                  </a:lnTo>
                  <a:lnTo>
                    <a:pt x="132" y="41"/>
                  </a:lnTo>
                  <a:lnTo>
                    <a:pt x="132" y="41"/>
                  </a:lnTo>
                  <a:lnTo>
                    <a:pt x="132" y="44"/>
                  </a:lnTo>
                  <a:lnTo>
                    <a:pt x="129" y="44"/>
                  </a:lnTo>
                  <a:lnTo>
                    <a:pt x="129" y="44"/>
                  </a:lnTo>
                  <a:lnTo>
                    <a:pt x="129" y="46"/>
                  </a:lnTo>
                  <a:lnTo>
                    <a:pt x="129" y="46"/>
                  </a:lnTo>
                  <a:lnTo>
                    <a:pt x="129" y="46"/>
                  </a:lnTo>
                  <a:lnTo>
                    <a:pt x="129" y="46"/>
                  </a:lnTo>
                  <a:lnTo>
                    <a:pt x="127" y="46"/>
                  </a:lnTo>
                  <a:lnTo>
                    <a:pt x="129" y="44"/>
                  </a:lnTo>
                  <a:lnTo>
                    <a:pt x="129" y="44"/>
                  </a:lnTo>
                  <a:lnTo>
                    <a:pt x="129" y="44"/>
                  </a:lnTo>
                  <a:lnTo>
                    <a:pt x="127" y="41"/>
                  </a:lnTo>
                  <a:lnTo>
                    <a:pt x="127" y="38"/>
                  </a:lnTo>
                  <a:lnTo>
                    <a:pt x="127" y="38"/>
                  </a:lnTo>
                  <a:lnTo>
                    <a:pt x="124" y="36"/>
                  </a:lnTo>
                  <a:lnTo>
                    <a:pt x="124" y="38"/>
                  </a:lnTo>
                  <a:lnTo>
                    <a:pt x="121" y="38"/>
                  </a:lnTo>
                  <a:lnTo>
                    <a:pt x="121" y="38"/>
                  </a:lnTo>
                  <a:lnTo>
                    <a:pt x="121" y="38"/>
                  </a:lnTo>
                  <a:lnTo>
                    <a:pt x="121" y="41"/>
                  </a:lnTo>
                  <a:lnTo>
                    <a:pt x="121" y="41"/>
                  </a:lnTo>
                  <a:lnTo>
                    <a:pt x="119" y="44"/>
                  </a:lnTo>
                  <a:lnTo>
                    <a:pt x="119" y="44"/>
                  </a:lnTo>
                  <a:lnTo>
                    <a:pt x="119" y="44"/>
                  </a:lnTo>
                  <a:lnTo>
                    <a:pt x="116" y="44"/>
                  </a:lnTo>
                  <a:lnTo>
                    <a:pt x="116" y="44"/>
                  </a:lnTo>
                  <a:lnTo>
                    <a:pt x="114" y="44"/>
                  </a:lnTo>
                  <a:lnTo>
                    <a:pt x="114" y="41"/>
                  </a:lnTo>
                  <a:lnTo>
                    <a:pt x="114" y="44"/>
                  </a:lnTo>
                  <a:lnTo>
                    <a:pt x="114" y="44"/>
                  </a:lnTo>
                  <a:lnTo>
                    <a:pt x="114" y="44"/>
                  </a:lnTo>
                  <a:lnTo>
                    <a:pt x="111" y="44"/>
                  </a:lnTo>
                  <a:lnTo>
                    <a:pt x="111" y="44"/>
                  </a:lnTo>
                  <a:lnTo>
                    <a:pt x="111" y="44"/>
                  </a:lnTo>
                  <a:lnTo>
                    <a:pt x="109" y="41"/>
                  </a:lnTo>
                  <a:lnTo>
                    <a:pt x="109" y="41"/>
                  </a:lnTo>
                  <a:lnTo>
                    <a:pt x="106" y="41"/>
                  </a:lnTo>
                  <a:lnTo>
                    <a:pt x="106" y="38"/>
                  </a:lnTo>
                  <a:lnTo>
                    <a:pt x="109" y="36"/>
                  </a:lnTo>
                  <a:lnTo>
                    <a:pt x="106" y="36"/>
                  </a:lnTo>
                  <a:lnTo>
                    <a:pt x="103" y="33"/>
                  </a:lnTo>
                  <a:lnTo>
                    <a:pt x="101" y="33"/>
                  </a:lnTo>
                  <a:lnTo>
                    <a:pt x="101" y="33"/>
                  </a:lnTo>
                  <a:lnTo>
                    <a:pt x="98" y="33"/>
                  </a:lnTo>
                  <a:lnTo>
                    <a:pt x="96" y="31"/>
                  </a:lnTo>
                  <a:lnTo>
                    <a:pt x="93" y="31"/>
                  </a:lnTo>
                  <a:lnTo>
                    <a:pt x="90" y="33"/>
                  </a:lnTo>
                  <a:lnTo>
                    <a:pt x="88" y="33"/>
                  </a:lnTo>
                  <a:lnTo>
                    <a:pt x="88" y="31"/>
                  </a:lnTo>
                  <a:lnTo>
                    <a:pt x="85" y="31"/>
                  </a:lnTo>
                  <a:lnTo>
                    <a:pt x="83" y="31"/>
                  </a:lnTo>
                  <a:lnTo>
                    <a:pt x="80" y="28"/>
                  </a:lnTo>
                  <a:lnTo>
                    <a:pt x="77" y="28"/>
                  </a:lnTo>
                  <a:lnTo>
                    <a:pt x="75" y="28"/>
                  </a:lnTo>
                  <a:lnTo>
                    <a:pt x="72" y="26"/>
                  </a:lnTo>
                  <a:lnTo>
                    <a:pt x="70" y="26"/>
                  </a:lnTo>
                  <a:lnTo>
                    <a:pt x="65" y="26"/>
                  </a:lnTo>
                  <a:lnTo>
                    <a:pt x="65" y="26"/>
                  </a:lnTo>
                  <a:lnTo>
                    <a:pt x="62" y="26"/>
                  </a:lnTo>
                  <a:lnTo>
                    <a:pt x="59" y="26"/>
                  </a:lnTo>
                  <a:lnTo>
                    <a:pt x="57" y="26"/>
                  </a:lnTo>
                  <a:lnTo>
                    <a:pt x="54" y="28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49" y="26"/>
                  </a:lnTo>
                  <a:lnTo>
                    <a:pt x="46" y="26"/>
                  </a:lnTo>
                  <a:lnTo>
                    <a:pt x="44" y="26"/>
                  </a:lnTo>
                  <a:lnTo>
                    <a:pt x="41" y="26"/>
                  </a:lnTo>
                  <a:lnTo>
                    <a:pt x="41" y="23"/>
                  </a:lnTo>
                  <a:lnTo>
                    <a:pt x="39" y="26"/>
                  </a:lnTo>
                  <a:lnTo>
                    <a:pt x="39" y="28"/>
                  </a:lnTo>
                  <a:lnTo>
                    <a:pt x="39" y="28"/>
                  </a:lnTo>
                  <a:lnTo>
                    <a:pt x="36" y="28"/>
                  </a:lnTo>
                  <a:lnTo>
                    <a:pt x="33" y="31"/>
                  </a:lnTo>
                  <a:lnTo>
                    <a:pt x="31" y="31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6" y="28"/>
                  </a:lnTo>
                  <a:lnTo>
                    <a:pt x="26" y="31"/>
                  </a:lnTo>
                  <a:lnTo>
                    <a:pt x="26" y="31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18" y="31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3" y="28"/>
                  </a:lnTo>
                  <a:lnTo>
                    <a:pt x="10" y="26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10" y="20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8" y="13"/>
                  </a:lnTo>
                  <a:lnTo>
                    <a:pt x="10" y="13"/>
                  </a:lnTo>
                  <a:lnTo>
                    <a:pt x="10" y="10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5" y="7"/>
                  </a:lnTo>
                  <a:lnTo>
                    <a:pt x="18" y="7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5" y="5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0" y="5"/>
                  </a:lnTo>
                  <a:lnTo>
                    <a:pt x="8" y="10"/>
                  </a:lnTo>
                  <a:lnTo>
                    <a:pt x="5" y="13"/>
                  </a:lnTo>
                  <a:lnTo>
                    <a:pt x="5" y="18"/>
                  </a:lnTo>
                  <a:lnTo>
                    <a:pt x="2" y="20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4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2" y="51"/>
                  </a:lnTo>
                  <a:lnTo>
                    <a:pt x="2" y="49"/>
                  </a:lnTo>
                  <a:lnTo>
                    <a:pt x="2" y="49"/>
                  </a:lnTo>
                  <a:lnTo>
                    <a:pt x="2" y="49"/>
                  </a:lnTo>
                  <a:lnTo>
                    <a:pt x="2" y="49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0" y="46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1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10" y="33"/>
                  </a:lnTo>
                  <a:lnTo>
                    <a:pt x="13" y="33"/>
                  </a:lnTo>
                  <a:lnTo>
                    <a:pt x="13" y="36"/>
                  </a:lnTo>
                  <a:lnTo>
                    <a:pt x="15" y="36"/>
                  </a:lnTo>
                  <a:lnTo>
                    <a:pt x="15" y="36"/>
                  </a:lnTo>
                  <a:lnTo>
                    <a:pt x="15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23" y="31"/>
                  </a:lnTo>
                  <a:lnTo>
                    <a:pt x="26" y="31"/>
                  </a:lnTo>
                  <a:lnTo>
                    <a:pt x="28" y="31"/>
                  </a:lnTo>
                  <a:lnTo>
                    <a:pt x="31" y="31"/>
                  </a:lnTo>
                  <a:lnTo>
                    <a:pt x="33" y="28"/>
                  </a:lnTo>
                  <a:lnTo>
                    <a:pt x="36" y="31"/>
                  </a:lnTo>
                  <a:lnTo>
                    <a:pt x="36" y="31"/>
                  </a:lnTo>
                  <a:lnTo>
                    <a:pt x="36" y="31"/>
                  </a:lnTo>
                  <a:lnTo>
                    <a:pt x="36" y="31"/>
                  </a:lnTo>
                  <a:lnTo>
                    <a:pt x="36" y="33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9" y="38"/>
                  </a:lnTo>
                  <a:lnTo>
                    <a:pt x="39" y="38"/>
                  </a:lnTo>
                  <a:lnTo>
                    <a:pt x="41" y="41"/>
                  </a:lnTo>
                  <a:lnTo>
                    <a:pt x="41" y="44"/>
                  </a:lnTo>
                  <a:lnTo>
                    <a:pt x="41" y="44"/>
                  </a:lnTo>
                  <a:lnTo>
                    <a:pt x="44" y="46"/>
                  </a:lnTo>
                  <a:lnTo>
                    <a:pt x="44" y="46"/>
                  </a:lnTo>
                  <a:lnTo>
                    <a:pt x="44" y="46"/>
                  </a:lnTo>
                  <a:lnTo>
                    <a:pt x="44" y="46"/>
                  </a:lnTo>
                  <a:lnTo>
                    <a:pt x="46" y="49"/>
                  </a:lnTo>
                  <a:lnTo>
                    <a:pt x="46" y="49"/>
                  </a:lnTo>
                  <a:lnTo>
                    <a:pt x="46" y="49"/>
                  </a:lnTo>
                  <a:lnTo>
                    <a:pt x="46" y="51"/>
                  </a:lnTo>
                  <a:lnTo>
                    <a:pt x="46" y="51"/>
                  </a:lnTo>
                  <a:lnTo>
                    <a:pt x="46" y="51"/>
                  </a:lnTo>
                  <a:lnTo>
                    <a:pt x="46" y="51"/>
                  </a:lnTo>
                  <a:lnTo>
                    <a:pt x="46" y="54"/>
                  </a:lnTo>
                  <a:lnTo>
                    <a:pt x="49" y="54"/>
                  </a:lnTo>
                  <a:lnTo>
                    <a:pt x="46" y="54"/>
                  </a:lnTo>
                  <a:lnTo>
                    <a:pt x="46" y="57"/>
                  </a:lnTo>
                  <a:lnTo>
                    <a:pt x="46" y="57"/>
                  </a:lnTo>
                  <a:lnTo>
                    <a:pt x="46" y="57"/>
                  </a:lnTo>
                  <a:lnTo>
                    <a:pt x="46" y="57"/>
                  </a:lnTo>
                  <a:lnTo>
                    <a:pt x="49" y="57"/>
                  </a:lnTo>
                  <a:lnTo>
                    <a:pt x="52" y="59"/>
                  </a:lnTo>
                  <a:lnTo>
                    <a:pt x="52" y="59"/>
                  </a:lnTo>
                  <a:lnTo>
                    <a:pt x="54" y="62"/>
                  </a:lnTo>
                  <a:lnTo>
                    <a:pt x="54" y="62"/>
                  </a:lnTo>
                  <a:lnTo>
                    <a:pt x="54" y="64"/>
                  </a:lnTo>
                  <a:lnTo>
                    <a:pt x="54" y="67"/>
                  </a:lnTo>
                  <a:lnTo>
                    <a:pt x="54" y="67"/>
                  </a:lnTo>
                  <a:lnTo>
                    <a:pt x="57" y="70"/>
                  </a:lnTo>
                  <a:lnTo>
                    <a:pt x="59" y="70"/>
                  </a:lnTo>
                  <a:lnTo>
                    <a:pt x="59" y="70"/>
                  </a:lnTo>
                  <a:lnTo>
                    <a:pt x="62" y="70"/>
                  </a:lnTo>
                  <a:lnTo>
                    <a:pt x="62" y="72"/>
                  </a:lnTo>
                  <a:lnTo>
                    <a:pt x="65" y="75"/>
                  </a:lnTo>
                  <a:lnTo>
                    <a:pt x="65" y="77"/>
                  </a:lnTo>
                  <a:lnTo>
                    <a:pt x="67" y="77"/>
                  </a:lnTo>
                  <a:lnTo>
                    <a:pt x="67" y="77"/>
                  </a:lnTo>
                  <a:lnTo>
                    <a:pt x="67" y="77"/>
                  </a:lnTo>
                  <a:lnTo>
                    <a:pt x="70" y="80"/>
                  </a:lnTo>
                  <a:lnTo>
                    <a:pt x="70" y="83"/>
                  </a:lnTo>
                  <a:lnTo>
                    <a:pt x="72" y="85"/>
                  </a:lnTo>
                  <a:lnTo>
                    <a:pt x="75" y="90"/>
                  </a:lnTo>
                  <a:lnTo>
                    <a:pt x="75" y="90"/>
                  </a:lnTo>
                  <a:lnTo>
                    <a:pt x="77" y="90"/>
                  </a:lnTo>
                  <a:lnTo>
                    <a:pt x="77" y="93"/>
                  </a:lnTo>
                  <a:lnTo>
                    <a:pt x="80" y="93"/>
                  </a:lnTo>
                  <a:lnTo>
                    <a:pt x="77" y="93"/>
                  </a:lnTo>
                  <a:lnTo>
                    <a:pt x="77" y="93"/>
                  </a:lnTo>
                  <a:lnTo>
                    <a:pt x="77" y="93"/>
                  </a:lnTo>
                  <a:lnTo>
                    <a:pt x="80" y="93"/>
                  </a:lnTo>
                  <a:lnTo>
                    <a:pt x="80" y="96"/>
                  </a:lnTo>
                  <a:lnTo>
                    <a:pt x="80" y="96"/>
                  </a:lnTo>
                  <a:lnTo>
                    <a:pt x="80" y="98"/>
                  </a:lnTo>
                  <a:lnTo>
                    <a:pt x="80" y="98"/>
                  </a:lnTo>
                  <a:lnTo>
                    <a:pt x="83" y="101"/>
                  </a:lnTo>
                  <a:lnTo>
                    <a:pt x="80" y="101"/>
                  </a:lnTo>
                  <a:lnTo>
                    <a:pt x="80" y="101"/>
                  </a:lnTo>
                  <a:lnTo>
                    <a:pt x="80" y="101"/>
                  </a:lnTo>
                  <a:lnTo>
                    <a:pt x="80" y="101"/>
                  </a:lnTo>
                  <a:lnTo>
                    <a:pt x="83" y="101"/>
                  </a:lnTo>
                  <a:lnTo>
                    <a:pt x="83" y="101"/>
                  </a:lnTo>
                  <a:lnTo>
                    <a:pt x="80" y="103"/>
                  </a:lnTo>
                  <a:lnTo>
                    <a:pt x="77" y="103"/>
                  </a:lnTo>
                  <a:lnTo>
                    <a:pt x="77" y="106"/>
                  </a:lnTo>
                  <a:lnTo>
                    <a:pt x="75" y="106"/>
                  </a:lnTo>
                  <a:lnTo>
                    <a:pt x="75" y="106"/>
                  </a:lnTo>
                  <a:lnTo>
                    <a:pt x="75" y="106"/>
                  </a:lnTo>
                  <a:lnTo>
                    <a:pt x="75" y="108"/>
                  </a:lnTo>
                  <a:lnTo>
                    <a:pt x="75" y="108"/>
                  </a:lnTo>
                  <a:lnTo>
                    <a:pt x="75" y="108"/>
                  </a:lnTo>
                  <a:lnTo>
                    <a:pt x="72" y="108"/>
                  </a:lnTo>
                  <a:lnTo>
                    <a:pt x="72" y="108"/>
                  </a:lnTo>
                  <a:lnTo>
                    <a:pt x="72" y="111"/>
                  </a:lnTo>
                  <a:lnTo>
                    <a:pt x="70" y="111"/>
                  </a:lnTo>
                  <a:lnTo>
                    <a:pt x="67" y="114"/>
                  </a:lnTo>
                  <a:lnTo>
                    <a:pt x="65" y="114"/>
                  </a:lnTo>
                  <a:lnTo>
                    <a:pt x="62" y="114"/>
                  </a:lnTo>
                  <a:lnTo>
                    <a:pt x="62" y="114"/>
                  </a:lnTo>
                  <a:lnTo>
                    <a:pt x="62" y="114"/>
                  </a:lnTo>
                  <a:lnTo>
                    <a:pt x="59" y="114"/>
                  </a:lnTo>
                  <a:lnTo>
                    <a:pt x="59" y="114"/>
                  </a:lnTo>
                  <a:lnTo>
                    <a:pt x="59" y="114"/>
                  </a:lnTo>
                  <a:lnTo>
                    <a:pt x="59" y="114"/>
                  </a:lnTo>
                  <a:lnTo>
                    <a:pt x="57" y="114"/>
                  </a:lnTo>
                  <a:lnTo>
                    <a:pt x="57" y="114"/>
                  </a:lnTo>
                  <a:lnTo>
                    <a:pt x="54" y="114"/>
                  </a:lnTo>
                  <a:lnTo>
                    <a:pt x="54" y="114"/>
                  </a:lnTo>
                  <a:lnTo>
                    <a:pt x="52" y="114"/>
                  </a:lnTo>
                  <a:lnTo>
                    <a:pt x="46" y="114"/>
                  </a:lnTo>
                  <a:lnTo>
                    <a:pt x="44" y="116"/>
                  </a:lnTo>
                  <a:lnTo>
                    <a:pt x="41" y="116"/>
                  </a:lnTo>
                  <a:lnTo>
                    <a:pt x="41" y="116"/>
                  </a:lnTo>
                  <a:lnTo>
                    <a:pt x="41" y="116"/>
                  </a:lnTo>
                  <a:lnTo>
                    <a:pt x="41" y="114"/>
                  </a:lnTo>
                  <a:lnTo>
                    <a:pt x="41" y="114"/>
                  </a:lnTo>
                  <a:lnTo>
                    <a:pt x="41" y="116"/>
                  </a:lnTo>
                  <a:lnTo>
                    <a:pt x="39" y="116"/>
                  </a:lnTo>
                  <a:lnTo>
                    <a:pt x="36" y="116"/>
                  </a:lnTo>
                  <a:lnTo>
                    <a:pt x="36" y="119"/>
                  </a:lnTo>
                  <a:lnTo>
                    <a:pt x="36" y="119"/>
                  </a:lnTo>
                  <a:lnTo>
                    <a:pt x="36" y="119"/>
                  </a:lnTo>
                  <a:lnTo>
                    <a:pt x="36" y="121"/>
                  </a:lnTo>
                  <a:lnTo>
                    <a:pt x="39" y="121"/>
                  </a:lnTo>
                  <a:lnTo>
                    <a:pt x="41" y="121"/>
                  </a:lnTo>
                  <a:lnTo>
                    <a:pt x="41" y="119"/>
                  </a:lnTo>
                  <a:lnTo>
                    <a:pt x="41" y="119"/>
                  </a:lnTo>
                  <a:lnTo>
                    <a:pt x="41" y="119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6" y="121"/>
                  </a:lnTo>
                  <a:lnTo>
                    <a:pt x="44" y="121"/>
                  </a:lnTo>
                  <a:lnTo>
                    <a:pt x="44" y="121"/>
                  </a:lnTo>
                  <a:lnTo>
                    <a:pt x="44" y="119"/>
                  </a:lnTo>
                  <a:lnTo>
                    <a:pt x="46" y="119"/>
                  </a:lnTo>
                  <a:lnTo>
                    <a:pt x="46" y="119"/>
                  </a:lnTo>
                  <a:lnTo>
                    <a:pt x="46" y="121"/>
                  </a:lnTo>
                  <a:lnTo>
                    <a:pt x="46" y="121"/>
                  </a:lnTo>
                  <a:lnTo>
                    <a:pt x="46" y="121"/>
                  </a:lnTo>
                  <a:lnTo>
                    <a:pt x="46" y="121"/>
                  </a:lnTo>
                  <a:lnTo>
                    <a:pt x="46" y="121"/>
                  </a:lnTo>
                  <a:lnTo>
                    <a:pt x="46" y="121"/>
                  </a:lnTo>
                  <a:lnTo>
                    <a:pt x="46" y="121"/>
                  </a:lnTo>
                  <a:lnTo>
                    <a:pt x="44" y="121"/>
                  </a:lnTo>
                  <a:lnTo>
                    <a:pt x="44" y="124"/>
                  </a:lnTo>
                  <a:lnTo>
                    <a:pt x="41" y="124"/>
                  </a:lnTo>
                  <a:lnTo>
                    <a:pt x="41" y="124"/>
                  </a:lnTo>
                  <a:lnTo>
                    <a:pt x="41" y="124"/>
                  </a:lnTo>
                  <a:lnTo>
                    <a:pt x="41" y="124"/>
                  </a:lnTo>
                  <a:lnTo>
                    <a:pt x="41" y="124"/>
                  </a:lnTo>
                  <a:lnTo>
                    <a:pt x="39" y="124"/>
                  </a:lnTo>
                  <a:lnTo>
                    <a:pt x="39" y="124"/>
                  </a:lnTo>
                  <a:lnTo>
                    <a:pt x="36" y="124"/>
                  </a:lnTo>
                  <a:lnTo>
                    <a:pt x="36" y="124"/>
                  </a:lnTo>
                  <a:lnTo>
                    <a:pt x="36" y="127"/>
                  </a:lnTo>
                  <a:lnTo>
                    <a:pt x="36" y="127"/>
                  </a:lnTo>
                  <a:lnTo>
                    <a:pt x="36" y="127"/>
                  </a:lnTo>
                  <a:lnTo>
                    <a:pt x="36" y="129"/>
                  </a:lnTo>
                  <a:lnTo>
                    <a:pt x="36" y="129"/>
                  </a:lnTo>
                  <a:lnTo>
                    <a:pt x="36" y="134"/>
                  </a:lnTo>
                  <a:lnTo>
                    <a:pt x="39" y="134"/>
                  </a:lnTo>
                  <a:lnTo>
                    <a:pt x="41" y="137"/>
                  </a:lnTo>
                  <a:lnTo>
                    <a:pt x="44" y="140"/>
                  </a:lnTo>
                  <a:lnTo>
                    <a:pt x="44" y="140"/>
                  </a:lnTo>
                  <a:lnTo>
                    <a:pt x="46" y="140"/>
                  </a:lnTo>
                  <a:lnTo>
                    <a:pt x="46" y="140"/>
                  </a:lnTo>
                  <a:lnTo>
                    <a:pt x="46" y="137"/>
                  </a:lnTo>
                  <a:lnTo>
                    <a:pt x="46" y="137"/>
                  </a:lnTo>
                  <a:lnTo>
                    <a:pt x="46" y="134"/>
                  </a:lnTo>
                  <a:lnTo>
                    <a:pt x="46" y="134"/>
                  </a:lnTo>
                  <a:lnTo>
                    <a:pt x="49" y="134"/>
                  </a:lnTo>
                  <a:lnTo>
                    <a:pt x="49" y="134"/>
                  </a:lnTo>
                  <a:lnTo>
                    <a:pt x="49" y="134"/>
                  </a:lnTo>
                  <a:lnTo>
                    <a:pt x="49" y="134"/>
                  </a:lnTo>
                  <a:lnTo>
                    <a:pt x="52" y="134"/>
                  </a:lnTo>
                  <a:lnTo>
                    <a:pt x="52" y="132"/>
                  </a:lnTo>
                  <a:lnTo>
                    <a:pt x="52" y="134"/>
                  </a:lnTo>
                  <a:lnTo>
                    <a:pt x="52" y="134"/>
                  </a:lnTo>
                  <a:lnTo>
                    <a:pt x="52" y="134"/>
                  </a:lnTo>
                  <a:lnTo>
                    <a:pt x="52" y="134"/>
                  </a:lnTo>
                  <a:lnTo>
                    <a:pt x="54" y="134"/>
                  </a:lnTo>
                  <a:lnTo>
                    <a:pt x="54" y="134"/>
                  </a:lnTo>
                  <a:lnTo>
                    <a:pt x="54" y="134"/>
                  </a:lnTo>
                  <a:lnTo>
                    <a:pt x="57" y="137"/>
                  </a:lnTo>
                  <a:lnTo>
                    <a:pt x="57" y="134"/>
                  </a:lnTo>
                  <a:lnTo>
                    <a:pt x="59" y="134"/>
                  </a:lnTo>
                  <a:lnTo>
                    <a:pt x="59" y="134"/>
                  </a:lnTo>
                  <a:lnTo>
                    <a:pt x="62" y="134"/>
                  </a:lnTo>
                  <a:lnTo>
                    <a:pt x="62" y="134"/>
                  </a:lnTo>
                  <a:lnTo>
                    <a:pt x="62" y="137"/>
                  </a:lnTo>
                  <a:lnTo>
                    <a:pt x="65" y="137"/>
                  </a:lnTo>
                  <a:lnTo>
                    <a:pt x="65" y="140"/>
                  </a:lnTo>
                  <a:lnTo>
                    <a:pt x="67" y="137"/>
                  </a:lnTo>
                  <a:lnTo>
                    <a:pt x="70" y="134"/>
                  </a:lnTo>
                  <a:lnTo>
                    <a:pt x="70" y="132"/>
                  </a:lnTo>
                  <a:lnTo>
                    <a:pt x="72" y="129"/>
                  </a:lnTo>
                  <a:lnTo>
                    <a:pt x="75" y="129"/>
                  </a:lnTo>
                  <a:lnTo>
                    <a:pt x="77" y="129"/>
                  </a:lnTo>
                  <a:lnTo>
                    <a:pt x="77" y="129"/>
                  </a:lnTo>
                  <a:lnTo>
                    <a:pt x="75" y="129"/>
                  </a:lnTo>
                  <a:lnTo>
                    <a:pt x="75" y="132"/>
                  </a:lnTo>
                  <a:lnTo>
                    <a:pt x="75" y="134"/>
                  </a:lnTo>
                  <a:lnTo>
                    <a:pt x="72" y="134"/>
                  </a:lnTo>
                  <a:lnTo>
                    <a:pt x="72" y="134"/>
                  </a:lnTo>
                  <a:lnTo>
                    <a:pt x="72" y="137"/>
                  </a:lnTo>
                  <a:lnTo>
                    <a:pt x="72" y="137"/>
                  </a:lnTo>
                  <a:lnTo>
                    <a:pt x="70" y="137"/>
                  </a:lnTo>
                  <a:lnTo>
                    <a:pt x="72" y="137"/>
                  </a:lnTo>
                  <a:lnTo>
                    <a:pt x="72" y="137"/>
                  </a:lnTo>
                  <a:lnTo>
                    <a:pt x="70" y="137"/>
                  </a:lnTo>
                  <a:lnTo>
                    <a:pt x="70" y="140"/>
                  </a:lnTo>
                  <a:lnTo>
                    <a:pt x="67" y="140"/>
                  </a:lnTo>
                  <a:lnTo>
                    <a:pt x="67" y="140"/>
                  </a:lnTo>
                  <a:lnTo>
                    <a:pt x="65" y="140"/>
                  </a:lnTo>
                  <a:lnTo>
                    <a:pt x="65" y="140"/>
                  </a:lnTo>
                  <a:lnTo>
                    <a:pt x="62" y="140"/>
                  </a:lnTo>
                  <a:lnTo>
                    <a:pt x="62" y="140"/>
                  </a:lnTo>
                  <a:lnTo>
                    <a:pt x="62" y="142"/>
                  </a:lnTo>
                  <a:lnTo>
                    <a:pt x="62" y="142"/>
                  </a:lnTo>
                  <a:lnTo>
                    <a:pt x="62" y="142"/>
                  </a:lnTo>
                  <a:lnTo>
                    <a:pt x="62" y="145"/>
                  </a:lnTo>
                  <a:lnTo>
                    <a:pt x="62" y="145"/>
                  </a:lnTo>
                  <a:lnTo>
                    <a:pt x="62" y="147"/>
                  </a:lnTo>
                  <a:lnTo>
                    <a:pt x="62" y="147"/>
                  </a:lnTo>
                  <a:lnTo>
                    <a:pt x="62" y="147"/>
                  </a:lnTo>
                  <a:lnTo>
                    <a:pt x="59" y="150"/>
                  </a:lnTo>
                  <a:lnTo>
                    <a:pt x="59" y="150"/>
                  </a:lnTo>
                  <a:lnTo>
                    <a:pt x="59" y="153"/>
                  </a:lnTo>
                  <a:lnTo>
                    <a:pt x="59" y="153"/>
                  </a:lnTo>
                  <a:lnTo>
                    <a:pt x="59" y="155"/>
                  </a:lnTo>
                  <a:lnTo>
                    <a:pt x="59" y="155"/>
                  </a:lnTo>
                  <a:lnTo>
                    <a:pt x="59" y="155"/>
                  </a:lnTo>
                  <a:lnTo>
                    <a:pt x="59" y="158"/>
                  </a:lnTo>
                  <a:lnTo>
                    <a:pt x="62" y="160"/>
                  </a:lnTo>
                  <a:lnTo>
                    <a:pt x="62" y="160"/>
                  </a:lnTo>
                  <a:lnTo>
                    <a:pt x="62" y="160"/>
                  </a:lnTo>
                  <a:lnTo>
                    <a:pt x="62" y="163"/>
                  </a:lnTo>
                  <a:lnTo>
                    <a:pt x="65" y="163"/>
                  </a:lnTo>
                  <a:lnTo>
                    <a:pt x="65" y="163"/>
                  </a:lnTo>
                  <a:lnTo>
                    <a:pt x="67" y="163"/>
                  </a:lnTo>
                  <a:lnTo>
                    <a:pt x="67" y="160"/>
                  </a:lnTo>
                  <a:lnTo>
                    <a:pt x="70" y="160"/>
                  </a:lnTo>
                  <a:lnTo>
                    <a:pt x="72" y="160"/>
                  </a:lnTo>
                  <a:lnTo>
                    <a:pt x="72" y="163"/>
                  </a:lnTo>
                  <a:lnTo>
                    <a:pt x="72" y="166"/>
                  </a:lnTo>
                  <a:lnTo>
                    <a:pt x="75" y="168"/>
                  </a:lnTo>
                  <a:lnTo>
                    <a:pt x="75" y="168"/>
                  </a:lnTo>
                  <a:lnTo>
                    <a:pt x="75" y="171"/>
                  </a:lnTo>
                  <a:lnTo>
                    <a:pt x="77" y="173"/>
                  </a:lnTo>
                  <a:lnTo>
                    <a:pt x="75" y="173"/>
                  </a:lnTo>
                  <a:lnTo>
                    <a:pt x="75" y="173"/>
                  </a:lnTo>
                  <a:lnTo>
                    <a:pt x="75" y="173"/>
                  </a:lnTo>
                  <a:lnTo>
                    <a:pt x="75" y="173"/>
                  </a:lnTo>
                  <a:lnTo>
                    <a:pt x="77" y="173"/>
                  </a:lnTo>
                  <a:lnTo>
                    <a:pt x="77" y="173"/>
                  </a:lnTo>
                  <a:lnTo>
                    <a:pt x="77" y="176"/>
                  </a:lnTo>
                  <a:lnTo>
                    <a:pt x="77" y="178"/>
                  </a:lnTo>
                  <a:lnTo>
                    <a:pt x="75" y="178"/>
                  </a:lnTo>
                  <a:lnTo>
                    <a:pt x="75" y="178"/>
                  </a:lnTo>
                  <a:lnTo>
                    <a:pt x="72" y="178"/>
                  </a:lnTo>
                  <a:lnTo>
                    <a:pt x="72" y="178"/>
                  </a:lnTo>
                  <a:lnTo>
                    <a:pt x="72" y="178"/>
                  </a:lnTo>
                  <a:lnTo>
                    <a:pt x="70" y="178"/>
                  </a:lnTo>
                  <a:lnTo>
                    <a:pt x="70" y="178"/>
                  </a:lnTo>
                  <a:lnTo>
                    <a:pt x="67" y="178"/>
                  </a:lnTo>
                  <a:lnTo>
                    <a:pt x="67" y="176"/>
                  </a:lnTo>
                  <a:lnTo>
                    <a:pt x="65" y="176"/>
                  </a:lnTo>
                  <a:lnTo>
                    <a:pt x="65" y="176"/>
                  </a:lnTo>
                  <a:lnTo>
                    <a:pt x="62" y="178"/>
                  </a:lnTo>
                  <a:lnTo>
                    <a:pt x="62" y="178"/>
                  </a:lnTo>
                  <a:lnTo>
                    <a:pt x="62" y="181"/>
                  </a:lnTo>
                  <a:lnTo>
                    <a:pt x="62" y="181"/>
                  </a:lnTo>
                  <a:lnTo>
                    <a:pt x="65" y="181"/>
                  </a:lnTo>
                  <a:lnTo>
                    <a:pt x="65" y="184"/>
                  </a:lnTo>
                  <a:lnTo>
                    <a:pt x="65" y="184"/>
                  </a:lnTo>
                  <a:lnTo>
                    <a:pt x="67" y="186"/>
                  </a:lnTo>
                  <a:lnTo>
                    <a:pt x="67" y="186"/>
                  </a:lnTo>
                  <a:lnTo>
                    <a:pt x="67" y="189"/>
                  </a:lnTo>
                  <a:lnTo>
                    <a:pt x="70" y="191"/>
                  </a:lnTo>
                  <a:lnTo>
                    <a:pt x="70" y="191"/>
                  </a:lnTo>
                  <a:lnTo>
                    <a:pt x="70" y="194"/>
                  </a:lnTo>
                  <a:lnTo>
                    <a:pt x="70" y="194"/>
                  </a:lnTo>
                  <a:lnTo>
                    <a:pt x="70" y="197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70" y="197"/>
                  </a:lnTo>
                  <a:lnTo>
                    <a:pt x="70" y="199"/>
                  </a:lnTo>
                  <a:lnTo>
                    <a:pt x="72" y="199"/>
                  </a:lnTo>
                  <a:lnTo>
                    <a:pt x="72" y="199"/>
                  </a:lnTo>
                  <a:lnTo>
                    <a:pt x="72" y="199"/>
                  </a:lnTo>
                  <a:lnTo>
                    <a:pt x="75" y="202"/>
                  </a:lnTo>
                  <a:lnTo>
                    <a:pt x="77" y="202"/>
                  </a:lnTo>
                  <a:lnTo>
                    <a:pt x="77" y="204"/>
                  </a:lnTo>
                  <a:lnTo>
                    <a:pt x="80" y="204"/>
                  </a:lnTo>
                  <a:lnTo>
                    <a:pt x="80" y="202"/>
                  </a:lnTo>
                  <a:lnTo>
                    <a:pt x="83" y="202"/>
                  </a:lnTo>
                  <a:lnTo>
                    <a:pt x="83" y="202"/>
                  </a:lnTo>
                  <a:lnTo>
                    <a:pt x="83" y="202"/>
                  </a:lnTo>
                  <a:lnTo>
                    <a:pt x="83" y="202"/>
                  </a:lnTo>
                  <a:lnTo>
                    <a:pt x="83" y="202"/>
                  </a:lnTo>
                  <a:lnTo>
                    <a:pt x="83" y="202"/>
                  </a:lnTo>
                  <a:lnTo>
                    <a:pt x="85" y="202"/>
                  </a:lnTo>
                  <a:lnTo>
                    <a:pt x="88" y="204"/>
                  </a:lnTo>
                  <a:lnTo>
                    <a:pt x="93" y="204"/>
                  </a:lnTo>
                  <a:lnTo>
                    <a:pt x="93" y="204"/>
                  </a:lnTo>
                  <a:lnTo>
                    <a:pt x="93" y="204"/>
                  </a:lnTo>
                  <a:lnTo>
                    <a:pt x="96" y="204"/>
                  </a:lnTo>
                  <a:lnTo>
                    <a:pt x="96" y="204"/>
                  </a:lnTo>
                  <a:lnTo>
                    <a:pt x="96" y="204"/>
                  </a:lnTo>
                  <a:lnTo>
                    <a:pt x="98" y="204"/>
                  </a:lnTo>
                  <a:lnTo>
                    <a:pt x="96" y="204"/>
                  </a:lnTo>
                  <a:lnTo>
                    <a:pt x="96" y="204"/>
                  </a:lnTo>
                  <a:lnTo>
                    <a:pt x="98" y="204"/>
                  </a:lnTo>
                  <a:lnTo>
                    <a:pt x="103" y="204"/>
                  </a:lnTo>
                  <a:lnTo>
                    <a:pt x="106" y="204"/>
                  </a:lnTo>
                  <a:lnTo>
                    <a:pt x="109" y="207"/>
                  </a:lnTo>
                  <a:lnTo>
                    <a:pt x="111" y="207"/>
                  </a:lnTo>
                  <a:lnTo>
                    <a:pt x="114" y="210"/>
                  </a:lnTo>
                  <a:lnTo>
                    <a:pt x="116" y="210"/>
                  </a:lnTo>
                  <a:lnTo>
                    <a:pt x="119" y="212"/>
                  </a:lnTo>
                  <a:lnTo>
                    <a:pt x="119" y="212"/>
                  </a:lnTo>
                  <a:lnTo>
                    <a:pt x="121" y="215"/>
                  </a:lnTo>
                  <a:lnTo>
                    <a:pt x="124" y="215"/>
                  </a:lnTo>
                  <a:lnTo>
                    <a:pt x="124" y="217"/>
                  </a:lnTo>
                  <a:lnTo>
                    <a:pt x="124" y="217"/>
                  </a:lnTo>
                  <a:lnTo>
                    <a:pt x="124" y="217"/>
                  </a:lnTo>
                  <a:lnTo>
                    <a:pt x="124" y="220"/>
                  </a:lnTo>
                  <a:lnTo>
                    <a:pt x="124" y="220"/>
                  </a:lnTo>
                  <a:lnTo>
                    <a:pt x="127" y="223"/>
                  </a:lnTo>
                  <a:lnTo>
                    <a:pt x="127" y="223"/>
                  </a:lnTo>
                  <a:lnTo>
                    <a:pt x="129" y="225"/>
                  </a:lnTo>
                  <a:lnTo>
                    <a:pt x="129" y="228"/>
                  </a:lnTo>
                  <a:lnTo>
                    <a:pt x="129" y="228"/>
                  </a:lnTo>
                  <a:lnTo>
                    <a:pt x="129" y="230"/>
                  </a:lnTo>
                  <a:lnTo>
                    <a:pt x="129" y="230"/>
                  </a:lnTo>
                  <a:lnTo>
                    <a:pt x="132" y="233"/>
                  </a:lnTo>
                  <a:lnTo>
                    <a:pt x="132" y="233"/>
                  </a:lnTo>
                  <a:lnTo>
                    <a:pt x="134" y="233"/>
                  </a:lnTo>
                  <a:lnTo>
                    <a:pt x="134" y="233"/>
                  </a:lnTo>
                  <a:lnTo>
                    <a:pt x="137" y="233"/>
                  </a:lnTo>
                  <a:lnTo>
                    <a:pt x="137" y="236"/>
                  </a:lnTo>
                  <a:lnTo>
                    <a:pt x="140" y="236"/>
                  </a:lnTo>
                  <a:lnTo>
                    <a:pt x="140" y="238"/>
                  </a:lnTo>
                  <a:lnTo>
                    <a:pt x="142" y="243"/>
                  </a:lnTo>
                  <a:lnTo>
                    <a:pt x="142" y="246"/>
                  </a:lnTo>
                  <a:lnTo>
                    <a:pt x="142" y="249"/>
                  </a:lnTo>
                  <a:lnTo>
                    <a:pt x="145" y="249"/>
                  </a:lnTo>
                  <a:lnTo>
                    <a:pt x="145" y="249"/>
                  </a:lnTo>
                  <a:lnTo>
                    <a:pt x="145" y="249"/>
                  </a:lnTo>
                  <a:lnTo>
                    <a:pt x="142" y="249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40" y="246"/>
                  </a:lnTo>
                  <a:lnTo>
                    <a:pt x="140" y="246"/>
                  </a:lnTo>
                  <a:lnTo>
                    <a:pt x="142" y="249"/>
                  </a:lnTo>
                  <a:lnTo>
                    <a:pt x="142" y="251"/>
                  </a:lnTo>
                  <a:lnTo>
                    <a:pt x="147" y="254"/>
                  </a:lnTo>
                  <a:lnTo>
                    <a:pt x="147" y="254"/>
                  </a:lnTo>
                  <a:lnTo>
                    <a:pt x="150" y="254"/>
                  </a:lnTo>
                  <a:lnTo>
                    <a:pt x="150" y="256"/>
                  </a:lnTo>
                  <a:lnTo>
                    <a:pt x="153" y="259"/>
                  </a:lnTo>
                  <a:lnTo>
                    <a:pt x="158" y="261"/>
                  </a:lnTo>
                  <a:lnTo>
                    <a:pt x="158" y="261"/>
                  </a:lnTo>
                  <a:lnTo>
                    <a:pt x="160" y="261"/>
                  </a:lnTo>
                  <a:lnTo>
                    <a:pt x="163" y="261"/>
                  </a:lnTo>
                  <a:lnTo>
                    <a:pt x="163" y="259"/>
                  </a:lnTo>
                  <a:lnTo>
                    <a:pt x="163" y="259"/>
                  </a:lnTo>
                  <a:lnTo>
                    <a:pt x="163" y="259"/>
                  </a:lnTo>
                  <a:lnTo>
                    <a:pt x="163" y="259"/>
                  </a:lnTo>
                  <a:lnTo>
                    <a:pt x="163" y="256"/>
                  </a:lnTo>
                  <a:lnTo>
                    <a:pt x="163" y="256"/>
                  </a:lnTo>
                  <a:lnTo>
                    <a:pt x="163" y="256"/>
                  </a:lnTo>
                  <a:lnTo>
                    <a:pt x="163" y="256"/>
                  </a:lnTo>
                  <a:lnTo>
                    <a:pt x="163" y="254"/>
                  </a:lnTo>
                  <a:lnTo>
                    <a:pt x="165" y="254"/>
                  </a:lnTo>
                  <a:lnTo>
                    <a:pt x="165" y="254"/>
                  </a:lnTo>
                  <a:lnTo>
                    <a:pt x="165" y="251"/>
                  </a:lnTo>
                  <a:lnTo>
                    <a:pt x="165" y="251"/>
                  </a:lnTo>
                  <a:lnTo>
                    <a:pt x="165" y="251"/>
                  </a:lnTo>
                  <a:lnTo>
                    <a:pt x="165" y="251"/>
                  </a:lnTo>
                  <a:lnTo>
                    <a:pt x="165" y="249"/>
                  </a:lnTo>
                  <a:lnTo>
                    <a:pt x="165" y="251"/>
                  </a:lnTo>
                  <a:lnTo>
                    <a:pt x="165" y="251"/>
                  </a:lnTo>
                  <a:lnTo>
                    <a:pt x="168" y="254"/>
                  </a:lnTo>
                  <a:lnTo>
                    <a:pt x="168" y="254"/>
                  </a:lnTo>
                  <a:lnTo>
                    <a:pt x="171" y="254"/>
                  </a:lnTo>
                  <a:lnTo>
                    <a:pt x="168" y="254"/>
                  </a:lnTo>
                  <a:lnTo>
                    <a:pt x="168" y="254"/>
                  </a:lnTo>
                  <a:lnTo>
                    <a:pt x="171" y="256"/>
                  </a:lnTo>
                  <a:lnTo>
                    <a:pt x="171" y="256"/>
                  </a:lnTo>
                  <a:lnTo>
                    <a:pt x="173" y="256"/>
                  </a:lnTo>
                  <a:lnTo>
                    <a:pt x="173" y="256"/>
                  </a:lnTo>
                  <a:lnTo>
                    <a:pt x="176" y="256"/>
                  </a:lnTo>
                  <a:lnTo>
                    <a:pt x="176" y="254"/>
                  </a:lnTo>
                  <a:lnTo>
                    <a:pt x="178" y="251"/>
                  </a:lnTo>
                  <a:lnTo>
                    <a:pt x="178" y="251"/>
                  </a:lnTo>
                  <a:lnTo>
                    <a:pt x="178" y="251"/>
                  </a:lnTo>
                  <a:lnTo>
                    <a:pt x="181" y="249"/>
                  </a:lnTo>
                  <a:lnTo>
                    <a:pt x="181" y="249"/>
                  </a:lnTo>
                  <a:lnTo>
                    <a:pt x="181" y="249"/>
                  </a:lnTo>
                  <a:lnTo>
                    <a:pt x="181" y="246"/>
                  </a:lnTo>
                  <a:lnTo>
                    <a:pt x="181" y="246"/>
                  </a:lnTo>
                  <a:lnTo>
                    <a:pt x="184" y="246"/>
                  </a:lnTo>
                  <a:lnTo>
                    <a:pt x="184" y="246"/>
                  </a:lnTo>
                  <a:lnTo>
                    <a:pt x="191" y="246"/>
                  </a:lnTo>
                  <a:lnTo>
                    <a:pt x="191" y="246"/>
                  </a:lnTo>
                  <a:lnTo>
                    <a:pt x="191" y="243"/>
                  </a:lnTo>
                  <a:lnTo>
                    <a:pt x="191" y="241"/>
                  </a:lnTo>
                  <a:lnTo>
                    <a:pt x="191" y="241"/>
                  </a:lnTo>
                  <a:lnTo>
                    <a:pt x="194" y="241"/>
                  </a:lnTo>
                  <a:lnTo>
                    <a:pt x="197" y="241"/>
                  </a:lnTo>
                  <a:lnTo>
                    <a:pt x="197" y="241"/>
                  </a:lnTo>
                  <a:lnTo>
                    <a:pt x="199" y="241"/>
                  </a:lnTo>
                  <a:lnTo>
                    <a:pt x="199" y="241"/>
                  </a:lnTo>
                  <a:lnTo>
                    <a:pt x="199" y="241"/>
                  </a:lnTo>
                  <a:lnTo>
                    <a:pt x="199" y="238"/>
                  </a:lnTo>
                  <a:lnTo>
                    <a:pt x="199" y="238"/>
                  </a:lnTo>
                  <a:lnTo>
                    <a:pt x="199" y="238"/>
                  </a:lnTo>
                  <a:lnTo>
                    <a:pt x="199" y="238"/>
                  </a:lnTo>
                  <a:lnTo>
                    <a:pt x="199" y="238"/>
                  </a:lnTo>
                  <a:lnTo>
                    <a:pt x="199" y="236"/>
                  </a:lnTo>
                  <a:lnTo>
                    <a:pt x="199" y="236"/>
                  </a:lnTo>
                  <a:lnTo>
                    <a:pt x="199" y="236"/>
                  </a:lnTo>
                  <a:lnTo>
                    <a:pt x="199" y="236"/>
                  </a:lnTo>
                  <a:lnTo>
                    <a:pt x="199" y="236"/>
                  </a:lnTo>
                  <a:lnTo>
                    <a:pt x="199" y="236"/>
                  </a:lnTo>
                  <a:lnTo>
                    <a:pt x="202" y="236"/>
                  </a:lnTo>
                  <a:lnTo>
                    <a:pt x="202" y="236"/>
                  </a:lnTo>
                  <a:lnTo>
                    <a:pt x="202" y="236"/>
                  </a:lnTo>
                  <a:lnTo>
                    <a:pt x="204" y="236"/>
                  </a:lnTo>
                  <a:lnTo>
                    <a:pt x="204" y="236"/>
                  </a:lnTo>
                  <a:lnTo>
                    <a:pt x="204" y="236"/>
                  </a:lnTo>
                  <a:lnTo>
                    <a:pt x="207" y="236"/>
                  </a:lnTo>
                  <a:lnTo>
                    <a:pt x="207" y="233"/>
                  </a:lnTo>
                  <a:lnTo>
                    <a:pt x="207" y="233"/>
                  </a:lnTo>
                  <a:lnTo>
                    <a:pt x="209" y="233"/>
                  </a:lnTo>
                  <a:lnTo>
                    <a:pt x="209" y="230"/>
                  </a:lnTo>
                  <a:lnTo>
                    <a:pt x="209" y="230"/>
                  </a:lnTo>
                  <a:lnTo>
                    <a:pt x="212" y="230"/>
                  </a:lnTo>
                  <a:lnTo>
                    <a:pt x="212" y="230"/>
                  </a:lnTo>
                  <a:lnTo>
                    <a:pt x="212" y="233"/>
                  </a:lnTo>
                  <a:lnTo>
                    <a:pt x="212" y="233"/>
                  </a:lnTo>
                  <a:lnTo>
                    <a:pt x="212" y="233"/>
                  </a:lnTo>
                  <a:lnTo>
                    <a:pt x="212" y="236"/>
                  </a:lnTo>
                  <a:lnTo>
                    <a:pt x="212" y="236"/>
                  </a:lnTo>
                  <a:lnTo>
                    <a:pt x="209" y="236"/>
                  </a:lnTo>
                  <a:lnTo>
                    <a:pt x="209" y="236"/>
                  </a:lnTo>
                  <a:lnTo>
                    <a:pt x="209" y="236"/>
                  </a:lnTo>
                  <a:lnTo>
                    <a:pt x="209" y="236"/>
                  </a:lnTo>
                  <a:lnTo>
                    <a:pt x="209" y="236"/>
                  </a:lnTo>
                  <a:lnTo>
                    <a:pt x="209" y="238"/>
                  </a:lnTo>
                  <a:lnTo>
                    <a:pt x="209" y="241"/>
                  </a:lnTo>
                  <a:lnTo>
                    <a:pt x="207" y="241"/>
                  </a:lnTo>
                  <a:lnTo>
                    <a:pt x="207" y="241"/>
                  </a:lnTo>
                  <a:lnTo>
                    <a:pt x="207" y="241"/>
                  </a:lnTo>
                  <a:lnTo>
                    <a:pt x="207" y="241"/>
                  </a:lnTo>
                  <a:lnTo>
                    <a:pt x="209" y="243"/>
                  </a:lnTo>
                  <a:lnTo>
                    <a:pt x="209" y="243"/>
                  </a:lnTo>
                  <a:lnTo>
                    <a:pt x="209" y="243"/>
                  </a:lnTo>
                  <a:lnTo>
                    <a:pt x="212" y="246"/>
                  </a:lnTo>
                  <a:lnTo>
                    <a:pt x="212" y="246"/>
                  </a:lnTo>
                  <a:lnTo>
                    <a:pt x="215" y="246"/>
                  </a:lnTo>
                  <a:lnTo>
                    <a:pt x="215" y="249"/>
                  </a:lnTo>
                  <a:lnTo>
                    <a:pt x="212" y="249"/>
                  </a:lnTo>
                  <a:lnTo>
                    <a:pt x="215" y="249"/>
                  </a:lnTo>
                  <a:lnTo>
                    <a:pt x="215" y="249"/>
                  </a:lnTo>
                  <a:lnTo>
                    <a:pt x="217" y="249"/>
                  </a:lnTo>
                  <a:lnTo>
                    <a:pt x="217" y="249"/>
                  </a:lnTo>
                  <a:lnTo>
                    <a:pt x="215" y="249"/>
                  </a:lnTo>
                  <a:lnTo>
                    <a:pt x="215" y="251"/>
                  </a:lnTo>
                  <a:lnTo>
                    <a:pt x="215" y="251"/>
                  </a:lnTo>
                  <a:lnTo>
                    <a:pt x="215" y="251"/>
                  </a:lnTo>
                  <a:lnTo>
                    <a:pt x="212" y="251"/>
                  </a:lnTo>
                  <a:lnTo>
                    <a:pt x="215" y="254"/>
                  </a:lnTo>
                  <a:lnTo>
                    <a:pt x="212" y="256"/>
                  </a:lnTo>
                  <a:lnTo>
                    <a:pt x="212" y="256"/>
                  </a:lnTo>
                  <a:lnTo>
                    <a:pt x="215" y="256"/>
                  </a:lnTo>
                  <a:lnTo>
                    <a:pt x="215" y="256"/>
                  </a:lnTo>
                  <a:lnTo>
                    <a:pt x="215" y="259"/>
                  </a:lnTo>
                  <a:lnTo>
                    <a:pt x="215" y="259"/>
                  </a:lnTo>
                  <a:lnTo>
                    <a:pt x="212" y="256"/>
                  </a:lnTo>
                  <a:lnTo>
                    <a:pt x="212" y="259"/>
                  </a:lnTo>
                  <a:lnTo>
                    <a:pt x="209" y="259"/>
                  </a:lnTo>
                  <a:lnTo>
                    <a:pt x="209" y="259"/>
                  </a:lnTo>
                  <a:lnTo>
                    <a:pt x="209" y="259"/>
                  </a:lnTo>
                  <a:lnTo>
                    <a:pt x="209" y="259"/>
                  </a:lnTo>
                  <a:lnTo>
                    <a:pt x="209" y="261"/>
                  </a:lnTo>
                  <a:lnTo>
                    <a:pt x="209" y="261"/>
                  </a:lnTo>
                  <a:lnTo>
                    <a:pt x="209" y="264"/>
                  </a:lnTo>
                  <a:lnTo>
                    <a:pt x="209" y="264"/>
                  </a:lnTo>
                  <a:lnTo>
                    <a:pt x="209" y="264"/>
                  </a:lnTo>
                  <a:lnTo>
                    <a:pt x="209" y="264"/>
                  </a:lnTo>
                  <a:lnTo>
                    <a:pt x="209" y="267"/>
                  </a:lnTo>
                  <a:lnTo>
                    <a:pt x="209" y="267"/>
                  </a:lnTo>
                  <a:lnTo>
                    <a:pt x="209" y="267"/>
                  </a:lnTo>
                  <a:lnTo>
                    <a:pt x="209" y="267"/>
                  </a:lnTo>
                  <a:lnTo>
                    <a:pt x="209" y="269"/>
                  </a:lnTo>
                  <a:lnTo>
                    <a:pt x="209" y="269"/>
                  </a:lnTo>
                  <a:lnTo>
                    <a:pt x="212" y="269"/>
                  </a:lnTo>
                  <a:lnTo>
                    <a:pt x="215" y="269"/>
                  </a:lnTo>
                  <a:lnTo>
                    <a:pt x="215" y="269"/>
                  </a:lnTo>
                  <a:lnTo>
                    <a:pt x="215" y="269"/>
                  </a:lnTo>
                  <a:lnTo>
                    <a:pt x="215" y="269"/>
                  </a:lnTo>
                  <a:lnTo>
                    <a:pt x="217" y="272"/>
                  </a:lnTo>
                  <a:lnTo>
                    <a:pt x="217" y="272"/>
                  </a:lnTo>
                  <a:lnTo>
                    <a:pt x="217" y="272"/>
                  </a:lnTo>
                  <a:lnTo>
                    <a:pt x="217" y="274"/>
                  </a:lnTo>
                  <a:lnTo>
                    <a:pt x="217" y="274"/>
                  </a:lnTo>
                  <a:lnTo>
                    <a:pt x="217" y="274"/>
                  </a:lnTo>
                  <a:lnTo>
                    <a:pt x="220" y="277"/>
                  </a:lnTo>
                  <a:lnTo>
                    <a:pt x="220" y="277"/>
                  </a:lnTo>
                  <a:lnTo>
                    <a:pt x="222" y="277"/>
                  </a:lnTo>
                  <a:lnTo>
                    <a:pt x="222" y="280"/>
                  </a:lnTo>
                  <a:lnTo>
                    <a:pt x="222" y="280"/>
                  </a:lnTo>
                  <a:lnTo>
                    <a:pt x="225" y="280"/>
                  </a:lnTo>
                  <a:lnTo>
                    <a:pt x="225" y="280"/>
                  </a:lnTo>
                  <a:lnTo>
                    <a:pt x="225" y="280"/>
                  </a:lnTo>
                  <a:lnTo>
                    <a:pt x="225" y="282"/>
                  </a:lnTo>
                  <a:lnTo>
                    <a:pt x="225" y="282"/>
                  </a:lnTo>
                  <a:lnTo>
                    <a:pt x="225" y="282"/>
                  </a:lnTo>
                  <a:lnTo>
                    <a:pt x="225" y="282"/>
                  </a:lnTo>
                  <a:lnTo>
                    <a:pt x="228" y="282"/>
                  </a:lnTo>
                  <a:lnTo>
                    <a:pt x="228" y="280"/>
                  </a:lnTo>
                  <a:lnTo>
                    <a:pt x="228" y="280"/>
                  </a:lnTo>
                  <a:lnTo>
                    <a:pt x="228" y="280"/>
                  </a:lnTo>
                  <a:lnTo>
                    <a:pt x="228" y="282"/>
                  </a:lnTo>
                  <a:lnTo>
                    <a:pt x="228" y="282"/>
                  </a:lnTo>
                  <a:lnTo>
                    <a:pt x="228" y="282"/>
                  </a:lnTo>
                  <a:lnTo>
                    <a:pt x="228" y="282"/>
                  </a:lnTo>
                  <a:lnTo>
                    <a:pt x="228" y="282"/>
                  </a:lnTo>
                  <a:lnTo>
                    <a:pt x="228" y="282"/>
                  </a:lnTo>
                  <a:lnTo>
                    <a:pt x="228" y="282"/>
                  </a:lnTo>
                  <a:lnTo>
                    <a:pt x="228" y="282"/>
                  </a:lnTo>
                  <a:lnTo>
                    <a:pt x="228" y="282"/>
                  </a:lnTo>
                  <a:lnTo>
                    <a:pt x="228" y="282"/>
                  </a:lnTo>
                  <a:lnTo>
                    <a:pt x="228" y="285"/>
                  </a:lnTo>
                  <a:lnTo>
                    <a:pt x="230" y="285"/>
                  </a:lnTo>
                  <a:lnTo>
                    <a:pt x="233" y="285"/>
                  </a:lnTo>
                  <a:lnTo>
                    <a:pt x="235" y="287"/>
                  </a:lnTo>
                  <a:lnTo>
                    <a:pt x="238" y="290"/>
                  </a:lnTo>
                  <a:lnTo>
                    <a:pt x="241" y="290"/>
                  </a:lnTo>
                  <a:lnTo>
                    <a:pt x="246" y="293"/>
                  </a:lnTo>
                  <a:lnTo>
                    <a:pt x="248" y="295"/>
                  </a:lnTo>
                  <a:lnTo>
                    <a:pt x="248" y="295"/>
                  </a:lnTo>
                  <a:lnTo>
                    <a:pt x="251" y="295"/>
                  </a:lnTo>
                  <a:lnTo>
                    <a:pt x="251" y="295"/>
                  </a:lnTo>
                  <a:lnTo>
                    <a:pt x="253" y="295"/>
                  </a:lnTo>
                  <a:lnTo>
                    <a:pt x="253" y="295"/>
                  </a:lnTo>
                  <a:lnTo>
                    <a:pt x="256" y="295"/>
                  </a:lnTo>
                  <a:lnTo>
                    <a:pt x="256" y="295"/>
                  </a:lnTo>
                  <a:lnTo>
                    <a:pt x="259" y="295"/>
                  </a:lnTo>
                  <a:lnTo>
                    <a:pt x="261" y="293"/>
                  </a:lnTo>
                  <a:lnTo>
                    <a:pt x="261" y="290"/>
                  </a:lnTo>
                  <a:lnTo>
                    <a:pt x="261" y="287"/>
                  </a:lnTo>
                  <a:lnTo>
                    <a:pt x="261" y="285"/>
                  </a:lnTo>
                  <a:lnTo>
                    <a:pt x="261" y="282"/>
                  </a:lnTo>
                  <a:lnTo>
                    <a:pt x="261" y="280"/>
                  </a:lnTo>
                  <a:lnTo>
                    <a:pt x="264" y="280"/>
                  </a:lnTo>
                  <a:lnTo>
                    <a:pt x="264" y="280"/>
                  </a:lnTo>
                  <a:lnTo>
                    <a:pt x="266" y="280"/>
                  </a:lnTo>
                  <a:lnTo>
                    <a:pt x="269" y="280"/>
                  </a:lnTo>
                  <a:lnTo>
                    <a:pt x="269" y="280"/>
                  </a:lnTo>
                  <a:lnTo>
                    <a:pt x="269" y="280"/>
                  </a:lnTo>
                  <a:lnTo>
                    <a:pt x="269" y="277"/>
                  </a:lnTo>
                  <a:lnTo>
                    <a:pt x="269" y="277"/>
                  </a:lnTo>
                  <a:lnTo>
                    <a:pt x="272" y="277"/>
                  </a:lnTo>
                  <a:lnTo>
                    <a:pt x="272" y="277"/>
                  </a:lnTo>
                  <a:lnTo>
                    <a:pt x="272" y="277"/>
                  </a:lnTo>
                  <a:lnTo>
                    <a:pt x="272" y="277"/>
                  </a:lnTo>
                  <a:lnTo>
                    <a:pt x="274" y="274"/>
                  </a:lnTo>
                  <a:lnTo>
                    <a:pt x="274" y="274"/>
                  </a:lnTo>
                  <a:lnTo>
                    <a:pt x="277" y="274"/>
                  </a:lnTo>
                  <a:lnTo>
                    <a:pt x="277" y="274"/>
                  </a:lnTo>
                  <a:lnTo>
                    <a:pt x="277" y="274"/>
                  </a:lnTo>
                  <a:lnTo>
                    <a:pt x="279" y="272"/>
                  </a:lnTo>
                  <a:lnTo>
                    <a:pt x="282" y="269"/>
                  </a:lnTo>
                  <a:lnTo>
                    <a:pt x="282" y="269"/>
                  </a:lnTo>
                  <a:lnTo>
                    <a:pt x="285" y="269"/>
                  </a:lnTo>
                  <a:lnTo>
                    <a:pt x="285" y="269"/>
                  </a:lnTo>
                  <a:lnTo>
                    <a:pt x="285" y="269"/>
                  </a:lnTo>
                  <a:lnTo>
                    <a:pt x="285" y="269"/>
                  </a:lnTo>
                  <a:lnTo>
                    <a:pt x="285" y="269"/>
                  </a:lnTo>
                  <a:lnTo>
                    <a:pt x="285" y="269"/>
                  </a:lnTo>
                  <a:lnTo>
                    <a:pt x="282" y="269"/>
                  </a:lnTo>
                  <a:lnTo>
                    <a:pt x="285" y="269"/>
                  </a:lnTo>
                  <a:lnTo>
                    <a:pt x="285" y="269"/>
                  </a:lnTo>
                  <a:lnTo>
                    <a:pt x="282" y="267"/>
                  </a:lnTo>
                  <a:lnTo>
                    <a:pt x="285" y="267"/>
                  </a:lnTo>
                  <a:lnTo>
                    <a:pt x="285" y="267"/>
                  </a:lnTo>
                  <a:lnTo>
                    <a:pt x="285" y="264"/>
                  </a:lnTo>
                  <a:lnTo>
                    <a:pt x="285" y="264"/>
                  </a:lnTo>
                  <a:lnTo>
                    <a:pt x="285" y="261"/>
                  </a:lnTo>
                  <a:lnTo>
                    <a:pt x="285" y="259"/>
                  </a:lnTo>
                  <a:lnTo>
                    <a:pt x="285" y="259"/>
                  </a:lnTo>
                  <a:lnTo>
                    <a:pt x="285" y="259"/>
                  </a:lnTo>
                  <a:lnTo>
                    <a:pt x="285" y="259"/>
                  </a:lnTo>
                  <a:lnTo>
                    <a:pt x="287" y="261"/>
                  </a:lnTo>
                  <a:lnTo>
                    <a:pt x="287" y="261"/>
                  </a:lnTo>
                  <a:lnTo>
                    <a:pt x="290" y="261"/>
                  </a:lnTo>
                  <a:lnTo>
                    <a:pt x="290" y="261"/>
                  </a:lnTo>
                  <a:lnTo>
                    <a:pt x="292" y="261"/>
                  </a:lnTo>
                  <a:lnTo>
                    <a:pt x="292" y="261"/>
                  </a:lnTo>
                  <a:lnTo>
                    <a:pt x="295" y="259"/>
                  </a:lnTo>
                  <a:lnTo>
                    <a:pt x="295" y="259"/>
                  </a:lnTo>
                  <a:lnTo>
                    <a:pt x="295" y="256"/>
                  </a:lnTo>
                  <a:lnTo>
                    <a:pt x="295" y="256"/>
                  </a:lnTo>
                  <a:lnTo>
                    <a:pt x="295" y="256"/>
                  </a:lnTo>
                  <a:lnTo>
                    <a:pt x="295" y="254"/>
                  </a:lnTo>
                  <a:lnTo>
                    <a:pt x="295" y="254"/>
                  </a:lnTo>
                  <a:lnTo>
                    <a:pt x="295" y="251"/>
                  </a:lnTo>
                  <a:lnTo>
                    <a:pt x="295" y="251"/>
                  </a:lnTo>
                  <a:lnTo>
                    <a:pt x="295" y="249"/>
                  </a:lnTo>
                  <a:lnTo>
                    <a:pt x="295" y="249"/>
                  </a:lnTo>
                  <a:lnTo>
                    <a:pt x="297" y="249"/>
                  </a:lnTo>
                  <a:lnTo>
                    <a:pt x="297" y="249"/>
                  </a:lnTo>
                  <a:lnTo>
                    <a:pt x="297" y="246"/>
                  </a:lnTo>
                  <a:lnTo>
                    <a:pt x="297" y="246"/>
                  </a:lnTo>
                  <a:lnTo>
                    <a:pt x="297" y="246"/>
                  </a:lnTo>
                  <a:lnTo>
                    <a:pt x="297" y="246"/>
                  </a:lnTo>
                  <a:lnTo>
                    <a:pt x="297" y="246"/>
                  </a:lnTo>
                  <a:lnTo>
                    <a:pt x="297" y="246"/>
                  </a:lnTo>
                  <a:lnTo>
                    <a:pt x="297" y="246"/>
                  </a:lnTo>
                  <a:lnTo>
                    <a:pt x="297" y="243"/>
                  </a:lnTo>
                  <a:lnTo>
                    <a:pt x="297" y="243"/>
                  </a:lnTo>
                  <a:lnTo>
                    <a:pt x="297" y="241"/>
                  </a:lnTo>
                  <a:lnTo>
                    <a:pt x="297" y="241"/>
                  </a:lnTo>
                  <a:lnTo>
                    <a:pt x="295" y="241"/>
                  </a:lnTo>
                  <a:lnTo>
                    <a:pt x="295" y="238"/>
                  </a:lnTo>
                  <a:lnTo>
                    <a:pt x="295" y="238"/>
                  </a:lnTo>
                  <a:lnTo>
                    <a:pt x="295" y="238"/>
                  </a:lnTo>
                  <a:lnTo>
                    <a:pt x="295" y="238"/>
                  </a:lnTo>
                  <a:lnTo>
                    <a:pt x="292" y="238"/>
                  </a:lnTo>
                  <a:lnTo>
                    <a:pt x="290" y="236"/>
                  </a:lnTo>
                  <a:lnTo>
                    <a:pt x="287" y="238"/>
                  </a:lnTo>
                  <a:lnTo>
                    <a:pt x="287" y="238"/>
                  </a:lnTo>
                  <a:lnTo>
                    <a:pt x="287" y="238"/>
                  </a:lnTo>
                  <a:lnTo>
                    <a:pt x="287" y="236"/>
                  </a:lnTo>
                  <a:lnTo>
                    <a:pt x="287" y="236"/>
                  </a:lnTo>
                  <a:lnTo>
                    <a:pt x="285" y="236"/>
                  </a:lnTo>
                  <a:lnTo>
                    <a:pt x="285" y="236"/>
                  </a:lnTo>
                  <a:lnTo>
                    <a:pt x="282" y="233"/>
                  </a:lnTo>
                  <a:lnTo>
                    <a:pt x="282" y="233"/>
                  </a:lnTo>
                  <a:lnTo>
                    <a:pt x="282" y="230"/>
                  </a:lnTo>
                  <a:lnTo>
                    <a:pt x="282" y="230"/>
                  </a:lnTo>
                  <a:lnTo>
                    <a:pt x="282" y="230"/>
                  </a:lnTo>
                  <a:lnTo>
                    <a:pt x="282" y="230"/>
                  </a:lnTo>
                  <a:lnTo>
                    <a:pt x="279" y="230"/>
                  </a:lnTo>
                  <a:lnTo>
                    <a:pt x="277" y="230"/>
                  </a:lnTo>
                  <a:lnTo>
                    <a:pt x="277" y="230"/>
                  </a:lnTo>
                  <a:lnTo>
                    <a:pt x="277" y="228"/>
                  </a:lnTo>
                  <a:lnTo>
                    <a:pt x="277" y="225"/>
                  </a:lnTo>
                  <a:lnTo>
                    <a:pt x="277" y="225"/>
                  </a:lnTo>
                  <a:lnTo>
                    <a:pt x="277" y="223"/>
                  </a:lnTo>
                  <a:lnTo>
                    <a:pt x="277" y="220"/>
                  </a:lnTo>
                  <a:lnTo>
                    <a:pt x="277" y="217"/>
                  </a:lnTo>
                  <a:lnTo>
                    <a:pt x="277" y="215"/>
                  </a:lnTo>
                  <a:lnTo>
                    <a:pt x="277" y="212"/>
                  </a:lnTo>
                  <a:lnTo>
                    <a:pt x="274" y="212"/>
                  </a:lnTo>
                  <a:lnTo>
                    <a:pt x="274" y="212"/>
                  </a:lnTo>
                  <a:lnTo>
                    <a:pt x="277" y="210"/>
                  </a:lnTo>
                  <a:lnTo>
                    <a:pt x="277" y="210"/>
                  </a:lnTo>
                  <a:lnTo>
                    <a:pt x="277" y="207"/>
                  </a:lnTo>
                  <a:lnTo>
                    <a:pt x="277" y="207"/>
                  </a:lnTo>
                  <a:lnTo>
                    <a:pt x="279" y="207"/>
                  </a:lnTo>
                  <a:lnTo>
                    <a:pt x="282" y="207"/>
                  </a:lnTo>
                  <a:lnTo>
                    <a:pt x="282" y="204"/>
                  </a:lnTo>
                  <a:lnTo>
                    <a:pt x="282" y="204"/>
                  </a:lnTo>
                  <a:lnTo>
                    <a:pt x="282" y="204"/>
                  </a:lnTo>
                  <a:lnTo>
                    <a:pt x="282" y="204"/>
                  </a:lnTo>
                  <a:lnTo>
                    <a:pt x="279" y="204"/>
                  </a:lnTo>
                  <a:lnTo>
                    <a:pt x="279" y="204"/>
                  </a:lnTo>
                  <a:lnTo>
                    <a:pt x="277" y="204"/>
                  </a:lnTo>
                  <a:lnTo>
                    <a:pt x="277" y="202"/>
                  </a:lnTo>
                  <a:lnTo>
                    <a:pt x="279" y="204"/>
                  </a:lnTo>
                  <a:lnTo>
                    <a:pt x="279" y="204"/>
                  </a:lnTo>
                  <a:lnTo>
                    <a:pt x="282" y="202"/>
                  </a:lnTo>
                  <a:lnTo>
                    <a:pt x="287" y="202"/>
                  </a:lnTo>
                  <a:lnTo>
                    <a:pt x="290" y="199"/>
                  </a:lnTo>
                  <a:lnTo>
                    <a:pt x="287" y="199"/>
                  </a:lnTo>
                  <a:lnTo>
                    <a:pt x="287" y="197"/>
                  </a:lnTo>
                  <a:lnTo>
                    <a:pt x="287" y="194"/>
                  </a:lnTo>
                  <a:lnTo>
                    <a:pt x="287" y="194"/>
                  </a:lnTo>
                  <a:lnTo>
                    <a:pt x="287" y="191"/>
                  </a:lnTo>
                  <a:lnTo>
                    <a:pt x="287" y="191"/>
                  </a:lnTo>
                  <a:lnTo>
                    <a:pt x="290" y="191"/>
                  </a:lnTo>
                  <a:lnTo>
                    <a:pt x="290" y="191"/>
                  </a:lnTo>
                  <a:lnTo>
                    <a:pt x="290" y="191"/>
                  </a:lnTo>
                  <a:lnTo>
                    <a:pt x="290" y="191"/>
                  </a:lnTo>
                  <a:lnTo>
                    <a:pt x="290" y="189"/>
                  </a:lnTo>
                  <a:lnTo>
                    <a:pt x="290" y="189"/>
                  </a:lnTo>
                  <a:lnTo>
                    <a:pt x="290" y="186"/>
                  </a:lnTo>
                  <a:lnTo>
                    <a:pt x="290" y="186"/>
                  </a:lnTo>
                  <a:lnTo>
                    <a:pt x="285" y="186"/>
                  </a:lnTo>
                  <a:lnTo>
                    <a:pt x="285" y="186"/>
                  </a:lnTo>
                  <a:lnTo>
                    <a:pt x="285" y="186"/>
                  </a:lnTo>
                  <a:lnTo>
                    <a:pt x="282" y="186"/>
                  </a:lnTo>
                  <a:lnTo>
                    <a:pt x="279" y="184"/>
                  </a:lnTo>
                  <a:lnTo>
                    <a:pt x="277" y="181"/>
                  </a:lnTo>
                  <a:lnTo>
                    <a:pt x="277" y="178"/>
                  </a:lnTo>
                  <a:lnTo>
                    <a:pt x="274" y="176"/>
                  </a:lnTo>
                  <a:lnTo>
                    <a:pt x="277" y="176"/>
                  </a:lnTo>
                  <a:lnTo>
                    <a:pt x="277" y="173"/>
                  </a:lnTo>
                  <a:lnTo>
                    <a:pt x="279" y="173"/>
                  </a:lnTo>
                  <a:lnTo>
                    <a:pt x="279" y="171"/>
                  </a:lnTo>
                  <a:lnTo>
                    <a:pt x="279" y="171"/>
                  </a:lnTo>
                  <a:lnTo>
                    <a:pt x="282" y="171"/>
                  </a:lnTo>
                  <a:lnTo>
                    <a:pt x="282" y="168"/>
                  </a:lnTo>
                  <a:lnTo>
                    <a:pt x="282" y="168"/>
                  </a:lnTo>
                  <a:lnTo>
                    <a:pt x="282" y="168"/>
                  </a:lnTo>
                  <a:lnTo>
                    <a:pt x="282" y="168"/>
                  </a:lnTo>
                  <a:lnTo>
                    <a:pt x="282" y="168"/>
                  </a:lnTo>
                  <a:lnTo>
                    <a:pt x="282" y="168"/>
                  </a:lnTo>
                  <a:lnTo>
                    <a:pt x="282" y="168"/>
                  </a:lnTo>
                  <a:lnTo>
                    <a:pt x="282" y="168"/>
                  </a:lnTo>
                  <a:lnTo>
                    <a:pt x="282" y="168"/>
                  </a:lnTo>
                  <a:lnTo>
                    <a:pt x="282" y="166"/>
                  </a:lnTo>
                  <a:lnTo>
                    <a:pt x="282" y="166"/>
                  </a:lnTo>
                  <a:lnTo>
                    <a:pt x="282" y="168"/>
                  </a:lnTo>
                  <a:lnTo>
                    <a:pt x="285" y="168"/>
                  </a:lnTo>
                  <a:lnTo>
                    <a:pt x="287" y="171"/>
                  </a:lnTo>
                  <a:lnTo>
                    <a:pt x="287" y="171"/>
                  </a:lnTo>
                  <a:lnTo>
                    <a:pt x="290" y="168"/>
                  </a:lnTo>
                  <a:lnTo>
                    <a:pt x="290" y="168"/>
                  </a:lnTo>
                  <a:lnTo>
                    <a:pt x="292" y="168"/>
                  </a:lnTo>
                  <a:lnTo>
                    <a:pt x="295" y="163"/>
                  </a:lnTo>
                  <a:lnTo>
                    <a:pt x="297" y="160"/>
                  </a:lnTo>
                  <a:lnTo>
                    <a:pt x="300" y="158"/>
                  </a:lnTo>
                  <a:lnTo>
                    <a:pt x="305" y="155"/>
                  </a:lnTo>
                  <a:lnTo>
                    <a:pt x="305" y="155"/>
                  </a:lnTo>
                  <a:lnTo>
                    <a:pt x="308" y="155"/>
                  </a:lnTo>
                  <a:lnTo>
                    <a:pt x="308" y="153"/>
                  </a:lnTo>
                  <a:lnTo>
                    <a:pt x="310" y="153"/>
                  </a:lnTo>
                  <a:lnTo>
                    <a:pt x="313" y="150"/>
                  </a:lnTo>
                  <a:lnTo>
                    <a:pt x="313" y="150"/>
                  </a:lnTo>
                  <a:lnTo>
                    <a:pt x="313" y="150"/>
                  </a:lnTo>
                  <a:lnTo>
                    <a:pt x="313" y="147"/>
                  </a:lnTo>
                  <a:lnTo>
                    <a:pt x="313" y="145"/>
                  </a:lnTo>
                  <a:lnTo>
                    <a:pt x="313" y="142"/>
                  </a:lnTo>
                  <a:lnTo>
                    <a:pt x="313" y="140"/>
                  </a:lnTo>
                  <a:lnTo>
                    <a:pt x="313" y="137"/>
                  </a:lnTo>
                  <a:lnTo>
                    <a:pt x="313" y="134"/>
                  </a:lnTo>
                  <a:lnTo>
                    <a:pt x="313" y="132"/>
                  </a:lnTo>
                  <a:lnTo>
                    <a:pt x="310" y="129"/>
                  </a:lnTo>
                  <a:lnTo>
                    <a:pt x="310" y="127"/>
                  </a:lnTo>
                  <a:lnTo>
                    <a:pt x="310" y="124"/>
                  </a:lnTo>
                  <a:lnTo>
                    <a:pt x="310" y="124"/>
                  </a:lnTo>
                  <a:lnTo>
                    <a:pt x="310" y="124"/>
                  </a:lnTo>
                  <a:lnTo>
                    <a:pt x="310" y="124"/>
                  </a:lnTo>
                  <a:lnTo>
                    <a:pt x="310" y="121"/>
                  </a:lnTo>
                  <a:lnTo>
                    <a:pt x="310" y="121"/>
                  </a:lnTo>
                  <a:lnTo>
                    <a:pt x="313" y="121"/>
                  </a:lnTo>
                  <a:lnTo>
                    <a:pt x="313" y="121"/>
                  </a:lnTo>
                  <a:lnTo>
                    <a:pt x="313" y="124"/>
                  </a:lnTo>
                  <a:lnTo>
                    <a:pt x="313" y="124"/>
                  </a:lnTo>
                  <a:lnTo>
                    <a:pt x="313" y="121"/>
                  </a:lnTo>
                  <a:lnTo>
                    <a:pt x="316" y="119"/>
                  </a:lnTo>
                  <a:lnTo>
                    <a:pt x="318" y="119"/>
                  </a:lnTo>
                  <a:lnTo>
                    <a:pt x="318" y="119"/>
                  </a:lnTo>
                  <a:lnTo>
                    <a:pt x="318" y="116"/>
                  </a:lnTo>
                  <a:lnTo>
                    <a:pt x="316" y="116"/>
                  </a:lnTo>
                  <a:lnTo>
                    <a:pt x="316" y="116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36" name="Freeform 76"/>
            <p:cNvSpPr>
              <a:spLocks/>
            </p:cNvSpPr>
            <p:nvPr/>
          </p:nvSpPr>
          <p:spPr bwMode="auto">
            <a:xfrm>
              <a:off x="1194" y="242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37" name="Freeform 77"/>
            <p:cNvSpPr>
              <a:spLocks/>
            </p:cNvSpPr>
            <p:nvPr/>
          </p:nvSpPr>
          <p:spPr bwMode="auto">
            <a:xfrm>
              <a:off x="1217" y="240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38" name="Freeform 78"/>
            <p:cNvSpPr>
              <a:spLocks/>
            </p:cNvSpPr>
            <p:nvPr/>
          </p:nvSpPr>
          <p:spPr bwMode="auto">
            <a:xfrm>
              <a:off x="1069" y="2442"/>
              <a:ext cx="6" cy="2"/>
            </a:xfrm>
            <a:custGeom>
              <a:avLst/>
              <a:gdLst>
                <a:gd name="T0" fmla="*/ 0 w 6"/>
                <a:gd name="T1" fmla="*/ 0 h 2"/>
                <a:gd name="T2" fmla="*/ 3 w 6"/>
                <a:gd name="T3" fmla="*/ 2 h 2"/>
                <a:gd name="T4" fmla="*/ 3 w 6"/>
                <a:gd name="T5" fmla="*/ 2 h 2"/>
                <a:gd name="T6" fmla="*/ 6 w 6"/>
                <a:gd name="T7" fmla="*/ 2 h 2"/>
                <a:gd name="T8" fmla="*/ 6 w 6"/>
                <a:gd name="T9" fmla="*/ 2 h 2"/>
                <a:gd name="T10" fmla="*/ 6 w 6"/>
                <a:gd name="T11" fmla="*/ 2 h 2"/>
                <a:gd name="T12" fmla="*/ 3 w 6"/>
                <a:gd name="T13" fmla="*/ 2 h 2"/>
                <a:gd name="T14" fmla="*/ 3 w 6"/>
                <a:gd name="T15" fmla="*/ 2 h 2"/>
                <a:gd name="T16" fmla="*/ 0 w 6"/>
                <a:gd name="T17" fmla="*/ 0 h 2"/>
                <a:gd name="T18" fmla="*/ 0 w 6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lnTo>
                    <a:pt x="3" y="2"/>
                  </a:lnTo>
                  <a:lnTo>
                    <a:pt x="3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39" name="Freeform 79"/>
            <p:cNvSpPr>
              <a:spLocks/>
            </p:cNvSpPr>
            <p:nvPr/>
          </p:nvSpPr>
          <p:spPr bwMode="auto">
            <a:xfrm>
              <a:off x="1067" y="2405"/>
              <a:ext cx="5" cy="3"/>
            </a:xfrm>
            <a:custGeom>
              <a:avLst/>
              <a:gdLst>
                <a:gd name="T0" fmla="*/ 0 w 5"/>
                <a:gd name="T1" fmla="*/ 3 h 3"/>
                <a:gd name="T2" fmla="*/ 2 w 5"/>
                <a:gd name="T3" fmla="*/ 3 h 3"/>
                <a:gd name="T4" fmla="*/ 2 w 5"/>
                <a:gd name="T5" fmla="*/ 3 h 3"/>
                <a:gd name="T6" fmla="*/ 5 w 5"/>
                <a:gd name="T7" fmla="*/ 3 h 3"/>
                <a:gd name="T8" fmla="*/ 5 w 5"/>
                <a:gd name="T9" fmla="*/ 0 h 3"/>
                <a:gd name="T10" fmla="*/ 5 w 5"/>
                <a:gd name="T11" fmla="*/ 0 h 3"/>
                <a:gd name="T12" fmla="*/ 2 w 5"/>
                <a:gd name="T13" fmla="*/ 0 h 3"/>
                <a:gd name="T14" fmla="*/ 2 w 5"/>
                <a:gd name="T15" fmla="*/ 3 h 3"/>
                <a:gd name="T16" fmla="*/ 0 w 5"/>
                <a:gd name="T17" fmla="*/ 3 h 3"/>
                <a:gd name="T18" fmla="*/ 0 w 5"/>
                <a:gd name="T1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">
                  <a:moveTo>
                    <a:pt x="0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40" name="Freeform 80"/>
            <p:cNvSpPr>
              <a:spLocks/>
            </p:cNvSpPr>
            <p:nvPr/>
          </p:nvSpPr>
          <p:spPr bwMode="auto">
            <a:xfrm>
              <a:off x="1186" y="2571"/>
              <a:ext cx="65" cy="60"/>
            </a:xfrm>
            <a:custGeom>
              <a:avLst/>
              <a:gdLst>
                <a:gd name="T0" fmla="*/ 0 w 65"/>
                <a:gd name="T1" fmla="*/ 29 h 60"/>
                <a:gd name="T2" fmla="*/ 0 w 65"/>
                <a:gd name="T3" fmla="*/ 26 h 60"/>
                <a:gd name="T4" fmla="*/ 2 w 65"/>
                <a:gd name="T5" fmla="*/ 24 h 60"/>
                <a:gd name="T6" fmla="*/ 2 w 65"/>
                <a:gd name="T7" fmla="*/ 19 h 60"/>
                <a:gd name="T8" fmla="*/ 8 w 65"/>
                <a:gd name="T9" fmla="*/ 24 h 60"/>
                <a:gd name="T10" fmla="*/ 10 w 65"/>
                <a:gd name="T11" fmla="*/ 26 h 60"/>
                <a:gd name="T12" fmla="*/ 15 w 65"/>
                <a:gd name="T13" fmla="*/ 21 h 60"/>
                <a:gd name="T14" fmla="*/ 18 w 65"/>
                <a:gd name="T15" fmla="*/ 16 h 60"/>
                <a:gd name="T16" fmla="*/ 28 w 65"/>
                <a:gd name="T17" fmla="*/ 16 h 60"/>
                <a:gd name="T18" fmla="*/ 34 w 65"/>
                <a:gd name="T19" fmla="*/ 11 h 60"/>
                <a:gd name="T20" fmla="*/ 36 w 65"/>
                <a:gd name="T21" fmla="*/ 8 h 60"/>
                <a:gd name="T22" fmla="*/ 36 w 65"/>
                <a:gd name="T23" fmla="*/ 6 h 60"/>
                <a:gd name="T24" fmla="*/ 36 w 65"/>
                <a:gd name="T25" fmla="*/ 6 h 60"/>
                <a:gd name="T26" fmla="*/ 41 w 65"/>
                <a:gd name="T27" fmla="*/ 6 h 60"/>
                <a:gd name="T28" fmla="*/ 46 w 65"/>
                <a:gd name="T29" fmla="*/ 3 h 60"/>
                <a:gd name="T30" fmla="*/ 49 w 65"/>
                <a:gd name="T31" fmla="*/ 3 h 60"/>
                <a:gd name="T32" fmla="*/ 46 w 65"/>
                <a:gd name="T33" fmla="*/ 6 h 60"/>
                <a:gd name="T34" fmla="*/ 46 w 65"/>
                <a:gd name="T35" fmla="*/ 8 h 60"/>
                <a:gd name="T36" fmla="*/ 44 w 65"/>
                <a:gd name="T37" fmla="*/ 11 h 60"/>
                <a:gd name="T38" fmla="*/ 49 w 65"/>
                <a:gd name="T39" fmla="*/ 16 h 60"/>
                <a:gd name="T40" fmla="*/ 52 w 65"/>
                <a:gd name="T41" fmla="*/ 19 h 60"/>
                <a:gd name="T42" fmla="*/ 52 w 65"/>
                <a:gd name="T43" fmla="*/ 21 h 60"/>
                <a:gd name="T44" fmla="*/ 52 w 65"/>
                <a:gd name="T45" fmla="*/ 26 h 60"/>
                <a:gd name="T46" fmla="*/ 49 w 65"/>
                <a:gd name="T47" fmla="*/ 26 h 60"/>
                <a:gd name="T48" fmla="*/ 46 w 65"/>
                <a:gd name="T49" fmla="*/ 29 h 60"/>
                <a:gd name="T50" fmla="*/ 46 w 65"/>
                <a:gd name="T51" fmla="*/ 34 h 60"/>
                <a:gd name="T52" fmla="*/ 46 w 65"/>
                <a:gd name="T53" fmla="*/ 37 h 60"/>
                <a:gd name="T54" fmla="*/ 52 w 65"/>
                <a:gd name="T55" fmla="*/ 39 h 60"/>
                <a:gd name="T56" fmla="*/ 54 w 65"/>
                <a:gd name="T57" fmla="*/ 42 h 60"/>
                <a:gd name="T58" fmla="*/ 54 w 65"/>
                <a:gd name="T59" fmla="*/ 42 h 60"/>
                <a:gd name="T60" fmla="*/ 59 w 65"/>
                <a:gd name="T61" fmla="*/ 50 h 60"/>
                <a:gd name="T62" fmla="*/ 62 w 65"/>
                <a:gd name="T63" fmla="*/ 50 h 60"/>
                <a:gd name="T64" fmla="*/ 65 w 65"/>
                <a:gd name="T65" fmla="*/ 50 h 60"/>
                <a:gd name="T66" fmla="*/ 65 w 65"/>
                <a:gd name="T67" fmla="*/ 52 h 60"/>
                <a:gd name="T68" fmla="*/ 65 w 65"/>
                <a:gd name="T69" fmla="*/ 52 h 60"/>
                <a:gd name="T70" fmla="*/ 54 w 65"/>
                <a:gd name="T71" fmla="*/ 60 h 60"/>
                <a:gd name="T72" fmla="*/ 44 w 65"/>
                <a:gd name="T73" fmla="*/ 55 h 60"/>
                <a:gd name="T74" fmla="*/ 39 w 65"/>
                <a:gd name="T75" fmla="*/ 52 h 60"/>
                <a:gd name="T76" fmla="*/ 34 w 65"/>
                <a:gd name="T77" fmla="*/ 50 h 60"/>
                <a:gd name="T78" fmla="*/ 31 w 65"/>
                <a:gd name="T79" fmla="*/ 52 h 60"/>
                <a:gd name="T80" fmla="*/ 31 w 65"/>
                <a:gd name="T81" fmla="*/ 52 h 60"/>
                <a:gd name="T82" fmla="*/ 26 w 65"/>
                <a:gd name="T83" fmla="*/ 57 h 60"/>
                <a:gd name="T84" fmla="*/ 23 w 65"/>
                <a:gd name="T85" fmla="*/ 55 h 60"/>
                <a:gd name="T86" fmla="*/ 21 w 65"/>
                <a:gd name="T87" fmla="*/ 55 h 60"/>
                <a:gd name="T88" fmla="*/ 21 w 65"/>
                <a:gd name="T89" fmla="*/ 50 h 60"/>
                <a:gd name="T90" fmla="*/ 18 w 65"/>
                <a:gd name="T91" fmla="*/ 50 h 60"/>
                <a:gd name="T92" fmla="*/ 13 w 65"/>
                <a:gd name="T93" fmla="*/ 52 h 60"/>
                <a:gd name="T94" fmla="*/ 8 w 65"/>
                <a:gd name="T95" fmla="*/ 50 h 60"/>
                <a:gd name="T96" fmla="*/ 5 w 65"/>
                <a:gd name="T97" fmla="*/ 42 h 60"/>
                <a:gd name="T98" fmla="*/ 2 w 65"/>
                <a:gd name="T99" fmla="*/ 42 h 60"/>
                <a:gd name="T100" fmla="*/ 5 w 65"/>
                <a:gd name="T101" fmla="*/ 39 h 60"/>
                <a:gd name="T102" fmla="*/ 8 w 65"/>
                <a:gd name="T103" fmla="*/ 37 h 60"/>
                <a:gd name="T104" fmla="*/ 13 w 65"/>
                <a:gd name="T105" fmla="*/ 34 h 60"/>
                <a:gd name="T106" fmla="*/ 21 w 65"/>
                <a:gd name="T107" fmla="*/ 34 h 60"/>
                <a:gd name="T108" fmla="*/ 5 w 65"/>
                <a:gd name="T109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5" h="60">
                  <a:moveTo>
                    <a:pt x="0" y="31"/>
                  </a:move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5" y="21"/>
                  </a:lnTo>
                  <a:lnTo>
                    <a:pt x="5" y="24"/>
                  </a:lnTo>
                  <a:lnTo>
                    <a:pt x="8" y="24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5" y="19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8" y="13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31" y="1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6" y="11"/>
                  </a:lnTo>
                  <a:lnTo>
                    <a:pt x="36" y="11"/>
                  </a:lnTo>
                  <a:lnTo>
                    <a:pt x="36" y="11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39" y="6"/>
                  </a:lnTo>
                  <a:lnTo>
                    <a:pt x="39" y="6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4" y="3"/>
                  </a:lnTo>
                  <a:lnTo>
                    <a:pt x="44" y="3"/>
                  </a:lnTo>
                  <a:lnTo>
                    <a:pt x="44" y="3"/>
                  </a:lnTo>
                  <a:lnTo>
                    <a:pt x="46" y="3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3"/>
                  </a:lnTo>
                  <a:lnTo>
                    <a:pt x="49" y="3"/>
                  </a:lnTo>
                  <a:lnTo>
                    <a:pt x="49" y="3"/>
                  </a:lnTo>
                  <a:lnTo>
                    <a:pt x="49" y="6"/>
                  </a:lnTo>
                  <a:lnTo>
                    <a:pt x="49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11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6" y="11"/>
                  </a:lnTo>
                  <a:lnTo>
                    <a:pt x="46" y="13"/>
                  </a:lnTo>
                  <a:lnTo>
                    <a:pt x="46" y="13"/>
                  </a:lnTo>
                  <a:lnTo>
                    <a:pt x="49" y="16"/>
                  </a:lnTo>
                  <a:lnTo>
                    <a:pt x="49" y="16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49" y="19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52" y="19"/>
                  </a:lnTo>
                  <a:lnTo>
                    <a:pt x="52" y="21"/>
                  </a:lnTo>
                  <a:lnTo>
                    <a:pt x="52" y="21"/>
                  </a:lnTo>
                  <a:lnTo>
                    <a:pt x="52" y="21"/>
                  </a:lnTo>
                  <a:lnTo>
                    <a:pt x="49" y="21"/>
                  </a:lnTo>
                  <a:lnTo>
                    <a:pt x="52" y="24"/>
                  </a:lnTo>
                  <a:lnTo>
                    <a:pt x="49" y="26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49" y="26"/>
                  </a:lnTo>
                  <a:lnTo>
                    <a:pt x="49" y="26"/>
                  </a:lnTo>
                  <a:lnTo>
                    <a:pt x="49" y="29"/>
                  </a:lnTo>
                  <a:lnTo>
                    <a:pt x="46" y="26"/>
                  </a:lnTo>
                  <a:lnTo>
                    <a:pt x="46" y="29"/>
                  </a:lnTo>
                  <a:lnTo>
                    <a:pt x="46" y="29"/>
                  </a:lnTo>
                  <a:lnTo>
                    <a:pt x="46" y="31"/>
                  </a:lnTo>
                  <a:lnTo>
                    <a:pt x="46" y="31"/>
                  </a:lnTo>
                  <a:lnTo>
                    <a:pt x="46" y="31"/>
                  </a:lnTo>
                  <a:lnTo>
                    <a:pt x="46" y="34"/>
                  </a:lnTo>
                  <a:lnTo>
                    <a:pt x="46" y="34"/>
                  </a:lnTo>
                  <a:lnTo>
                    <a:pt x="46" y="34"/>
                  </a:lnTo>
                  <a:lnTo>
                    <a:pt x="46" y="37"/>
                  </a:lnTo>
                  <a:lnTo>
                    <a:pt x="46" y="37"/>
                  </a:lnTo>
                  <a:lnTo>
                    <a:pt x="46" y="37"/>
                  </a:lnTo>
                  <a:lnTo>
                    <a:pt x="46" y="37"/>
                  </a:lnTo>
                  <a:lnTo>
                    <a:pt x="46" y="37"/>
                  </a:lnTo>
                  <a:lnTo>
                    <a:pt x="46" y="39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52" y="39"/>
                  </a:lnTo>
                  <a:lnTo>
                    <a:pt x="52" y="39"/>
                  </a:lnTo>
                  <a:lnTo>
                    <a:pt x="52" y="39"/>
                  </a:lnTo>
                  <a:lnTo>
                    <a:pt x="52" y="39"/>
                  </a:lnTo>
                  <a:lnTo>
                    <a:pt x="54" y="39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57" y="44"/>
                  </a:lnTo>
                  <a:lnTo>
                    <a:pt x="57" y="47"/>
                  </a:lnTo>
                  <a:lnTo>
                    <a:pt x="57" y="47"/>
                  </a:lnTo>
                  <a:lnTo>
                    <a:pt x="59" y="47"/>
                  </a:lnTo>
                  <a:lnTo>
                    <a:pt x="59" y="50"/>
                  </a:lnTo>
                  <a:lnTo>
                    <a:pt x="59" y="50"/>
                  </a:lnTo>
                  <a:lnTo>
                    <a:pt x="62" y="50"/>
                  </a:lnTo>
                  <a:lnTo>
                    <a:pt x="62" y="50"/>
                  </a:lnTo>
                  <a:lnTo>
                    <a:pt x="62" y="50"/>
                  </a:lnTo>
                  <a:lnTo>
                    <a:pt x="62" y="50"/>
                  </a:lnTo>
                  <a:lnTo>
                    <a:pt x="62" y="52"/>
                  </a:lnTo>
                  <a:lnTo>
                    <a:pt x="62" y="52"/>
                  </a:lnTo>
                  <a:lnTo>
                    <a:pt x="62" y="52"/>
                  </a:lnTo>
                  <a:lnTo>
                    <a:pt x="65" y="50"/>
                  </a:lnTo>
                  <a:lnTo>
                    <a:pt x="65" y="50"/>
                  </a:lnTo>
                  <a:lnTo>
                    <a:pt x="65" y="50"/>
                  </a:lnTo>
                  <a:lnTo>
                    <a:pt x="65" y="50"/>
                  </a:lnTo>
                  <a:lnTo>
                    <a:pt x="65" y="52"/>
                  </a:lnTo>
                  <a:lnTo>
                    <a:pt x="65" y="52"/>
                  </a:lnTo>
                  <a:lnTo>
                    <a:pt x="65" y="52"/>
                  </a:lnTo>
                  <a:lnTo>
                    <a:pt x="65" y="52"/>
                  </a:lnTo>
                  <a:lnTo>
                    <a:pt x="65" y="52"/>
                  </a:lnTo>
                  <a:lnTo>
                    <a:pt x="65" y="52"/>
                  </a:lnTo>
                  <a:lnTo>
                    <a:pt x="65" y="52"/>
                  </a:lnTo>
                  <a:lnTo>
                    <a:pt x="65" y="52"/>
                  </a:lnTo>
                  <a:lnTo>
                    <a:pt x="62" y="52"/>
                  </a:lnTo>
                  <a:lnTo>
                    <a:pt x="59" y="55"/>
                  </a:lnTo>
                  <a:lnTo>
                    <a:pt x="57" y="57"/>
                  </a:lnTo>
                  <a:lnTo>
                    <a:pt x="57" y="57"/>
                  </a:lnTo>
                  <a:lnTo>
                    <a:pt x="54" y="60"/>
                  </a:lnTo>
                  <a:lnTo>
                    <a:pt x="52" y="60"/>
                  </a:lnTo>
                  <a:lnTo>
                    <a:pt x="49" y="60"/>
                  </a:lnTo>
                  <a:lnTo>
                    <a:pt x="49" y="60"/>
                  </a:lnTo>
                  <a:lnTo>
                    <a:pt x="46" y="57"/>
                  </a:lnTo>
                  <a:lnTo>
                    <a:pt x="44" y="55"/>
                  </a:lnTo>
                  <a:lnTo>
                    <a:pt x="44" y="55"/>
                  </a:lnTo>
                  <a:lnTo>
                    <a:pt x="41" y="55"/>
                  </a:lnTo>
                  <a:lnTo>
                    <a:pt x="41" y="55"/>
                  </a:lnTo>
                  <a:lnTo>
                    <a:pt x="41" y="52"/>
                  </a:lnTo>
                  <a:lnTo>
                    <a:pt x="39" y="52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31" y="52"/>
                  </a:lnTo>
                  <a:lnTo>
                    <a:pt x="31" y="52"/>
                  </a:lnTo>
                  <a:lnTo>
                    <a:pt x="31" y="52"/>
                  </a:lnTo>
                  <a:lnTo>
                    <a:pt x="31" y="52"/>
                  </a:lnTo>
                  <a:lnTo>
                    <a:pt x="31" y="52"/>
                  </a:lnTo>
                  <a:lnTo>
                    <a:pt x="31" y="52"/>
                  </a:lnTo>
                  <a:lnTo>
                    <a:pt x="31" y="55"/>
                  </a:lnTo>
                  <a:lnTo>
                    <a:pt x="31" y="55"/>
                  </a:lnTo>
                  <a:lnTo>
                    <a:pt x="28" y="55"/>
                  </a:lnTo>
                  <a:lnTo>
                    <a:pt x="28" y="55"/>
                  </a:lnTo>
                  <a:lnTo>
                    <a:pt x="26" y="57"/>
                  </a:lnTo>
                  <a:lnTo>
                    <a:pt x="26" y="57"/>
                  </a:lnTo>
                  <a:lnTo>
                    <a:pt x="26" y="57"/>
                  </a:lnTo>
                  <a:lnTo>
                    <a:pt x="26" y="55"/>
                  </a:lnTo>
                  <a:lnTo>
                    <a:pt x="26" y="55"/>
                  </a:lnTo>
                  <a:lnTo>
                    <a:pt x="23" y="55"/>
                  </a:lnTo>
                  <a:lnTo>
                    <a:pt x="23" y="55"/>
                  </a:lnTo>
                  <a:lnTo>
                    <a:pt x="23" y="55"/>
                  </a:lnTo>
                  <a:lnTo>
                    <a:pt x="23" y="55"/>
                  </a:lnTo>
                  <a:lnTo>
                    <a:pt x="23" y="55"/>
                  </a:lnTo>
                  <a:lnTo>
                    <a:pt x="21" y="55"/>
                  </a:lnTo>
                  <a:lnTo>
                    <a:pt x="21" y="55"/>
                  </a:lnTo>
                  <a:lnTo>
                    <a:pt x="21" y="55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21" y="50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5" y="50"/>
                  </a:lnTo>
                  <a:lnTo>
                    <a:pt x="15" y="52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10" y="52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8" y="47"/>
                  </a:lnTo>
                  <a:lnTo>
                    <a:pt x="8" y="44"/>
                  </a:lnTo>
                  <a:lnTo>
                    <a:pt x="8" y="42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2" y="42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2" y="37"/>
                  </a:lnTo>
                  <a:lnTo>
                    <a:pt x="2" y="34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10" y="37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3" y="34"/>
                  </a:lnTo>
                  <a:lnTo>
                    <a:pt x="13" y="34"/>
                  </a:lnTo>
                  <a:lnTo>
                    <a:pt x="15" y="34"/>
                  </a:lnTo>
                  <a:lnTo>
                    <a:pt x="18" y="37"/>
                  </a:lnTo>
                  <a:lnTo>
                    <a:pt x="21" y="34"/>
                  </a:lnTo>
                  <a:lnTo>
                    <a:pt x="21" y="34"/>
                  </a:lnTo>
                  <a:lnTo>
                    <a:pt x="18" y="34"/>
                  </a:lnTo>
                  <a:lnTo>
                    <a:pt x="15" y="34"/>
                  </a:lnTo>
                  <a:lnTo>
                    <a:pt x="10" y="34"/>
                  </a:lnTo>
                  <a:lnTo>
                    <a:pt x="8" y="31"/>
                  </a:lnTo>
                  <a:lnTo>
                    <a:pt x="5" y="31"/>
                  </a:lnTo>
                  <a:lnTo>
                    <a:pt x="2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AE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41" name="Freeform 81"/>
            <p:cNvSpPr>
              <a:spLocks/>
            </p:cNvSpPr>
            <p:nvPr/>
          </p:nvSpPr>
          <p:spPr bwMode="auto">
            <a:xfrm>
              <a:off x="1186" y="2571"/>
              <a:ext cx="65" cy="60"/>
            </a:xfrm>
            <a:custGeom>
              <a:avLst/>
              <a:gdLst>
                <a:gd name="T0" fmla="*/ 0 w 65"/>
                <a:gd name="T1" fmla="*/ 29 h 60"/>
                <a:gd name="T2" fmla="*/ 0 w 65"/>
                <a:gd name="T3" fmla="*/ 26 h 60"/>
                <a:gd name="T4" fmla="*/ 2 w 65"/>
                <a:gd name="T5" fmla="*/ 24 h 60"/>
                <a:gd name="T6" fmla="*/ 2 w 65"/>
                <a:gd name="T7" fmla="*/ 19 h 60"/>
                <a:gd name="T8" fmla="*/ 8 w 65"/>
                <a:gd name="T9" fmla="*/ 24 h 60"/>
                <a:gd name="T10" fmla="*/ 10 w 65"/>
                <a:gd name="T11" fmla="*/ 26 h 60"/>
                <a:gd name="T12" fmla="*/ 15 w 65"/>
                <a:gd name="T13" fmla="*/ 21 h 60"/>
                <a:gd name="T14" fmla="*/ 18 w 65"/>
                <a:gd name="T15" fmla="*/ 16 h 60"/>
                <a:gd name="T16" fmla="*/ 28 w 65"/>
                <a:gd name="T17" fmla="*/ 16 h 60"/>
                <a:gd name="T18" fmla="*/ 34 w 65"/>
                <a:gd name="T19" fmla="*/ 11 h 60"/>
                <a:gd name="T20" fmla="*/ 36 w 65"/>
                <a:gd name="T21" fmla="*/ 8 h 60"/>
                <a:gd name="T22" fmla="*/ 36 w 65"/>
                <a:gd name="T23" fmla="*/ 6 h 60"/>
                <a:gd name="T24" fmla="*/ 36 w 65"/>
                <a:gd name="T25" fmla="*/ 6 h 60"/>
                <a:gd name="T26" fmla="*/ 41 w 65"/>
                <a:gd name="T27" fmla="*/ 6 h 60"/>
                <a:gd name="T28" fmla="*/ 46 w 65"/>
                <a:gd name="T29" fmla="*/ 3 h 60"/>
                <a:gd name="T30" fmla="*/ 49 w 65"/>
                <a:gd name="T31" fmla="*/ 3 h 60"/>
                <a:gd name="T32" fmla="*/ 46 w 65"/>
                <a:gd name="T33" fmla="*/ 6 h 60"/>
                <a:gd name="T34" fmla="*/ 46 w 65"/>
                <a:gd name="T35" fmla="*/ 8 h 60"/>
                <a:gd name="T36" fmla="*/ 44 w 65"/>
                <a:gd name="T37" fmla="*/ 11 h 60"/>
                <a:gd name="T38" fmla="*/ 49 w 65"/>
                <a:gd name="T39" fmla="*/ 16 h 60"/>
                <a:gd name="T40" fmla="*/ 52 w 65"/>
                <a:gd name="T41" fmla="*/ 19 h 60"/>
                <a:gd name="T42" fmla="*/ 52 w 65"/>
                <a:gd name="T43" fmla="*/ 21 h 60"/>
                <a:gd name="T44" fmla="*/ 52 w 65"/>
                <a:gd name="T45" fmla="*/ 26 h 60"/>
                <a:gd name="T46" fmla="*/ 49 w 65"/>
                <a:gd name="T47" fmla="*/ 26 h 60"/>
                <a:gd name="T48" fmla="*/ 46 w 65"/>
                <a:gd name="T49" fmla="*/ 29 h 60"/>
                <a:gd name="T50" fmla="*/ 46 w 65"/>
                <a:gd name="T51" fmla="*/ 34 h 60"/>
                <a:gd name="T52" fmla="*/ 46 w 65"/>
                <a:gd name="T53" fmla="*/ 37 h 60"/>
                <a:gd name="T54" fmla="*/ 52 w 65"/>
                <a:gd name="T55" fmla="*/ 39 h 60"/>
                <a:gd name="T56" fmla="*/ 54 w 65"/>
                <a:gd name="T57" fmla="*/ 42 h 60"/>
                <a:gd name="T58" fmla="*/ 54 w 65"/>
                <a:gd name="T59" fmla="*/ 42 h 60"/>
                <a:gd name="T60" fmla="*/ 59 w 65"/>
                <a:gd name="T61" fmla="*/ 50 h 60"/>
                <a:gd name="T62" fmla="*/ 62 w 65"/>
                <a:gd name="T63" fmla="*/ 50 h 60"/>
                <a:gd name="T64" fmla="*/ 65 w 65"/>
                <a:gd name="T65" fmla="*/ 50 h 60"/>
                <a:gd name="T66" fmla="*/ 65 w 65"/>
                <a:gd name="T67" fmla="*/ 52 h 60"/>
                <a:gd name="T68" fmla="*/ 65 w 65"/>
                <a:gd name="T69" fmla="*/ 52 h 60"/>
                <a:gd name="T70" fmla="*/ 54 w 65"/>
                <a:gd name="T71" fmla="*/ 60 h 60"/>
                <a:gd name="T72" fmla="*/ 44 w 65"/>
                <a:gd name="T73" fmla="*/ 55 h 60"/>
                <a:gd name="T74" fmla="*/ 39 w 65"/>
                <a:gd name="T75" fmla="*/ 52 h 60"/>
                <a:gd name="T76" fmla="*/ 34 w 65"/>
                <a:gd name="T77" fmla="*/ 50 h 60"/>
                <a:gd name="T78" fmla="*/ 31 w 65"/>
                <a:gd name="T79" fmla="*/ 52 h 60"/>
                <a:gd name="T80" fmla="*/ 31 w 65"/>
                <a:gd name="T81" fmla="*/ 52 h 60"/>
                <a:gd name="T82" fmla="*/ 26 w 65"/>
                <a:gd name="T83" fmla="*/ 57 h 60"/>
                <a:gd name="T84" fmla="*/ 23 w 65"/>
                <a:gd name="T85" fmla="*/ 55 h 60"/>
                <a:gd name="T86" fmla="*/ 21 w 65"/>
                <a:gd name="T87" fmla="*/ 55 h 60"/>
                <a:gd name="T88" fmla="*/ 21 w 65"/>
                <a:gd name="T89" fmla="*/ 50 h 60"/>
                <a:gd name="T90" fmla="*/ 18 w 65"/>
                <a:gd name="T91" fmla="*/ 50 h 60"/>
                <a:gd name="T92" fmla="*/ 13 w 65"/>
                <a:gd name="T93" fmla="*/ 52 h 60"/>
                <a:gd name="T94" fmla="*/ 8 w 65"/>
                <a:gd name="T95" fmla="*/ 50 h 60"/>
                <a:gd name="T96" fmla="*/ 5 w 65"/>
                <a:gd name="T97" fmla="*/ 42 h 60"/>
                <a:gd name="T98" fmla="*/ 2 w 65"/>
                <a:gd name="T99" fmla="*/ 42 h 60"/>
                <a:gd name="T100" fmla="*/ 5 w 65"/>
                <a:gd name="T101" fmla="*/ 39 h 60"/>
                <a:gd name="T102" fmla="*/ 8 w 65"/>
                <a:gd name="T103" fmla="*/ 37 h 60"/>
                <a:gd name="T104" fmla="*/ 13 w 65"/>
                <a:gd name="T105" fmla="*/ 34 h 60"/>
                <a:gd name="T106" fmla="*/ 21 w 65"/>
                <a:gd name="T107" fmla="*/ 34 h 60"/>
                <a:gd name="T108" fmla="*/ 5 w 65"/>
                <a:gd name="T109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5" h="60">
                  <a:moveTo>
                    <a:pt x="0" y="31"/>
                  </a:move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5" y="21"/>
                  </a:lnTo>
                  <a:lnTo>
                    <a:pt x="5" y="24"/>
                  </a:lnTo>
                  <a:lnTo>
                    <a:pt x="8" y="24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5" y="19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8" y="13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31" y="1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6" y="11"/>
                  </a:lnTo>
                  <a:lnTo>
                    <a:pt x="36" y="11"/>
                  </a:lnTo>
                  <a:lnTo>
                    <a:pt x="36" y="11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39" y="6"/>
                  </a:lnTo>
                  <a:lnTo>
                    <a:pt x="39" y="6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4" y="3"/>
                  </a:lnTo>
                  <a:lnTo>
                    <a:pt x="44" y="3"/>
                  </a:lnTo>
                  <a:lnTo>
                    <a:pt x="44" y="3"/>
                  </a:lnTo>
                  <a:lnTo>
                    <a:pt x="46" y="3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3"/>
                  </a:lnTo>
                  <a:lnTo>
                    <a:pt x="49" y="3"/>
                  </a:lnTo>
                  <a:lnTo>
                    <a:pt x="49" y="3"/>
                  </a:lnTo>
                  <a:lnTo>
                    <a:pt x="49" y="6"/>
                  </a:lnTo>
                  <a:lnTo>
                    <a:pt x="49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11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6" y="11"/>
                  </a:lnTo>
                  <a:lnTo>
                    <a:pt x="46" y="13"/>
                  </a:lnTo>
                  <a:lnTo>
                    <a:pt x="46" y="13"/>
                  </a:lnTo>
                  <a:lnTo>
                    <a:pt x="49" y="16"/>
                  </a:lnTo>
                  <a:lnTo>
                    <a:pt x="49" y="16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49" y="19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52" y="19"/>
                  </a:lnTo>
                  <a:lnTo>
                    <a:pt x="52" y="21"/>
                  </a:lnTo>
                  <a:lnTo>
                    <a:pt x="52" y="21"/>
                  </a:lnTo>
                  <a:lnTo>
                    <a:pt x="52" y="21"/>
                  </a:lnTo>
                  <a:lnTo>
                    <a:pt x="49" y="21"/>
                  </a:lnTo>
                  <a:lnTo>
                    <a:pt x="52" y="24"/>
                  </a:lnTo>
                  <a:lnTo>
                    <a:pt x="49" y="26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49" y="26"/>
                  </a:lnTo>
                  <a:lnTo>
                    <a:pt x="49" y="26"/>
                  </a:lnTo>
                  <a:lnTo>
                    <a:pt x="49" y="29"/>
                  </a:lnTo>
                  <a:lnTo>
                    <a:pt x="46" y="26"/>
                  </a:lnTo>
                  <a:lnTo>
                    <a:pt x="46" y="29"/>
                  </a:lnTo>
                  <a:lnTo>
                    <a:pt x="46" y="29"/>
                  </a:lnTo>
                  <a:lnTo>
                    <a:pt x="46" y="31"/>
                  </a:lnTo>
                  <a:lnTo>
                    <a:pt x="46" y="31"/>
                  </a:lnTo>
                  <a:lnTo>
                    <a:pt x="46" y="31"/>
                  </a:lnTo>
                  <a:lnTo>
                    <a:pt x="46" y="34"/>
                  </a:lnTo>
                  <a:lnTo>
                    <a:pt x="46" y="34"/>
                  </a:lnTo>
                  <a:lnTo>
                    <a:pt x="46" y="34"/>
                  </a:lnTo>
                  <a:lnTo>
                    <a:pt x="46" y="37"/>
                  </a:lnTo>
                  <a:lnTo>
                    <a:pt x="46" y="37"/>
                  </a:lnTo>
                  <a:lnTo>
                    <a:pt x="46" y="37"/>
                  </a:lnTo>
                  <a:lnTo>
                    <a:pt x="46" y="37"/>
                  </a:lnTo>
                  <a:lnTo>
                    <a:pt x="46" y="37"/>
                  </a:lnTo>
                  <a:lnTo>
                    <a:pt x="46" y="39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52" y="39"/>
                  </a:lnTo>
                  <a:lnTo>
                    <a:pt x="52" y="39"/>
                  </a:lnTo>
                  <a:lnTo>
                    <a:pt x="52" y="39"/>
                  </a:lnTo>
                  <a:lnTo>
                    <a:pt x="52" y="39"/>
                  </a:lnTo>
                  <a:lnTo>
                    <a:pt x="54" y="39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57" y="44"/>
                  </a:lnTo>
                  <a:lnTo>
                    <a:pt x="57" y="47"/>
                  </a:lnTo>
                  <a:lnTo>
                    <a:pt x="57" y="47"/>
                  </a:lnTo>
                  <a:lnTo>
                    <a:pt x="59" y="47"/>
                  </a:lnTo>
                  <a:lnTo>
                    <a:pt x="59" y="50"/>
                  </a:lnTo>
                  <a:lnTo>
                    <a:pt x="59" y="50"/>
                  </a:lnTo>
                  <a:lnTo>
                    <a:pt x="62" y="50"/>
                  </a:lnTo>
                  <a:lnTo>
                    <a:pt x="62" y="50"/>
                  </a:lnTo>
                  <a:lnTo>
                    <a:pt x="62" y="50"/>
                  </a:lnTo>
                  <a:lnTo>
                    <a:pt x="62" y="50"/>
                  </a:lnTo>
                  <a:lnTo>
                    <a:pt x="62" y="52"/>
                  </a:lnTo>
                  <a:lnTo>
                    <a:pt x="62" y="52"/>
                  </a:lnTo>
                  <a:lnTo>
                    <a:pt x="62" y="52"/>
                  </a:lnTo>
                  <a:lnTo>
                    <a:pt x="65" y="50"/>
                  </a:lnTo>
                  <a:lnTo>
                    <a:pt x="65" y="50"/>
                  </a:lnTo>
                  <a:lnTo>
                    <a:pt x="65" y="50"/>
                  </a:lnTo>
                  <a:lnTo>
                    <a:pt x="65" y="50"/>
                  </a:lnTo>
                  <a:lnTo>
                    <a:pt x="65" y="52"/>
                  </a:lnTo>
                  <a:lnTo>
                    <a:pt x="65" y="52"/>
                  </a:lnTo>
                  <a:lnTo>
                    <a:pt x="65" y="52"/>
                  </a:lnTo>
                  <a:lnTo>
                    <a:pt x="65" y="52"/>
                  </a:lnTo>
                  <a:lnTo>
                    <a:pt x="65" y="52"/>
                  </a:lnTo>
                  <a:lnTo>
                    <a:pt x="65" y="52"/>
                  </a:lnTo>
                  <a:lnTo>
                    <a:pt x="65" y="52"/>
                  </a:lnTo>
                  <a:lnTo>
                    <a:pt x="65" y="52"/>
                  </a:lnTo>
                  <a:lnTo>
                    <a:pt x="62" y="52"/>
                  </a:lnTo>
                  <a:lnTo>
                    <a:pt x="59" y="55"/>
                  </a:lnTo>
                  <a:lnTo>
                    <a:pt x="57" y="57"/>
                  </a:lnTo>
                  <a:lnTo>
                    <a:pt x="57" y="57"/>
                  </a:lnTo>
                  <a:lnTo>
                    <a:pt x="54" y="60"/>
                  </a:lnTo>
                  <a:lnTo>
                    <a:pt x="52" y="60"/>
                  </a:lnTo>
                  <a:lnTo>
                    <a:pt x="49" y="60"/>
                  </a:lnTo>
                  <a:lnTo>
                    <a:pt x="49" y="60"/>
                  </a:lnTo>
                  <a:lnTo>
                    <a:pt x="46" y="57"/>
                  </a:lnTo>
                  <a:lnTo>
                    <a:pt x="44" y="55"/>
                  </a:lnTo>
                  <a:lnTo>
                    <a:pt x="44" y="55"/>
                  </a:lnTo>
                  <a:lnTo>
                    <a:pt x="41" y="55"/>
                  </a:lnTo>
                  <a:lnTo>
                    <a:pt x="41" y="55"/>
                  </a:lnTo>
                  <a:lnTo>
                    <a:pt x="41" y="52"/>
                  </a:lnTo>
                  <a:lnTo>
                    <a:pt x="39" y="52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31" y="52"/>
                  </a:lnTo>
                  <a:lnTo>
                    <a:pt x="31" y="52"/>
                  </a:lnTo>
                  <a:lnTo>
                    <a:pt x="31" y="52"/>
                  </a:lnTo>
                  <a:lnTo>
                    <a:pt x="31" y="52"/>
                  </a:lnTo>
                  <a:lnTo>
                    <a:pt x="31" y="52"/>
                  </a:lnTo>
                  <a:lnTo>
                    <a:pt x="31" y="52"/>
                  </a:lnTo>
                  <a:lnTo>
                    <a:pt x="31" y="55"/>
                  </a:lnTo>
                  <a:lnTo>
                    <a:pt x="31" y="55"/>
                  </a:lnTo>
                  <a:lnTo>
                    <a:pt x="28" y="55"/>
                  </a:lnTo>
                  <a:lnTo>
                    <a:pt x="28" y="55"/>
                  </a:lnTo>
                  <a:lnTo>
                    <a:pt x="26" y="57"/>
                  </a:lnTo>
                  <a:lnTo>
                    <a:pt x="26" y="57"/>
                  </a:lnTo>
                  <a:lnTo>
                    <a:pt x="26" y="57"/>
                  </a:lnTo>
                  <a:lnTo>
                    <a:pt x="26" y="55"/>
                  </a:lnTo>
                  <a:lnTo>
                    <a:pt x="26" y="55"/>
                  </a:lnTo>
                  <a:lnTo>
                    <a:pt x="23" y="55"/>
                  </a:lnTo>
                  <a:lnTo>
                    <a:pt x="23" y="55"/>
                  </a:lnTo>
                  <a:lnTo>
                    <a:pt x="23" y="55"/>
                  </a:lnTo>
                  <a:lnTo>
                    <a:pt x="23" y="55"/>
                  </a:lnTo>
                  <a:lnTo>
                    <a:pt x="23" y="55"/>
                  </a:lnTo>
                  <a:lnTo>
                    <a:pt x="21" y="55"/>
                  </a:lnTo>
                  <a:lnTo>
                    <a:pt x="21" y="55"/>
                  </a:lnTo>
                  <a:lnTo>
                    <a:pt x="21" y="55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21" y="50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5" y="50"/>
                  </a:lnTo>
                  <a:lnTo>
                    <a:pt x="15" y="52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10" y="52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8" y="47"/>
                  </a:lnTo>
                  <a:lnTo>
                    <a:pt x="8" y="44"/>
                  </a:lnTo>
                  <a:lnTo>
                    <a:pt x="8" y="42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2" y="42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2" y="37"/>
                  </a:lnTo>
                  <a:lnTo>
                    <a:pt x="2" y="34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10" y="37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3" y="34"/>
                  </a:lnTo>
                  <a:lnTo>
                    <a:pt x="13" y="34"/>
                  </a:lnTo>
                  <a:lnTo>
                    <a:pt x="15" y="34"/>
                  </a:lnTo>
                  <a:lnTo>
                    <a:pt x="18" y="37"/>
                  </a:lnTo>
                  <a:lnTo>
                    <a:pt x="21" y="34"/>
                  </a:lnTo>
                  <a:lnTo>
                    <a:pt x="21" y="34"/>
                  </a:lnTo>
                  <a:lnTo>
                    <a:pt x="18" y="34"/>
                  </a:lnTo>
                  <a:lnTo>
                    <a:pt x="15" y="34"/>
                  </a:lnTo>
                  <a:lnTo>
                    <a:pt x="10" y="34"/>
                  </a:lnTo>
                  <a:lnTo>
                    <a:pt x="8" y="31"/>
                  </a:lnTo>
                  <a:lnTo>
                    <a:pt x="5" y="31"/>
                  </a:lnTo>
                  <a:lnTo>
                    <a:pt x="2" y="31"/>
                  </a:lnTo>
                  <a:lnTo>
                    <a:pt x="0" y="31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42" name="Freeform 82"/>
            <p:cNvSpPr>
              <a:spLocks/>
            </p:cNvSpPr>
            <p:nvPr/>
          </p:nvSpPr>
          <p:spPr bwMode="auto">
            <a:xfrm>
              <a:off x="1186" y="2571"/>
              <a:ext cx="65" cy="60"/>
            </a:xfrm>
            <a:custGeom>
              <a:avLst/>
              <a:gdLst>
                <a:gd name="T0" fmla="*/ 0 w 65"/>
                <a:gd name="T1" fmla="*/ 29 h 60"/>
                <a:gd name="T2" fmla="*/ 0 w 65"/>
                <a:gd name="T3" fmla="*/ 26 h 60"/>
                <a:gd name="T4" fmla="*/ 2 w 65"/>
                <a:gd name="T5" fmla="*/ 24 h 60"/>
                <a:gd name="T6" fmla="*/ 2 w 65"/>
                <a:gd name="T7" fmla="*/ 19 h 60"/>
                <a:gd name="T8" fmla="*/ 8 w 65"/>
                <a:gd name="T9" fmla="*/ 24 h 60"/>
                <a:gd name="T10" fmla="*/ 10 w 65"/>
                <a:gd name="T11" fmla="*/ 26 h 60"/>
                <a:gd name="T12" fmla="*/ 15 w 65"/>
                <a:gd name="T13" fmla="*/ 21 h 60"/>
                <a:gd name="T14" fmla="*/ 18 w 65"/>
                <a:gd name="T15" fmla="*/ 16 h 60"/>
                <a:gd name="T16" fmla="*/ 28 w 65"/>
                <a:gd name="T17" fmla="*/ 16 h 60"/>
                <a:gd name="T18" fmla="*/ 34 w 65"/>
                <a:gd name="T19" fmla="*/ 11 h 60"/>
                <a:gd name="T20" fmla="*/ 36 w 65"/>
                <a:gd name="T21" fmla="*/ 8 h 60"/>
                <a:gd name="T22" fmla="*/ 36 w 65"/>
                <a:gd name="T23" fmla="*/ 6 h 60"/>
                <a:gd name="T24" fmla="*/ 36 w 65"/>
                <a:gd name="T25" fmla="*/ 6 h 60"/>
                <a:gd name="T26" fmla="*/ 41 w 65"/>
                <a:gd name="T27" fmla="*/ 6 h 60"/>
                <a:gd name="T28" fmla="*/ 46 w 65"/>
                <a:gd name="T29" fmla="*/ 3 h 60"/>
                <a:gd name="T30" fmla="*/ 49 w 65"/>
                <a:gd name="T31" fmla="*/ 3 h 60"/>
                <a:gd name="T32" fmla="*/ 46 w 65"/>
                <a:gd name="T33" fmla="*/ 6 h 60"/>
                <a:gd name="T34" fmla="*/ 46 w 65"/>
                <a:gd name="T35" fmla="*/ 8 h 60"/>
                <a:gd name="T36" fmla="*/ 44 w 65"/>
                <a:gd name="T37" fmla="*/ 11 h 60"/>
                <a:gd name="T38" fmla="*/ 49 w 65"/>
                <a:gd name="T39" fmla="*/ 16 h 60"/>
                <a:gd name="T40" fmla="*/ 52 w 65"/>
                <a:gd name="T41" fmla="*/ 19 h 60"/>
                <a:gd name="T42" fmla="*/ 52 w 65"/>
                <a:gd name="T43" fmla="*/ 21 h 60"/>
                <a:gd name="T44" fmla="*/ 52 w 65"/>
                <a:gd name="T45" fmla="*/ 26 h 60"/>
                <a:gd name="T46" fmla="*/ 49 w 65"/>
                <a:gd name="T47" fmla="*/ 26 h 60"/>
                <a:gd name="T48" fmla="*/ 46 w 65"/>
                <a:gd name="T49" fmla="*/ 29 h 60"/>
                <a:gd name="T50" fmla="*/ 46 w 65"/>
                <a:gd name="T51" fmla="*/ 34 h 60"/>
                <a:gd name="T52" fmla="*/ 46 w 65"/>
                <a:gd name="T53" fmla="*/ 37 h 60"/>
                <a:gd name="T54" fmla="*/ 52 w 65"/>
                <a:gd name="T55" fmla="*/ 39 h 60"/>
                <a:gd name="T56" fmla="*/ 54 w 65"/>
                <a:gd name="T57" fmla="*/ 42 h 60"/>
                <a:gd name="T58" fmla="*/ 54 w 65"/>
                <a:gd name="T59" fmla="*/ 42 h 60"/>
                <a:gd name="T60" fmla="*/ 59 w 65"/>
                <a:gd name="T61" fmla="*/ 50 h 60"/>
                <a:gd name="T62" fmla="*/ 62 w 65"/>
                <a:gd name="T63" fmla="*/ 50 h 60"/>
                <a:gd name="T64" fmla="*/ 65 w 65"/>
                <a:gd name="T65" fmla="*/ 50 h 60"/>
                <a:gd name="T66" fmla="*/ 65 w 65"/>
                <a:gd name="T67" fmla="*/ 52 h 60"/>
                <a:gd name="T68" fmla="*/ 65 w 65"/>
                <a:gd name="T69" fmla="*/ 52 h 60"/>
                <a:gd name="T70" fmla="*/ 54 w 65"/>
                <a:gd name="T71" fmla="*/ 60 h 60"/>
                <a:gd name="T72" fmla="*/ 44 w 65"/>
                <a:gd name="T73" fmla="*/ 55 h 60"/>
                <a:gd name="T74" fmla="*/ 39 w 65"/>
                <a:gd name="T75" fmla="*/ 52 h 60"/>
                <a:gd name="T76" fmla="*/ 34 w 65"/>
                <a:gd name="T77" fmla="*/ 50 h 60"/>
                <a:gd name="T78" fmla="*/ 31 w 65"/>
                <a:gd name="T79" fmla="*/ 52 h 60"/>
                <a:gd name="T80" fmla="*/ 31 w 65"/>
                <a:gd name="T81" fmla="*/ 52 h 60"/>
                <a:gd name="T82" fmla="*/ 26 w 65"/>
                <a:gd name="T83" fmla="*/ 57 h 60"/>
                <a:gd name="T84" fmla="*/ 23 w 65"/>
                <a:gd name="T85" fmla="*/ 55 h 60"/>
                <a:gd name="T86" fmla="*/ 21 w 65"/>
                <a:gd name="T87" fmla="*/ 55 h 60"/>
                <a:gd name="T88" fmla="*/ 21 w 65"/>
                <a:gd name="T89" fmla="*/ 50 h 60"/>
                <a:gd name="T90" fmla="*/ 18 w 65"/>
                <a:gd name="T91" fmla="*/ 50 h 60"/>
                <a:gd name="T92" fmla="*/ 13 w 65"/>
                <a:gd name="T93" fmla="*/ 52 h 60"/>
                <a:gd name="T94" fmla="*/ 8 w 65"/>
                <a:gd name="T95" fmla="*/ 50 h 60"/>
                <a:gd name="T96" fmla="*/ 5 w 65"/>
                <a:gd name="T97" fmla="*/ 42 h 60"/>
                <a:gd name="T98" fmla="*/ 2 w 65"/>
                <a:gd name="T99" fmla="*/ 42 h 60"/>
                <a:gd name="T100" fmla="*/ 5 w 65"/>
                <a:gd name="T101" fmla="*/ 39 h 60"/>
                <a:gd name="T102" fmla="*/ 8 w 65"/>
                <a:gd name="T103" fmla="*/ 37 h 60"/>
                <a:gd name="T104" fmla="*/ 13 w 65"/>
                <a:gd name="T105" fmla="*/ 34 h 60"/>
                <a:gd name="T106" fmla="*/ 21 w 65"/>
                <a:gd name="T107" fmla="*/ 34 h 60"/>
                <a:gd name="T108" fmla="*/ 5 w 65"/>
                <a:gd name="T109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5" h="60">
                  <a:moveTo>
                    <a:pt x="0" y="31"/>
                  </a:move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5" y="21"/>
                  </a:lnTo>
                  <a:lnTo>
                    <a:pt x="5" y="24"/>
                  </a:lnTo>
                  <a:lnTo>
                    <a:pt x="8" y="24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5" y="19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8" y="13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31" y="1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6" y="11"/>
                  </a:lnTo>
                  <a:lnTo>
                    <a:pt x="36" y="11"/>
                  </a:lnTo>
                  <a:lnTo>
                    <a:pt x="36" y="11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39" y="6"/>
                  </a:lnTo>
                  <a:lnTo>
                    <a:pt x="39" y="6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4" y="3"/>
                  </a:lnTo>
                  <a:lnTo>
                    <a:pt x="44" y="3"/>
                  </a:lnTo>
                  <a:lnTo>
                    <a:pt x="44" y="3"/>
                  </a:lnTo>
                  <a:lnTo>
                    <a:pt x="46" y="3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3"/>
                  </a:lnTo>
                  <a:lnTo>
                    <a:pt x="49" y="3"/>
                  </a:lnTo>
                  <a:lnTo>
                    <a:pt x="49" y="3"/>
                  </a:lnTo>
                  <a:lnTo>
                    <a:pt x="49" y="6"/>
                  </a:lnTo>
                  <a:lnTo>
                    <a:pt x="49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11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6" y="11"/>
                  </a:lnTo>
                  <a:lnTo>
                    <a:pt x="46" y="13"/>
                  </a:lnTo>
                  <a:lnTo>
                    <a:pt x="46" y="13"/>
                  </a:lnTo>
                  <a:lnTo>
                    <a:pt x="49" y="16"/>
                  </a:lnTo>
                  <a:lnTo>
                    <a:pt x="49" y="16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49" y="19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52" y="19"/>
                  </a:lnTo>
                  <a:lnTo>
                    <a:pt x="52" y="21"/>
                  </a:lnTo>
                  <a:lnTo>
                    <a:pt x="52" y="21"/>
                  </a:lnTo>
                  <a:lnTo>
                    <a:pt x="52" y="21"/>
                  </a:lnTo>
                  <a:lnTo>
                    <a:pt x="49" y="21"/>
                  </a:lnTo>
                  <a:lnTo>
                    <a:pt x="52" y="24"/>
                  </a:lnTo>
                  <a:lnTo>
                    <a:pt x="49" y="26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49" y="26"/>
                  </a:lnTo>
                  <a:lnTo>
                    <a:pt x="49" y="26"/>
                  </a:lnTo>
                  <a:lnTo>
                    <a:pt x="49" y="29"/>
                  </a:lnTo>
                  <a:lnTo>
                    <a:pt x="46" y="26"/>
                  </a:lnTo>
                  <a:lnTo>
                    <a:pt x="46" y="29"/>
                  </a:lnTo>
                  <a:lnTo>
                    <a:pt x="46" y="29"/>
                  </a:lnTo>
                  <a:lnTo>
                    <a:pt x="46" y="31"/>
                  </a:lnTo>
                  <a:lnTo>
                    <a:pt x="46" y="31"/>
                  </a:lnTo>
                  <a:lnTo>
                    <a:pt x="46" y="31"/>
                  </a:lnTo>
                  <a:lnTo>
                    <a:pt x="46" y="34"/>
                  </a:lnTo>
                  <a:lnTo>
                    <a:pt x="46" y="34"/>
                  </a:lnTo>
                  <a:lnTo>
                    <a:pt x="46" y="34"/>
                  </a:lnTo>
                  <a:lnTo>
                    <a:pt x="46" y="37"/>
                  </a:lnTo>
                  <a:lnTo>
                    <a:pt x="46" y="37"/>
                  </a:lnTo>
                  <a:lnTo>
                    <a:pt x="46" y="37"/>
                  </a:lnTo>
                  <a:lnTo>
                    <a:pt x="46" y="37"/>
                  </a:lnTo>
                  <a:lnTo>
                    <a:pt x="46" y="37"/>
                  </a:lnTo>
                  <a:lnTo>
                    <a:pt x="46" y="39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52" y="39"/>
                  </a:lnTo>
                  <a:lnTo>
                    <a:pt x="52" y="39"/>
                  </a:lnTo>
                  <a:lnTo>
                    <a:pt x="52" y="39"/>
                  </a:lnTo>
                  <a:lnTo>
                    <a:pt x="52" y="39"/>
                  </a:lnTo>
                  <a:lnTo>
                    <a:pt x="54" y="39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57" y="44"/>
                  </a:lnTo>
                  <a:lnTo>
                    <a:pt x="57" y="47"/>
                  </a:lnTo>
                  <a:lnTo>
                    <a:pt x="57" y="47"/>
                  </a:lnTo>
                  <a:lnTo>
                    <a:pt x="59" y="47"/>
                  </a:lnTo>
                  <a:lnTo>
                    <a:pt x="59" y="50"/>
                  </a:lnTo>
                  <a:lnTo>
                    <a:pt x="59" y="50"/>
                  </a:lnTo>
                  <a:lnTo>
                    <a:pt x="62" y="50"/>
                  </a:lnTo>
                  <a:lnTo>
                    <a:pt x="62" y="50"/>
                  </a:lnTo>
                  <a:lnTo>
                    <a:pt x="62" y="50"/>
                  </a:lnTo>
                  <a:lnTo>
                    <a:pt x="62" y="50"/>
                  </a:lnTo>
                  <a:lnTo>
                    <a:pt x="62" y="52"/>
                  </a:lnTo>
                  <a:lnTo>
                    <a:pt x="62" y="52"/>
                  </a:lnTo>
                  <a:lnTo>
                    <a:pt x="62" y="52"/>
                  </a:lnTo>
                  <a:lnTo>
                    <a:pt x="65" y="50"/>
                  </a:lnTo>
                  <a:lnTo>
                    <a:pt x="65" y="50"/>
                  </a:lnTo>
                  <a:lnTo>
                    <a:pt x="65" y="50"/>
                  </a:lnTo>
                  <a:lnTo>
                    <a:pt x="65" y="50"/>
                  </a:lnTo>
                  <a:lnTo>
                    <a:pt x="65" y="52"/>
                  </a:lnTo>
                  <a:lnTo>
                    <a:pt x="65" y="52"/>
                  </a:lnTo>
                  <a:lnTo>
                    <a:pt x="65" y="52"/>
                  </a:lnTo>
                  <a:lnTo>
                    <a:pt x="65" y="52"/>
                  </a:lnTo>
                  <a:lnTo>
                    <a:pt x="65" y="52"/>
                  </a:lnTo>
                  <a:lnTo>
                    <a:pt x="65" y="52"/>
                  </a:lnTo>
                  <a:lnTo>
                    <a:pt x="65" y="52"/>
                  </a:lnTo>
                  <a:lnTo>
                    <a:pt x="65" y="52"/>
                  </a:lnTo>
                  <a:lnTo>
                    <a:pt x="62" y="52"/>
                  </a:lnTo>
                  <a:lnTo>
                    <a:pt x="59" y="55"/>
                  </a:lnTo>
                  <a:lnTo>
                    <a:pt x="57" y="57"/>
                  </a:lnTo>
                  <a:lnTo>
                    <a:pt x="57" y="57"/>
                  </a:lnTo>
                  <a:lnTo>
                    <a:pt x="54" y="60"/>
                  </a:lnTo>
                  <a:lnTo>
                    <a:pt x="52" y="60"/>
                  </a:lnTo>
                  <a:lnTo>
                    <a:pt x="49" y="60"/>
                  </a:lnTo>
                  <a:lnTo>
                    <a:pt x="49" y="60"/>
                  </a:lnTo>
                  <a:lnTo>
                    <a:pt x="46" y="57"/>
                  </a:lnTo>
                  <a:lnTo>
                    <a:pt x="44" y="55"/>
                  </a:lnTo>
                  <a:lnTo>
                    <a:pt x="44" y="55"/>
                  </a:lnTo>
                  <a:lnTo>
                    <a:pt x="41" y="55"/>
                  </a:lnTo>
                  <a:lnTo>
                    <a:pt x="41" y="55"/>
                  </a:lnTo>
                  <a:lnTo>
                    <a:pt x="41" y="52"/>
                  </a:lnTo>
                  <a:lnTo>
                    <a:pt x="39" y="52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31" y="52"/>
                  </a:lnTo>
                  <a:lnTo>
                    <a:pt x="31" y="52"/>
                  </a:lnTo>
                  <a:lnTo>
                    <a:pt x="31" y="52"/>
                  </a:lnTo>
                  <a:lnTo>
                    <a:pt x="31" y="52"/>
                  </a:lnTo>
                  <a:lnTo>
                    <a:pt x="31" y="52"/>
                  </a:lnTo>
                  <a:lnTo>
                    <a:pt x="31" y="52"/>
                  </a:lnTo>
                  <a:lnTo>
                    <a:pt x="31" y="55"/>
                  </a:lnTo>
                  <a:lnTo>
                    <a:pt x="31" y="55"/>
                  </a:lnTo>
                  <a:lnTo>
                    <a:pt x="28" y="55"/>
                  </a:lnTo>
                  <a:lnTo>
                    <a:pt x="28" y="55"/>
                  </a:lnTo>
                  <a:lnTo>
                    <a:pt x="26" y="57"/>
                  </a:lnTo>
                  <a:lnTo>
                    <a:pt x="26" y="57"/>
                  </a:lnTo>
                  <a:lnTo>
                    <a:pt x="26" y="57"/>
                  </a:lnTo>
                  <a:lnTo>
                    <a:pt x="26" y="55"/>
                  </a:lnTo>
                  <a:lnTo>
                    <a:pt x="26" y="55"/>
                  </a:lnTo>
                  <a:lnTo>
                    <a:pt x="23" y="55"/>
                  </a:lnTo>
                  <a:lnTo>
                    <a:pt x="23" y="55"/>
                  </a:lnTo>
                  <a:lnTo>
                    <a:pt x="23" y="55"/>
                  </a:lnTo>
                  <a:lnTo>
                    <a:pt x="23" y="55"/>
                  </a:lnTo>
                  <a:lnTo>
                    <a:pt x="23" y="55"/>
                  </a:lnTo>
                  <a:lnTo>
                    <a:pt x="21" y="55"/>
                  </a:lnTo>
                  <a:lnTo>
                    <a:pt x="21" y="55"/>
                  </a:lnTo>
                  <a:lnTo>
                    <a:pt x="21" y="55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21" y="50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5" y="50"/>
                  </a:lnTo>
                  <a:lnTo>
                    <a:pt x="15" y="52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10" y="52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8" y="47"/>
                  </a:lnTo>
                  <a:lnTo>
                    <a:pt x="8" y="44"/>
                  </a:lnTo>
                  <a:lnTo>
                    <a:pt x="8" y="42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2" y="42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2" y="37"/>
                  </a:lnTo>
                  <a:lnTo>
                    <a:pt x="2" y="34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10" y="37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3" y="34"/>
                  </a:lnTo>
                  <a:lnTo>
                    <a:pt x="13" y="34"/>
                  </a:lnTo>
                  <a:lnTo>
                    <a:pt x="15" y="34"/>
                  </a:lnTo>
                  <a:lnTo>
                    <a:pt x="18" y="37"/>
                  </a:lnTo>
                  <a:lnTo>
                    <a:pt x="21" y="34"/>
                  </a:lnTo>
                  <a:lnTo>
                    <a:pt x="21" y="34"/>
                  </a:lnTo>
                  <a:lnTo>
                    <a:pt x="18" y="34"/>
                  </a:lnTo>
                  <a:lnTo>
                    <a:pt x="15" y="34"/>
                  </a:lnTo>
                  <a:lnTo>
                    <a:pt x="10" y="34"/>
                  </a:lnTo>
                  <a:lnTo>
                    <a:pt x="8" y="31"/>
                  </a:lnTo>
                  <a:lnTo>
                    <a:pt x="5" y="31"/>
                  </a:lnTo>
                  <a:lnTo>
                    <a:pt x="2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AE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43" name="Freeform 83"/>
            <p:cNvSpPr>
              <a:spLocks/>
            </p:cNvSpPr>
            <p:nvPr/>
          </p:nvSpPr>
          <p:spPr bwMode="auto">
            <a:xfrm>
              <a:off x="1186" y="2571"/>
              <a:ext cx="65" cy="60"/>
            </a:xfrm>
            <a:custGeom>
              <a:avLst/>
              <a:gdLst>
                <a:gd name="T0" fmla="*/ 0 w 65"/>
                <a:gd name="T1" fmla="*/ 29 h 60"/>
                <a:gd name="T2" fmla="*/ 0 w 65"/>
                <a:gd name="T3" fmla="*/ 26 h 60"/>
                <a:gd name="T4" fmla="*/ 2 w 65"/>
                <a:gd name="T5" fmla="*/ 24 h 60"/>
                <a:gd name="T6" fmla="*/ 2 w 65"/>
                <a:gd name="T7" fmla="*/ 19 h 60"/>
                <a:gd name="T8" fmla="*/ 8 w 65"/>
                <a:gd name="T9" fmla="*/ 24 h 60"/>
                <a:gd name="T10" fmla="*/ 10 w 65"/>
                <a:gd name="T11" fmla="*/ 26 h 60"/>
                <a:gd name="T12" fmla="*/ 15 w 65"/>
                <a:gd name="T13" fmla="*/ 21 h 60"/>
                <a:gd name="T14" fmla="*/ 18 w 65"/>
                <a:gd name="T15" fmla="*/ 16 h 60"/>
                <a:gd name="T16" fmla="*/ 28 w 65"/>
                <a:gd name="T17" fmla="*/ 16 h 60"/>
                <a:gd name="T18" fmla="*/ 34 w 65"/>
                <a:gd name="T19" fmla="*/ 11 h 60"/>
                <a:gd name="T20" fmla="*/ 36 w 65"/>
                <a:gd name="T21" fmla="*/ 8 h 60"/>
                <a:gd name="T22" fmla="*/ 36 w 65"/>
                <a:gd name="T23" fmla="*/ 6 h 60"/>
                <a:gd name="T24" fmla="*/ 36 w 65"/>
                <a:gd name="T25" fmla="*/ 6 h 60"/>
                <a:gd name="T26" fmla="*/ 41 w 65"/>
                <a:gd name="T27" fmla="*/ 6 h 60"/>
                <a:gd name="T28" fmla="*/ 46 w 65"/>
                <a:gd name="T29" fmla="*/ 3 h 60"/>
                <a:gd name="T30" fmla="*/ 49 w 65"/>
                <a:gd name="T31" fmla="*/ 3 h 60"/>
                <a:gd name="T32" fmla="*/ 46 w 65"/>
                <a:gd name="T33" fmla="*/ 6 h 60"/>
                <a:gd name="T34" fmla="*/ 46 w 65"/>
                <a:gd name="T35" fmla="*/ 8 h 60"/>
                <a:gd name="T36" fmla="*/ 44 w 65"/>
                <a:gd name="T37" fmla="*/ 11 h 60"/>
                <a:gd name="T38" fmla="*/ 49 w 65"/>
                <a:gd name="T39" fmla="*/ 16 h 60"/>
                <a:gd name="T40" fmla="*/ 52 w 65"/>
                <a:gd name="T41" fmla="*/ 19 h 60"/>
                <a:gd name="T42" fmla="*/ 52 w 65"/>
                <a:gd name="T43" fmla="*/ 21 h 60"/>
                <a:gd name="T44" fmla="*/ 52 w 65"/>
                <a:gd name="T45" fmla="*/ 26 h 60"/>
                <a:gd name="T46" fmla="*/ 49 w 65"/>
                <a:gd name="T47" fmla="*/ 26 h 60"/>
                <a:gd name="T48" fmla="*/ 46 w 65"/>
                <a:gd name="T49" fmla="*/ 29 h 60"/>
                <a:gd name="T50" fmla="*/ 46 w 65"/>
                <a:gd name="T51" fmla="*/ 34 h 60"/>
                <a:gd name="T52" fmla="*/ 46 w 65"/>
                <a:gd name="T53" fmla="*/ 37 h 60"/>
                <a:gd name="T54" fmla="*/ 52 w 65"/>
                <a:gd name="T55" fmla="*/ 39 h 60"/>
                <a:gd name="T56" fmla="*/ 54 w 65"/>
                <a:gd name="T57" fmla="*/ 42 h 60"/>
                <a:gd name="T58" fmla="*/ 54 w 65"/>
                <a:gd name="T59" fmla="*/ 42 h 60"/>
                <a:gd name="T60" fmla="*/ 59 w 65"/>
                <a:gd name="T61" fmla="*/ 50 h 60"/>
                <a:gd name="T62" fmla="*/ 62 w 65"/>
                <a:gd name="T63" fmla="*/ 50 h 60"/>
                <a:gd name="T64" fmla="*/ 65 w 65"/>
                <a:gd name="T65" fmla="*/ 50 h 60"/>
                <a:gd name="T66" fmla="*/ 65 w 65"/>
                <a:gd name="T67" fmla="*/ 52 h 60"/>
                <a:gd name="T68" fmla="*/ 65 w 65"/>
                <a:gd name="T69" fmla="*/ 52 h 60"/>
                <a:gd name="T70" fmla="*/ 54 w 65"/>
                <a:gd name="T71" fmla="*/ 60 h 60"/>
                <a:gd name="T72" fmla="*/ 44 w 65"/>
                <a:gd name="T73" fmla="*/ 55 h 60"/>
                <a:gd name="T74" fmla="*/ 39 w 65"/>
                <a:gd name="T75" fmla="*/ 52 h 60"/>
                <a:gd name="T76" fmla="*/ 34 w 65"/>
                <a:gd name="T77" fmla="*/ 50 h 60"/>
                <a:gd name="T78" fmla="*/ 31 w 65"/>
                <a:gd name="T79" fmla="*/ 52 h 60"/>
                <a:gd name="T80" fmla="*/ 31 w 65"/>
                <a:gd name="T81" fmla="*/ 52 h 60"/>
                <a:gd name="T82" fmla="*/ 26 w 65"/>
                <a:gd name="T83" fmla="*/ 57 h 60"/>
                <a:gd name="T84" fmla="*/ 23 w 65"/>
                <a:gd name="T85" fmla="*/ 55 h 60"/>
                <a:gd name="T86" fmla="*/ 21 w 65"/>
                <a:gd name="T87" fmla="*/ 55 h 60"/>
                <a:gd name="T88" fmla="*/ 21 w 65"/>
                <a:gd name="T89" fmla="*/ 50 h 60"/>
                <a:gd name="T90" fmla="*/ 18 w 65"/>
                <a:gd name="T91" fmla="*/ 50 h 60"/>
                <a:gd name="T92" fmla="*/ 13 w 65"/>
                <a:gd name="T93" fmla="*/ 52 h 60"/>
                <a:gd name="T94" fmla="*/ 8 w 65"/>
                <a:gd name="T95" fmla="*/ 50 h 60"/>
                <a:gd name="T96" fmla="*/ 5 w 65"/>
                <a:gd name="T97" fmla="*/ 42 h 60"/>
                <a:gd name="T98" fmla="*/ 2 w 65"/>
                <a:gd name="T99" fmla="*/ 42 h 60"/>
                <a:gd name="T100" fmla="*/ 5 w 65"/>
                <a:gd name="T101" fmla="*/ 39 h 60"/>
                <a:gd name="T102" fmla="*/ 8 w 65"/>
                <a:gd name="T103" fmla="*/ 37 h 60"/>
                <a:gd name="T104" fmla="*/ 13 w 65"/>
                <a:gd name="T105" fmla="*/ 34 h 60"/>
                <a:gd name="T106" fmla="*/ 21 w 65"/>
                <a:gd name="T107" fmla="*/ 34 h 60"/>
                <a:gd name="T108" fmla="*/ 5 w 65"/>
                <a:gd name="T109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5" h="60">
                  <a:moveTo>
                    <a:pt x="0" y="31"/>
                  </a:move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5" y="21"/>
                  </a:lnTo>
                  <a:lnTo>
                    <a:pt x="5" y="24"/>
                  </a:lnTo>
                  <a:lnTo>
                    <a:pt x="8" y="24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5" y="19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8" y="13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31" y="1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6" y="11"/>
                  </a:lnTo>
                  <a:lnTo>
                    <a:pt x="36" y="11"/>
                  </a:lnTo>
                  <a:lnTo>
                    <a:pt x="36" y="11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39" y="6"/>
                  </a:lnTo>
                  <a:lnTo>
                    <a:pt x="39" y="6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4" y="3"/>
                  </a:lnTo>
                  <a:lnTo>
                    <a:pt x="44" y="3"/>
                  </a:lnTo>
                  <a:lnTo>
                    <a:pt x="44" y="3"/>
                  </a:lnTo>
                  <a:lnTo>
                    <a:pt x="46" y="3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3"/>
                  </a:lnTo>
                  <a:lnTo>
                    <a:pt x="49" y="3"/>
                  </a:lnTo>
                  <a:lnTo>
                    <a:pt x="49" y="3"/>
                  </a:lnTo>
                  <a:lnTo>
                    <a:pt x="49" y="6"/>
                  </a:lnTo>
                  <a:lnTo>
                    <a:pt x="49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11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6" y="11"/>
                  </a:lnTo>
                  <a:lnTo>
                    <a:pt x="46" y="13"/>
                  </a:lnTo>
                  <a:lnTo>
                    <a:pt x="46" y="13"/>
                  </a:lnTo>
                  <a:lnTo>
                    <a:pt x="49" y="16"/>
                  </a:lnTo>
                  <a:lnTo>
                    <a:pt x="49" y="16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49" y="19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52" y="19"/>
                  </a:lnTo>
                  <a:lnTo>
                    <a:pt x="52" y="21"/>
                  </a:lnTo>
                  <a:lnTo>
                    <a:pt x="52" y="21"/>
                  </a:lnTo>
                  <a:lnTo>
                    <a:pt x="52" y="21"/>
                  </a:lnTo>
                  <a:lnTo>
                    <a:pt x="49" y="21"/>
                  </a:lnTo>
                  <a:lnTo>
                    <a:pt x="52" y="24"/>
                  </a:lnTo>
                  <a:lnTo>
                    <a:pt x="49" y="26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49" y="26"/>
                  </a:lnTo>
                  <a:lnTo>
                    <a:pt x="49" y="26"/>
                  </a:lnTo>
                  <a:lnTo>
                    <a:pt x="49" y="29"/>
                  </a:lnTo>
                  <a:lnTo>
                    <a:pt x="46" y="26"/>
                  </a:lnTo>
                  <a:lnTo>
                    <a:pt x="46" y="29"/>
                  </a:lnTo>
                  <a:lnTo>
                    <a:pt x="46" y="29"/>
                  </a:lnTo>
                  <a:lnTo>
                    <a:pt x="46" y="31"/>
                  </a:lnTo>
                  <a:lnTo>
                    <a:pt x="46" y="31"/>
                  </a:lnTo>
                  <a:lnTo>
                    <a:pt x="46" y="31"/>
                  </a:lnTo>
                  <a:lnTo>
                    <a:pt x="46" y="34"/>
                  </a:lnTo>
                  <a:lnTo>
                    <a:pt x="46" y="34"/>
                  </a:lnTo>
                  <a:lnTo>
                    <a:pt x="46" y="34"/>
                  </a:lnTo>
                  <a:lnTo>
                    <a:pt x="46" y="37"/>
                  </a:lnTo>
                  <a:lnTo>
                    <a:pt x="46" y="37"/>
                  </a:lnTo>
                  <a:lnTo>
                    <a:pt x="46" y="37"/>
                  </a:lnTo>
                  <a:lnTo>
                    <a:pt x="46" y="37"/>
                  </a:lnTo>
                  <a:lnTo>
                    <a:pt x="46" y="37"/>
                  </a:lnTo>
                  <a:lnTo>
                    <a:pt x="46" y="39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52" y="39"/>
                  </a:lnTo>
                  <a:lnTo>
                    <a:pt x="52" y="39"/>
                  </a:lnTo>
                  <a:lnTo>
                    <a:pt x="52" y="39"/>
                  </a:lnTo>
                  <a:lnTo>
                    <a:pt x="52" y="39"/>
                  </a:lnTo>
                  <a:lnTo>
                    <a:pt x="54" y="39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57" y="44"/>
                  </a:lnTo>
                  <a:lnTo>
                    <a:pt x="57" y="47"/>
                  </a:lnTo>
                  <a:lnTo>
                    <a:pt x="57" y="47"/>
                  </a:lnTo>
                  <a:lnTo>
                    <a:pt x="59" y="47"/>
                  </a:lnTo>
                  <a:lnTo>
                    <a:pt x="59" y="50"/>
                  </a:lnTo>
                  <a:lnTo>
                    <a:pt x="59" y="50"/>
                  </a:lnTo>
                  <a:lnTo>
                    <a:pt x="62" y="50"/>
                  </a:lnTo>
                  <a:lnTo>
                    <a:pt x="62" y="50"/>
                  </a:lnTo>
                  <a:lnTo>
                    <a:pt x="62" y="50"/>
                  </a:lnTo>
                  <a:lnTo>
                    <a:pt x="62" y="50"/>
                  </a:lnTo>
                  <a:lnTo>
                    <a:pt x="62" y="52"/>
                  </a:lnTo>
                  <a:lnTo>
                    <a:pt x="62" y="52"/>
                  </a:lnTo>
                  <a:lnTo>
                    <a:pt x="62" y="52"/>
                  </a:lnTo>
                  <a:lnTo>
                    <a:pt x="65" y="50"/>
                  </a:lnTo>
                  <a:lnTo>
                    <a:pt x="65" y="50"/>
                  </a:lnTo>
                  <a:lnTo>
                    <a:pt x="65" y="50"/>
                  </a:lnTo>
                  <a:lnTo>
                    <a:pt x="65" y="50"/>
                  </a:lnTo>
                  <a:lnTo>
                    <a:pt x="65" y="52"/>
                  </a:lnTo>
                  <a:lnTo>
                    <a:pt x="65" y="52"/>
                  </a:lnTo>
                  <a:lnTo>
                    <a:pt x="65" y="52"/>
                  </a:lnTo>
                  <a:lnTo>
                    <a:pt x="65" y="52"/>
                  </a:lnTo>
                  <a:lnTo>
                    <a:pt x="65" y="52"/>
                  </a:lnTo>
                  <a:lnTo>
                    <a:pt x="65" y="52"/>
                  </a:lnTo>
                  <a:lnTo>
                    <a:pt x="65" y="52"/>
                  </a:lnTo>
                  <a:lnTo>
                    <a:pt x="65" y="52"/>
                  </a:lnTo>
                  <a:lnTo>
                    <a:pt x="62" y="52"/>
                  </a:lnTo>
                  <a:lnTo>
                    <a:pt x="59" y="55"/>
                  </a:lnTo>
                  <a:lnTo>
                    <a:pt x="57" y="57"/>
                  </a:lnTo>
                  <a:lnTo>
                    <a:pt x="57" y="57"/>
                  </a:lnTo>
                  <a:lnTo>
                    <a:pt x="54" y="60"/>
                  </a:lnTo>
                  <a:lnTo>
                    <a:pt x="52" y="60"/>
                  </a:lnTo>
                  <a:lnTo>
                    <a:pt x="49" y="60"/>
                  </a:lnTo>
                  <a:lnTo>
                    <a:pt x="49" y="60"/>
                  </a:lnTo>
                  <a:lnTo>
                    <a:pt x="46" y="57"/>
                  </a:lnTo>
                  <a:lnTo>
                    <a:pt x="44" y="55"/>
                  </a:lnTo>
                  <a:lnTo>
                    <a:pt x="44" y="55"/>
                  </a:lnTo>
                  <a:lnTo>
                    <a:pt x="41" y="55"/>
                  </a:lnTo>
                  <a:lnTo>
                    <a:pt x="41" y="55"/>
                  </a:lnTo>
                  <a:lnTo>
                    <a:pt x="41" y="52"/>
                  </a:lnTo>
                  <a:lnTo>
                    <a:pt x="39" y="52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31" y="52"/>
                  </a:lnTo>
                  <a:lnTo>
                    <a:pt x="31" y="52"/>
                  </a:lnTo>
                  <a:lnTo>
                    <a:pt x="31" y="52"/>
                  </a:lnTo>
                  <a:lnTo>
                    <a:pt x="31" y="52"/>
                  </a:lnTo>
                  <a:lnTo>
                    <a:pt x="31" y="52"/>
                  </a:lnTo>
                  <a:lnTo>
                    <a:pt x="31" y="52"/>
                  </a:lnTo>
                  <a:lnTo>
                    <a:pt x="31" y="55"/>
                  </a:lnTo>
                  <a:lnTo>
                    <a:pt x="31" y="55"/>
                  </a:lnTo>
                  <a:lnTo>
                    <a:pt x="28" y="55"/>
                  </a:lnTo>
                  <a:lnTo>
                    <a:pt x="28" y="55"/>
                  </a:lnTo>
                  <a:lnTo>
                    <a:pt x="26" y="57"/>
                  </a:lnTo>
                  <a:lnTo>
                    <a:pt x="26" y="57"/>
                  </a:lnTo>
                  <a:lnTo>
                    <a:pt x="26" y="57"/>
                  </a:lnTo>
                  <a:lnTo>
                    <a:pt x="26" y="55"/>
                  </a:lnTo>
                  <a:lnTo>
                    <a:pt x="26" y="55"/>
                  </a:lnTo>
                  <a:lnTo>
                    <a:pt x="23" y="55"/>
                  </a:lnTo>
                  <a:lnTo>
                    <a:pt x="23" y="55"/>
                  </a:lnTo>
                  <a:lnTo>
                    <a:pt x="23" y="55"/>
                  </a:lnTo>
                  <a:lnTo>
                    <a:pt x="23" y="55"/>
                  </a:lnTo>
                  <a:lnTo>
                    <a:pt x="23" y="55"/>
                  </a:lnTo>
                  <a:lnTo>
                    <a:pt x="21" y="55"/>
                  </a:lnTo>
                  <a:lnTo>
                    <a:pt x="21" y="55"/>
                  </a:lnTo>
                  <a:lnTo>
                    <a:pt x="21" y="55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21" y="50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5" y="50"/>
                  </a:lnTo>
                  <a:lnTo>
                    <a:pt x="15" y="52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10" y="52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8" y="47"/>
                  </a:lnTo>
                  <a:lnTo>
                    <a:pt x="8" y="44"/>
                  </a:lnTo>
                  <a:lnTo>
                    <a:pt x="8" y="42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2" y="42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2" y="37"/>
                  </a:lnTo>
                  <a:lnTo>
                    <a:pt x="2" y="34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10" y="37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3" y="34"/>
                  </a:lnTo>
                  <a:lnTo>
                    <a:pt x="13" y="34"/>
                  </a:lnTo>
                  <a:lnTo>
                    <a:pt x="15" y="34"/>
                  </a:lnTo>
                  <a:lnTo>
                    <a:pt x="18" y="37"/>
                  </a:lnTo>
                  <a:lnTo>
                    <a:pt x="21" y="34"/>
                  </a:lnTo>
                  <a:lnTo>
                    <a:pt x="21" y="34"/>
                  </a:lnTo>
                  <a:lnTo>
                    <a:pt x="18" y="34"/>
                  </a:lnTo>
                  <a:lnTo>
                    <a:pt x="15" y="34"/>
                  </a:lnTo>
                  <a:lnTo>
                    <a:pt x="10" y="34"/>
                  </a:lnTo>
                  <a:lnTo>
                    <a:pt x="8" y="31"/>
                  </a:lnTo>
                  <a:lnTo>
                    <a:pt x="5" y="31"/>
                  </a:lnTo>
                  <a:lnTo>
                    <a:pt x="2" y="31"/>
                  </a:lnTo>
                  <a:lnTo>
                    <a:pt x="0" y="31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44" name="Freeform 84"/>
            <p:cNvSpPr>
              <a:spLocks/>
            </p:cNvSpPr>
            <p:nvPr/>
          </p:nvSpPr>
          <p:spPr bwMode="auto">
            <a:xfrm>
              <a:off x="1046" y="2662"/>
              <a:ext cx="57" cy="36"/>
            </a:xfrm>
            <a:custGeom>
              <a:avLst/>
              <a:gdLst>
                <a:gd name="T0" fmla="*/ 5 w 57"/>
                <a:gd name="T1" fmla="*/ 5 h 36"/>
                <a:gd name="T2" fmla="*/ 13 w 57"/>
                <a:gd name="T3" fmla="*/ 8 h 36"/>
                <a:gd name="T4" fmla="*/ 16 w 57"/>
                <a:gd name="T5" fmla="*/ 10 h 36"/>
                <a:gd name="T6" fmla="*/ 18 w 57"/>
                <a:gd name="T7" fmla="*/ 18 h 36"/>
                <a:gd name="T8" fmla="*/ 21 w 57"/>
                <a:gd name="T9" fmla="*/ 21 h 36"/>
                <a:gd name="T10" fmla="*/ 23 w 57"/>
                <a:gd name="T11" fmla="*/ 23 h 36"/>
                <a:gd name="T12" fmla="*/ 26 w 57"/>
                <a:gd name="T13" fmla="*/ 29 h 36"/>
                <a:gd name="T14" fmla="*/ 26 w 57"/>
                <a:gd name="T15" fmla="*/ 31 h 36"/>
                <a:gd name="T16" fmla="*/ 29 w 57"/>
                <a:gd name="T17" fmla="*/ 31 h 36"/>
                <a:gd name="T18" fmla="*/ 31 w 57"/>
                <a:gd name="T19" fmla="*/ 31 h 36"/>
                <a:gd name="T20" fmla="*/ 34 w 57"/>
                <a:gd name="T21" fmla="*/ 31 h 36"/>
                <a:gd name="T22" fmla="*/ 36 w 57"/>
                <a:gd name="T23" fmla="*/ 34 h 36"/>
                <a:gd name="T24" fmla="*/ 42 w 57"/>
                <a:gd name="T25" fmla="*/ 34 h 36"/>
                <a:gd name="T26" fmla="*/ 42 w 57"/>
                <a:gd name="T27" fmla="*/ 36 h 36"/>
                <a:gd name="T28" fmla="*/ 42 w 57"/>
                <a:gd name="T29" fmla="*/ 34 h 36"/>
                <a:gd name="T30" fmla="*/ 42 w 57"/>
                <a:gd name="T31" fmla="*/ 34 h 36"/>
                <a:gd name="T32" fmla="*/ 42 w 57"/>
                <a:gd name="T33" fmla="*/ 34 h 36"/>
                <a:gd name="T34" fmla="*/ 47 w 57"/>
                <a:gd name="T35" fmla="*/ 36 h 36"/>
                <a:gd name="T36" fmla="*/ 49 w 57"/>
                <a:gd name="T37" fmla="*/ 36 h 36"/>
                <a:gd name="T38" fmla="*/ 52 w 57"/>
                <a:gd name="T39" fmla="*/ 34 h 36"/>
                <a:gd name="T40" fmla="*/ 54 w 57"/>
                <a:gd name="T41" fmla="*/ 31 h 36"/>
                <a:gd name="T42" fmla="*/ 54 w 57"/>
                <a:gd name="T43" fmla="*/ 29 h 36"/>
                <a:gd name="T44" fmla="*/ 54 w 57"/>
                <a:gd name="T45" fmla="*/ 26 h 36"/>
                <a:gd name="T46" fmla="*/ 54 w 57"/>
                <a:gd name="T47" fmla="*/ 23 h 36"/>
                <a:gd name="T48" fmla="*/ 57 w 57"/>
                <a:gd name="T49" fmla="*/ 21 h 36"/>
                <a:gd name="T50" fmla="*/ 54 w 57"/>
                <a:gd name="T51" fmla="*/ 21 h 36"/>
                <a:gd name="T52" fmla="*/ 52 w 57"/>
                <a:gd name="T53" fmla="*/ 18 h 36"/>
                <a:gd name="T54" fmla="*/ 54 w 57"/>
                <a:gd name="T55" fmla="*/ 18 h 36"/>
                <a:gd name="T56" fmla="*/ 54 w 57"/>
                <a:gd name="T57" fmla="*/ 13 h 36"/>
                <a:gd name="T58" fmla="*/ 49 w 57"/>
                <a:gd name="T59" fmla="*/ 13 h 36"/>
                <a:gd name="T60" fmla="*/ 47 w 57"/>
                <a:gd name="T61" fmla="*/ 16 h 36"/>
                <a:gd name="T62" fmla="*/ 42 w 57"/>
                <a:gd name="T63" fmla="*/ 16 h 36"/>
                <a:gd name="T64" fmla="*/ 39 w 57"/>
                <a:gd name="T65" fmla="*/ 10 h 36"/>
                <a:gd name="T66" fmla="*/ 39 w 57"/>
                <a:gd name="T67" fmla="*/ 10 h 36"/>
                <a:gd name="T68" fmla="*/ 36 w 57"/>
                <a:gd name="T69" fmla="*/ 10 h 36"/>
                <a:gd name="T70" fmla="*/ 34 w 57"/>
                <a:gd name="T71" fmla="*/ 10 h 36"/>
                <a:gd name="T72" fmla="*/ 29 w 57"/>
                <a:gd name="T73" fmla="*/ 10 h 36"/>
                <a:gd name="T74" fmla="*/ 29 w 57"/>
                <a:gd name="T75" fmla="*/ 8 h 36"/>
                <a:gd name="T76" fmla="*/ 29 w 57"/>
                <a:gd name="T77" fmla="*/ 8 h 36"/>
                <a:gd name="T78" fmla="*/ 26 w 57"/>
                <a:gd name="T79" fmla="*/ 8 h 36"/>
                <a:gd name="T80" fmla="*/ 23 w 57"/>
                <a:gd name="T81" fmla="*/ 8 h 36"/>
                <a:gd name="T82" fmla="*/ 23 w 57"/>
                <a:gd name="T83" fmla="*/ 8 h 36"/>
                <a:gd name="T84" fmla="*/ 21 w 57"/>
                <a:gd name="T85" fmla="*/ 8 h 36"/>
                <a:gd name="T86" fmla="*/ 18 w 57"/>
                <a:gd name="T87" fmla="*/ 5 h 36"/>
                <a:gd name="T88" fmla="*/ 18 w 57"/>
                <a:gd name="T89" fmla="*/ 5 h 36"/>
                <a:gd name="T90" fmla="*/ 16 w 57"/>
                <a:gd name="T91" fmla="*/ 5 h 36"/>
                <a:gd name="T92" fmla="*/ 13 w 57"/>
                <a:gd name="T93" fmla="*/ 5 h 36"/>
                <a:gd name="T94" fmla="*/ 10 w 57"/>
                <a:gd name="T95" fmla="*/ 5 h 36"/>
                <a:gd name="T96" fmla="*/ 10 w 57"/>
                <a:gd name="T97" fmla="*/ 5 h 36"/>
                <a:gd name="T98" fmla="*/ 10 w 57"/>
                <a:gd name="T99" fmla="*/ 3 h 36"/>
                <a:gd name="T100" fmla="*/ 13 w 57"/>
                <a:gd name="T101" fmla="*/ 3 h 36"/>
                <a:gd name="T102" fmla="*/ 8 w 57"/>
                <a:gd name="T103" fmla="*/ 3 h 36"/>
                <a:gd name="T104" fmla="*/ 3 w 57"/>
                <a:gd name="T10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" h="36">
                  <a:moveTo>
                    <a:pt x="0" y="0"/>
                  </a:moveTo>
                  <a:lnTo>
                    <a:pt x="3" y="3"/>
                  </a:lnTo>
                  <a:lnTo>
                    <a:pt x="5" y="5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3" y="8"/>
                  </a:lnTo>
                  <a:lnTo>
                    <a:pt x="13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8" y="16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3" y="23"/>
                  </a:lnTo>
                  <a:lnTo>
                    <a:pt x="23" y="26"/>
                  </a:lnTo>
                  <a:lnTo>
                    <a:pt x="26" y="26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6" y="31"/>
                  </a:lnTo>
                  <a:lnTo>
                    <a:pt x="26" y="31"/>
                  </a:lnTo>
                  <a:lnTo>
                    <a:pt x="26" y="34"/>
                  </a:lnTo>
                  <a:lnTo>
                    <a:pt x="29" y="34"/>
                  </a:lnTo>
                  <a:lnTo>
                    <a:pt x="29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4" y="31"/>
                  </a:lnTo>
                  <a:lnTo>
                    <a:pt x="34" y="34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9" y="36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42" y="31"/>
                  </a:lnTo>
                  <a:lnTo>
                    <a:pt x="42" y="34"/>
                  </a:lnTo>
                  <a:lnTo>
                    <a:pt x="44" y="34"/>
                  </a:lnTo>
                  <a:lnTo>
                    <a:pt x="44" y="36"/>
                  </a:lnTo>
                  <a:lnTo>
                    <a:pt x="47" y="36"/>
                  </a:lnTo>
                  <a:lnTo>
                    <a:pt x="49" y="36"/>
                  </a:lnTo>
                  <a:lnTo>
                    <a:pt x="49" y="36"/>
                  </a:lnTo>
                  <a:lnTo>
                    <a:pt x="49" y="36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4" y="31"/>
                  </a:lnTo>
                  <a:lnTo>
                    <a:pt x="54" y="31"/>
                  </a:lnTo>
                  <a:lnTo>
                    <a:pt x="54" y="31"/>
                  </a:lnTo>
                  <a:lnTo>
                    <a:pt x="54" y="29"/>
                  </a:lnTo>
                  <a:lnTo>
                    <a:pt x="54" y="29"/>
                  </a:lnTo>
                  <a:lnTo>
                    <a:pt x="54" y="29"/>
                  </a:lnTo>
                  <a:lnTo>
                    <a:pt x="54" y="29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54" y="23"/>
                  </a:lnTo>
                  <a:lnTo>
                    <a:pt x="54" y="23"/>
                  </a:lnTo>
                  <a:lnTo>
                    <a:pt x="54" y="23"/>
                  </a:lnTo>
                  <a:lnTo>
                    <a:pt x="54" y="23"/>
                  </a:lnTo>
                  <a:lnTo>
                    <a:pt x="57" y="21"/>
                  </a:lnTo>
                  <a:lnTo>
                    <a:pt x="54" y="21"/>
                  </a:lnTo>
                  <a:lnTo>
                    <a:pt x="54" y="21"/>
                  </a:lnTo>
                  <a:lnTo>
                    <a:pt x="54" y="21"/>
                  </a:lnTo>
                  <a:lnTo>
                    <a:pt x="54" y="21"/>
                  </a:lnTo>
                  <a:lnTo>
                    <a:pt x="52" y="21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4" y="18"/>
                  </a:lnTo>
                  <a:lnTo>
                    <a:pt x="54" y="16"/>
                  </a:lnTo>
                  <a:lnTo>
                    <a:pt x="57" y="16"/>
                  </a:lnTo>
                  <a:lnTo>
                    <a:pt x="54" y="13"/>
                  </a:lnTo>
                  <a:lnTo>
                    <a:pt x="52" y="13"/>
                  </a:lnTo>
                  <a:lnTo>
                    <a:pt x="52" y="13"/>
                  </a:lnTo>
                  <a:lnTo>
                    <a:pt x="49" y="13"/>
                  </a:lnTo>
                  <a:lnTo>
                    <a:pt x="49" y="13"/>
                  </a:lnTo>
                  <a:lnTo>
                    <a:pt x="47" y="16"/>
                  </a:lnTo>
                  <a:lnTo>
                    <a:pt x="47" y="16"/>
                  </a:lnTo>
                  <a:lnTo>
                    <a:pt x="44" y="16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39" y="13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3" y="5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18" y="8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0" y="0"/>
                  </a:lnTo>
                  <a:lnTo>
                    <a:pt x="8" y="3"/>
                  </a:lnTo>
                  <a:lnTo>
                    <a:pt x="8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45" name="Freeform 85"/>
            <p:cNvSpPr>
              <a:spLocks/>
            </p:cNvSpPr>
            <p:nvPr/>
          </p:nvSpPr>
          <p:spPr bwMode="auto">
            <a:xfrm>
              <a:off x="1046" y="2662"/>
              <a:ext cx="57" cy="36"/>
            </a:xfrm>
            <a:custGeom>
              <a:avLst/>
              <a:gdLst>
                <a:gd name="T0" fmla="*/ 5 w 57"/>
                <a:gd name="T1" fmla="*/ 5 h 36"/>
                <a:gd name="T2" fmla="*/ 13 w 57"/>
                <a:gd name="T3" fmla="*/ 8 h 36"/>
                <a:gd name="T4" fmla="*/ 16 w 57"/>
                <a:gd name="T5" fmla="*/ 10 h 36"/>
                <a:gd name="T6" fmla="*/ 18 w 57"/>
                <a:gd name="T7" fmla="*/ 18 h 36"/>
                <a:gd name="T8" fmla="*/ 21 w 57"/>
                <a:gd name="T9" fmla="*/ 21 h 36"/>
                <a:gd name="T10" fmla="*/ 23 w 57"/>
                <a:gd name="T11" fmla="*/ 23 h 36"/>
                <a:gd name="T12" fmla="*/ 26 w 57"/>
                <a:gd name="T13" fmla="*/ 29 h 36"/>
                <a:gd name="T14" fmla="*/ 26 w 57"/>
                <a:gd name="T15" fmla="*/ 31 h 36"/>
                <a:gd name="T16" fmla="*/ 29 w 57"/>
                <a:gd name="T17" fmla="*/ 31 h 36"/>
                <a:gd name="T18" fmla="*/ 31 w 57"/>
                <a:gd name="T19" fmla="*/ 31 h 36"/>
                <a:gd name="T20" fmla="*/ 34 w 57"/>
                <a:gd name="T21" fmla="*/ 31 h 36"/>
                <a:gd name="T22" fmla="*/ 36 w 57"/>
                <a:gd name="T23" fmla="*/ 34 h 36"/>
                <a:gd name="T24" fmla="*/ 42 w 57"/>
                <a:gd name="T25" fmla="*/ 34 h 36"/>
                <a:gd name="T26" fmla="*/ 42 w 57"/>
                <a:gd name="T27" fmla="*/ 36 h 36"/>
                <a:gd name="T28" fmla="*/ 42 w 57"/>
                <a:gd name="T29" fmla="*/ 34 h 36"/>
                <a:gd name="T30" fmla="*/ 42 w 57"/>
                <a:gd name="T31" fmla="*/ 34 h 36"/>
                <a:gd name="T32" fmla="*/ 42 w 57"/>
                <a:gd name="T33" fmla="*/ 34 h 36"/>
                <a:gd name="T34" fmla="*/ 47 w 57"/>
                <a:gd name="T35" fmla="*/ 36 h 36"/>
                <a:gd name="T36" fmla="*/ 49 w 57"/>
                <a:gd name="T37" fmla="*/ 36 h 36"/>
                <a:gd name="T38" fmla="*/ 52 w 57"/>
                <a:gd name="T39" fmla="*/ 34 h 36"/>
                <a:gd name="T40" fmla="*/ 54 w 57"/>
                <a:gd name="T41" fmla="*/ 31 h 36"/>
                <a:gd name="T42" fmla="*/ 54 w 57"/>
                <a:gd name="T43" fmla="*/ 29 h 36"/>
                <a:gd name="T44" fmla="*/ 54 w 57"/>
                <a:gd name="T45" fmla="*/ 26 h 36"/>
                <a:gd name="T46" fmla="*/ 54 w 57"/>
                <a:gd name="T47" fmla="*/ 23 h 36"/>
                <a:gd name="T48" fmla="*/ 57 w 57"/>
                <a:gd name="T49" fmla="*/ 21 h 36"/>
                <a:gd name="T50" fmla="*/ 54 w 57"/>
                <a:gd name="T51" fmla="*/ 21 h 36"/>
                <a:gd name="T52" fmla="*/ 52 w 57"/>
                <a:gd name="T53" fmla="*/ 18 h 36"/>
                <a:gd name="T54" fmla="*/ 54 w 57"/>
                <a:gd name="T55" fmla="*/ 18 h 36"/>
                <a:gd name="T56" fmla="*/ 54 w 57"/>
                <a:gd name="T57" fmla="*/ 13 h 36"/>
                <a:gd name="T58" fmla="*/ 49 w 57"/>
                <a:gd name="T59" fmla="*/ 13 h 36"/>
                <a:gd name="T60" fmla="*/ 47 w 57"/>
                <a:gd name="T61" fmla="*/ 16 h 36"/>
                <a:gd name="T62" fmla="*/ 42 w 57"/>
                <a:gd name="T63" fmla="*/ 16 h 36"/>
                <a:gd name="T64" fmla="*/ 39 w 57"/>
                <a:gd name="T65" fmla="*/ 10 h 36"/>
                <a:gd name="T66" fmla="*/ 39 w 57"/>
                <a:gd name="T67" fmla="*/ 10 h 36"/>
                <a:gd name="T68" fmla="*/ 36 w 57"/>
                <a:gd name="T69" fmla="*/ 10 h 36"/>
                <a:gd name="T70" fmla="*/ 34 w 57"/>
                <a:gd name="T71" fmla="*/ 10 h 36"/>
                <a:gd name="T72" fmla="*/ 29 w 57"/>
                <a:gd name="T73" fmla="*/ 10 h 36"/>
                <a:gd name="T74" fmla="*/ 29 w 57"/>
                <a:gd name="T75" fmla="*/ 8 h 36"/>
                <a:gd name="T76" fmla="*/ 29 w 57"/>
                <a:gd name="T77" fmla="*/ 8 h 36"/>
                <a:gd name="T78" fmla="*/ 26 w 57"/>
                <a:gd name="T79" fmla="*/ 8 h 36"/>
                <a:gd name="T80" fmla="*/ 23 w 57"/>
                <a:gd name="T81" fmla="*/ 8 h 36"/>
                <a:gd name="T82" fmla="*/ 23 w 57"/>
                <a:gd name="T83" fmla="*/ 8 h 36"/>
                <a:gd name="T84" fmla="*/ 21 w 57"/>
                <a:gd name="T85" fmla="*/ 8 h 36"/>
                <a:gd name="T86" fmla="*/ 18 w 57"/>
                <a:gd name="T87" fmla="*/ 5 h 36"/>
                <a:gd name="T88" fmla="*/ 18 w 57"/>
                <a:gd name="T89" fmla="*/ 5 h 36"/>
                <a:gd name="T90" fmla="*/ 16 w 57"/>
                <a:gd name="T91" fmla="*/ 5 h 36"/>
                <a:gd name="T92" fmla="*/ 13 w 57"/>
                <a:gd name="T93" fmla="*/ 5 h 36"/>
                <a:gd name="T94" fmla="*/ 10 w 57"/>
                <a:gd name="T95" fmla="*/ 5 h 36"/>
                <a:gd name="T96" fmla="*/ 10 w 57"/>
                <a:gd name="T97" fmla="*/ 5 h 36"/>
                <a:gd name="T98" fmla="*/ 10 w 57"/>
                <a:gd name="T99" fmla="*/ 3 h 36"/>
                <a:gd name="T100" fmla="*/ 13 w 57"/>
                <a:gd name="T101" fmla="*/ 3 h 36"/>
                <a:gd name="T102" fmla="*/ 8 w 57"/>
                <a:gd name="T103" fmla="*/ 3 h 36"/>
                <a:gd name="T104" fmla="*/ 3 w 57"/>
                <a:gd name="T10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" h="36">
                  <a:moveTo>
                    <a:pt x="0" y="0"/>
                  </a:moveTo>
                  <a:lnTo>
                    <a:pt x="3" y="3"/>
                  </a:lnTo>
                  <a:lnTo>
                    <a:pt x="5" y="5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3" y="8"/>
                  </a:lnTo>
                  <a:lnTo>
                    <a:pt x="13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8" y="16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3" y="23"/>
                  </a:lnTo>
                  <a:lnTo>
                    <a:pt x="23" y="26"/>
                  </a:lnTo>
                  <a:lnTo>
                    <a:pt x="26" y="26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6" y="31"/>
                  </a:lnTo>
                  <a:lnTo>
                    <a:pt x="26" y="31"/>
                  </a:lnTo>
                  <a:lnTo>
                    <a:pt x="26" y="34"/>
                  </a:lnTo>
                  <a:lnTo>
                    <a:pt x="29" y="34"/>
                  </a:lnTo>
                  <a:lnTo>
                    <a:pt x="29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4" y="31"/>
                  </a:lnTo>
                  <a:lnTo>
                    <a:pt x="34" y="34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9" y="36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42" y="31"/>
                  </a:lnTo>
                  <a:lnTo>
                    <a:pt x="42" y="34"/>
                  </a:lnTo>
                  <a:lnTo>
                    <a:pt x="44" y="34"/>
                  </a:lnTo>
                  <a:lnTo>
                    <a:pt x="44" y="36"/>
                  </a:lnTo>
                  <a:lnTo>
                    <a:pt x="47" y="36"/>
                  </a:lnTo>
                  <a:lnTo>
                    <a:pt x="49" y="36"/>
                  </a:lnTo>
                  <a:lnTo>
                    <a:pt x="49" y="36"/>
                  </a:lnTo>
                  <a:lnTo>
                    <a:pt x="49" y="36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4" y="31"/>
                  </a:lnTo>
                  <a:lnTo>
                    <a:pt x="54" y="31"/>
                  </a:lnTo>
                  <a:lnTo>
                    <a:pt x="54" y="31"/>
                  </a:lnTo>
                  <a:lnTo>
                    <a:pt x="54" y="29"/>
                  </a:lnTo>
                  <a:lnTo>
                    <a:pt x="54" y="29"/>
                  </a:lnTo>
                  <a:lnTo>
                    <a:pt x="54" y="29"/>
                  </a:lnTo>
                  <a:lnTo>
                    <a:pt x="54" y="29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54" y="23"/>
                  </a:lnTo>
                  <a:lnTo>
                    <a:pt x="54" y="23"/>
                  </a:lnTo>
                  <a:lnTo>
                    <a:pt x="54" y="23"/>
                  </a:lnTo>
                  <a:lnTo>
                    <a:pt x="54" y="23"/>
                  </a:lnTo>
                  <a:lnTo>
                    <a:pt x="57" y="21"/>
                  </a:lnTo>
                  <a:lnTo>
                    <a:pt x="54" y="21"/>
                  </a:lnTo>
                  <a:lnTo>
                    <a:pt x="54" y="21"/>
                  </a:lnTo>
                  <a:lnTo>
                    <a:pt x="54" y="21"/>
                  </a:lnTo>
                  <a:lnTo>
                    <a:pt x="54" y="21"/>
                  </a:lnTo>
                  <a:lnTo>
                    <a:pt x="52" y="21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4" y="18"/>
                  </a:lnTo>
                  <a:lnTo>
                    <a:pt x="54" y="16"/>
                  </a:lnTo>
                  <a:lnTo>
                    <a:pt x="57" y="16"/>
                  </a:lnTo>
                  <a:lnTo>
                    <a:pt x="54" y="13"/>
                  </a:lnTo>
                  <a:lnTo>
                    <a:pt x="52" y="13"/>
                  </a:lnTo>
                  <a:lnTo>
                    <a:pt x="52" y="13"/>
                  </a:lnTo>
                  <a:lnTo>
                    <a:pt x="49" y="13"/>
                  </a:lnTo>
                  <a:lnTo>
                    <a:pt x="49" y="13"/>
                  </a:lnTo>
                  <a:lnTo>
                    <a:pt x="47" y="16"/>
                  </a:lnTo>
                  <a:lnTo>
                    <a:pt x="47" y="16"/>
                  </a:lnTo>
                  <a:lnTo>
                    <a:pt x="44" y="16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39" y="13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3" y="5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18" y="8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0" y="0"/>
                  </a:lnTo>
                  <a:lnTo>
                    <a:pt x="8" y="3"/>
                  </a:lnTo>
                  <a:lnTo>
                    <a:pt x="8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46" name="Freeform 86"/>
            <p:cNvSpPr>
              <a:spLocks/>
            </p:cNvSpPr>
            <p:nvPr/>
          </p:nvSpPr>
          <p:spPr bwMode="auto">
            <a:xfrm>
              <a:off x="1046" y="2662"/>
              <a:ext cx="57" cy="36"/>
            </a:xfrm>
            <a:custGeom>
              <a:avLst/>
              <a:gdLst>
                <a:gd name="T0" fmla="*/ 5 w 57"/>
                <a:gd name="T1" fmla="*/ 5 h 36"/>
                <a:gd name="T2" fmla="*/ 13 w 57"/>
                <a:gd name="T3" fmla="*/ 8 h 36"/>
                <a:gd name="T4" fmla="*/ 16 w 57"/>
                <a:gd name="T5" fmla="*/ 10 h 36"/>
                <a:gd name="T6" fmla="*/ 18 w 57"/>
                <a:gd name="T7" fmla="*/ 18 h 36"/>
                <a:gd name="T8" fmla="*/ 21 w 57"/>
                <a:gd name="T9" fmla="*/ 21 h 36"/>
                <a:gd name="T10" fmla="*/ 23 w 57"/>
                <a:gd name="T11" fmla="*/ 23 h 36"/>
                <a:gd name="T12" fmla="*/ 26 w 57"/>
                <a:gd name="T13" fmla="*/ 29 h 36"/>
                <a:gd name="T14" fmla="*/ 26 w 57"/>
                <a:gd name="T15" fmla="*/ 31 h 36"/>
                <a:gd name="T16" fmla="*/ 29 w 57"/>
                <a:gd name="T17" fmla="*/ 31 h 36"/>
                <a:gd name="T18" fmla="*/ 31 w 57"/>
                <a:gd name="T19" fmla="*/ 31 h 36"/>
                <a:gd name="T20" fmla="*/ 34 w 57"/>
                <a:gd name="T21" fmla="*/ 31 h 36"/>
                <a:gd name="T22" fmla="*/ 36 w 57"/>
                <a:gd name="T23" fmla="*/ 34 h 36"/>
                <a:gd name="T24" fmla="*/ 42 w 57"/>
                <a:gd name="T25" fmla="*/ 34 h 36"/>
                <a:gd name="T26" fmla="*/ 42 w 57"/>
                <a:gd name="T27" fmla="*/ 36 h 36"/>
                <a:gd name="T28" fmla="*/ 42 w 57"/>
                <a:gd name="T29" fmla="*/ 34 h 36"/>
                <a:gd name="T30" fmla="*/ 42 w 57"/>
                <a:gd name="T31" fmla="*/ 34 h 36"/>
                <a:gd name="T32" fmla="*/ 42 w 57"/>
                <a:gd name="T33" fmla="*/ 34 h 36"/>
                <a:gd name="T34" fmla="*/ 47 w 57"/>
                <a:gd name="T35" fmla="*/ 36 h 36"/>
                <a:gd name="T36" fmla="*/ 49 w 57"/>
                <a:gd name="T37" fmla="*/ 36 h 36"/>
                <a:gd name="T38" fmla="*/ 52 w 57"/>
                <a:gd name="T39" fmla="*/ 34 h 36"/>
                <a:gd name="T40" fmla="*/ 54 w 57"/>
                <a:gd name="T41" fmla="*/ 31 h 36"/>
                <a:gd name="T42" fmla="*/ 54 w 57"/>
                <a:gd name="T43" fmla="*/ 29 h 36"/>
                <a:gd name="T44" fmla="*/ 54 w 57"/>
                <a:gd name="T45" fmla="*/ 26 h 36"/>
                <a:gd name="T46" fmla="*/ 54 w 57"/>
                <a:gd name="T47" fmla="*/ 23 h 36"/>
                <a:gd name="T48" fmla="*/ 57 w 57"/>
                <a:gd name="T49" fmla="*/ 21 h 36"/>
                <a:gd name="T50" fmla="*/ 54 w 57"/>
                <a:gd name="T51" fmla="*/ 21 h 36"/>
                <a:gd name="T52" fmla="*/ 52 w 57"/>
                <a:gd name="T53" fmla="*/ 18 h 36"/>
                <a:gd name="T54" fmla="*/ 54 w 57"/>
                <a:gd name="T55" fmla="*/ 18 h 36"/>
                <a:gd name="T56" fmla="*/ 54 w 57"/>
                <a:gd name="T57" fmla="*/ 13 h 36"/>
                <a:gd name="T58" fmla="*/ 49 w 57"/>
                <a:gd name="T59" fmla="*/ 13 h 36"/>
                <a:gd name="T60" fmla="*/ 47 w 57"/>
                <a:gd name="T61" fmla="*/ 16 h 36"/>
                <a:gd name="T62" fmla="*/ 42 w 57"/>
                <a:gd name="T63" fmla="*/ 16 h 36"/>
                <a:gd name="T64" fmla="*/ 39 w 57"/>
                <a:gd name="T65" fmla="*/ 10 h 36"/>
                <a:gd name="T66" fmla="*/ 39 w 57"/>
                <a:gd name="T67" fmla="*/ 10 h 36"/>
                <a:gd name="T68" fmla="*/ 36 w 57"/>
                <a:gd name="T69" fmla="*/ 10 h 36"/>
                <a:gd name="T70" fmla="*/ 34 w 57"/>
                <a:gd name="T71" fmla="*/ 10 h 36"/>
                <a:gd name="T72" fmla="*/ 29 w 57"/>
                <a:gd name="T73" fmla="*/ 10 h 36"/>
                <a:gd name="T74" fmla="*/ 29 w 57"/>
                <a:gd name="T75" fmla="*/ 8 h 36"/>
                <a:gd name="T76" fmla="*/ 29 w 57"/>
                <a:gd name="T77" fmla="*/ 8 h 36"/>
                <a:gd name="T78" fmla="*/ 26 w 57"/>
                <a:gd name="T79" fmla="*/ 8 h 36"/>
                <a:gd name="T80" fmla="*/ 23 w 57"/>
                <a:gd name="T81" fmla="*/ 8 h 36"/>
                <a:gd name="T82" fmla="*/ 23 w 57"/>
                <a:gd name="T83" fmla="*/ 8 h 36"/>
                <a:gd name="T84" fmla="*/ 21 w 57"/>
                <a:gd name="T85" fmla="*/ 8 h 36"/>
                <a:gd name="T86" fmla="*/ 18 w 57"/>
                <a:gd name="T87" fmla="*/ 5 h 36"/>
                <a:gd name="T88" fmla="*/ 18 w 57"/>
                <a:gd name="T89" fmla="*/ 5 h 36"/>
                <a:gd name="T90" fmla="*/ 16 w 57"/>
                <a:gd name="T91" fmla="*/ 5 h 36"/>
                <a:gd name="T92" fmla="*/ 13 w 57"/>
                <a:gd name="T93" fmla="*/ 5 h 36"/>
                <a:gd name="T94" fmla="*/ 10 w 57"/>
                <a:gd name="T95" fmla="*/ 5 h 36"/>
                <a:gd name="T96" fmla="*/ 10 w 57"/>
                <a:gd name="T97" fmla="*/ 5 h 36"/>
                <a:gd name="T98" fmla="*/ 10 w 57"/>
                <a:gd name="T99" fmla="*/ 3 h 36"/>
                <a:gd name="T100" fmla="*/ 13 w 57"/>
                <a:gd name="T101" fmla="*/ 3 h 36"/>
                <a:gd name="T102" fmla="*/ 8 w 57"/>
                <a:gd name="T103" fmla="*/ 3 h 36"/>
                <a:gd name="T104" fmla="*/ 3 w 57"/>
                <a:gd name="T10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" h="36">
                  <a:moveTo>
                    <a:pt x="0" y="0"/>
                  </a:moveTo>
                  <a:lnTo>
                    <a:pt x="3" y="3"/>
                  </a:lnTo>
                  <a:lnTo>
                    <a:pt x="5" y="5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3" y="8"/>
                  </a:lnTo>
                  <a:lnTo>
                    <a:pt x="13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8" y="16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3" y="23"/>
                  </a:lnTo>
                  <a:lnTo>
                    <a:pt x="23" y="26"/>
                  </a:lnTo>
                  <a:lnTo>
                    <a:pt x="26" y="26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6" y="31"/>
                  </a:lnTo>
                  <a:lnTo>
                    <a:pt x="26" y="31"/>
                  </a:lnTo>
                  <a:lnTo>
                    <a:pt x="26" y="34"/>
                  </a:lnTo>
                  <a:lnTo>
                    <a:pt x="29" y="34"/>
                  </a:lnTo>
                  <a:lnTo>
                    <a:pt x="29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4" y="31"/>
                  </a:lnTo>
                  <a:lnTo>
                    <a:pt x="34" y="34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9" y="36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42" y="31"/>
                  </a:lnTo>
                  <a:lnTo>
                    <a:pt x="42" y="34"/>
                  </a:lnTo>
                  <a:lnTo>
                    <a:pt x="44" y="34"/>
                  </a:lnTo>
                  <a:lnTo>
                    <a:pt x="44" y="36"/>
                  </a:lnTo>
                  <a:lnTo>
                    <a:pt x="47" y="36"/>
                  </a:lnTo>
                  <a:lnTo>
                    <a:pt x="49" y="36"/>
                  </a:lnTo>
                  <a:lnTo>
                    <a:pt x="49" y="36"/>
                  </a:lnTo>
                  <a:lnTo>
                    <a:pt x="49" y="36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4" y="31"/>
                  </a:lnTo>
                  <a:lnTo>
                    <a:pt x="54" y="31"/>
                  </a:lnTo>
                  <a:lnTo>
                    <a:pt x="54" y="31"/>
                  </a:lnTo>
                  <a:lnTo>
                    <a:pt x="54" y="29"/>
                  </a:lnTo>
                  <a:lnTo>
                    <a:pt x="54" y="29"/>
                  </a:lnTo>
                  <a:lnTo>
                    <a:pt x="54" y="29"/>
                  </a:lnTo>
                  <a:lnTo>
                    <a:pt x="54" y="29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54" y="23"/>
                  </a:lnTo>
                  <a:lnTo>
                    <a:pt x="54" y="23"/>
                  </a:lnTo>
                  <a:lnTo>
                    <a:pt x="54" y="23"/>
                  </a:lnTo>
                  <a:lnTo>
                    <a:pt x="54" y="23"/>
                  </a:lnTo>
                  <a:lnTo>
                    <a:pt x="57" y="21"/>
                  </a:lnTo>
                  <a:lnTo>
                    <a:pt x="54" y="21"/>
                  </a:lnTo>
                  <a:lnTo>
                    <a:pt x="54" y="21"/>
                  </a:lnTo>
                  <a:lnTo>
                    <a:pt x="54" y="21"/>
                  </a:lnTo>
                  <a:lnTo>
                    <a:pt x="54" y="21"/>
                  </a:lnTo>
                  <a:lnTo>
                    <a:pt x="52" y="21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4" y="18"/>
                  </a:lnTo>
                  <a:lnTo>
                    <a:pt x="54" y="16"/>
                  </a:lnTo>
                  <a:lnTo>
                    <a:pt x="57" y="16"/>
                  </a:lnTo>
                  <a:lnTo>
                    <a:pt x="54" y="13"/>
                  </a:lnTo>
                  <a:lnTo>
                    <a:pt x="52" y="13"/>
                  </a:lnTo>
                  <a:lnTo>
                    <a:pt x="52" y="13"/>
                  </a:lnTo>
                  <a:lnTo>
                    <a:pt x="49" y="13"/>
                  </a:lnTo>
                  <a:lnTo>
                    <a:pt x="49" y="13"/>
                  </a:lnTo>
                  <a:lnTo>
                    <a:pt x="47" y="16"/>
                  </a:lnTo>
                  <a:lnTo>
                    <a:pt x="47" y="16"/>
                  </a:lnTo>
                  <a:lnTo>
                    <a:pt x="44" y="16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39" y="13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3" y="5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18" y="8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0" y="0"/>
                  </a:lnTo>
                  <a:lnTo>
                    <a:pt x="8" y="3"/>
                  </a:lnTo>
                  <a:lnTo>
                    <a:pt x="8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47" name="Freeform 87"/>
            <p:cNvSpPr>
              <a:spLocks/>
            </p:cNvSpPr>
            <p:nvPr/>
          </p:nvSpPr>
          <p:spPr bwMode="auto">
            <a:xfrm>
              <a:off x="1046" y="2662"/>
              <a:ext cx="57" cy="36"/>
            </a:xfrm>
            <a:custGeom>
              <a:avLst/>
              <a:gdLst>
                <a:gd name="T0" fmla="*/ 5 w 57"/>
                <a:gd name="T1" fmla="*/ 5 h 36"/>
                <a:gd name="T2" fmla="*/ 13 w 57"/>
                <a:gd name="T3" fmla="*/ 8 h 36"/>
                <a:gd name="T4" fmla="*/ 16 w 57"/>
                <a:gd name="T5" fmla="*/ 10 h 36"/>
                <a:gd name="T6" fmla="*/ 18 w 57"/>
                <a:gd name="T7" fmla="*/ 18 h 36"/>
                <a:gd name="T8" fmla="*/ 21 w 57"/>
                <a:gd name="T9" fmla="*/ 21 h 36"/>
                <a:gd name="T10" fmla="*/ 23 w 57"/>
                <a:gd name="T11" fmla="*/ 23 h 36"/>
                <a:gd name="T12" fmla="*/ 26 w 57"/>
                <a:gd name="T13" fmla="*/ 29 h 36"/>
                <a:gd name="T14" fmla="*/ 26 w 57"/>
                <a:gd name="T15" fmla="*/ 31 h 36"/>
                <a:gd name="T16" fmla="*/ 29 w 57"/>
                <a:gd name="T17" fmla="*/ 31 h 36"/>
                <a:gd name="T18" fmla="*/ 31 w 57"/>
                <a:gd name="T19" fmla="*/ 31 h 36"/>
                <a:gd name="T20" fmla="*/ 34 w 57"/>
                <a:gd name="T21" fmla="*/ 31 h 36"/>
                <a:gd name="T22" fmla="*/ 36 w 57"/>
                <a:gd name="T23" fmla="*/ 34 h 36"/>
                <a:gd name="T24" fmla="*/ 42 w 57"/>
                <a:gd name="T25" fmla="*/ 34 h 36"/>
                <a:gd name="T26" fmla="*/ 42 w 57"/>
                <a:gd name="T27" fmla="*/ 36 h 36"/>
                <a:gd name="T28" fmla="*/ 42 w 57"/>
                <a:gd name="T29" fmla="*/ 34 h 36"/>
                <a:gd name="T30" fmla="*/ 42 w 57"/>
                <a:gd name="T31" fmla="*/ 34 h 36"/>
                <a:gd name="T32" fmla="*/ 42 w 57"/>
                <a:gd name="T33" fmla="*/ 34 h 36"/>
                <a:gd name="T34" fmla="*/ 47 w 57"/>
                <a:gd name="T35" fmla="*/ 36 h 36"/>
                <a:gd name="T36" fmla="*/ 49 w 57"/>
                <a:gd name="T37" fmla="*/ 36 h 36"/>
                <a:gd name="T38" fmla="*/ 52 w 57"/>
                <a:gd name="T39" fmla="*/ 34 h 36"/>
                <a:gd name="T40" fmla="*/ 54 w 57"/>
                <a:gd name="T41" fmla="*/ 31 h 36"/>
                <a:gd name="T42" fmla="*/ 54 w 57"/>
                <a:gd name="T43" fmla="*/ 29 h 36"/>
                <a:gd name="T44" fmla="*/ 54 w 57"/>
                <a:gd name="T45" fmla="*/ 26 h 36"/>
                <a:gd name="T46" fmla="*/ 54 w 57"/>
                <a:gd name="T47" fmla="*/ 23 h 36"/>
                <a:gd name="T48" fmla="*/ 57 w 57"/>
                <a:gd name="T49" fmla="*/ 21 h 36"/>
                <a:gd name="T50" fmla="*/ 54 w 57"/>
                <a:gd name="T51" fmla="*/ 21 h 36"/>
                <a:gd name="T52" fmla="*/ 52 w 57"/>
                <a:gd name="T53" fmla="*/ 18 h 36"/>
                <a:gd name="T54" fmla="*/ 54 w 57"/>
                <a:gd name="T55" fmla="*/ 18 h 36"/>
                <a:gd name="T56" fmla="*/ 54 w 57"/>
                <a:gd name="T57" fmla="*/ 13 h 36"/>
                <a:gd name="T58" fmla="*/ 49 w 57"/>
                <a:gd name="T59" fmla="*/ 13 h 36"/>
                <a:gd name="T60" fmla="*/ 47 w 57"/>
                <a:gd name="T61" fmla="*/ 16 h 36"/>
                <a:gd name="T62" fmla="*/ 42 w 57"/>
                <a:gd name="T63" fmla="*/ 16 h 36"/>
                <a:gd name="T64" fmla="*/ 39 w 57"/>
                <a:gd name="T65" fmla="*/ 10 h 36"/>
                <a:gd name="T66" fmla="*/ 39 w 57"/>
                <a:gd name="T67" fmla="*/ 10 h 36"/>
                <a:gd name="T68" fmla="*/ 36 w 57"/>
                <a:gd name="T69" fmla="*/ 10 h 36"/>
                <a:gd name="T70" fmla="*/ 34 w 57"/>
                <a:gd name="T71" fmla="*/ 10 h 36"/>
                <a:gd name="T72" fmla="*/ 29 w 57"/>
                <a:gd name="T73" fmla="*/ 10 h 36"/>
                <a:gd name="T74" fmla="*/ 29 w 57"/>
                <a:gd name="T75" fmla="*/ 8 h 36"/>
                <a:gd name="T76" fmla="*/ 29 w 57"/>
                <a:gd name="T77" fmla="*/ 8 h 36"/>
                <a:gd name="T78" fmla="*/ 26 w 57"/>
                <a:gd name="T79" fmla="*/ 8 h 36"/>
                <a:gd name="T80" fmla="*/ 23 w 57"/>
                <a:gd name="T81" fmla="*/ 8 h 36"/>
                <a:gd name="T82" fmla="*/ 23 w 57"/>
                <a:gd name="T83" fmla="*/ 8 h 36"/>
                <a:gd name="T84" fmla="*/ 21 w 57"/>
                <a:gd name="T85" fmla="*/ 8 h 36"/>
                <a:gd name="T86" fmla="*/ 18 w 57"/>
                <a:gd name="T87" fmla="*/ 5 h 36"/>
                <a:gd name="T88" fmla="*/ 18 w 57"/>
                <a:gd name="T89" fmla="*/ 5 h 36"/>
                <a:gd name="T90" fmla="*/ 16 w 57"/>
                <a:gd name="T91" fmla="*/ 5 h 36"/>
                <a:gd name="T92" fmla="*/ 13 w 57"/>
                <a:gd name="T93" fmla="*/ 5 h 36"/>
                <a:gd name="T94" fmla="*/ 10 w 57"/>
                <a:gd name="T95" fmla="*/ 5 h 36"/>
                <a:gd name="T96" fmla="*/ 10 w 57"/>
                <a:gd name="T97" fmla="*/ 5 h 36"/>
                <a:gd name="T98" fmla="*/ 10 w 57"/>
                <a:gd name="T99" fmla="*/ 3 h 36"/>
                <a:gd name="T100" fmla="*/ 13 w 57"/>
                <a:gd name="T101" fmla="*/ 3 h 36"/>
                <a:gd name="T102" fmla="*/ 8 w 57"/>
                <a:gd name="T103" fmla="*/ 3 h 36"/>
                <a:gd name="T104" fmla="*/ 3 w 57"/>
                <a:gd name="T10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" h="36">
                  <a:moveTo>
                    <a:pt x="0" y="0"/>
                  </a:moveTo>
                  <a:lnTo>
                    <a:pt x="3" y="3"/>
                  </a:lnTo>
                  <a:lnTo>
                    <a:pt x="5" y="5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3" y="8"/>
                  </a:lnTo>
                  <a:lnTo>
                    <a:pt x="13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8" y="16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3" y="23"/>
                  </a:lnTo>
                  <a:lnTo>
                    <a:pt x="23" y="26"/>
                  </a:lnTo>
                  <a:lnTo>
                    <a:pt x="26" y="26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6" y="31"/>
                  </a:lnTo>
                  <a:lnTo>
                    <a:pt x="26" y="31"/>
                  </a:lnTo>
                  <a:lnTo>
                    <a:pt x="26" y="34"/>
                  </a:lnTo>
                  <a:lnTo>
                    <a:pt x="29" y="34"/>
                  </a:lnTo>
                  <a:lnTo>
                    <a:pt x="29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4" y="31"/>
                  </a:lnTo>
                  <a:lnTo>
                    <a:pt x="34" y="34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9" y="36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42" y="31"/>
                  </a:lnTo>
                  <a:lnTo>
                    <a:pt x="42" y="34"/>
                  </a:lnTo>
                  <a:lnTo>
                    <a:pt x="44" y="34"/>
                  </a:lnTo>
                  <a:lnTo>
                    <a:pt x="44" y="36"/>
                  </a:lnTo>
                  <a:lnTo>
                    <a:pt x="47" y="36"/>
                  </a:lnTo>
                  <a:lnTo>
                    <a:pt x="49" y="36"/>
                  </a:lnTo>
                  <a:lnTo>
                    <a:pt x="49" y="36"/>
                  </a:lnTo>
                  <a:lnTo>
                    <a:pt x="49" y="36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4" y="31"/>
                  </a:lnTo>
                  <a:lnTo>
                    <a:pt x="54" y="31"/>
                  </a:lnTo>
                  <a:lnTo>
                    <a:pt x="54" y="31"/>
                  </a:lnTo>
                  <a:lnTo>
                    <a:pt x="54" y="29"/>
                  </a:lnTo>
                  <a:lnTo>
                    <a:pt x="54" y="29"/>
                  </a:lnTo>
                  <a:lnTo>
                    <a:pt x="54" y="29"/>
                  </a:lnTo>
                  <a:lnTo>
                    <a:pt x="54" y="29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54" y="23"/>
                  </a:lnTo>
                  <a:lnTo>
                    <a:pt x="54" y="23"/>
                  </a:lnTo>
                  <a:lnTo>
                    <a:pt x="54" y="23"/>
                  </a:lnTo>
                  <a:lnTo>
                    <a:pt x="54" y="23"/>
                  </a:lnTo>
                  <a:lnTo>
                    <a:pt x="57" y="21"/>
                  </a:lnTo>
                  <a:lnTo>
                    <a:pt x="54" y="21"/>
                  </a:lnTo>
                  <a:lnTo>
                    <a:pt x="54" y="21"/>
                  </a:lnTo>
                  <a:lnTo>
                    <a:pt x="54" y="21"/>
                  </a:lnTo>
                  <a:lnTo>
                    <a:pt x="54" y="21"/>
                  </a:lnTo>
                  <a:lnTo>
                    <a:pt x="52" y="21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4" y="18"/>
                  </a:lnTo>
                  <a:lnTo>
                    <a:pt x="54" y="16"/>
                  </a:lnTo>
                  <a:lnTo>
                    <a:pt x="57" y="16"/>
                  </a:lnTo>
                  <a:lnTo>
                    <a:pt x="54" y="13"/>
                  </a:lnTo>
                  <a:lnTo>
                    <a:pt x="52" y="13"/>
                  </a:lnTo>
                  <a:lnTo>
                    <a:pt x="52" y="13"/>
                  </a:lnTo>
                  <a:lnTo>
                    <a:pt x="49" y="13"/>
                  </a:lnTo>
                  <a:lnTo>
                    <a:pt x="49" y="13"/>
                  </a:lnTo>
                  <a:lnTo>
                    <a:pt x="47" y="16"/>
                  </a:lnTo>
                  <a:lnTo>
                    <a:pt x="47" y="16"/>
                  </a:lnTo>
                  <a:lnTo>
                    <a:pt x="44" y="16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39" y="13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3" y="5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18" y="8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0" y="0"/>
                  </a:lnTo>
                  <a:lnTo>
                    <a:pt x="8" y="3"/>
                  </a:lnTo>
                  <a:lnTo>
                    <a:pt x="8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48" name="Freeform 88"/>
            <p:cNvSpPr>
              <a:spLocks noEditPoints="1"/>
            </p:cNvSpPr>
            <p:nvPr/>
          </p:nvSpPr>
          <p:spPr bwMode="auto">
            <a:xfrm>
              <a:off x="842" y="2532"/>
              <a:ext cx="551" cy="467"/>
            </a:xfrm>
            <a:custGeom>
              <a:avLst/>
              <a:gdLst>
                <a:gd name="T0" fmla="*/ 530 w 551"/>
                <a:gd name="T1" fmla="*/ 156 h 467"/>
                <a:gd name="T2" fmla="*/ 499 w 551"/>
                <a:gd name="T3" fmla="*/ 133 h 467"/>
                <a:gd name="T4" fmla="*/ 468 w 551"/>
                <a:gd name="T5" fmla="*/ 115 h 467"/>
                <a:gd name="T6" fmla="*/ 409 w 551"/>
                <a:gd name="T7" fmla="*/ 94 h 467"/>
                <a:gd name="T8" fmla="*/ 375 w 551"/>
                <a:gd name="T9" fmla="*/ 91 h 467"/>
                <a:gd name="T10" fmla="*/ 352 w 551"/>
                <a:gd name="T11" fmla="*/ 89 h 467"/>
                <a:gd name="T12" fmla="*/ 315 w 551"/>
                <a:gd name="T13" fmla="*/ 50 h 467"/>
                <a:gd name="T14" fmla="*/ 233 w 551"/>
                <a:gd name="T15" fmla="*/ 19 h 467"/>
                <a:gd name="T16" fmla="*/ 204 w 551"/>
                <a:gd name="T17" fmla="*/ 42 h 467"/>
                <a:gd name="T18" fmla="*/ 222 w 551"/>
                <a:gd name="T19" fmla="*/ 78 h 467"/>
                <a:gd name="T20" fmla="*/ 207 w 551"/>
                <a:gd name="T21" fmla="*/ 96 h 467"/>
                <a:gd name="T22" fmla="*/ 202 w 551"/>
                <a:gd name="T23" fmla="*/ 73 h 467"/>
                <a:gd name="T24" fmla="*/ 163 w 551"/>
                <a:gd name="T25" fmla="*/ 91 h 467"/>
                <a:gd name="T26" fmla="*/ 152 w 551"/>
                <a:gd name="T27" fmla="*/ 45 h 467"/>
                <a:gd name="T28" fmla="*/ 57 w 551"/>
                <a:gd name="T29" fmla="*/ 60 h 467"/>
                <a:gd name="T30" fmla="*/ 41 w 551"/>
                <a:gd name="T31" fmla="*/ 86 h 467"/>
                <a:gd name="T32" fmla="*/ 82 w 551"/>
                <a:gd name="T33" fmla="*/ 125 h 467"/>
                <a:gd name="T34" fmla="*/ 64 w 551"/>
                <a:gd name="T35" fmla="*/ 138 h 467"/>
                <a:gd name="T36" fmla="*/ 46 w 551"/>
                <a:gd name="T37" fmla="*/ 210 h 467"/>
                <a:gd name="T38" fmla="*/ 7 w 551"/>
                <a:gd name="T39" fmla="*/ 242 h 467"/>
                <a:gd name="T40" fmla="*/ 36 w 551"/>
                <a:gd name="T41" fmla="*/ 265 h 467"/>
                <a:gd name="T42" fmla="*/ 72 w 551"/>
                <a:gd name="T43" fmla="*/ 296 h 467"/>
                <a:gd name="T44" fmla="*/ 106 w 551"/>
                <a:gd name="T45" fmla="*/ 270 h 467"/>
                <a:gd name="T46" fmla="*/ 142 w 551"/>
                <a:gd name="T47" fmla="*/ 280 h 467"/>
                <a:gd name="T48" fmla="*/ 142 w 551"/>
                <a:gd name="T49" fmla="*/ 304 h 467"/>
                <a:gd name="T50" fmla="*/ 139 w 551"/>
                <a:gd name="T51" fmla="*/ 327 h 467"/>
                <a:gd name="T52" fmla="*/ 168 w 551"/>
                <a:gd name="T53" fmla="*/ 330 h 467"/>
                <a:gd name="T54" fmla="*/ 196 w 551"/>
                <a:gd name="T55" fmla="*/ 322 h 467"/>
                <a:gd name="T56" fmla="*/ 202 w 551"/>
                <a:gd name="T57" fmla="*/ 283 h 467"/>
                <a:gd name="T58" fmla="*/ 196 w 551"/>
                <a:gd name="T59" fmla="*/ 265 h 467"/>
                <a:gd name="T60" fmla="*/ 227 w 551"/>
                <a:gd name="T61" fmla="*/ 255 h 467"/>
                <a:gd name="T62" fmla="*/ 246 w 551"/>
                <a:gd name="T63" fmla="*/ 275 h 467"/>
                <a:gd name="T64" fmla="*/ 277 w 551"/>
                <a:gd name="T65" fmla="*/ 260 h 467"/>
                <a:gd name="T66" fmla="*/ 264 w 551"/>
                <a:gd name="T67" fmla="*/ 286 h 467"/>
                <a:gd name="T68" fmla="*/ 266 w 551"/>
                <a:gd name="T69" fmla="*/ 312 h 467"/>
                <a:gd name="T70" fmla="*/ 277 w 551"/>
                <a:gd name="T71" fmla="*/ 319 h 467"/>
                <a:gd name="T72" fmla="*/ 284 w 551"/>
                <a:gd name="T73" fmla="*/ 343 h 467"/>
                <a:gd name="T74" fmla="*/ 300 w 551"/>
                <a:gd name="T75" fmla="*/ 363 h 467"/>
                <a:gd name="T76" fmla="*/ 302 w 551"/>
                <a:gd name="T77" fmla="*/ 389 h 467"/>
                <a:gd name="T78" fmla="*/ 321 w 551"/>
                <a:gd name="T79" fmla="*/ 408 h 467"/>
                <a:gd name="T80" fmla="*/ 328 w 551"/>
                <a:gd name="T81" fmla="*/ 420 h 467"/>
                <a:gd name="T82" fmla="*/ 323 w 551"/>
                <a:gd name="T83" fmla="*/ 454 h 467"/>
                <a:gd name="T84" fmla="*/ 346 w 551"/>
                <a:gd name="T85" fmla="*/ 465 h 467"/>
                <a:gd name="T86" fmla="*/ 349 w 551"/>
                <a:gd name="T87" fmla="*/ 452 h 467"/>
                <a:gd name="T88" fmla="*/ 362 w 551"/>
                <a:gd name="T89" fmla="*/ 446 h 467"/>
                <a:gd name="T90" fmla="*/ 388 w 551"/>
                <a:gd name="T91" fmla="*/ 444 h 467"/>
                <a:gd name="T92" fmla="*/ 414 w 551"/>
                <a:gd name="T93" fmla="*/ 423 h 467"/>
                <a:gd name="T94" fmla="*/ 445 w 551"/>
                <a:gd name="T95" fmla="*/ 415 h 467"/>
                <a:gd name="T96" fmla="*/ 440 w 551"/>
                <a:gd name="T97" fmla="*/ 379 h 467"/>
                <a:gd name="T98" fmla="*/ 442 w 551"/>
                <a:gd name="T99" fmla="*/ 348 h 467"/>
                <a:gd name="T100" fmla="*/ 481 w 551"/>
                <a:gd name="T101" fmla="*/ 330 h 467"/>
                <a:gd name="T102" fmla="*/ 491 w 551"/>
                <a:gd name="T103" fmla="*/ 299 h 467"/>
                <a:gd name="T104" fmla="*/ 494 w 551"/>
                <a:gd name="T105" fmla="*/ 278 h 467"/>
                <a:gd name="T106" fmla="*/ 478 w 551"/>
                <a:gd name="T107" fmla="*/ 239 h 467"/>
                <a:gd name="T108" fmla="*/ 460 w 551"/>
                <a:gd name="T109" fmla="*/ 210 h 467"/>
                <a:gd name="T110" fmla="*/ 481 w 551"/>
                <a:gd name="T111" fmla="*/ 190 h 467"/>
                <a:gd name="T112" fmla="*/ 530 w 551"/>
                <a:gd name="T113" fmla="*/ 185 h 467"/>
                <a:gd name="T114" fmla="*/ 13 w 551"/>
                <a:gd name="T115" fmla="*/ 60 h 467"/>
                <a:gd name="T116" fmla="*/ 62 w 551"/>
                <a:gd name="T117" fmla="*/ 42 h 467"/>
                <a:gd name="T118" fmla="*/ 93 w 551"/>
                <a:gd name="T119" fmla="*/ 42 h 467"/>
                <a:gd name="T120" fmla="*/ 38 w 551"/>
                <a:gd name="T121" fmla="*/ 50 h 467"/>
                <a:gd name="T122" fmla="*/ 82 w 551"/>
                <a:gd name="T123" fmla="*/ 42 h 467"/>
                <a:gd name="T124" fmla="*/ 28 w 551"/>
                <a:gd name="T125" fmla="*/ 6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51" h="467">
                  <a:moveTo>
                    <a:pt x="202" y="0"/>
                  </a:moveTo>
                  <a:lnTo>
                    <a:pt x="199" y="0"/>
                  </a:lnTo>
                  <a:lnTo>
                    <a:pt x="199" y="0"/>
                  </a:lnTo>
                  <a:lnTo>
                    <a:pt x="196" y="0"/>
                  </a:lnTo>
                  <a:lnTo>
                    <a:pt x="196" y="3"/>
                  </a:lnTo>
                  <a:lnTo>
                    <a:pt x="196" y="3"/>
                  </a:lnTo>
                  <a:lnTo>
                    <a:pt x="199" y="3"/>
                  </a:lnTo>
                  <a:lnTo>
                    <a:pt x="199" y="0"/>
                  </a:lnTo>
                  <a:lnTo>
                    <a:pt x="202" y="0"/>
                  </a:lnTo>
                  <a:lnTo>
                    <a:pt x="202" y="0"/>
                  </a:lnTo>
                  <a:close/>
                  <a:moveTo>
                    <a:pt x="207" y="6"/>
                  </a:moveTo>
                  <a:lnTo>
                    <a:pt x="204" y="6"/>
                  </a:lnTo>
                  <a:lnTo>
                    <a:pt x="204" y="6"/>
                  </a:lnTo>
                  <a:lnTo>
                    <a:pt x="204" y="6"/>
                  </a:lnTo>
                  <a:lnTo>
                    <a:pt x="204" y="8"/>
                  </a:lnTo>
                  <a:lnTo>
                    <a:pt x="204" y="8"/>
                  </a:lnTo>
                  <a:lnTo>
                    <a:pt x="204" y="8"/>
                  </a:lnTo>
                  <a:lnTo>
                    <a:pt x="207" y="8"/>
                  </a:lnTo>
                  <a:lnTo>
                    <a:pt x="207" y="8"/>
                  </a:lnTo>
                  <a:lnTo>
                    <a:pt x="207" y="8"/>
                  </a:lnTo>
                  <a:lnTo>
                    <a:pt x="207" y="6"/>
                  </a:lnTo>
                  <a:lnTo>
                    <a:pt x="207" y="6"/>
                  </a:lnTo>
                  <a:close/>
                  <a:moveTo>
                    <a:pt x="551" y="161"/>
                  </a:moveTo>
                  <a:lnTo>
                    <a:pt x="551" y="161"/>
                  </a:lnTo>
                  <a:lnTo>
                    <a:pt x="548" y="161"/>
                  </a:lnTo>
                  <a:lnTo>
                    <a:pt x="546" y="159"/>
                  </a:lnTo>
                  <a:lnTo>
                    <a:pt x="546" y="159"/>
                  </a:lnTo>
                  <a:lnTo>
                    <a:pt x="543" y="159"/>
                  </a:lnTo>
                  <a:lnTo>
                    <a:pt x="543" y="159"/>
                  </a:lnTo>
                  <a:lnTo>
                    <a:pt x="543" y="161"/>
                  </a:lnTo>
                  <a:lnTo>
                    <a:pt x="543" y="161"/>
                  </a:lnTo>
                  <a:lnTo>
                    <a:pt x="541" y="159"/>
                  </a:lnTo>
                  <a:lnTo>
                    <a:pt x="538" y="159"/>
                  </a:lnTo>
                  <a:lnTo>
                    <a:pt x="538" y="159"/>
                  </a:lnTo>
                  <a:lnTo>
                    <a:pt x="535" y="156"/>
                  </a:lnTo>
                  <a:lnTo>
                    <a:pt x="535" y="156"/>
                  </a:lnTo>
                  <a:lnTo>
                    <a:pt x="533" y="156"/>
                  </a:lnTo>
                  <a:lnTo>
                    <a:pt x="530" y="156"/>
                  </a:lnTo>
                  <a:lnTo>
                    <a:pt x="530" y="156"/>
                  </a:lnTo>
                  <a:lnTo>
                    <a:pt x="528" y="159"/>
                  </a:lnTo>
                  <a:lnTo>
                    <a:pt x="525" y="159"/>
                  </a:lnTo>
                  <a:lnTo>
                    <a:pt x="522" y="159"/>
                  </a:lnTo>
                  <a:lnTo>
                    <a:pt x="522" y="159"/>
                  </a:lnTo>
                  <a:lnTo>
                    <a:pt x="520" y="156"/>
                  </a:lnTo>
                  <a:lnTo>
                    <a:pt x="520" y="153"/>
                  </a:lnTo>
                  <a:lnTo>
                    <a:pt x="517" y="153"/>
                  </a:lnTo>
                  <a:lnTo>
                    <a:pt x="517" y="153"/>
                  </a:lnTo>
                  <a:lnTo>
                    <a:pt x="517" y="153"/>
                  </a:lnTo>
                  <a:lnTo>
                    <a:pt x="515" y="151"/>
                  </a:lnTo>
                  <a:lnTo>
                    <a:pt x="515" y="148"/>
                  </a:lnTo>
                  <a:lnTo>
                    <a:pt x="515" y="148"/>
                  </a:lnTo>
                  <a:lnTo>
                    <a:pt x="515" y="148"/>
                  </a:lnTo>
                  <a:lnTo>
                    <a:pt x="515" y="146"/>
                  </a:lnTo>
                  <a:lnTo>
                    <a:pt x="512" y="146"/>
                  </a:lnTo>
                  <a:lnTo>
                    <a:pt x="510" y="143"/>
                  </a:lnTo>
                  <a:lnTo>
                    <a:pt x="510" y="143"/>
                  </a:lnTo>
                  <a:lnTo>
                    <a:pt x="507" y="143"/>
                  </a:lnTo>
                  <a:lnTo>
                    <a:pt x="504" y="143"/>
                  </a:lnTo>
                  <a:lnTo>
                    <a:pt x="504" y="143"/>
                  </a:lnTo>
                  <a:lnTo>
                    <a:pt x="504" y="143"/>
                  </a:lnTo>
                  <a:lnTo>
                    <a:pt x="504" y="140"/>
                  </a:lnTo>
                  <a:lnTo>
                    <a:pt x="504" y="140"/>
                  </a:lnTo>
                  <a:lnTo>
                    <a:pt x="504" y="140"/>
                  </a:lnTo>
                  <a:lnTo>
                    <a:pt x="507" y="138"/>
                  </a:lnTo>
                  <a:lnTo>
                    <a:pt x="507" y="138"/>
                  </a:lnTo>
                  <a:lnTo>
                    <a:pt x="507" y="138"/>
                  </a:lnTo>
                  <a:lnTo>
                    <a:pt x="504" y="135"/>
                  </a:lnTo>
                  <a:lnTo>
                    <a:pt x="504" y="135"/>
                  </a:lnTo>
                  <a:lnTo>
                    <a:pt x="502" y="135"/>
                  </a:lnTo>
                  <a:lnTo>
                    <a:pt x="502" y="135"/>
                  </a:lnTo>
                  <a:lnTo>
                    <a:pt x="499" y="135"/>
                  </a:lnTo>
                  <a:lnTo>
                    <a:pt x="502" y="135"/>
                  </a:lnTo>
                  <a:lnTo>
                    <a:pt x="502" y="135"/>
                  </a:lnTo>
                  <a:lnTo>
                    <a:pt x="502" y="133"/>
                  </a:lnTo>
                  <a:lnTo>
                    <a:pt x="502" y="133"/>
                  </a:lnTo>
                  <a:lnTo>
                    <a:pt x="499" y="133"/>
                  </a:lnTo>
                  <a:lnTo>
                    <a:pt x="499" y="133"/>
                  </a:lnTo>
                  <a:lnTo>
                    <a:pt x="499" y="133"/>
                  </a:lnTo>
                  <a:lnTo>
                    <a:pt x="497" y="133"/>
                  </a:lnTo>
                  <a:lnTo>
                    <a:pt x="494" y="130"/>
                  </a:lnTo>
                  <a:lnTo>
                    <a:pt x="491" y="128"/>
                  </a:lnTo>
                  <a:lnTo>
                    <a:pt x="491" y="125"/>
                  </a:lnTo>
                  <a:lnTo>
                    <a:pt x="491" y="125"/>
                  </a:lnTo>
                  <a:lnTo>
                    <a:pt x="491" y="122"/>
                  </a:lnTo>
                  <a:lnTo>
                    <a:pt x="489" y="120"/>
                  </a:lnTo>
                  <a:lnTo>
                    <a:pt x="489" y="120"/>
                  </a:lnTo>
                  <a:lnTo>
                    <a:pt x="486" y="120"/>
                  </a:lnTo>
                  <a:lnTo>
                    <a:pt x="486" y="120"/>
                  </a:lnTo>
                  <a:lnTo>
                    <a:pt x="486" y="117"/>
                  </a:lnTo>
                  <a:lnTo>
                    <a:pt x="486" y="117"/>
                  </a:lnTo>
                  <a:lnTo>
                    <a:pt x="486" y="115"/>
                  </a:lnTo>
                  <a:lnTo>
                    <a:pt x="484" y="115"/>
                  </a:lnTo>
                  <a:lnTo>
                    <a:pt x="484" y="112"/>
                  </a:lnTo>
                  <a:lnTo>
                    <a:pt x="484" y="112"/>
                  </a:lnTo>
                  <a:lnTo>
                    <a:pt x="484" y="109"/>
                  </a:lnTo>
                  <a:lnTo>
                    <a:pt x="484" y="109"/>
                  </a:lnTo>
                  <a:lnTo>
                    <a:pt x="481" y="109"/>
                  </a:lnTo>
                  <a:lnTo>
                    <a:pt x="481" y="109"/>
                  </a:lnTo>
                  <a:lnTo>
                    <a:pt x="478" y="109"/>
                  </a:lnTo>
                  <a:lnTo>
                    <a:pt x="478" y="109"/>
                  </a:lnTo>
                  <a:lnTo>
                    <a:pt x="478" y="109"/>
                  </a:lnTo>
                  <a:lnTo>
                    <a:pt x="476" y="107"/>
                  </a:lnTo>
                  <a:lnTo>
                    <a:pt x="476" y="107"/>
                  </a:lnTo>
                  <a:lnTo>
                    <a:pt x="476" y="109"/>
                  </a:lnTo>
                  <a:lnTo>
                    <a:pt x="473" y="109"/>
                  </a:lnTo>
                  <a:lnTo>
                    <a:pt x="473" y="109"/>
                  </a:lnTo>
                  <a:lnTo>
                    <a:pt x="471" y="109"/>
                  </a:lnTo>
                  <a:lnTo>
                    <a:pt x="473" y="112"/>
                  </a:lnTo>
                  <a:lnTo>
                    <a:pt x="473" y="112"/>
                  </a:lnTo>
                  <a:lnTo>
                    <a:pt x="473" y="112"/>
                  </a:lnTo>
                  <a:lnTo>
                    <a:pt x="471" y="112"/>
                  </a:lnTo>
                  <a:lnTo>
                    <a:pt x="471" y="112"/>
                  </a:lnTo>
                  <a:lnTo>
                    <a:pt x="471" y="112"/>
                  </a:lnTo>
                  <a:lnTo>
                    <a:pt x="468" y="115"/>
                  </a:lnTo>
                  <a:lnTo>
                    <a:pt x="468" y="115"/>
                  </a:lnTo>
                  <a:lnTo>
                    <a:pt x="468" y="115"/>
                  </a:lnTo>
                  <a:lnTo>
                    <a:pt x="468" y="115"/>
                  </a:lnTo>
                  <a:lnTo>
                    <a:pt x="468" y="115"/>
                  </a:lnTo>
                  <a:lnTo>
                    <a:pt x="466" y="115"/>
                  </a:lnTo>
                  <a:lnTo>
                    <a:pt x="466" y="115"/>
                  </a:lnTo>
                  <a:lnTo>
                    <a:pt x="466" y="115"/>
                  </a:lnTo>
                  <a:lnTo>
                    <a:pt x="463" y="112"/>
                  </a:lnTo>
                  <a:lnTo>
                    <a:pt x="463" y="112"/>
                  </a:lnTo>
                  <a:lnTo>
                    <a:pt x="458" y="109"/>
                  </a:lnTo>
                  <a:lnTo>
                    <a:pt x="458" y="109"/>
                  </a:lnTo>
                  <a:lnTo>
                    <a:pt x="458" y="109"/>
                  </a:lnTo>
                  <a:lnTo>
                    <a:pt x="458" y="109"/>
                  </a:lnTo>
                  <a:lnTo>
                    <a:pt x="455" y="109"/>
                  </a:lnTo>
                  <a:lnTo>
                    <a:pt x="455" y="109"/>
                  </a:lnTo>
                  <a:lnTo>
                    <a:pt x="455" y="107"/>
                  </a:lnTo>
                  <a:lnTo>
                    <a:pt x="453" y="104"/>
                  </a:lnTo>
                  <a:lnTo>
                    <a:pt x="453" y="104"/>
                  </a:lnTo>
                  <a:lnTo>
                    <a:pt x="453" y="104"/>
                  </a:lnTo>
                  <a:lnTo>
                    <a:pt x="450" y="102"/>
                  </a:lnTo>
                  <a:lnTo>
                    <a:pt x="445" y="104"/>
                  </a:lnTo>
                  <a:lnTo>
                    <a:pt x="442" y="104"/>
                  </a:lnTo>
                  <a:lnTo>
                    <a:pt x="440" y="104"/>
                  </a:lnTo>
                  <a:lnTo>
                    <a:pt x="437" y="104"/>
                  </a:lnTo>
                  <a:lnTo>
                    <a:pt x="437" y="104"/>
                  </a:lnTo>
                  <a:lnTo>
                    <a:pt x="437" y="104"/>
                  </a:lnTo>
                  <a:lnTo>
                    <a:pt x="434" y="104"/>
                  </a:lnTo>
                  <a:lnTo>
                    <a:pt x="432" y="104"/>
                  </a:lnTo>
                  <a:lnTo>
                    <a:pt x="429" y="104"/>
                  </a:lnTo>
                  <a:lnTo>
                    <a:pt x="427" y="102"/>
                  </a:lnTo>
                  <a:lnTo>
                    <a:pt x="422" y="102"/>
                  </a:lnTo>
                  <a:lnTo>
                    <a:pt x="416" y="96"/>
                  </a:lnTo>
                  <a:lnTo>
                    <a:pt x="416" y="94"/>
                  </a:lnTo>
                  <a:lnTo>
                    <a:pt x="414" y="94"/>
                  </a:lnTo>
                  <a:lnTo>
                    <a:pt x="411" y="94"/>
                  </a:lnTo>
                  <a:lnTo>
                    <a:pt x="411" y="94"/>
                  </a:lnTo>
                  <a:lnTo>
                    <a:pt x="409" y="94"/>
                  </a:lnTo>
                  <a:lnTo>
                    <a:pt x="409" y="94"/>
                  </a:lnTo>
                  <a:lnTo>
                    <a:pt x="409" y="91"/>
                  </a:lnTo>
                  <a:lnTo>
                    <a:pt x="409" y="91"/>
                  </a:lnTo>
                  <a:lnTo>
                    <a:pt x="406" y="91"/>
                  </a:lnTo>
                  <a:lnTo>
                    <a:pt x="406" y="94"/>
                  </a:lnTo>
                  <a:lnTo>
                    <a:pt x="406" y="94"/>
                  </a:lnTo>
                  <a:lnTo>
                    <a:pt x="406" y="94"/>
                  </a:lnTo>
                  <a:lnTo>
                    <a:pt x="403" y="94"/>
                  </a:lnTo>
                  <a:lnTo>
                    <a:pt x="403" y="94"/>
                  </a:lnTo>
                  <a:lnTo>
                    <a:pt x="403" y="94"/>
                  </a:lnTo>
                  <a:lnTo>
                    <a:pt x="403" y="94"/>
                  </a:lnTo>
                  <a:lnTo>
                    <a:pt x="401" y="96"/>
                  </a:lnTo>
                  <a:lnTo>
                    <a:pt x="401" y="96"/>
                  </a:lnTo>
                  <a:lnTo>
                    <a:pt x="401" y="99"/>
                  </a:lnTo>
                  <a:lnTo>
                    <a:pt x="398" y="99"/>
                  </a:lnTo>
                  <a:lnTo>
                    <a:pt x="398" y="99"/>
                  </a:lnTo>
                  <a:lnTo>
                    <a:pt x="396" y="99"/>
                  </a:lnTo>
                  <a:lnTo>
                    <a:pt x="396" y="99"/>
                  </a:lnTo>
                  <a:lnTo>
                    <a:pt x="393" y="99"/>
                  </a:lnTo>
                  <a:lnTo>
                    <a:pt x="393" y="99"/>
                  </a:lnTo>
                  <a:lnTo>
                    <a:pt x="390" y="99"/>
                  </a:lnTo>
                  <a:lnTo>
                    <a:pt x="390" y="96"/>
                  </a:lnTo>
                  <a:lnTo>
                    <a:pt x="390" y="94"/>
                  </a:lnTo>
                  <a:lnTo>
                    <a:pt x="388" y="94"/>
                  </a:lnTo>
                  <a:lnTo>
                    <a:pt x="385" y="94"/>
                  </a:lnTo>
                  <a:lnTo>
                    <a:pt x="385" y="94"/>
                  </a:lnTo>
                  <a:lnTo>
                    <a:pt x="385" y="94"/>
                  </a:lnTo>
                  <a:lnTo>
                    <a:pt x="383" y="91"/>
                  </a:lnTo>
                  <a:lnTo>
                    <a:pt x="383" y="89"/>
                  </a:lnTo>
                  <a:lnTo>
                    <a:pt x="380" y="89"/>
                  </a:lnTo>
                  <a:lnTo>
                    <a:pt x="380" y="86"/>
                  </a:lnTo>
                  <a:lnTo>
                    <a:pt x="378" y="89"/>
                  </a:lnTo>
                  <a:lnTo>
                    <a:pt x="378" y="89"/>
                  </a:lnTo>
                  <a:lnTo>
                    <a:pt x="378" y="89"/>
                  </a:lnTo>
                  <a:lnTo>
                    <a:pt x="378" y="89"/>
                  </a:lnTo>
                  <a:lnTo>
                    <a:pt x="378" y="89"/>
                  </a:lnTo>
                  <a:lnTo>
                    <a:pt x="378" y="89"/>
                  </a:lnTo>
                  <a:lnTo>
                    <a:pt x="375" y="91"/>
                  </a:lnTo>
                  <a:lnTo>
                    <a:pt x="375" y="91"/>
                  </a:lnTo>
                  <a:lnTo>
                    <a:pt x="375" y="91"/>
                  </a:lnTo>
                  <a:lnTo>
                    <a:pt x="375" y="91"/>
                  </a:lnTo>
                  <a:lnTo>
                    <a:pt x="375" y="91"/>
                  </a:lnTo>
                  <a:lnTo>
                    <a:pt x="375" y="91"/>
                  </a:lnTo>
                  <a:lnTo>
                    <a:pt x="375" y="94"/>
                  </a:lnTo>
                  <a:lnTo>
                    <a:pt x="375" y="94"/>
                  </a:lnTo>
                  <a:lnTo>
                    <a:pt x="372" y="94"/>
                  </a:lnTo>
                  <a:lnTo>
                    <a:pt x="372" y="94"/>
                  </a:lnTo>
                  <a:lnTo>
                    <a:pt x="372" y="96"/>
                  </a:lnTo>
                  <a:lnTo>
                    <a:pt x="370" y="96"/>
                  </a:lnTo>
                  <a:lnTo>
                    <a:pt x="370" y="96"/>
                  </a:lnTo>
                  <a:lnTo>
                    <a:pt x="370" y="94"/>
                  </a:lnTo>
                  <a:lnTo>
                    <a:pt x="370" y="94"/>
                  </a:lnTo>
                  <a:lnTo>
                    <a:pt x="367" y="94"/>
                  </a:lnTo>
                  <a:lnTo>
                    <a:pt x="367" y="94"/>
                  </a:lnTo>
                  <a:lnTo>
                    <a:pt x="367" y="94"/>
                  </a:lnTo>
                  <a:lnTo>
                    <a:pt x="367" y="94"/>
                  </a:lnTo>
                  <a:lnTo>
                    <a:pt x="367" y="94"/>
                  </a:lnTo>
                  <a:lnTo>
                    <a:pt x="367" y="94"/>
                  </a:lnTo>
                  <a:lnTo>
                    <a:pt x="365" y="94"/>
                  </a:lnTo>
                  <a:lnTo>
                    <a:pt x="365" y="94"/>
                  </a:lnTo>
                  <a:lnTo>
                    <a:pt x="365" y="94"/>
                  </a:lnTo>
                  <a:lnTo>
                    <a:pt x="365" y="91"/>
                  </a:lnTo>
                  <a:lnTo>
                    <a:pt x="365" y="89"/>
                  </a:lnTo>
                  <a:lnTo>
                    <a:pt x="362" y="89"/>
                  </a:lnTo>
                  <a:lnTo>
                    <a:pt x="362" y="89"/>
                  </a:lnTo>
                  <a:lnTo>
                    <a:pt x="362" y="89"/>
                  </a:lnTo>
                  <a:lnTo>
                    <a:pt x="362" y="89"/>
                  </a:lnTo>
                  <a:lnTo>
                    <a:pt x="362" y="89"/>
                  </a:lnTo>
                  <a:lnTo>
                    <a:pt x="362" y="89"/>
                  </a:lnTo>
                  <a:lnTo>
                    <a:pt x="362" y="89"/>
                  </a:lnTo>
                  <a:lnTo>
                    <a:pt x="359" y="89"/>
                  </a:lnTo>
                  <a:lnTo>
                    <a:pt x="359" y="91"/>
                  </a:lnTo>
                  <a:lnTo>
                    <a:pt x="357" y="91"/>
                  </a:lnTo>
                  <a:lnTo>
                    <a:pt x="357" y="91"/>
                  </a:lnTo>
                  <a:lnTo>
                    <a:pt x="357" y="91"/>
                  </a:lnTo>
                  <a:lnTo>
                    <a:pt x="354" y="89"/>
                  </a:lnTo>
                  <a:lnTo>
                    <a:pt x="352" y="89"/>
                  </a:lnTo>
                  <a:lnTo>
                    <a:pt x="352" y="86"/>
                  </a:lnTo>
                  <a:lnTo>
                    <a:pt x="352" y="86"/>
                  </a:lnTo>
                  <a:lnTo>
                    <a:pt x="352" y="86"/>
                  </a:lnTo>
                  <a:lnTo>
                    <a:pt x="352" y="86"/>
                  </a:lnTo>
                  <a:lnTo>
                    <a:pt x="352" y="83"/>
                  </a:lnTo>
                  <a:lnTo>
                    <a:pt x="352" y="81"/>
                  </a:lnTo>
                  <a:lnTo>
                    <a:pt x="349" y="81"/>
                  </a:lnTo>
                  <a:lnTo>
                    <a:pt x="349" y="81"/>
                  </a:lnTo>
                  <a:lnTo>
                    <a:pt x="349" y="81"/>
                  </a:lnTo>
                  <a:lnTo>
                    <a:pt x="349" y="81"/>
                  </a:lnTo>
                  <a:lnTo>
                    <a:pt x="349" y="81"/>
                  </a:lnTo>
                  <a:lnTo>
                    <a:pt x="349" y="81"/>
                  </a:lnTo>
                  <a:lnTo>
                    <a:pt x="346" y="81"/>
                  </a:lnTo>
                  <a:lnTo>
                    <a:pt x="346" y="78"/>
                  </a:lnTo>
                  <a:lnTo>
                    <a:pt x="346" y="78"/>
                  </a:lnTo>
                  <a:lnTo>
                    <a:pt x="346" y="78"/>
                  </a:lnTo>
                  <a:lnTo>
                    <a:pt x="349" y="78"/>
                  </a:lnTo>
                  <a:lnTo>
                    <a:pt x="349" y="78"/>
                  </a:lnTo>
                  <a:lnTo>
                    <a:pt x="346" y="76"/>
                  </a:lnTo>
                  <a:lnTo>
                    <a:pt x="346" y="73"/>
                  </a:lnTo>
                  <a:lnTo>
                    <a:pt x="346" y="73"/>
                  </a:lnTo>
                  <a:lnTo>
                    <a:pt x="349" y="73"/>
                  </a:lnTo>
                  <a:lnTo>
                    <a:pt x="346" y="73"/>
                  </a:lnTo>
                  <a:lnTo>
                    <a:pt x="344" y="73"/>
                  </a:lnTo>
                  <a:lnTo>
                    <a:pt x="344" y="73"/>
                  </a:lnTo>
                  <a:lnTo>
                    <a:pt x="341" y="73"/>
                  </a:lnTo>
                  <a:lnTo>
                    <a:pt x="341" y="73"/>
                  </a:lnTo>
                  <a:lnTo>
                    <a:pt x="339" y="73"/>
                  </a:lnTo>
                  <a:lnTo>
                    <a:pt x="336" y="73"/>
                  </a:lnTo>
                  <a:lnTo>
                    <a:pt x="336" y="70"/>
                  </a:lnTo>
                  <a:lnTo>
                    <a:pt x="334" y="68"/>
                  </a:lnTo>
                  <a:lnTo>
                    <a:pt x="331" y="68"/>
                  </a:lnTo>
                  <a:lnTo>
                    <a:pt x="328" y="68"/>
                  </a:lnTo>
                  <a:lnTo>
                    <a:pt x="323" y="65"/>
                  </a:lnTo>
                  <a:lnTo>
                    <a:pt x="323" y="63"/>
                  </a:lnTo>
                  <a:lnTo>
                    <a:pt x="321" y="58"/>
                  </a:lnTo>
                  <a:lnTo>
                    <a:pt x="318" y="55"/>
                  </a:lnTo>
                  <a:lnTo>
                    <a:pt x="315" y="50"/>
                  </a:lnTo>
                  <a:lnTo>
                    <a:pt x="313" y="47"/>
                  </a:lnTo>
                  <a:lnTo>
                    <a:pt x="310" y="45"/>
                  </a:lnTo>
                  <a:lnTo>
                    <a:pt x="308" y="42"/>
                  </a:lnTo>
                  <a:lnTo>
                    <a:pt x="305" y="39"/>
                  </a:lnTo>
                  <a:lnTo>
                    <a:pt x="305" y="39"/>
                  </a:lnTo>
                  <a:lnTo>
                    <a:pt x="305" y="37"/>
                  </a:lnTo>
                  <a:lnTo>
                    <a:pt x="302" y="34"/>
                  </a:lnTo>
                  <a:lnTo>
                    <a:pt x="300" y="29"/>
                  </a:lnTo>
                  <a:lnTo>
                    <a:pt x="300" y="29"/>
                  </a:lnTo>
                  <a:lnTo>
                    <a:pt x="297" y="26"/>
                  </a:lnTo>
                  <a:lnTo>
                    <a:pt x="297" y="24"/>
                  </a:lnTo>
                  <a:lnTo>
                    <a:pt x="295" y="21"/>
                  </a:lnTo>
                  <a:lnTo>
                    <a:pt x="292" y="19"/>
                  </a:lnTo>
                  <a:lnTo>
                    <a:pt x="290" y="19"/>
                  </a:lnTo>
                  <a:lnTo>
                    <a:pt x="284" y="19"/>
                  </a:lnTo>
                  <a:lnTo>
                    <a:pt x="277" y="19"/>
                  </a:lnTo>
                  <a:lnTo>
                    <a:pt x="269" y="19"/>
                  </a:lnTo>
                  <a:lnTo>
                    <a:pt x="264" y="21"/>
                  </a:lnTo>
                  <a:lnTo>
                    <a:pt x="264" y="21"/>
                  </a:lnTo>
                  <a:lnTo>
                    <a:pt x="264" y="21"/>
                  </a:lnTo>
                  <a:lnTo>
                    <a:pt x="264" y="24"/>
                  </a:lnTo>
                  <a:lnTo>
                    <a:pt x="264" y="24"/>
                  </a:lnTo>
                  <a:lnTo>
                    <a:pt x="261" y="24"/>
                  </a:lnTo>
                  <a:lnTo>
                    <a:pt x="261" y="21"/>
                  </a:lnTo>
                  <a:lnTo>
                    <a:pt x="258" y="21"/>
                  </a:lnTo>
                  <a:lnTo>
                    <a:pt x="256" y="21"/>
                  </a:lnTo>
                  <a:lnTo>
                    <a:pt x="253" y="24"/>
                  </a:lnTo>
                  <a:lnTo>
                    <a:pt x="248" y="24"/>
                  </a:lnTo>
                  <a:lnTo>
                    <a:pt x="248" y="24"/>
                  </a:lnTo>
                  <a:lnTo>
                    <a:pt x="246" y="24"/>
                  </a:lnTo>
                  <a:lnTo>
                    <a:pt x="243" y="24"/>
                  </a:lnTo>
                  <a:lnTo>
                    <a:pt x="243" y="21"/>
                  </a:lnTo>
                  <a:lnTo>
                    <a:pt x="240" y="24"/>
                  </a:lnTo>
                  <a:lnTo>
                    <a:pt x="238" y="21"/>
                  </a:lnTo>
                  <a:lnTo>
                    <a:pt x="235" y="21"/>
                  </a:lnTo>
                  <a:lnTo>
                    <a:pt x="235" y="21"/>
                  </a:lnTo>
                  <a:lnTo>
                    <a:pt x="235" y="21"/>
                  </a:lnTo>
                  <a:lnTo>
                    <a:pt x="233" y="19"/>
                  </a:lnTo>
                  <a:lnTo>
                    <a:pt x="233" y="19"/>
                  </a:lnTo>
                  <a:lnTo>
                    <a:pt x="230" y="19"/>
                  </a:lnTo>
                  <a:lnTo>
                    <a:pt x="230" y="19"/>
                  </a:lnTo>
                  <a:lnTo>
                    <a:pt x="230" y="19"/>
                  </a:lnTo>
                  <a:lnTo>
                    <a:pt x="230" y="16"/>
                  </a:lnTo>
                  <a:lnTo>
                    <a:pt x="227" y="16"/>
                  </a:lnTo>
                  <a:lnTo>
                    <a:pt x="227" y="16"/>
                  </a:lnTo>
                  <a:lnTo>
                    <a:pt x="225" y="13"/>
                  </a:lnTo>
                  <a:lnTo>
                    <a:pt x="225" y="13"/>
                  </a:lnTo>
                  <a:lnTo>
                    <a:pt x="225" y="11"/>
                  </a:lnTo>
                  <a:lnTo>
                    <a:pt x="222" y="13"/>
                  </a:lnTo>
                  <a:lnTo>
                    <a:pt x="220" y="13"/>
                  </a:lnTo>
                  <a:lnTo>
                    <a:pt x="220" y="13"/>
                  </a:lnTo>
                  <a:lnTo>
                    <a:pt x="217" y="13"/>
                  </a:lnTo>
                  <a:lnTo>
                    <a:pt x="217" y="13"/>
                  </a:lnTo>
                  <a:lnTo>
                    <a:pt x="217" y="16"/>
                  </a:lnTo>
                  <a:lnTo>
                    <a:pt x="217" y="16"/>
                  </a:lnTo>
                  <a:lnTo>
                    <a:pt x="217" y="16"/>
                  </a:lnTo>
                  <a:lnTo>
                    <a:pt x="217" y="16"/>
                  </a:lnTo>
                  <a:lnTo>
                    <a:pt x="214" y="19"/>
                  </a:lnTo>
                  <a:lnTo>
                    <a:pt x="214" y="19"/>
                  </a:lnTo>
                  <a:lnTo>
                    <a:pt x="212" y="24"/>
                  </a:lnTo>
                  <a:lnTo>
                    <a:pt x="209" y="26"/>
                  </a:lnTo>
                  <a:lnTo>
                    <a:pt x="209" y="29"/>
                  </a:lnTo>
                  <a:lnTo>
                    <a:pt x="209" y="29"/>
                  </a:lnTo>
                  <a:lnTo>
                    <a:pt x="209" y="32"/>
                  </a:lnTo>
                  <a:lnTo>
                    <a:pt x="209" y="32"/>
                  </a:lnTo>
                  <a:lnTo>
                    <a:pt x="209" y="32"/>
                  </a:lnTo>
                  <a:lnTo>
                    <a:pt x="209" y="34"/>
                  </a:lnTo>
                  <a:lnTo>
                    <a:pt x="209" y="34"/>
                  </a:lnTo>
                  <a:lnTo>
                    <a:pt x="209" y="34"/>
                  </a:lnTo>
                  <a:lnTo>
                    <a:pt x="207" y="34"/>
                  </a:lnTo>
                  <a:lnTo>
                    <a:pt x="207" y="37"/>
                  </a:lnTo>
                  <a:lnTo>
                    <a:pt x="207" y="39"/>
                  </a:lnTo>
                  <a:lnTo>
                    <a:pt x="207" y="39"/>
                  </a:lnTo>
                  <a:lnTo>
                    <a:pt x="207" y="39"/>
                  </a:lnTo>
                  <a:lnTo>
                    <a:pt x="207" y="39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4" y="45"/>
                  </a:lnTo>
                  <a:lnTo>
                    <a:pt x="204" y="50"/>
                  </a:lnTo>
                  <a:lnTo>
                    <a:pt x="204" y="50"/>
                  </a:lnTo>
                  <a:lnTo>
                    <a:pt x="204" y="52"/>
                  </a:lnTo>
                  <a:lnTo>
                    <a:pt x="204" y="55"/>
                  </a:lnTo>
                  <a:lnTo>
                    <a:pt x="204" y="60"/>
                  </a:lnTo>
                  <a:lnTo>
                    <a:pt x="207" y="60"/>
                  </a:lnTo>
                  <a:lnTo>
                    <a:pt x="207" y="63"/>
                  </a:lnTo>
                  <a:lnTo>
                    <a:pt x="209" y="63"/>
                  </a:lnTo>
                  <a:lnTo>
                    <a:pt x="209" y="63"/>
                  </a:lnTo>
                  <a:lnTo>
                    <a:pt x="212" y="63"/>
                  </a:lnTo>
                  <a:lnTo>
                    <a:pt x="214" y="63"/>
                  </a:lnTo>
                  <a:lnTo>
                    <a:pt x="214" y="65"/>
                  </a:lnTo>
                  <a:lnTo>
                    <a:pt x="217" y="65"/>
                  </a:lnTo>
                  <a:lnTo>
                    <a:pt x="217" y="65"/>
                  </a:lnTo>
                  <a:lnTo>
                    <a:pt x="217" y="63"/>
                  </a:lnTo>
                  <a:lnTo>
                    <a:pt x="220" y="63"/>
                  </a:lnTo>
                  <a:lnTo>
                    <a:pt x="220" y="63"/>
                  </a:lnTo>
                  <a:lnTo>
                    <a:pt x="220" y="63"/>
                  </a:lnTo>
                  <a:lnTo>
                    <a:pt x="222" y="63"/>
                  </a:lnTo>
                  <a:lnTo>
                    <a:pt x="222" y="63"/>
                  </a:lnTo>
                  <a:lnTo>
                    <a:pt x="222" y="65"/>
                  </a:lnTo>
                  <a:lnTo>
                    <a:pt x="220" y="65"/>
                  </a:lnTo>
                  <a:lnTo>
                    <a:pt x="220" y="68"/>
                  </a:lnTo>
                  <a:lnTo>
                    <a:pt x="220" y="68"/>
                  </a:lnTo>
                  <a:lnTo>
                    <a:pt x="220" y="70"/>
                  </a:lnTo>
                  <a:lnTo>
                    <a:pt x="220" y="70"/>
                  </a:lnTo>
                  <a:lnTo>
                    <a:pt x="220" y="73"/>
                  </a:lnTo>
                  <a:lnTo>
                    <a:pt x="222" y="73"/>
                  </a:lnTo>
                  <a:lnTo>
                    <a:pt x="222" y="73"/>
                  </a:lnTo>
                  <a:lnTo>
                    <a:pt x="222" y="73"/>
                  </a:lnTo>
                  <a:lnTo>
                    <a:pt x="222" y="73"/>
                  </a:lnTo>
                  <a:lnTo>
                    <a:pt x="222" y="73"/>
                  </a:lnTo>
                  <a:lnTo>
                    <a:pt x="220" y="76"/>
                  </a:lnTo>
                  <a:lnTo>
                    <a:pt x="220" y="76"/>
                  </a:lnTo>
                  <a:lnTo>
                    <a:pt x="222" y="78"/>
                  </a:lnTo>
                  <a:lnTo>
                    <a:pt x="222" y="78"/>
                  </a:lnTo>
                  <a:lnTo>
                    <a:pt x="222" y="78"/>
                  </a:lnTo>
                  <a:lnTo>
                    <a:pt x="222" y="78"/>
                  </a:lnTo>
                  <a:lnTo>
                    <a:pt x="222" y="78"/>
                  </a:lnTo>
                  <a:lnTo>
                    <a:pt x="222" y="78"/>
                  </a:lnTo>
                  <a:lnTo>
                    <a:pt x="222" y="78"/>
                  </a:lnTo>
                  <a:lnTo>
                    <a:pt x="222" y="78"/>
                  </a:lnTo>
                  <a:lnTo>
                    <a:pt x="222" y="78"/>
                  </a:lnTo>
                  <a:lnTo>
                    <a:pt x="222" y="78"/>
                  </a:lnTo>
                  <a:lnTo>
                    <a:pt x="222" y="78"/>
                  </a:lnTo>
                  <a:lnTo>
                    <a:pt x="220" y="81"/>
                  </a:lnTo>
                  <a:lnTo>
                    <a:pt x="220" y="81"/>
                  </a:lnTo>
                  <a:lnTo>
                    <a:pt x="220" y="81"/>
                  </a:lnTo>
                  <a:lnTo>
                    <a:pt x="220" y="83"/>
                  </a:lnTo>
                  <a:lnTo>
                    <a:pt x="217" y="83"/>
                  </a:lnTo>
                  <a:lnTo>
                    <a:pt x="217" y="83"/>
                  </a:lnTo>
                  <a:lnTo>
                    <a:pt x="214" y="86"/>
                  </a:lnTo>
                  <a:lnTo>
                    <a:pt x="214" y="83"/>
                  </a:lnTo>
                  <a:lnTo>
                    <a:pt x="214" y="83"/>
                  </a:lnTo>
                  <a:lnTo>
                    <a:pt x="214" y="83"/>
                  </a:lnTo>
                  <a:lnTo>
                    <a:pt x="214" y="83"/>
                  </a:lnTo>
                  <a:lnTo>
                    <a:pt x="214" y="83"/>
                  </a:lnTo>
                  <a:lnTo>
                    <a:pt x="214" y="83"/>
                  </a:lnTo>
                  <a:lnTo>
                    <a:pt x="212" y="83"/>
                  </a:lnTo>
                  <a:lnTo>
                    <a:pt x="214" y="83"/>
                  </a:lnTo>
                  <a:lnTo>
                    <a:pt x="214" y="81"/>
                  </a:lnTo>
                  <a:lnTo>
                    <a:pt x="214" y="81"/>
                  </a:lnTo>
                  <a:lnTo>
                    <a:pt x="212" y="81"/>
                  </a:lnTo>
                  <a:lnTo>
                    <a:pt x="212" y="81"/>
                  </a:lnTo>
                  <a:lnTo>
                    <a:pt x="212" y="81"/>
                  </a:lnTo>
                  <a:lnTo>
                    <a:pt x="209" y="81"/>
                  </a:lnTo>
                  <a:lnTo>
                    <a:pt x="209" y="81"/>
                  </a:lnTo>
                  <a:lnTo>
                    <a:pt x="207" y="81"/>
                  </a:lnTo>
                  <a:lnTo>
                    <a:pt x="207" y="83"/>
                  </a:lnTo>
                  <a:lnTo>
                    <a:pt x="207" y="86"/>
                  </a:lnTo>
                  <a:lnTo>
                    <a:pt x="207" y="89"/>
                  </a:lnTo>
                  <a:lnTo>
                    <a:pt x="204" y="91"/>
                  </a:lnTo>
                  <a:lnTo>
                    <a:pt x="204" y="94"/>
                  </a:lnTo>
                  <a:lnTo>
                    <a:pt x="207" y="96"/>
                  </a:lnTo>
                  <a:lnTo>
                    <a:pt x="207" y="99"/>
                  </a:lnTo>
                  <a:lnTo>
                    <a:pt x="207" y="102"/>
                  </a:lnTo>
                  <a:lnTo>
                    <a:pt x="207" y="102"/>
                  </a:lnTo>
                  <a:lnTo>
                    <a:pt x="207" y="104"/>
                  </a:lnTo>
                  <a:lnTo>
                    <a:pt x="207" y="107"/>
                  </a:lnTo>
                  <a:lnTo>
                    <a:pt x="207" y="107"/>
                  </a:lnTo>
                  <a:lnTo>
                    <a:pt x="207" y="107"/>
                  </a:lnTo>
                  <a:lnTo>
                    <a:pt x="207" y="107"/>
                  </a:lnTo>
                  <a:lnTo>
                    <a:pt x="207" y="107"/>
                  </a:lnTo>
                  <a:lnTo>
                    <a:pt x="207" y="107"/>
                  </a:lnTo>
                  <a:lnTo>
                    <a:pt x="207" y="107"/>
                  </a:lnTo>
                  <a:lnTo>
                    <a:pt x="207" y="109"/>
                  </a:lnTo>
                  <a:lnTo>
                    <a:pt x="207" y="109"/>
                  </a:lnTo>
                  <a:lnTo>
                    <a:pt x="204" y="107"/>
                  </a:lnTo>
                  <a:lnTo>
                    <a:pt x="204" y="104"/>
                  </a:lnTo>
                  <a:lnTo>
                    <a:pt x="204" y="102"/>
                  </a:lnTo>
                  <a:lnTo>
                    <a:pt x="204" y="99"/>
                  </a:lnTo>
                  <a:lnTo>
                    <a:pt x="204" y="96"/>
                  </a:lnTo>
                  <a:lnTo>
                    <a:pt x="204" y="91"/>
                  </a:lnTo>
                  <a:lnTo>
                    <a:pt x="204" y="89"/>
                  </a:lnTo>
                  <a:lnTo>
                    <a:pt x="204" y="86"/>
                  </a:lnTo>
                  <a:lnTo>
                    <a:pt x="204" y="83"/>
                  </a:lnTo>
                  <a:lnTo>
                    <a:pt x="204" y="83"/>
                  </a:lnTo>
                  <a:lnTo>
                    <a:pt x="207" y="81"/>
                  </a:lnTo>
                  <a:lnTo>
                    <a:pt x="207" y="78"/>
                  </a:lnTo>
                  <a:lnTo>
                    <a:pt x="209" y="78"/>
                  </a:lnTo>
                  <a:lnTo>
                    <a:pt x="209" y="78"/>
                  </a:lnTo>
                  <a:lnTo>
                    <a:pt x="212" y="78"/>
                  </a:lnTo>
                  <a:lnTo>
                    <a:pt x="212" y="76"/>
                  </a:lnTo>
                  <a:lnTo>
                    <a:pt x="212" y="76"/>
                  </a:lnTo>
                  <a:lnTo>
                    <a:pt x="209" y="76"/>
                  </a:lnTo>
                  <a:lnTo>
                    <a:pt x="209" y="73"/>
                  </a:lnTo>
                  <a:lnTo>
                    <a:pt x="207" y="73"/>
                  </a:lnTo>
                  <a:lnTo>
                    <a:pt x="207" y="73"/>
                  </a:lnTo>
                  <a:lnTo>
                    <a:pt x="207" y="73"/>
                  </a:lnTo>
                  <a:lnTo>
                    <a:pt x="204" y="73"/>
                  </a:lnTo>
                  <a:lnTo>
                    <a:pt x="204" y="73"/>
                  </a:lnTo>
                  <a:lnTo>
                    <a:pt x="202" y="73"/>
                  </a:lnTo>
                  <a:lnTo>
                    <a:pt x="202" y="70"/>
                  </a:lnTo>
                  <a:lnTo>
                    <a:pt x="199" y="70"/>
                  </a:lnTo>
                  <a:lnTo>
                    <a:pt x="196" y="70"/>
                  </a:lnTo>
                  <a:lnTo>
                    <a:pt x="194" y="70"/>
                  </a:lnTo>
                  <a:lnTo>
                    <a:pt x="194" y="68"/>
                  </a:lnTo>
                  <a:lnTo>
                    <a:pt x="191" y="65"/>
                  </a:lnTo>
                  <a:lnTo>
                    <a:pt x="189" y="65"/>
                  </a:lnTo>
                  <a:lnTo>
                    <a:pt x="189" y="63"/>
                  </a:lnTo>
                  <a:lnTo>
                    <a:pt x="186" y="60"/>
                  </a:lnTo>
                  <a:lnTo>
                    <a:pt x="183" y="60"/>
                  </a:lnTo>
                  <a:lnTo>
                    <a:pt x="181" y="60"/>
                  </a:lnTo>
                  <a:lnTo>
                    <a:pt x="181" y="63"/>
                  </a:lnTo>
                  <a:lnTo>
                    <a:pt x="178" y="63"/>
                  </a:lnTo>
                  <a:lnTo>
                    <a:pt x="178" y="65"/>
                  </a:lnTo>
                  <a:lnTo>
                    <a:pt x="176" y="70"/>
                  </a:lnTo>
                  <a:lnTo>
                    <a:pt x="176" y="78"/>
                  </a:lnTo>
                  <a:lnTo>
                    <a:pt x="178" y="78"/>
                  </a:lnTo>
                  <a:lnTo>
                    <a:pt x="178" y="78"/>
                  </a:lnTo>
                  <a:lnTo>
                    <a:pt x="181" y="76"/>
                  </a:lnTo>
                  <a:lnTo>
                    <a:pt x="183" y="76"/>
                  </a:lnTo>
                  <a:lnTo>
                    <a:pt x="183" y="78"/>
                  </a:lnTo>
                  <a:lnTo>
                    <a:pt x="186" y="81"/>
                  </a:lnTo>
                  <a:lnTo>
                    <a:pt x="186" y="83"/>
                  </a:lnTo>
                  <a:lnTo>
                    <a:pt x="186" y="86"/>
                  </a:lnTo>
                  <a:lnTo>
                    <a:pt x="183" y="89"/>
                  </a:lnTo>
                  <a:lnTo>
                    <a:pt x="183" y="94"/>
                  </a:lnTo>
                  <a:lnTo>
                    <a:pt x="181" y="96"/>
                  </a:lnTo>
                  <a:lnTo>
                    <a:pt x="178" y="99"/>
                  </a:lnTo>
                  <a:lnTo>
                    <a:pt x="178" y="99"/>
                  </a:lnTo>
                  <a:lnTo>
                    <a:pt x="176" y="99"/>
                  </a:lnTo>
                  <a:lnTo>
                    <a:pt x="173" y="99"/>
                  </a:lnTo>
                  <a:lnTo>
                    <a:pt x="173" y="96"/>
                  </a:lnTo>
                  <a:lnTo>
                    <a:pt x="170" y="96"/>
                  </a:lnTo>
                  <a:lnTo>
                    <a:pt x="168" y="94"/>
                  </a:lnTo>
                  <a:lnTo>
                    <a:pt x="168" y="91"/>
                  </a:lnTo>
                  <a:lnTo>
                    <a:pt x="165" y="91"/>
                  </a:lnTo>
                  <a:lnTo>
                    <a:pt x="165" y="91"/>
                  </a:lnTo>
                  <a:lnTo>
                    <a:pt x="163" y="91"/>
                  </a:lnTo>
                  <a:lnTo>
                    <a:pt x="160" y="91"/>
                  </a:lnTo>
                  <a:lnTo>
                    <a:pt x="160" y="91"/>
                  </a:lnTo>
                  <a:lnTo>
                    <a:pt x="158" y="89"/>
                  </a:lnTo>
                  <a:lnTo>
                    <a:pt x="158" y="86"/>
                  </a:lnTo>
                  <a:lnTo>
                    <a:pt x="158" y="83"/>
                  </a:lnTo>
                  <a:lnTo>
                    <a:pt x="158" y="81"/>
                  </a:lnTo>
                  <a:lnTo>
                    <a:pt x="158" y="81"/>
                  </a:lnTo>
                  <a:lnTo>
                    <a:pt x="160" y="81"/>
                  </a:lnTo>
                  <a:lnTo>
                    <a:pt x="163" y="81"/>
                  </a:lnTo>
                  <a:lnTo>
                    <a:pt x="165" y="78"/>
                  </a:lnTo>
                  <a:lnTo>
                    <a:pt x="168" y="78"/>
                  </a:lnTo>
                  <a:lnTo>
                    <a:pt x="168" y="76"/>
                  </a:lnTo>
                  <a:lnTo>
                    <a:pt x="168" y="73"/>
                  </a:lnTo>
                  <a:lnTo>
                    <a:pt x="168" y="76"/>
                  </a:lnTo>
                  <a:lnTo>
                    <a:pt x="168" y="76"/>
                  </a:lnTo>
                  <a:lnTo>
                    <a:pt x="168" y="76"/>
                  </a:lnTo>
                  <a:lnTo>
                    <a:pt x="168" y="76"/>
                  </a:lnTo>
                  <a:lnTo>
                    <a:pt x="168" y="76"/>
                  </a:lnTo>
                  <a:lnTo>
                    <a:pt x="168" y="73"/>
                  </a:lnTo>
                  <a:lnTo>
                    <a:pt x="168" y="70"/>
                  </a:lnTo>
                  <a:lnTo>
                    <a:pt x="165" y="68"/>
                  </a:lnTo>
                  <a:lnTo>
                    <a:pt x="163" y="65"/>
                  </a:lnTo>
                  <a:lnTo>
                    <a:pt x="163" y="63"/>
                  </a:lnTo>
                  <a:lnTo>
                    <a:pt x="163" y="60"/>
                  </a:lnTo>
                  <a:lnTo>
                    <a:pt x="160" y="58"/>
                  </a:lnTo>
                  <a:lnTo>
                    <a:pt x="160" y="58"/>
                  </a:lnTo>
                  <a:lnTo>
                    <a:pt x="158" y="55"/>
                  </a:lnTo>
                  <a:lnTo>
                    <a:pt x="158" y="58"/>
                  </a:lnTo>
                  <a:lnTo>
                    <a:pt x="155" y="58"/>
                  </a:lnTo>
                  <a:lnTo>
                    <a:pt x="155" y="58"/>
                  </a:lnTo>
                  <a:lnTo>
                    <a:pt x="155" y="55"/>
                  </a:lnTo>
                  <a:lnTo>
                    <a:pt x="152" y="52"/>
                  </a:lnTo>
                  <a:lnTo>
                    <a:pt x="152" y="50"/>
                  </a:lnTo>
                  <a:lnTo>
                    <a:pt x="152" y="47"/>
                  </a:lnTo>
                  <a:lnTo>
                    <a:pt x="152" y="47"/>
                  </a:lnTo>
                  <a:lnTo>
                    <a:pt x="152" y="47"/>
                  </a:lnTo>
                  <a:lnTo>
                    <a:pt x="152" y="45"/>
                  </a:lnTo>
                  <a:lnTo>
                    <a:pt x="152" y="45"/>
                  </a:lnTo>
                  <a:lnTo>
                    <a:pt x="152" y="45"/>
                  </a:lnTo>
                  <a:lnTo>
                    <a:pt x="152" y="45"/>
                  </a:lnTo>
                  <a:lnTo>
                    <a:pt x="152" y="45"/>
                  </a:lnTo>
                  <a:lnTo>
                    <a:pt x="152" y="45"/>
                  </a:lnTo>
                  <a:lnTo>
                    <a:pt x="152" y="45"/>
                  </a:lnTo>
                  <a:lnTo>
                    <a:pt x="147" y="42"/>
                  </a:lnTo>
                  <a:lnTo>
                    <a:pt x="145" y="42"/>
                  </a:lnTo>
                  <a:lnTo>
                    <a:pt x="142" y="42"/>
                  </a:lnTo>
                  <a:lnTo>
                    <a:pt x="137" y="45"/>
                  </a:lnTo>
                  <a:lnTo>
                    <a:pt x="132" y="45"/>
                  </a:lnTo>
                  <a:lnTo>
                    <a:pt x="126" y="45"/>
                  </a:lnTo>
                  <a:lnTo>
                    <a:pt x="124" y="45"/>
                  </a:lnTo>
                  <a:lnTo>
                    <a:pt x="121" y="47"/>
                  </a:lnTo>
                  <a:lnTo>
                    <a:pt x="119" y="47"/>
                  </a:lnTo>
                  <a:lnTo>
                    <a:pt x="113" y="47"/>
                  </a:lnTo>
                  <a:lnTo>
                    <a:pt x="111" y="47"/>
                  </a:lnTo>
                  <a:lnTo>
                    <a:pt x="108" y="50"/>
                  </a:lnTo>
                  <a:lnTo>
                    <a:pt x="103" y="50"/>
                  </a:lnTo>
                  <a:lnTo>
                    <a:pt x="101" y="50"/>
                  </a:lnTo>
                  <a:lnTo>
                    <a:pt x="98" y="50"/>
                  </a:lnTo>
                  <a:lnTo>
                    <a:pt x="95" y="50"/>
                  </a:lnTo>
                  <a:lnTo>
                    <a:pt x="93" y="50"/>
                  </a:lnTo>
                  <a:lnTo>
                    <a:pt x="90" y="50"/>
                  </a:lnTo>
                  <a:lnTo>
                    <a:pt x="85" y="50"/>
                  </a:lnTo>
                  <a:lnTo>
                    <a:pt x="82" y="50"/>
                  </a:lnTo>
                  <a:lnTo>
                    <a:pt x="80" y="50"/>
                  </a:lnTo>
                  <a:lnTo>
                    <a:pt x="77" y="50"/>
                  </a:lnTo>
                  <a:lnTo>
                    <a:pt x="72" y="50"/>
                  </a:lnTo>
                  <a:lnTo>
                    <a:pt x="69" y="50"/>
                  </a:lnTo>
                  <a:lnTo>
                    <a:pt x="67" y="50"/>
                  </a:lnTo>
                  <a:lnTo>
                    <a:pt x="64" y="52"/>
                  </a:lnTo>
                  <a:lnTo>
                    <a:pt x="62" y="55"/>
                  </a:lnTo>
                  <a:lnTo>
                    <a:pt x="62" y="55"/>
                  </a:lnTo>
                  <a:lnTo>
                    <a:pt x="59" y="55"/>
                  </a:lnTo>
                  <a:lnTo>
                    <a:pt x="59" y="58"/>
                  </a:lnTo>
                  <a:lnTo>
                    <a:pt x="57" y="60"/>
                  </a:lnTo>
                  <a:lnTo>
                    <a:pt x="57" y="60"/>
                  </a:lnTo>
                  <a:lnTo>
                    <a:pt x="57" y="60"/>
                  </a:lnTo>
                  <a:lnTo>
                    <a:pt x="54" y="60"/>
                  </a:lnTo>
                  <a:lnTo>
                    <a:pt x="54" y="60"/>
                  </a:lnTo>
                  <a:lnTo>
                    <a:pt x="54" y="60"/>
                  </a:lnTo>
                  <a:lnTo>
                    <a:pt x="54" y="63"/>
                  </a:lnTo>
                  <a:lnTo>
                    <a:pt x="54" y="63"/>
                  </a:lnTo>
                  <a:lnTo>
                    <a:pt x="51" y="63"/>
                  </a:lnTo>
                  <a:lnTo>
                    <a:pt x="51" y="63"/>
                  </a:lnTo>
                  <a:lnTo>
                    <a:pt x="49" y="65"/>
                  </a:lnTo>
                  <a:lnTo>
                    <a:pt x="49" y="68"/>
                  </a:lnTo>
                  <a:lnTo>
                    <a:pt x="49" y="68"/>
                  </a:lnTo>
                  <a:lnTo>
                    <a:pt x="49" y="70"/>
                  </a:lnTo>
                  <a:lnTo>
                    <a:pt x="49" y="70"/>
                  </a:lnTo>
                  <a:lnTo>
                    <a:pt x="49" y="70"/>
                  </a:lnTo>
                  <a:lnTo>
                    <a:pt x="51" y="70"/>
                  </a:lnTo>
                  <a:lnTo>
                    <a:pt x="51" y="73"/>
                  </a:lnTo>
                  <a:lnTo>
                    <a:pt x="51" y="73"/>
                  </a:lnTo>
                  <a:lnTo>
                    <a:pt x="51" y="73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51" y="76"/>
                  </a:lnTo>
                  <a:lnTo>
                    <a:pt x="51" y="76"/>
                  </a:lnTo>
                  <a:lnTo>
                    <a:pt x="49" y="76"/>
                  </a:lnTo>
                  <a:lnTo>
                    <a:pt x="49" y="76"/>
                  </a:lnTo>
                  <a:lnTo>
                    <a:pt x="49" y="78"/>
                  </a:lnTo>
                  <a:lnTo>
                    <a:pt x="49" y="78"/>
                  </a:lnTo>
                  <a:lnTo>
                    <a:pt x="51" y="78"/>
                  </a:lnTo>
                  <a:lnTo>
                    <a:pt x="49" y="81"/>
                  </a:lnTo>
                  <a:lnTo>
                    <a:pt x="49" y="78"/>
                  </a:lnTo>
                  <a:lnTo>
                    <a:pt x="49" y="78"/>
                  </a:lnTo>
                  <a:lnTo>
                    <a:pt x="46" y="78"/>
                  </a:lnTo>
                  <a:lnTo>
                    <a:pt x="46" y="78"/>
                  </a:lnTo>
                  <a:lnTo>
                    <a:pt x="46" y="78"/>
                  </a:lnTo>
                  <a:lnTo>
                    <a:pt x="46" y="78"/>
                  </a:lnTo>
                  <a:lnTo>
                    <a:pt x="46" y="78"/>
                  </a:lnTo>
                  <a:lnTo>
                    <a:pt x="44" y="78"/>
                  </a:lnTo>
                  <a:lnTo>
                    <a:pt x="44" y="81"/>
                  </a:lnTo>
                  <a:lnTo>
                    <a:pt x="41" y="83"/>
                  </a:lnTo>
                  <a:lnTo>
                    <a:pt x="41" y="86"/>
                  </a:lnTo>
                  <a:lnTo>
                    <a:pt x="38" y="91"/>
                  </a:lnTo>
                  <a:lnTo>
                    <a:pt x="38" y="94"/>
                  </a:lnTo>
                  <a:lnTo>
                    <a:pt x="38" y="96"/>
                  </a:lnTo>
                  <a:lnTo>
                    <a:pt x="41" y="99"/>
                  </a:lnTo>
                  <a:lnTo>
                    <a:pt x="41" y="99"/>
                  </a:lnTo>
                  <a:lnTo>
                    <a:pt x="41" y="99"/>
                  </a:lnTo>
                  <a:lnTo>
                    <a:pt x="38" y="102"/>
                  </a:lnTo>
                  <a:lnTo>
                    <a:pt x="38" y="104"/>
                  </a:lnTo>
                  <a:lnTo>
                    <a:pt x="38" y="107"/>
                  </a:lnTo>
                  <a:lnTo>
                    <a:pt x="38" y="107"/>
                  </a:lnTo>
                  <a:lnTo>
                    <a:pt x="38" y="109"/>
                  </a:lnTo>
                  <a:lnTo>
                    <a:pt x="41" y="109"/>
                  </a:lnTo>
                  <a:lnTo>
                    <a:pt x="44" y="109"/>
                  </a:lnTo>
                  <a:lnTo>
                    <a:pt x="44" y="109"/>
                  </a:lnTo>
                  <a:lnTo>
                    <a:pt x="54" y="109"/>
                  </a:lnTo>
                  <a:lnTo>
                    <a:pt x="62" y="109"/>
                  </a:lnTo>
                  <a:lnTo>
                    <a:pt x="64" y="112"/>
                  </a:lnTo>
                  <a:lnTo>
                    <a:pt x="67" y="112"/>
                  </a:lnTo>
                  <a:lnTo>
                    <a:pt x="67" y="112"/>
                  </a:lnTo>
                  <a:lnTo>
                    <a:pt x="69" y="112"/>
                  </a:lnTo>
                  <a:lnTo>
                    <a:pt x="72" y="112"/>
                  </a:lnTo>
                  <a:lnTo>
                    <a:pt x="75" y="112"/>
                  </a:lnTo>
                  <a:lnTo>
                    <a:pt x="75" y="112"/>
                  </a:lnTo>
                  <a:lnTo>
                    <a:pt x="77" y="115"/>
                  </a:lnTo>
                  <a:lnTo>
                    <a:pt x="77" y="115"/>
                  </a:lnTo>
                  <a:lnTo>
                    <a:pt x="77" y="117"/>
                  </a:lnTo>
                  <a:lnTo>
                    <a:pt x="80" y="117"/>
                  </a:lnTo>
                  <a:lnTo>
                    <a:pt x="80" y="117"/>
                  </a:lnTo>
                  <a:lnTo>
                    <a:pt x="82" y="117"/>
                  </a:lnTo>
                  <a:lnTo>
                    <a:pt x="82" y="117"/>
                  </a:lnTo>
                  <a:lnTo>
                    <a:pt x="82" y="120"/>
                  </a:lnTo>
                  <a:lnTo>
                    <a:pt x="82" y="120"/>
                  </a:lnTo>
                  <a:lnTo>
                    <a:pt x="82" y="122"/>
                  </a:lnTo>
                  <a:lnTo>
                    <a:pt x="82" y="125"/>
                  </a:lnTo>
                  <a:lnTo>
                    <a:pt x="82" y="128"/>
                  </a:lnTo>
                  <a:lnTo>
                    <a:pt x="82" y="128"/>
                  </a:lnTo>
                  <a:lnTo>
                    <a:pt x="82" y="128"/>
                  </a:lnTo>
                  <a:lnTo>
                    <a:pt x="82" y="125"/>
                  </a:lnTo>
                  <a:lnTo>
                    <a:pt x="82" y="125"/>
                  </a:lnTo>
                  <a:lnTo>
                    <a:pt x="82" y="122"/>
                  </a:lnTo>
                  <a:lnTo>
                    <a:pt x="82" y="120"/>
                  </a:lnTo>
                  <a:lnTo>
                    <a:pt x="82" y="120"/>
                  </a:lnTo>
                  <a:lnTo>
                    <a:pt x="82" y="117"/>
                  </a:lnTo>
                  <a:lnTo>
                    <a:pt x="80" y="117"/>
                  </a:lnTo>
                  <a:lnTo>
                    <a:pt x="77" y="115"/>
                  </a:lnTo>
                  <a:lnTo>
                    <a:pt x="77" y="115"/>
                  </a:lnTo>
                  <a:lnTo>
                    <a:pt x="77" y="115"/>
                  </a:lnTo>
                  <a:lnTo>
                    <a:pt x="75" y="112"/>
                  </a:lnTo>
                  <a:lnTo>
                    <a:pt x="72" y="112"/>
                  </a:lnTo>
                  <a:lnTo>
                    <a:pt x="69" y="112"/>
                  </a:lnTo>
                  <a:lnTo>
                    <a:pt x="67" y="112"/>
                  </a:lnTo>
                  <a:lnTo>
                    <a:pt x="67" y="112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7"/>
                  </a:lnTo>
                  <a:lnTo>
                    <a:pt x="64" y="120"/>
                  </a:lnTo>
                  <a:lnTo>
                    <a:pt x="64" y="120"/>
                  </a:lnTo>
                  <a:lnTo>
                    <a:pt x="64" y="122"/>
                  </a:lnTo>
                  <a:lnTo>
                    <a:pt x="62" y="125"/>
                  </a:lnTo>
                  <a:lnTo>
                    <a:pt x="62" y="125"/>
                  </a:lnTo>
                  <a:lnTo>
                    <a:pt x="62" y="125"/>
                  </a:lnTo>
                  <a:lnTo>
                    <a:pt x="62" y="125"/>
                  </a:lnTo>
                  <a:lnTo>
                    <a:pt x="62" y="128"/>
                  </a:lnTo>
                  <a:lnTo>
                    <a:pt x="62" y="128"/>
                  </a:lnTo>
                  <a:lnTo>
                    <a:pt x="62" y="128"/>
                  </a:lnTo>
                  <a:lnTo>
                    <a:pt x="62" y="128"/>
                  </a:lnTo>
                  <a:lnTo>
                    <a:pt x="62" y="130"/>
                  </a:lnTo>
                  <a:lnTo>
                    <a:pt x="62" y="130"/>
                  </a:lnTo>
                  <a:lnTo>
                    <a:pt x="62" y="130"/>
                  </a:lnTo>
                  <a:lnTo>
                    <a:pt x="62" y="133"/>
                  </a:lnTo>
                  <a:lnTo>
                    <a:pt x="62" y="133"/>
                  </a:lnTo>
                  <a:lnTo>
                    <a:pt x="62" y="135"/>
                  </a:lnTo>
                  <a:lnTo>
                    <a:pt x="62" y="135"/>
                  </a:lnTo>
                  <a:lnTo>
                    <a:pt x="62" y="135"/>
                  </a:lnTo>
                  <a:lnTo>
                    <a:pt x="62" y="138"/>
                  </a:lnTo>
                  <a:lnTo>
                    <a:pt x="64" y="138"/>
                  </a:lnTo>
                  <a:lnTo>
                    <a:pt x="64" y="138"/>
                  </a:lnTo>
                  <a:lnTo>
                    <a:pt x="62" y="138"/>
                  </a:lnTo>
                  <a:lnTo>
                    <a:pt x="62" y="138"/>
                  </a:lnTo>
                  <a:lnTo>
                    <a:pt x="62" y="138"/>
                  </a:lnTo>
                  <a:lnTo>
                    <a:pt x="59" y="140"/>
                  </a:lnTo>
                  <a:lnTo>
                    <a:pt x="59" y="143"/>
                  </a:lnTo>
                  <a:lnTo>
                    <a:pt x="59" y="143"/>
                  </a:lnTo>
                  <a:lnTo>
                    <a:pt x="59" y="143"/>
                  </a:lnTo>
                  <a:lnTo>
                    <a:pt x="59" y="146"/>
                  </a:lnTo>
                  <a:lnTo>
                    <a:pt x="59" y="146"/>
                  </a:lnTo>
                  <a:lnTo>
                    <a:pt x="59" y="146"/>
                  </a:lnTo>
                  <a:lnTo>
                    <a:pt x="59" y="148"/>
                  </a:lnTo>
                  <a:lnTo>
                    <a:pt x="59" y="148"/>
                  </a:lnTo>
                  <a:lnTo>
                    <a:pt x="62" y="151"/>
                  </a:lnTo>
                  <a:lnTo>
                    <a:pt x="62" y="151"/>
                  </a:lnTo>
                  <a:lnTo>
                    <a:pt x="62" y="159"/>
                  </a:lnTo>
                  <a:lnTo>
                    <a:pt x="62" y="164"/>
                  </a:lnTo>
                  <a:lnTo>
                    <a:pt x="62" y="166"/>
                  </a:lnTo>
                  <a:lnTo>
                    <a:pt x="62" y="166"/>
                  </a:lnTo>
                  <a:lnTo>
                    <a:pt x="62" y="169"/>
                  </a:lnTo>
                  <a:lnTo>
                    <a:pt x="62" y="169"/>
                  </a:lnTo>
                  <a:lnTo>
                    <a:pt x="62" y="169"/>
                  </a:lnTo>
                  <a:lnTo>
                    <a:pt x="62" y="172"/>
                  </a:lnTo>
                  <a:lnTo>
                    <a:pt x="59" y="174"/>
                  </a:lnTo>
                  <a:lnTo>
                    <a:pt x="59" y="177"/>
                  </a:lnTo>
                  <a:lnTo>
                    <a:pt x="59" y="179"/>
                  </a:lnTo>
                  <a:lnTo>
                    <a:pt x="57" y="182"/>
                  </a:lnTo>
                  <a:lnTo>
                    <a:pt x="51" y="190"/>
                  </a:lnTo>
                  <a:lnTo>
                    <a:pt x="51" y="192"/>
                  </a:lnTo>
                  <a:lnTo>
                    <a:pt x="49" y="195"/>
                  </a:lnTo>
                  <a:lnTo>
                    <a:pt x="49" y="195"/>
                  </a:lnTo>
                  <a:lnTo>
                    <a:pt x="49" y="195"/>
                  </a:lnTo>
                  <a:lnTo>
                    <a:pt x="49" y="198"/>
                  </a:lnTo>
                  <a:lnTo>
                    <a:pt x="49" y="198"/>
                  </a:lnTo>
                  <a:lnTo>
                    <a:pt x="49" y="198"/>
                  </a:lnTo>
                  <a:lnTo>
                    <a:pt x="46" y="200"/>
                  </a:lnTo>
                  <a:lnTo>
                    <a:pt x="46" y="203"/>
                  </a:lnTo>
                  <a:lnTo>
                    <a:pt x="46" y="210"/>
                  </a:lnTo>
                  <a:lnTo>
                    <a:pt x="46" y="216"/>
                  </a:lnTo>
                  <a:lnTo>
                    <a:pt x="46" y="223"/>
                  </a:lnTo>
                  <a:lnTo>
                    <a:pt x="46" y="223"/>
                  </a:lnTo>
                  <a:lnTo>
                    <a:pt x="46" y="226"/>
                  </a:lnTo>
                  <a:lnTo>
                    <a:pt x="44" y="229"/>
                  </a:lnTo>
                  <a:lnTo>
                    <a:pt x="44" y="231"/>
                  </a:lnTo>
                  <a:lnTo>
                    <a:pt x="44" y="231"/>
                  </a:lnTo>
                  <a:lnTo>
                    <a:pt x="44" y="234"/>
                  </a:lnTo>
                  <a:lnTo>
                    <a:pt x="44" y="234"/>
                  </a:lnTo>
                  <a:lnTo>
                    <a:pt x="41" y="234"/>
                  </a:lnTo>
                  <a:lnTo>
                    <a:pt x="41" y="234"/>
                  </a:lnTo>
                  <a:lnTo>
                    <a:pt x="38" y="231"/>
                  </a:lnTo>
                  <a:lnTo>
                    <a:pt x="36" y="231"/>
                  </a:lnTo>
                  <a:lnTo>
                    <a:pt x="36" y="231"/>
                  </a:lnTo>
                  <a:lnTo>
                    <a:pt x="36" y="231"/>
                  </a:lnTo>
                  <a:lnTo>
                    <a:pt x="33" y="231"/>
                  </a:lnTo>
                  <a:lnTo>
                    <a:pt x="33" y="234"/>
                  </a:lnTo>
                  <a:lnTo>
                    <a:pt x="31" y="231"/>
                  </a:lnTo>
                  <a:lnTo>
                    <a:pt x="31" y="231"/>
                  </a:lnTo>
                  <a:lnTo>
                    <a:pt x="28" y="229"/>
                  </a:lnTo>
                  <a:lnTo>
                    <a:pt x="23" y="229"/>
                  </a:lnTo>
                  <a:lnTo>
                    <a:pt x="20" y="229"/>
                  </a:lnTo>
                  <a:lnTo>
                    <a:pt x="18" y="229"/>
                  </a:lnTo>
                  <a:lnTo>
                    <a:pt x="15" y="229"/>
                  </a:lnTo>
                  <a:lnTo>
                    <a:pt x="15" y="229"/>
                  </a:lnTo>
                  <a:lnTo>
                    <a:pt x="15" y="231"/>
                  </a:lnTo>
                  <a:lnTo>
                    <a:pt x="13" y="231"/>
                  </a:lnTo>
                  <a:lnTo>
                    <a:pt x="13" y="231"/>
                  </a:lnTo>
                  <a:lnTo>
                    <a:pt x="10" y="231"/>
                  </a:lnTo>
                  <a:lnTo>
                    <a:pt x="10" y="234"/>
                  </a:lnTo>
                  <a:lnTo>
                    <a:pt x="7" y="234"/>
                  </a:lnTo>
                  <a:lnTo>
                    <a:pt x="7" y="234"/>
                  </a:lnTo>
                  <a:lnTo>
                    <a:pt x="7" y="234"/>
                  </a:lnTo>
                  <a:lnTo>
                    <a:pt x="7" y="236"/>
                  </a:lnTo>
                  <a:lnTo>
                    <a:pt x="7" y="236"/>
                  </a:lnTo>
                  <a:lnTo>
                    <a:pt x="7" y="239"/>
                  </a:lnTo>
                  <a:lnTo>
                    <a:pt x="7" y="242"/>
                  </a:lnTo>
                  <a:lnTo>
                    <a:pt x="7" y="242"/>
                  </a:lnTo>
                  <a:lnTo>
                    <a:pt x="10" y="244"/>
                  </a:lnTo>
                  <a:lnTo>
                    <a:pt x="13" y="244"/>
                  </a:lnTo>
                  <a:lnTo>
                    <a:pt x="13" y="244"/>
                  </a:lnTo>
                  <a:lnTo>
                    <a:pt x="13" y="247"/>
                  </a:lnTo>
                  <a:lnTo>
                    <a:pt x="10" y="247"/>
                  </a:lnTo>
                  <a:lnTo>
                    <a:pt x="7" y="247"/>
                  </a:lnTo>
                  <a:lnTo>
                    <a:pt x="7" y="247"/>
                  </a:lnTo>
                  <a:lnTo>
                    <a:pt x="7" y="249"/>
                  </a:lnTo>
                  <a:lnTo>
                    <a:pt x="5" y="249"/>
                  </a:lnTo>
                  <a:lnTo>
                    <a:pt x="5" y="247"/>
                  </a:lnTo>
                  <a:lnTo>
                    <a:pt x="2" y="247"/>
                  </a:lnTo>
                  <a:lnTo>
                    <a:pt x="2" y="249"/>
                  </a:lnTo>
                  <a:lnTo>
                    <a:pt x="5" y="249"/>
                  </a:lnTo>
                  <a:lnTo>
                    <a:pt x="5" y="252"/>
                  </a:lnTo>
                  <a:lnTo>
                    <a:pt x="5" y="255"/>
                  </a:lnTo>
                  <a:lnTo>
                    <a:pt x="5" y="255"/>
                  </a:lnTo>
                  <a:lnTo>
                    <a:pt x="5" y="257"/>
                  </a:lnTo>
                  <a:lnTo>
                    <a:pt x="5" y="257"/>
                  </a:lnTo>
                  <a:lnTo>
                    <a:pt x="5" y="260"/>
                  </a:lnTo>
                  <a:lnTo>
                    <a:pt x="7" y="260"/>
                  </a:lnTo>
                  <a:lnTo>
                    <a:pt x="7" y="262"/>
                  </a:lnTo>
                  <a:lnTo>
                    <a:pt x="10" y="262"/>
                  </a:lnTo>
                  <a:lnTo>
                    <a:pt x="13" y="265"/>
                  </a:lnTo>
                  <a:lnTo>
                    <a:pt x="15" y="265"/>
                  </a:lnTo>
                  <a:lnTo>
                    <a:pt x="20" y="265"/>
                  </a:lnTo>
                  <a:lnTo>
                    <a:pt x="23" y="265"/>
                  </a:lnTo>
                  <a:lnTo>
                    <a:pt x="23" y="265"/>
                  </a:lnTo>
                  <a:lnTo>
                    <a:pt x="23" y="265"/>
                  </a:lnTo>
                  <a:lnTo>
                    <a:pt x="23" y="265"/>
                  </a:lnTo>
                  <a:lnTo>
                    <a:pt x="23" y="265"/>
                  </a:lnTo>
                  <a:lnTo>
                    <a:pt x="25" y="265"/>
                  </a:lnTo>
                  <a:lnTo>
                    <a:pt x="28" y="268"/>
                  </a:lnTo>
                  <a:lnTo>
                    <a:pt x="28" y="268"/>
                  </a:lnTo>
                  <a:lnTo>
                    <a:pt x="31" y="268"/>
                  </a:lnTo>
                  <a:lnTo>
                    <a:pt x="33" y="268"/>
                  </a:lnTo>
                  <a:lnTo>
                    <a:pt x="33" y="268"/>
                  </a:lnTo>
                  <a:lnTo>
                    <a:pt x="36" y="265"/>
                  </a:lnTo>
                  <a:lnTo>
                    <a:pt x="36" y="265"/>
                  </a:lnTo>
                  <a:lnTo>
                    <a:pt x="36" y="262"/>
                  </a:lnTo>
                  <a:lnTo>
                    <a:pt x="38" y="262"/>
                  </a:lnTo>
                  <a:lnTo>
                    <a:pt x="38" y="262"/>
                  </a:lnTo>
                  <a:lnTo>
                    <a:pt x="38" y="262"/>
                  </a:lnTo>
                  <a:lnTo>
                    <a:pt x="38" y="265"/>
                  </a:lnTo>
                  <a:lnTo>
                    <a:pt x="41" y="268"/>
                  </a:lnTo>
                  <a:lnTo>
                    <a:pt x="41" y="270"/>
                  </a:lnTo>
                  <a:lnTo>
                    <a:pt x="41" y="270"/>
                  </a:lnTo>
                  <a:lnTo>
                    <a:pt x="41" y="270"/>
                  </a:lnTo>
                  <a:lnTo>
                    <a:pt x="41" y="273"/>
                  </a:lnTo>
                  <a:lnTo>
                    <a:pt x="41" y="273"/>
                  </a:lnTo>
                  <a:lnTo>
                    <a:pt x="44" y="273"/>
                  </a:lnTo>
                  <a:lnTo>
                    <a:pt x="44" y="273"/>
                  </a:lnTo>
                  <a:lnTo>
                    <a:pt x="46" y="275"/>
                  </a:lnTo>
                  <a:lnTo>
                    <a:pt x="46" y="278"/>
                  </a:lnTo>
                  <a:lnTo>
                    <a:pt x="46" y="278"/>
                  </a:lnTo>
                  <a:lnTo>
                    <a:pt x="46" y="280"/>
                  </a:lnTo>
                  <a:lnTo>
                    <a:pt x="46" y="283"/>
                  </a:lnTo>
                  <a:lnTo>
                    <a:pt x="46" y="286"/>
                  </a:lnTo>
                  <a:lnTo>
                    <a:pt x="46" y="286"/>
                  </a:lnTo>
                  <a:lnTo>
                    <a:pt x="44" y="288"/>
                  </a:lnTo>
                  <a:lnTo>
                    <a:pt x="41" y="293"/>
                  </a:lnTo>
                  <a:lnTo>
                    <a:pt x="41" y="296"/>
                  </a:lnTo>
                  <a:lnTo>
                    <a:pt x="41" y="299"/>
                  </a:lnTo>
                  <a:lnTo>
                    <a:pt x="44" y="301"/>
                  </a:lnTo>
                  <a:lnTo>
                    <a:pt x="46" y="301"/>
                  </a:lnTo>
                  <a:lnTo>
                    <a:pt x="46" y="301"/>
                  </a:lnTo>
                  <a:lnTo>
                    <a:pt x="49" y="301"/>
                  </a:lnTo>
                  <a:lnTo>
                    <a:pt x="49" y="301"/>
                  </a:lnTo>
                  <a:lnTo>
                    <a:pt x="51" y="301"/>
                  </a:lnTo>
                  <a:lnTo>
                    <a:pt x="51" y="299"/>
                  </a:lnTo>
                  <a:lnTo>
                    <a:pt x="51" y="299"/>
                  </a:lnTo>
                  <a:lnTo>
                    <a:pt x="54" y="299"/>
                  </a:lnTo>
                  <a:lnTo>
                    <a:pt x="57" y="299"/>
                  </a:lnTo>
                  <a:lnTo>
                    <a:pt x="64" y="299"/>
                  </a:lnTo>
                  <a:lnTo>
                    <a:pt x="72" y="299"/>
                  </a:lnTo>
                  <a:lnTo>
                    <a:pt x="72" y="299"/>
                  </a:lnTo>
                  <a:lnTo>
                    <a:pt x="72" y="296"/>
                  </a:lnTo>
                  <a:lnTo>
                    <a:pt x="72" y="296"/>
                  </a:lnTo>
                  <a:lnTo>
                    <a:pt x="75" y="296"/>
                  </a:lnTo>
                  <a:lnTo>
                    <a:pt x="77" y="296"/>
                  </a:lnTo>
                  <a:lnTo>
                    <a:pt x="80" y="293"/>
                  </a:lnTo>
                  <a:lnTo>
                    <a:pt x="80" y="293"/>
                  </a:lnTo>
                  <a:lnTo>
                    <a:pt x="82" y="291"/>
                  </a:lnTo>
                  <a:lnTo>
                    <a:pt x="82" y="291"/>
                  </a:lnTo>
                  <a:lnTo>
                    <a:pt x="82" y="291"/>
                  </a:lnTo>
                  <a:lnTo>
                    <a:pt x="85" y="288"/>
                  </a:lnTo>
                  <a:lnTo>
                    <a:pt x="85" y="288"/>
                  </a:lnTo>
                  <a:lnTo>
                    <a:pt x="88" y="288"/>
                  </a:lnTo>
                  <a:lnTo>
                    <a:pt x="88" y="286"/>
                  </a:lnTo>
                  <a:lnTo>
                    <a:pt x="90" y="286"/>
                  </a:lnTo>
                  <a:lnTo>
                    <a:pt x="90" y="286"/>
                  </a:lnTo>
                  <a:lnTo>
                    <a:pt x="93" y="283"/>
                  </a:lnTo>
                  <a:lnTo>
                    <a:pt x="93" y="283"/>
                  </a:lnTo>
                  <a:lnTo>
                    <a:pt x="95" y="280"/>
                  </a:lnTo>
                  <a:lnTo>
                    <a:pt x="95" y="280"/>
                  </a:lnTo>
                  <a:lnTo>
                    <a:pt x="98" y="280"/>
                  </a:lnTo>
                  <a:lnTo>
                    <a:pt x="98" y="278"/>
                  </a:lnTo>
                  <a:lnTo>
                    <a:pt x="101" y="278"/>
                  </a:lnTo>
                  <a:lnTo>
                    <a:pt x="101" y="280"/>
                  </a:lnTo>
                  <a:lnTo>
                    <a:pt x="101" y="280"/>
                  </a:lnTo>
                  <a:lnTo>
                    <a:pt x="101" y="278"/>
                  </a:lnTo>
                  <a:lnTo>
                    <a:pt x="101" y="278"/>
                  </a:lnTo>
                  <a:lnTo>
                    <a:pt x="101" y="278"/>
                  </a:lnTo>
                  <a:lnTo>
                    <a:pt x="103" y="278"/>
                  </a:lnTo>
                  <a:lnTo>
                    <a:pt x="103" y="278"/>
                  </a:lnTo>
                  <a:lnTo>
                    <a:pt x="103" y="278"/>
                  </a:lnTo>
                  <a:lnTo>
                    <a:pt x="103" y="278"/>
                  </a:lnTo>
                  <a:lnTo>
                    <a:pt x="103" y="275"/>
                  </a:lnTo>
                  <a:lnTo>
                    <a:pt x="103" y="275"/>
                  </a:lnTo>
                  <a:lnTo>
                    <a:pt x="103" y="273"/>
                  </a:lnTo>
                  <a:lnTo>
                    <a:pt x="106" y="273"/>
                  </a:lnTo>
                  <a:lnTo>
                    <a:pt x="106" y="273"/>
                  </a:lnTo>
                  <a:lnTo>
                    <a:pt x="106" y="270"/>
                  </a:lnTo>
                  <a:lnTo>
                    <a:pt x="106" y="270"/>
                  </a:lnTo>
                  <a:lnTo>
                    <a:pt x="106" y="270"/>
                  </a:lnTo>
                  <a:lnTo>
                    <a:pt x="103" y="270"/>
                  </a:lnTo>
                  <a:lnTo>
                    <a:pt x="101" y="268"/>
                  </a:lnTo>
                  <a:lnTo>
                    <a:pt x="101" y="268"/>
                  </a:lnTo>
                  <a:lnTo>
                    <a:pt x="103" y="268"/>
                  </a:lnTo>
                  <a:lnTo>
                    <a:pt x="103" y="265"/>
                  </a:lnTo>
                  <a:lnTo>
                    <a:pt x="106" y="262"/>
                  </a:lnTo>
                  <a:lnTo>
                    <a:pt x="106" y="262"/>
                  </a:lnTo>
                  <a:lnTo>
                    <a:pt x="106" y="260"/>
                  </a:lnTo>
                  <a:lnTo>
                    <a:pt x="106" y="260"/>
                  </a:lnTo>
                  <a:lnTo>
                    <a:pt x="108" y="262"/>
                  </a:lnTo>
                  <a:lnTo>
                    <a:pt x="108" y="262"/>
                  </a:lnTo>
                  <a:lnTo>
                    <a:pt x="111" y="262"/>
                  </a:lnTo>
                  <a:lnTo>
                    <a:pt x="113" y="262"/>
                  </a:lnTo>
                  <a:lnTo>
                    <a:pt x="113" y="262"/>
                  </a:lnTo>
                  <a:lnTo>
                    <a:pt x="111" y="265"/>
                  </a:lnTo>
                  <a:lnTo>
                    <a:pt x="111" y="265"/>
                  </a:lnTo>
                  <a:lnTo>
                    <a:pt x="113" y="265"/>
                  </a:lnTo>
                  <a:lnTo>
                    <a:pt x="113" y="265"/>
                  </a:lnTo>
                  <a:lnTo>
                    <a:pt x="116" y="265"/>
                  </a:lnTo>
                  <a:lnTo>
                    <a:pt x="116" y="265"/>
                  </a:lnTo>
                  <a:lnTo>
                    <a:pt x="116" y="268"/>
                  </a:lnTo>
                  <a:lnTo>
                    <a:pt x="116" y="268"/>
                  </a:lnTo>
                  <a:lnTo>
                    <a:pt x="116" y="270"/>
                  </a:lnTo>
                  <a:lnTo>
                    <a:pt x="116" y="273"/>
                  </a:lnTo>
                  <a:lnTo>
                    <a:pt x="119" y="273"/>
                  </a:lnTo>
                  <a:lnTo>
                    <a:pt x="119" y="275"/>
                  </a:lnTo>
                  <a:lnTo>
                    <a:pt x="121" y="275"/>
                  </a:lnTo>
                  <a:lnTo>
                    <a:pt x="124" y="278"/>
                  </a:lnTo>
                  <a:lnTo>
                    <a:pt x="129" y="278"/>
                  </a:lnTo>
                  <a:lnTo>
                    <a:pt x="132" y="280"/>
                  </a:lnTo>
                  <a:lnTo>
                    <a:pt x="134" y="280"/>
                  </a:lnTo>
                  <a:lnTo>
                    <a:pt x="134" y="278"/>
                  </a:lnTo>
                  <a:lnTo>
                    <a:pt x="137" y="278"/>
                  </a:lnTo>
                  <a:lnTo>
                    <a:pt x="139" y="278"/>
                  </a:lnTo>
                  <a:lnTo>
                    <a:pt x="139" y="278"/>
                  </a:lnTo>
                  <a:lnTo>
                    <a:pt x="142" y="280"/>
                  </a:lnTo>
                  <a:lnTo>
                    <a:pt x="142" y="280"/>
                  </a:lnTo>
                  <a:lnTo>
                    <a:pt x="142" y="280"/>
                  </a:lnTo>
                  <a:lnTo>
                    <a:pt x="142" y="280"/>
                  </a:lnTo>
                  <a:lnTo>
                    <a:pt x="142" y="280"/>
                  </a:lnTo>
                  <a:lnTo>
                    <a:pt x="145" y="280"/>
                  </a:lnTo>
                  <a:lnTo>
                    <a:pt x="145" y="283"/>
                  </a:lnTo>
                  <a:lnTo>
                    <a:pt x="145" y="283"/>
                  </a:lnTo>
                  <a:lnTo>
                    <a:pt x="145" y="283"/>
                  </a:lnTo>
                  <a:lnTo>
                    <a:pt x="145" y="283"/>
                  </a:lnTo>
                  <a:lnTo>
                    <a:pt x="145" y="283"/>
                  </a:lnTo>
                  <a:lnTo>
                    <a:pt x="145" y="283"/>
                  </a:lnTo>
                  <a:lnTo>
                    <a:pt x="145" y="283"/>
                  </a:lnTo>
                  <a:lnTo>
                    <a:pt x="145" y="286"/>
                  </a:lnTo>
                  <a:lnTo>
                    <a:pt x="145" y="286"/>
                  </a:lnTo>
                  <a:lnTo>
                    <a:pt x="145" y="286"/>
                  </a:lnTo>
                  <a:lnTo>
                    <a:pt x="145" y="286"/>
                  </a:lnTo>
                  <a:lnTo>
                    <a:pt x="147" y="288"/>
                  </a:lnTo>
                  <a:lnTo>
                    <a:pt x="147" y="288"/>
                  </a:lnTo>
                  <a:lnTo>
                    <a:pt x="150" y="291"/>
                  </a:lnTo>
                  <a:lnTo>
                    <a:pt x="150" y="291"/>
                  </a:lnTo>
                  <a:lnTo>
                    <a:pt x="150" y="288"/>
                  </a:lnTo>
                  <a:lnTo>
                    <a:pt x="150" y="291"/>
                  </a:lnTo>
                  <a:lnTo>
                    <a:pt x="150" y="291"/>
                  </a:lnTo>
                  <a:lnTo>
                    <a:pt x="147" y="291"/>
                  </a:lnTo>
                  <a:lnTo>
                    <a:pt x="145" y="291"/>
                  </a:lnTo>
                  <a:lnTo>
                    <a:pt x="142" y="291"/>
                  </a:lnTo>
                  <a:lnTo>
                    <a:pt x="142" y="293"/>
                  </a:lnTo>
                  <a:lnTo>
                    <a:pt x="145" y="296"/>
                  </a:lnTo>
                  <a:lnTo>
                    <a:pt x="145" y="296"/>
                  </a:lnTo>
                  <a:lnTo>
                    <a:pt x="145" y="296"/>
                  </a:lnTo>
                  <a:lnTo>
                    <a:pt x="145" y="296"/>
                  </a:lnTo>
                  <a:lnTo>
                    <a:pt x="145" y="296"/>
                  </a:lnTo>
                  <a:lnTo>
                    <a:pt x="142" y="296"/>
                  </a:lnTo>
                  <a:lnTo>
                    <a:pt x="142" y="299"/>
                  </a:lnTo>
                  <a:lnTo>
                    <a:pt x="142" y="299"/>
                  </a:lnTo>
                  <a:lnTo>
                    <a:pt x="142" y="301"/>
                  </a:lnTo>
                  <a:lnTo>
                    <a:pt x="142" y="301"/>
                  </a:lnTo>
                  <a:lnTo>
                    <a:pt x="142" y="301"/>
                  </a:lnTo>
                  <a:lnTo>
                    <a:pt x="142" y="304"/>
                  </a:lnTo>
                  <a:lnTo>
                    <a:pt x="142" y="304"/>
                  </a:lnTo>
                  <a:lnTo>
                    <a:pt x="142" y="304"/>
                  </a:lnTo>
                  <a:lnTo>
                    <a:pt x="142" y="304"/>
                  </a:lnTo>
                  <a:lnTo>
                    <a:pt x="139" y="306"/>
                  </a:lnTo>
                  <a:lnTo>
                    <a:pt x="139" y="306"/>
                  </a:lnTo>
                  <a:lnTo>
                    <a:pt x="139" y="309"/>
                  </a:lnTo>
                  <a:lnTo>
                    <a:pt x="139" y="312"/>
                  </a:lnTo>
                  <a:lnTo>
                    <a:pt x="142" y="312"/>
                  </a:lnTo>
                  <a:lnTo>
                    <a:pt x="145" y="312"/>
                  </a:lnTo>
                  <a:lnTo>
                    <a:pt x="145" y="314"/>
                  </a:lnTo>
                  <a:lnTo>
                    <a:pt x="147" y="314"/>
                  </a:lnTo>
                  <a:lnTo>
                    <a:pt x="150" y="314"/>
                  </a:lnTo>
                  <a:lnTo>
                    <a:pt x="152" y="314"/>
                  </a:lnTo>
                  <a:lnTo>
                    <a:pt x="152" y="314"/>
                  </a:lnTo>
                  <a:lnTo>
                    <a:pt x="152" y="314"/>
                  </a:lnTo>
                  <a:lnTo>
                    <a:pt x="152" y="314"/>
                  </a:lnTo>
                  <a:lnTo>
                    <a:pt x="152" y="317"/>
                  </a:lnTo>
                  <a:lnTo>
                    <a:pt x="152" y="317"/>
                  </a:lnTo>
                  <a:lnTo>
                    <a:pt x="152" y="317"/>
                  </a:lnTo>
                  <a:lnTo>
                    <a:pt x="152" y="317"/>
                  </a:lnTo>
                  <a:lnTo>
                    <a:pt x="150" y="317"/>
                  </a:lnTo>
                  <a:lnTo>
                    <a:pt x="150" y="317"/>
                  </a:lnTo>
                  <a:lnTo>
                    <a:pt x="150" y="317"/>
                  </a:lnTo>
                  <a:lnTo>
                    <a:pt x="150" y="317"/>
                  </a:lnTo>
                  <a:lnTo>
                    <a:pt x="150" y="317"/>
                  </a:lnTo>
                  <a:lnTo>
                    <a:pt x="150" y="317"/>
                  </a:lnTo>
                  <a:lnTo>
                    <a:pt x="150" y="319"/>
                  </a:lnTo>
                  <a:lnTo>
                    <a:pt x="150" y="322"/>
                  </a:lnTo>
                  <a:lnTo>
                    <a:pt x="152" y="322"/>
                  </a:lnTo>
                  <a:lnTo>
                    <a:pt x="152" y="325"/>
                  </a:lnTo>
                  <a:lnTo>
                    <a:pt x="150" y="325"/>
                  </a:lnTo>
                  <a:lnTo>
                    <a:pt x="147" y="325"/>
                  </a:lnTo>
                  <a:lnTo>
                    <a:pt x="147" y="325"/>
                  </a:lnTo>
                  <a:lnTo>
                    <a:pt x="147" y="325"/>
                  </a:lnTo>
                  <a:lnTo>
                    <a:pt x="145" y="327"/>
                  </a:lnTo>
                  <a:lnTo>
                    <a:pt x="145" y="327"/>
                  </a:lnTo>
                  <a:lnTo>
                    <a:pt x="142" y="327"/>
                  </a:lnTo>
                  <a:lnTo>
                    <a:pt x="142" y="327"/>
                  </a:lnTo>
                  <a:lnTo>
                    <a:pt x="139" y="327"/>
                  </a:lnTo>
                  <a:lnTo>
                    <a:pt x="137" y="327"/>
                  </a:lnTo>
                  <a:lnTo>
                    <a:pt x="139" y="330"/>
                  </a:lnTo>
                  <a:lnTo>
                    <a:pt x="139" y="330"/>
                  </a:lnTo>
                  <a:lnTo>
                    <a:pt x="139" y="332"/>
                  </a:lnTo>
                  <a:lnTo>
                    <a:pt x="139" y="332"/>
                  </a:lnTo>
                  <a:lnTo>
                    <a:pt x="142" y="332"/>
                  </a:lnTo>
                  <a:lnTo>
                    <a:pt x="142" y="332"/>
                  </a:lnTo>
                  <a:lnTo>
                    <a:pt x="142" y="335"/>
                  </a:lnTo>
                  <a:lnTo>
                    <a:pt x="142" y="335"/>
                  </a:lnTo>
                  <a:lnTo>
                    <a:pt x="142" y="335"/>
                  </a:lnTo>
                  <a:lnTo>
                    <a:pt x="142" y="335"/>
                  </a:lnTo>
                  <a:lnTo>
                    <a:pt x="145" y="338"/>
                  </a:lnTo>
                  <a:lnTo>
                    <a:pt x="147" y="338"/>
                  </a:lnTo>
                  <a:lnTo>
                    <a:pt x="150" y="338"/>
                  </a:lnTo>
                  <a:lnTo>
                    <a:pt x="150" y="338"/>
                  </a:lnTo>
                  <a:lnTo>
                    <a:pt x="150" y="338"/>
                  </a:lnTo>
                  <a:lnTo>
                    <a:pt x="150" y="335"/>
                  </a:lnTo>
                  <a:lnTo>
                    <a:pt x="150" y="335"/>
                  </a:lnTo>
                  <a:lnTo>
                    <a:pt x="150" y="335"/>
                  </a:lnTo>
                  <a:lnTo>
                    <a:pt x="152" y="335"/>
                  </a:lnTo>
                  <a:lnTo>
                    <a:pt x="152" y="335"/>
                  </a:lnTo>
                  <a:lnTo>
                    <a:pt x="152" y="332"/>
                  </a:lnTo>
                  <a:lnTo>
                    <a:pt x="152" y="332"/>
                  </a:lnTo>
                  <a:lnTo>
                    <a:pt x="152" y="332"/>
                  </a:lnTo>
                  <a:lnTo>
                    <a:pt x="155" y="332"/>
                  </a:lnTo>
                  <a:lnTo>
                    <a:pt x="155" y="332"/>
                  </a:lnTo>
                  <a:lnTo>
                    <a:pt x="155" y="332"/>
                  </a:lnTo>
                  <a:lnTo>
                    <a:pt x="155" y="332"/>
                  </a:lnTo>
                  <a:lnTo>
                    <a:pt x="158" y="332"/>
                  </a:lnTo>
                  <a:lnTo>
                    <a:pt x="158" y="332"/>
                  </a:lnTo>
                  <a:lnTo>
                    <a:pt x="158" y="332"/>
                  </a:lnTo>
                  <a:lnTo>
                    <a:pt x="160" y="332"/>
                  </a:lnTo>
                  <a:lnTo>
                    <a:pt x="160" y="332"/>
                  </a:lnTo>
                  <a:lnTo>
                    <a:pt x="160" y="332"/>
                  </a:lnTo>
                  <a:lnTo>
                    <a:pt x="163" y="332"/>
                  </a:lnTo>
                  <a:lnTo>
                    <a:pt x="165" y="332"/>
                  </a:lnTo>
                  <a:lnTo>
                    <a:pt x="165" y="332"/>
                  </a:lnTo>
                  <a:lnTo>
                    <a:pt x="168" y="330"/>
                  </a:lnTo>
                  <a:lnTo>
                    <a:pt x="168" y="330"/>
                  </a:lnTo>
                  <a:lnTo>
                    <a:pt x="170" y="332"/>
                  </a:lnTo>
                  <a:lnTo>
                    <a:pt x="173" y="332"/>
                  </a:lnTo>
                  <a:lnTo>
                    <a:pt x="173" y="330"/>
                  </a:lnTo>
                  <a:lnTo>
                    <a:pt x="173" y="330"/>
                  </a:lnTo>
                  <a:lnTo>
                    <a:pt x="173" y="327"/>
                  </a:lnTo>
                  <a:lnTo>
                    <a:pt x="176" y="325"/>
                  </a:lnTo>
                  <a:lnTo>
                    <a:pt x="176" y="325"/>
                  </a:lnTo>
                  <a:lnTo>
                    <a:pt x="178" y="325"/>
                  </a:lnTo>
                  <a:lnTo>
                    <a:pt x="178" y="322"/>
                  </a:lnTo>
                  <a:lnTo>
                    <a:pt x="178" y="322"/>
                  </a:lnTo>
                  <a:lnTo>
                    <a:pt x="178" y="322"/>
                  </a:lnTo>
                  <a:lnTo>
                    <a:pt x="181" y="322"/>
                  </a:lnTo>
                  <a:lnTo>
                    <a:pt x="181" y="322"/>
                  </a:lnTo>
                  <a:lnTo>
                    <a:pt x="181" y="322"/>
                  </a:lnTo>
                  <a:lnTo>
                    <a:pt x="181" y="322"/>
                  </a:lnTo>
                  <a:lnTo>
                    <a:pt x="181" y="322"/>
                  </a:lnTo>
                  <a:lnTo>
                    <a:pt x="181" y="322"/>
                  </a:lnTo>
                  <a:lnTo>
                    <a:pt x="181" y="322"/>
                  </a:lnTo>
                  <a:lnTo>
                    <a:pt x="181" y="322"/>
                  </a:lnTo>
                  <a:lnTo>
                    <a:pt x="181" y="322"/>
                  </a:lnTo>
                  <a:lnTo>
                    <a:pt x="181" y="322"/>
                  </a:lnTo>
                  <a:lnTo>
                    <a:pt x="183" y="322"/>
                  </a:lnTo>
                  <a:lnTo>
                    <a:pt x="183" y="322"/>
                  </a:lnTo>
                  <a:lnTo>
                    <a:pt x="186" y="325"/>
                  </a:lnTo>
                  <a:lnTo>
                    <a:pt x="186" y="325"/>
                  </a:lnTo>
                  <a:lnTo>
                    <a:pt x="186" y="322"/>
                  </a:lnTo>
                  <a:lnTo>
                    <a:pt x="186" y="322"/>
                  </a:lnTo>
                  <a:lnTo>
                    <a:pt x="189" y="322"/>
                  </a:lnTo>
                  <a:lnTo>
                    <a:pt x="189" y="322"/>
                  </a:lnTo>
                  <a:lnTo>
                    <a:pt x="191" y="325"/>
                  </a:lnTo>
                  <a:lnTo>
                    <a:pt x="191" y="325"/>
                  </a:lnTo>
                  <a:lnTo>
                    <a:pt x="191" y="325"/>
                  </a:lnTo>
                  <a:lnTo>
                    <a:pt x="194" y="325"/>
                  </a:lnTo>
                  <a:lnTo>
                    <a:pt x="194" y="325"/>
                  </a:lnTo>
                  <a:lnTo>
                    <a:pt x="194" y="325"/>
                  </a:lnTo>
                  <a:lnTo>
                    <a:pt x="196" y="325"/>
                  </a:lnTo>
                  <a:lnTo>
                    <a:pt x="196" y="322"/>
                  </a:lnTo>
                  <a:lnTo>
                    <a:pt x="196" y="322"/>
                  </a:lnTo>
                  <a:lnTo>
                    <a:pt x="196" y="319"/>
                  </a:lnTo>
                  <a:lnTo>
                    <a:pt x="199" y="319"/>
                  </a:lnTo>
                  <a:lnTo>
                    <a:pt x="199" y="317"/>
                  </a:lnTo>
                  <a:lnTo>
                    <a:pt x="202" y="317"/>
                  </a:lnTo>
                  <a:lnTo>
                    <a:pt x="204" y="317"/>
                  </a:lnTo>
                  <a:lnTo>
                    <a:pt x="204" y="314"/>
                  </a:lnTo>
                  <a:lnTo>
                    <a:pt x="207" y="312"/>
                  </a:lnTo>
                  <a:lnTo>
                    <a:pt x="207" y="312"/>
                  </a:lnTo>
                  <a:lnTo>
                    <a:pt x="207" y="312"/>
                  </a:lnTo>
                  <a:lnTo>
                    <a:pt x="207" y="312"/>
                  </a:lnTo>
                  <a:lnTo>
                    <a:pt x="207" y="312"/>
                  </a:lnTo>
                  <a:lnTo>
                    <a:pt x="207" y="312"/>
                  </a:lnTo>
                  <a:lnTo>
                    <a:pt x="207" y="309"/>
                  </a:lnTo>
                  <a:lnTo>
                    <a:pt x="204" y="309"/>
                  </a:lnTo>
                  <a:lnTo>
                    <a:pt x="202" y="309"/>
                  </a:lnTo>
                  <a:lnTo>
                    <a:pt x="199" y="306"/>
                  </a:lnTo>
                  <a:lnTo>
                    <a:pt x="199" y="306"/>
                  </a:lnTo>
                  <a:lnTo>
                    <a:pt x="202" y="304"/>
                  </a:lnTo>
                  <a:lnTo>
                    <a:pt x="202" y="304"/>
                  </a:lnTo>
                  <a:lnTo>
                    <a:pt x="202" y="304"/>
                  </a:lnTo>
                  <a:lnTo>
                    <a:pt x="202" y="304"/>
                  </a:lnTo>
                  <a:lnTo>
                    <a:pt x="202" y="301"/>
                  </a:lnTo>
                  <a:lnTo>
                    <a:pt x="202" y="301"/>
                  </a:lnTo>
                  <a:lnTo>
                    <a:pt x="202" y="301"/>
                  </a:lnTo>
                  <a:lnTo>
                    <a:pt x="202" y="299"/>
                  </a:lnTo>
                  <a:lnTo>
                    <a:pt x="202" y="299"/>
                  </a:lnTo>
                  <a:lnTo>
                    <a:pt x="202" y="299"/>
                  </a:lnTo>
                  <a:lnTo>
                    <a:pt x="202" y="296"/>
                  </a:lnTo>
                  <a:lnTo>
                    <a:pt x="202" y="293"/>
                  </a:lnTo>
                  <a:lnTo>
                    <a:pt x="202" y="293"/>
                  </a:lnTo>
                  <a:lnTo>
                    <a:pt x="202" y="291"/>
                  </a:lnTo>
                  <a:lnTo>
                    <a:pt x="202" y="291"/>
                  </a:lnTo>
                  <a:lnTo>
                    <a:pt x="202" y="291"/>
                  </a:lnTo>
                  <a:lnTo>
                    <a:pt x="202" y="288"/>
                  </a:lnTo>
                  <a:lnTo>
                    <a:pt x="202" y="288"/>
                  </a:lnTo>
                  <a:lnTo>
                    <a:pt x="202" y="286"/>
                  </a:lnTo>
                  <a:lnTo>
                    <a:pt x="202" y="283"/>
                  </a:lnTo>
                  <a:lnTo>
                    <a:pt x="199" y="283"/>
                  </a:lnTo>
                  <a:lnTo>
                    <a:pt x="199" y="283"/>
                  </a:lnTo>
                  <a:lnTo>
                    <a:pt x="199" y="280"/>
                  </a:lnTo>
                  <a:lnTo>
                    <a:pt x="199" y="280"/>
                  </a:lnTo>
                  <a:lnTo>
                    <a:pt x="199" y="280"/>
                  </a:lnTo>
                  <a:lnTo>
                    <a:pt x="199" y="280"/>
                  </a:lnTo>
                  <a:lnTo>
                    <a:pt x="196" y="278"/>
                  </a:lnTo>
                  <a:lnTo>
                    <a:pt x="194" y="278"/>
                  </a:lnTo>
                  <a:lnTo>
                    <a:pt x="191" y="275"/>
                  </a:lnTo>
                  <a:lnTo>
                    <a:pt x="189" y="275"/>
                  </a:lnTo>
                  <a:lnTo>
                    <a:pt x="186" y="275"/>
                  </a:lnTo>
                  <a:lnTo>
                    <a:pt x="186" y="273"/>
                  </a:lnTo>
                  <a:lnTo>
                    <a:pt x="186" y="273"/>
                  </a:lnTo>
                  <a:lnTo>
                    <a:pt x="186" y="273"/>
                  </a:lnTo>
                  <a:lnTo>
                    <a:pt x="186" y="273"/>
                  </a:lnTo>
                  <a:lnTo>
                    <a:pt x="186" y="273"/>
                  </a:lnTo>
                  <a:lnTo>
                    <a:pt x="186" y="273"/>
                  </a:lnTo>
                  <a:lnTo>
                    <a:pt x="186" y="270"/>
                  </a:lnTo>
                  <a:lnTo>
                    <a:pt x="186" y="268"/>
                  </a:lnTo>
                  <a:lnTo>
                    <a:pt x="183" y="268"/>
                  </a:lnTo>
                  <a:lnTo>
                    <a:pt x="183" y="268"/>
                  </a:lnTo>
                  <a:lnTo>
                    <a:pt x="183" y="268"/>
                  </a:lnTo>
                  <a:lnTo>
                    <a:pt x="183" y="268"/>
                  </a:lnTo>
                  <a:lnTo>
                    <a:pt x="186" y="265"/>
                  </a:lnTo>
                  <a:lnTo>
                    <a:pt x="183" y="265"/>
                  </a:lnTo>
                  <a:lnTo>
                    <a:pt x="183" y="265"/>
                  </a:lnTo>
                  <a:lnTo>
                    <a:pt x="183" y="265"/>
                  </a:lnTo>
                  <a:lnTo>
                    <a:pt x="183" y="265"/>
                  </a:lnTo>
                  <a:lnTo>
                    <a:pt x="186" y="265"/>
                  </a:lnTo>
                  <a:lnTo>
                    <a:pt x="186" y="265"/>
                  </a:lnTo>
                  <a:lnTo>
                    <a:pt x="186" y="265"/>
                  </a:lnTo>
                  <a:lnTo>
                    <a:pt x="189" y="265"/>
                  </a:lnTo>
                  <a:lnTo>
                    <a:pt x="191" y="265"/>
                  </a:lnTo>
                  <a:lnTo>
                    <a:pt x="191" y="265"/>
                  </a:lnTo>
                  <a:lnTo>
                    <a:pt x="191" y="268"/>
                  </a:lnTo>
                  <a:lnTo>
                    <a:pt x="194" y="268"/>
                  </a:lnTo>
                  <a:lnTo>
                    <a:pt x="194" y="265"/>
                  </a:lnTo>
                  <a:lnTo>
                    <a:pt x="196" y="265"/>
                  </a:lnTo>
                  <a:lnTo>
                    <a:pt x="196" y="265"/>
                  </a:lnTo>
                  <a:lnTo>
                    <a:pt x="196" y="268"/>
                  </a:lnTo>
                  <a:lnTo>
                    <a:pt x="196" y="265"/>
                  </a:lnTo>
                  <a:lnTo>
                    <a:pt x="199" y="265"/>
                  </a:lnTo>
                  <a:lnTo>
                    <a:pt x="199" y="262"/>
                  </a:lnTo>
                  <a:lnTo>
                    <a:pt x="202" y="262"/>
                  </a:lnTo>
                  <a:lnTo>
                    <a:pt x="202" y="260"/>
                  </a:lnTo>
                  <a:lnTo>
                    <a:pt x="202" y="260"/>
                  </a:lnTo>
                  <a:lnTo>
                    <a:pt x="202" y="260"/>
                  </a:lnTo>
                  <a:lnTo>
                    <a:pt x="202" y="260"/>
                  </a:lnTo>
                  <a:lnTo>
                    <a:pt x="202" y="257"/>
                  </a:lnTo>
                  <a:lnTo>
                    <a:pt x="202" y="257"/>
                  </a:lnTo>
                  <a:lnTo>
                    <a:pt x="202" y="257"/>
                  </a:lnTo>
                  <a:lnTo>
                    <a:pt x="204" y="257"/>
                  </a:lnTo>
                  <a:lnTo>
                    <a:pt x="204" y="257"/>
                  </a:lnTo>
                  <a:lnTo>
                    <a:pt x="204" y="257"/>
                  </a:lnTo>
                  <a:lnTo>
                    <a:pt x="207" y="255"/>
                  </a:lnTo>
                  <a:lnTo>
                    <a:pt x="207" y="255"/>
                  </a:lnTo>
                  <a:lnTo>
                    <a:pt x="207" y="255"/>
                  </a:lnTo>
                  <a:lnTo>
                    <a:pt x="207" y="255"/>
                  </a:lnTo>
                  <a:lnTo>
                    <a:pt x="209" y="255"/>
                  </a:lnTo>
                  <a:lnTo>
                    <a:pt x="209" y="257"/>
                  </a:lnTo>
                  <a:lnTo>
                    <a:pt x="212" y="257"/>
                  </a:lnTo>
                  <a:lnTo>
                    <a:pt x="214" y="257"/>
                  </a:lnTo>
                  <a:lnTo>
                    <a:pt x="217" y="255"/>
                  </a:lnTo>
                  <a:lnTo>
                    <a:pt x="220" y="252"/>
                  </a:lnTo>
                  <a:lnTo>
                    <a:pt x="222" y="252"/>
                  </a:lnTo>
                  <a:lnTo>
                    <a:pt x="222" y="252"/>
                  </a:lnTo>
                  <a:lnTo>
                    <a:pt x="222" y="252"/>
                  </a:lnTo>
                  <a:lnTo>
                    <a:pt x="225" y="252"/>
                  </a:lnTo>
                  <a:lnTo>
                    <a:pt x="225" y="252"/>
                  </a:lnTo>
                  <a:lnTo>
                    <a:pt x="225" y="252"/>
                  </a:lnTo>
                  <a:lnTo>
                    <a:pt x="227" y="252"/>
                  </a:lnTo>
                  <a:lnTo>
                    <a:pt x="227" y="252"/>
                  </a:lnTo>
                  <a:lnTo>
                    <a:pt x="227" y="255"/>
                  </a:lnTo>
                  <a:lnTo>
                    <a:pt x="227" y="255"/>
                  </a:lnTo>
                  <a:lnTo>
                    <a:pt x="227" y="255"/>
                  </a:lnTo>
                  <a:lnTo>
                    <a:pt x="227" y="255"/>
                  </a:lnTo>
                  <a:lnTo>
                    <a:pt x="227" y="255"/>
                  </a:lnTo>
                  <a:lnTo>
                    <a:pt x="227" y="255"/>
                  </a:lnTo>
                  <a:lnTo>
                    <a:pt x="227" y="255"/>
                  </a:lnTo>
                  <a:lnTo>
                    <a:pt x="227" y="255"/>
                  </a:lnTo>
                  <a:lnTo>
                    <a:pt x="227" y="257"/>
                  </a:lnTo>
                  <a:lnTo>
                    <a:pt x="227" y="257"/>
                  </a:lnTo>
                  <a:lnTo>
                    <a:pt x="227" y="257"/>
                  </a:lnTo>
                  <a:lnTo>
                    <a:pt x="227" y="257"/>
                  </a:lnTo>
                  <a:lnTo>
                    <a:pt x="227" y="257"/>
                  </a:lnTo>
                  <a:lnTo>
                    <a:pt x="227" y="260"/>
                  </a:lnTo>
                  <a:lnTo>
                    <a:pt x="230" y="260"/>
                  </a:lnTo>
                  <a:lnTo>
                    <a:pt x="230" y="260"/>
                  </a:lnTo>
                  <a:lnTo>
                    <a:pt x="230" y="262"/>
                  </a:lnTo>
                  <a:lnTo>
                    <a:pt x="230" y="262"/>
                  </a:lnTo>
                  <a:lnTo>
                    <a:pt x="230" y="265"/>
                  </a:lnTo>
                  <a:lnTo>
                    <a:pt x="227" y="268"/>
                  </a:lnTo>
                  <a:lnTo>
                    <a:pt x="227" y="268"/>
                  </a:lnTo>
                  <a:lnTo>
                    <a:pt x="230" y="268"/>
                  </a:lnTo>
                  <a:lnTo>
                    <a:pt x="230" y="268"/>
                  </a:lnTo>
                  <a:lnTo>
                    <a:pt x="230" y="268"/>
                  </a:lnTo>
                  <a:lnTo>
                    <a:pt x="230" y="270"/>
                  </a:lnTo>
                  <a:lnTo>
                    <a:pt x="230" y="270"/>
                  </a:lnTo>
                  <a:lnTo>
                    <a:pt x="230" y="270"/>
                  </a:lnTo>
                  <a:lnTo>
                    <a:pt x="230" y="270"/>
                  </a:lnTo>
                  <a:lnTo>
                    <a:pt x="230" y="273"/>
                  </a:lnTo>
                  <a:lnTo>
                    <a:pt x="230" y="273"/>
                  </a:lnTo>
                  <a:lnTo>
                    <a:pt x="230" y="275"/>
                  </a:lnTo>
                  <a:lnTo>
                    <a:pt x="230" y="275"/>
                  </a:lnTo>
                  <a:lnTo>
                    <a:pt x="230" y="275"/>
                  </a:lnTo>
                  <a:lnTo>
                    <a:pt x="233" y="273"/>
                  </a:lnTo>
                  <a:lnTo>
                    <a:pt x="233" y="275"/>
                  </a:lnTo>
                  <a:lnTo>
                    <a:pt x="235" y="275"/>
                  </a:lnTo>
                  <a:lnTo>
                    <a:pt x="235" y="275"/>
                  </a:lnTo>
                  <a:lnTo>
                    <a:pt x="238" y="273"/>
                  </a:lnTo>
                  <a:lnTo>
                    <a:pt x="238" y="275"/>
                  </a:lnTo>
                  <a:lnTo>
                    <a:pt x="240" y="275"/>
                  </a:lnTo>
                  <a:lnTo>
                    <a:pt x="243" y="275"/>
                  </a:lnTo>
                  <a:lnTo>
                    <a:pt x="246" y="275"/>
                  </a:lnTo>
                  <a:lnTo>
                    <a:pt x="246" y="275"/>
                  </a:lnTo>
                  <a:lnTo>
                    <a:pt x="246" y="275"/>
                  </a:lnTo>
                  <a:lnTo>
                    <a:pt x="246" y="275"/>
                  </a:lnTo>
                  <a:lnTo>
                    <a:pt x="248" y="275"/>
                  </a:lnTo>
                  <a:lnTo>
                    <a:pt x="248" y="275"/>
                  </a:lnTo>
                  <a:lnTo>
                    <a:pt x="248" y="273"/>
                  </a:lnTo>
                  <a:lnTo>
                    <a:pt x="251" y="273"/>
                  </a:lnTo>
                  <a:lnTo>
                    <a:pt x="251" y="273"/>
                  </a:lnTo>
                  <a:lnTo>
                    <a:pt x="251" y="273"/>
                  </a:lnTo>
                  <a:lnTo>
                    <a:pt x="253" y="273"/>
                  </a:lnTo>
                  <a:lnTo>
                    <a:pt x="253" y="273"/>
                  </a:lnTo>
                  <a:lnTo>
                    <a:pt x="256" y="273"/>
                  </a:lnTo>
                  <a:lnTo>
                    <a:pt x="256" y="270"/>
                  </a:lnTo>
                  <a:lnTo>
                    <a:pt x="256" y="270"/>
                  </a:lnTo>
                  <a:lnTo>
                    <a:pt x="256" y="270"/>
                  </a:lnTo>
                  <a:lnTo>
                    <a:pt x="258" y="270"/>
                  </a:lnTo>
                  <a:lnTo>
                    <a:pt x="258" y="270"/>
                  </a:lnTo>
                  <a:lnTo>
                    <a:pt x="261" y="268"/>
                  </a:lnTo>
                  <a:lnTo>
                    <a:pt x="258" y="268"/>
                  </a:lnTo>
                  <a:lnTo>
                    <a:pt x="258" y="268"/>
                  </a:lnTo>
                  <a:lnTo>
                    <a:pt x="258" y="268"/>
                  </a:lnTo>
                  <a:lnTo>
                    <a:pt x="258" y="265"/>
                  </a:lnTo>
                  <a:lnTo>
                    <a:pt x="261" y="265"/>
                  </a:lnTo>
                  <a:lnTo>
                    <a:pt x="261" y="265"/>
                  </a:lnTo>
                  <a:lnTo>
                    <a:pt x="264" y="262"/>
                  </a:lnTo>
                  <a:lnTo>
                    <a:pt x="264" y="260"/>
                  </a:lnTo>
                  <a:lnTo>
                    <a:pt x="266" y="260"/>
                  </a:lnTo>
                  <a:lnTo>
                    <a:pt x="266" y="260"/>
                  </a:lnTo>
                  <a:lnTo>
                    <a:pt x="266" y="257"/>
                  </a:lnTo>
                  <a:lnTo>
                    <a:pt x="269" y="257"/>
                  </a:lnTo>
                  <a:lnTo>
                    <a:pt x="269" y="257"/>
                  </a:lnTo>
                  <a:lnTo>
                    <a:pt x="271" y="257"/>
                  </a:lnTo>
                  <a:lnTo>
                    <a:pt x="274" y="257"/>
                  </a:lnTo>
                  <a:lnTo>
                    <a:pt x="274" y="257"/>
                  </a:lnTo>
                  <a:lnTo>
                    <a:pt x="277" y="260"/>
                  </a:lnTo>
                  <a:lnTo>
                    <a:pt x="277" y="260"/>
                  </a:lnTo>
                  <a:lnTo>
                    <a:pt x="277" y="260"/>
                  </a:lnTo>
                  <a:lnTo>
                    <a:pt x="277" y="260"/>
                  </a:lnTo>
                  <a:lnTo>
                    <a:pt x="274" y="262"/>
                  </a:lnTo>
                  <a:lnTo>
                    <a:pt x="274" y="265"/>
                  </a:lnTo>
                  <a:lnTo>
                    <a:pt x="274" y="268"/>
                  </a:lnTo>
                  <a:lnTo>
                    <a:pt x="274" y="268"/>
                  </a:lnTo>
                  <a:lnTo>
                    <a:pt x="274" y="268"/>
                  </a:lnTo>
                  <a:lnTo>
                    <a:pt x="274" y="268"/>
                  </a:lnTo>
                  <a:lnTo>
                    <a:pt x="274" y="270"/>
                  </a:lnTo>
                  <a:lnTo>
                    <a:pt x="274" y="270"/>
                  </a:lnTo>
                  <a:lnTo>
                    <a:pt x="274" y="270"/>
                  </a:lnTo>
                  <a:lnTo>
                    <a:pt x="274" y="270"/>
                  </a:lnTo>
                  <a:lnTo>
                    <a:pt x="274" y="270"/>
                  </a:lnTo>
                  <a:lnTo>
                    <a:pt x="274" y="270"/>
                  </a:lnTo>
                  <a:lnTo>
                    <a:pt x="277" y="270"/>
                  </a:lnTo>
                  <a:lnTo>
                    <a:pt x="277" y="273"/>
                  </a:lnTo>
                  <a:lnTo>
                    <a:pt x="277" y="273"/>
                  </a:lnTo>
                  <a:lnTo>
                    <a:pt x="274" y="275"/>
                  </a:lnTo>
                  <a:lnTo>
                    <a:pt x="274" y="275"/>
                  </a:lnTo>
                  <a:lnTo>
                    <a:pt x="274" y="275"/>
                  </a:lnTo>
                  <a:lnTo>
                    <a:pt x="274" y="275"/>
                  </a:lnTo>
                  <a:lnTo>
                    <a:pt x="274" y="273"/>
                  </a:lnTo>
                  <a:lnTo>
                    <a:pt x="274" y="275"/>
                  </a:lnTo>
                  <a:lnTo>
                    <a:pt x="274" y="275"/>
                  </a:lnTo>
                  <a:lnTo>
                    <a:pt x="274" y="275"/>
                  </a:lnTo>
                  <a:lnTo>
                    <a:pt x="274" y="278"/>
                  </a:lnTo>
                  <a:lnTo>
                    <a:pt x="274" y="278"/>
                  </a:lnTo>
                  <a:lnTo>
                    <a:pt x="274" y="280"/>
                  </a:lnTo>
                  <a:lnTo>
                    <a:pt x="271" y="280"/>
                  </a:lnTo>
                  <a:lnTo>
                    <a:pt x="269" y="283"/>
                  </a:lnTo>
                  <a:lnTo>
                    <a:pt x="269" y="283"/>
                  </a:lnTo>
                  <a:lnTo>
                    <a:pt x="269" y="283"/>
                  </a:lnTo>
                  <a:lnTo>
                    <a:pt x="266" y="283"/>
                  </a:lnTo>
                  <a:lnTo>
                    <a:pt x="266" y="283"/>
                  </a:lnTo>
                  <a:lnTo>
                    <a:pt x="264" y="283"/>
                  </a:lnTo>
                  <a:lnTo>
                    <a:pt x="264" y="283"/>
                  </a:lnTo>
                  <a:lnTo>
                    <a:pt x="264" y="283"/>
                  </a:lnTo>
                  <a:lnTo>
                    <a:pt x="264" y="286"/>
                  </a:lnTo>
                  <a:lnTo>
                    <a:pt x="264" y="286"/>
                  </a:lnTo>
                  <a:lnTo>
                    <a:pt x="264" y="286"/>
                  </a:lnTo>
                  <a:lnTo>
                    <a:pt x="261" y="286"/>
                  </a:lnTo>
                  <a:lnTo>
                    <a:pt x="261" y="288"/>
                  </a:lnTo>
                  <a:lnTo>
                    <a:pt x="261" y="288"/>
                  </a:lnTo>
                  <a:lnTo>
                    <a:pt x="261" y="291"/>
                  </a:lnTo>
                  <a:lnTo>
                    <a:pt x="261" y="291"/>
                  </a:lnTo>
                  <a:lnTo>
                    <a:pt x="258" y="293"/>
                  </a:lnTo>
                  <a:lnTo>
                    <a:pt x="258" y="293"/>
                  </a:lnTo>
                  <a:lnTo>
                    <a:pt x="258" y="293"/>
                  </a:lnTo>
                  <a:lnTo>
                    <a:pt x="258" y="296"/>
                  </a:lnTo>
                  <a:lnTo>
                    <a:pt x="258" y="296"/>
                  </a:lnTo>
                  <a:lnTo>
                    <a:pt x="258" y="296"/>
                  </a:lnTo>
                  <a:lnTo>
                    <a:pt x="261" y="299"/>
                  </a:lnTo>
                  <a:lnTo>
                    <a:pt x="261" y="299"/>
                  </a:lnTo>
                  <a:lnTo>
                    <a:pt x="264" y="299"/>
                  </a:lnTo>
                  <a:lnTo>
                    <a:pt x="264" y="299"/>
                  </a:lnTo>
                  <a:lnTo>
                    <a:pt x="266" y="299"/>
                  </a:lnTo>
                  <a:lnTo>
                    <a:pt x="266" y="301"/>
                  </a:lnTo>
                  <a:lnTo>
                    <a:pt x="266" y="301"/>
                  </a:lnTo>
                  <a:lnTo>
                    <a:pt x="269" y="301"/>
                  </a:lnTo>
                  <a:lnTo>
                    <a:pt x="269" y="301"/>
                  </a:lnTo>
                  <a:lnTo>
                    <a:pt x="269" y="304"/>
                  </a:lnTo>
                  <a:lnTo>
                    <a:pt x="269" y="304"/>
                  </a:lnTo>
                  <a:lnTo>
                    <a:pt x="269" y="304"/>
                  </a:lnTo>
                  <a:lnTo>
                    <a:pt x="269" y="304"/>
                  </a:lnTo>
                  <a:lnTo>
                    <a:pt x="266" y="304"/>
                  </a:lnTo>
                  <a:lnTo>
                    <a:pt x="266" y="304"/>
                  </a:lnTo>
                  <a:lnTo>
                    <a:pt x="266" y="304"/>
                  </a:lnTo>
                  <a:lnTo>
                    <a:pt x="266" y="304"/>
                  </a:lnTo>
                  <a:lnTo>
                    <a:pt x="266" y="304"/>
                  </a:lnTo>
                  <a:lnTo>
                    <a:pt x="266" y="306"/>
                  </a:lnTo>
                  <a:lnTo>
                    <a:pt x="266" y="306"/>
                  </a:lnTo>
                  <a:lnTo>
                    <a:pt x="266" y="306"/>
                  </a:lnTo>
                  <a:lnTo>
                    <a:pt x="266" y="306"/>
                  </a:lnTo>
                  <a:lnTo>
                    <a:pt x="266" y="309"/>
                  </a:lnTo>
                  <a:lnTo>
                    <a:pt x="266" y="309"/>
                  </a:lnTo>
                  <a:lnTo>
                    <a:pt x="266" y="312"/>
                  </a:lnTo>
                  <a:lnTo>
                    <a:pt x="266" y="312"/>
                  </a:lnTo>
                  <a:lnTo>
                    <a:pt x="266" y="312"/>
                  </a:lnTo>
                  <a:lnTo>
                    <a:pt x="266" y="312"/>
                  </a:lnTo>
                  <a:lnTo>
                    <a:pt x="264" y="312"/>
                  </a:lnTo>
                  <a:lnTo>
                    <a:pt x="264" y="312"/>
                  </a:lnTo>
                  <a:lnTo>
                    <a:pt x="264" y="312"/>
                  </a:lnTo>
                  <a:lnTo>
                    <a:pt x="264" y="312"/>
                  </a:lnTo>
                  <a:lnTo>
                    <a:pt x="264" y="312"/>
                  </a:lnTo>
                  <a:lnTo>
                    <a:pt x="264" y="312"/>
                  </a:lnTo>
                  <a:lnTo>
                    <a:pt x="264" y="309"/>
                  </a:lnTo>
                  <a:lnTo>
                    <a:pt x="261" y="309"/>
                  </a:lnTo>
                  <a:lnTo>
                    <a:pt x="261" y="309"/>
                  </a:lnTo>
                  <a:lnTo>
                    <a:pt x="261" y="309"/>
                  </a:lnTo>
                  <a:lnTo>
                    <a:pt x="261" y="309"/>
                  </a:lnTo>
                  <a:lnTo>
                    <a:pt x="261" y="309"/>
                  </a:lnTo>
                  <a:lnTo>
                    <a:pt x="261" y="312"/>
                  </a:lnTo>
                  <a:lnTo>
                    <a:pt x="261" y="312"/>
                  </a:lnTo>
                  <a:lnTo>
                    <a:pt x="264" y="312"/>
                  </a:lnTo>
                  <a:lnTo>
                    <a:pt x="264" y="314"/>
                  </a:lnTo>
                  <a:lnTo>
                    <a:pt x="264" y="314"/>
                  </a:lnTo>
                  <a:lnTo>
                    <a:pt x="264" y="314"/>
                  </a:lnTo>
                  <a:lnTo>
                    <a:pt x="264" y="314"/>
                  </a:lnTo>
                  <a:lnTo>
                    <a:pt x="264" y="317"/>
                  </a:lnTo>
                  <a:lnTo>
                    <a:pt x="264" y="317"/>
                  </a:lnTo>
                  <a:lnTo>
                    <a:pt x="264" y="317"/>
                  </a:lnTo>
                  <a:lnTo>
                    <a:pt x="264" y="319"/>
                  </a:lnTo>
                  <a:lnTo>
                    <a:pt x="264" y="319"/>
                  </a:lnTo>
                  <a:lnTo>
                    <a:pt x="264" y="319"/>
                  </a:lnTo>
                  <a:lnTo>
                    <a:pt x="266" y="319"/>
                  </a:lnTo>
                  <a:lnTo>
                    <a:pt x="266" y="319"/>
                  </a:lnTo>
                  <a:lnTo>
                    <a:pt x="269" y="319"/>
                  </a:lnTo>
                  <a:lnTo>
                    <a:pt x="269" y="319"/>
                  </a:lnTo>
                  <a:lnTo>
                    <a:pt x="269" y="319"/>
                  </a:lnTo>
                  <a:lnTo>
                    <a:pt x="269" y="319"/>
                  </a:lnTo>
                  <a:lnTo>
                    <a:pt x="271" y="319"/>
                  </a:lnTo>
                  <a:lnTo>
                    <a:pt x="271" y="319"/>
                  </a:lnTo>
                  <a:lnTo>
                    <a:pt x="274" y="322"/>
                  </a:lnTo>
                  <a:lnTo>
                    <a:pt x="274" y="322"/>
                  </a:lnTo>
                  <a:lnTo>
                    <a:pt x="274" y="319"/>
                  </a:lnTo>
                  <a:lnTo>
                    <a:pt x="277" y="319"/>
                  </a:lnTo>
                  <a:lnTo>
                    <a:pt x="277" y="319"/>
                  </a:lnTo>
                  <a:lnTo>
                    <a:pt x="277" y="319"/>
                  </a:lnTo>
                  <a:lnTo>
                    <a:pt x="277" y="319"/>
                  </a:lnTo>
                  <a:lnTo>
                    <a:pt x="277" y="322"/>
                  </a:lnTo>
                  <a:lnTo>
                    <a:pt x="277" y="322"/>
                  </a:lnTo>
                  <a:lnTo>
                    <a:pt x="277" y="322"/>
                  </a:lnTo>
                  <a:lnTo>
                    <a:pt x="279" y="322"/>
                  </a:lnTo>
                  <a:lnTo>
                    <a:pt x="279" y="322"/>
                  </a:lnTo>
                  <a:lnTo>
                    <a:pt x="279" y="322"/>
                  </a:lnTo>
                  <a:lnTo>
                    <a:pt x="279" y="325"/>
                  </a:lnTo>
                  <a:lnTo>
                    <a:pt x="277" y="325"/>
                  </a:lnTo>
                  <a:lnTo>
                    <a:pt x="277" y="327"/>
                  </a:lnTo>
                  <a:lnTo>
                    <a:pt x="277" y="327"/>
                  </a:lnTo>
                  <a:lnTo>
                    <a:pt x="277" y="327"/>
                  </a:lnTo>
                  <a:lnTo>
                    <a:pt x="277" y="327"/>
                  </a:lnTo>
                  <a:lnTo>
                    <a:pt x="279" y="327"/>
                  </a:lnTo>
                  <a:lnTo>
                    <a:pt x="279" y="327"/>
                  </a:lnTo>
                  <a:lnTo>
                    <a:pt x="279" y="327"/>
                  </a:lnTo>
                  <a:lnTo>
                    <a:pt x="279" y="327"/>
                  </a:lnTo>
                  <a:lnTo>
                    <a:pt x="282" y="330"/>
                  </a:lnTo>
                  <a:lnTo>
                    <a:pt x="282" y="330"/>
                  </a:lnTo>
                  <a:lnTo>
                    <a:pt x="282" y="330"/>
                  </a:lnTo>
                  <a:lnTo>
                    <a:pt x="282" y="330"/>
                  </a:lnTo>
                  <a:lnTo>
                    <a:pt x="282" y="332"/>
                  </a:lnTo>
                  <a:lnTo>
                    <a:pt x="284" y="332"/>
                  </a:lnTo>
                  <a:lnTo>
                    <a:pt x="282" y="332"/>
                  </a:lnTo>
                  <a:lnTo>
                    <a:pt x="282" y="335"/>
                  </a:lnTo>
                  <a:lnTo>
                    <a:pt x="282" y="335"/>
                  </a:lnTo>
                  <a:lnTo>
                    <a:pt x="282" y="338"/>
                  </a:lnTo>
                  <a:lnTo>
                    <a:pt x="282" y="338"/>
                  </a:lnTo>
                  <a:lnTo>
                    <a:pt x="282" y="338"/>
                  </a:lnTo>
                  <a:lnTo>
                    <a:pt x="284" y="340"/>
                  </a:lnTo>
                  <a:lnTo>
                    <a:pt x="282" y="343"/>
                  </a:lnTo>
                  <a:lnTo>
                    <a:pt x="282" y="343"/>
                  </a:lnTo>
                  <a:lnTo>
                    <a:pt x="282" y="343"/>
                  </a:lnTo>
                  <a:lnTo>
                    <a:pt x="282" y="343"/>
                  </a:lnTo>
                  <a:lnTo>
                    <a:pt x="282" y="343"/>
                  </a:lnTo>
                  <a:lnTo>
                    <a:pt x="284" y="343"/>
                  </a:lnTo>
                  <a:lnTo>
                    <a:pt x="282" y="345"/>
                  </a:lnTo>
                  <a:lnTo>
                    <a:pt x="282" y="345"/>
                  </a:lnTo>
                  <a:lnTo>
                    <a:pt x="282" y="345"/>
                  </a:lnTo>
                  <a:lnTo>
                    <a:pt x="282" y="348"/>
                  </a:lnTo>
                  <a:lnTo>
                    <a:pt x="282" y="350"/>
                  </a:lnTo>
                  <a:lnTo>
                    <a:pt x="284" y="350"/>
                  </a:lnTo>
                  <a:lnTo>
                    <a:pt x="287" y="350"/>
                  </a:lnTo>
                  <a:lnTo>
                    <a:pt x="287" y="348"/>
                  </a:lnTo>
                  <a:lnTo>
                    <a:pt x="290" y="348"/>
                  </a:lnTo>
                  <a:lnTo>
                    <a:pt x="290" y="348"/>
                  </a:lnTo>
                  <a:lnTo>
                    <a:pt x="292" y="348"/>
                  </a:lnTo>
                  <a:lnTo>
                    <a:pt x="292" y="348"/>
                  </a:lnTo>
                  <a:lnTo>
                    <a:pt x="292" y="348"/>
                  </a:lnTo>
                  <a:lnTo>
                    <a:pt x="292" y="348"/>
                  </a:lnTo>
                  <a:lnTo>
                    <a:pt x="292" y="350"/>
                  </a:lnTo>
                  <a:lnTo>
                    <a:pt x="292" y="350"/>
                  </a:lnTo>
                  <a:lnTo>
                    <a:pt x="292" y="350"/>
                  </a:lnTo>
                  <a:lnTo>
                    <a:pt x="292" y="350"/>
                  </a:lnTo>
                  <a:lnTo>
                    <a:pt x="292" y="350"/>
                  </a:lnTo>
                  <a:lnTo>
                    <a:pt x="295" y="353"/>
                  </a:lnTo>
                  <a:lnTo>
                    <a:pt x="292" y="353"/>
                  </a:lnTo>
                  <a:lnTo>
                    <a:pt x="292" y="353"/>
                  </a:lnTo>
                  <a:lnTo>
                    <a:pt x="292" y="353"/>
                  </a:lnTo>
                  <a:lnTo>
                    <a:pt x="292" y="353"/>
                  </a:lnTo>
                  <a:lnTo>
                    <a:pt x="292" y="353"/>
                  </a:lnTo>
                  <a:lnTo>
                    <a:pt x="292" y="356"/>
                  </a:lnTo>
                  <a:lnTo>
                    <a:pt x="292" y="356"/>
                  </a:lnTo>
                  <a:lnTo>
                    <a:pt x="292" y="356"/>
                  </a:lnTo>
                  <a:lnTo>
                    <a:pt x="292" y="356"/>
                  </a:lnTo>
                  <a:lnTo>
                    <a:pt x="292" y="356"/>
                  </a:lnTo>
                  <a:lnTo>
                    <a:pt x="295" y="356"/>
                  </a:lnTo>
                  <a:lnTo>
                    <a:pt x="295" y="358"/>
                  </a:lnTo>
                  <a:lnTo>
                    <a:pt x="297" y="358"/>
                  </a:lnTo>
                  <a:lnTo>
                    <a:pt x="297" y="358"/>
                  </a:lnTo>
                  <a:lnTo>
                    <a:pt x="297" y="358"/>
                  </a:lnTo>
                  <a:lnTo>
                    <a:pt x="300" y="361"/>
                  </a:lnTo>
                  <a:lnTo>
                    <a:pt x="300" y="363"/>
                  </a:lnTo>
                  <a:lnTo>
                    <a:pt x="300" y="363"/>
                  </a:lnTo>
                  <a:lnTo>
                    <a:pt x="300" y="366"/>
                  </a:lnTo>
                  <a:lnTo>
                    <a:pt x="300" y="369"/>
                  </a:lnTo>
                  <a:lnTo>
                    <a:pt x="297" y="369"/>
                  </a:lnTo>
                  <a:lnTo>
                    <a:pt x="297" y="369"/>
                  </a:lnTo>
                  <a:lnTo>
                    <a:pt x="297" y="369"/>
                  </a:lnTo>
                  <a:lnTo>
                    <a:pt x="300" y="369"/>
                  </a:lnTo>
                  <a:lnTo>
                    <a:pt x="302" y="369"/>
                  </a:lnTo>
                  <a:lnTo>
                    <a:pt x="302" y="369"/>
                  </a:lnTo>
                  <a:lnTo>
                    <a:pt x="305" y="369"/>
                  </a:lnTo>
                  <a:lnTo>
                    <a:pt x="308" y="369"/>
                  </a:lnTo>
                  <a:lnTo>
                    <a:pt x="308" y="369"/>
                  </a:lnTo>
                  <a:lnTo>
                    <a:pt x="310" y="369"/>
                  </a:lnTo>
                  <a:lnTo>
                    <a:pt x="313" y="369"/>
                  </a:lnTo>
                  <a:lnTo>
                    <a:pt x="313" y="369"/>
                  </a:lnTo>
                  <a:lnTo>
                    <a:pt x="313" y="369"/>
                  </a:lnTo>
                  <a:lnTo>
                    <a:pt x="313" y="369"/>
                  </a:lnTo>
                  <a:lnTo>
                    <a:pt x="310" y="371"/>
                  </a:lnTo>
                  <a:lnTo>
                    <a:pt x="310" y="374"/>
                  </a:lnTo>
                  <a:lnTo>
                    <a:pt x="310" y="374"/>
                  </a:lnTo>
                  <a:lnTo>
                    <a:pt x="310" y="374"/>
                  </a:lnTo>
                  <a:lnTo>
                    <a:pt x="310" y="374"/>
                  </a:lnTo>
                  <a:lnTo>
                    <a:pt x="310" y="374"/>
                  </a:lnTo>
                  <a:lnTo>
                    <a:pt x="310" y="376"/>
                  </a:lnTo>
                  <a:lnTo>
                    <a:pt x="310" y="376"/>
                  </a:lnTo>
                  <a:lnTo>
                    <a:pt x="310" y="379"/>
                  </a:lnTo>
                  <a:lnTo>
                    <a:pt x="310" y="382"/>
                  </a:lnTo>
                  <a:lnTo>
                    <a:pt x="310" y="382"/>
                  </a:lnTo>
                  <a:lnTo>
                    <a:pt x="313" y="382"/>
                  </a:lnTo>
                  <a:lnTo>
                    <a:pt x="310" y="382"/>
                  </a:lnTo>
                  <a:lnTo>
                    <a:pt x="308" y="384"/>
                  </a:lnTo>
                  <a:lnTo>
                    <a:pt x="305" y="387"/>
                  </a:lnTo>
                  <a:lnTo>
                    <a:pt x="305" y="387"/>
                  </a:lnTo>
                  <a:lnTo>
                    <a:pt x="305" y="387"/>
                  </a:lnTo>
                  <a:lnTo>
                    <a:pt x="305" y="387"/>
                  </a:lnTo>
                  <a:lnTo>
                    <a:pt x="302" y="389"/>
                  </a:lnTo>
                  <a:lnTo>
                    <a:pt x="302" y="389"/>
                  </a:lnTo>
                  <a:lnTo>
                    <a:pt x="302" y="389"/>
                  </a:lnTo>
                  <a:lnTo>
                    <a:pt x="302" y="389"/>
                  </a:lnTo>
                  <a:lnTo>
                    <a:pt x="305" y="389"/>
                  </a:lnTo>
                  <a:lnTo>
                    <a:pt x="305" y="389"/>
                  </a:lnTo>
                  <a:lnTo>
                    <a:pt x="305" y="392"/>
                  </a:lnTo>
                  <a:lnTo>
                    <a:pt x="305" y="392"/>
                  </a:lnTo>
                  <a:lnTo>
                    <a:pt x="305" y="392"/>
                  </a:lnTo>
                  <a:lnTo>
                    <a:pt x="305" y="392"/>
                  </a:lnTo>
                  <a:lnTo>
                    <a:pt x="305" y="395"/>
                  </a:lnTo>
                  <a:lnTo>
                    <a:pt x="305" y="395"/>
                  </a:lnTo>
                  <a:lnTo>
                    <a:pt x="305" y="395"/>
                  </a:lnTo>
                  <a:lnTo>
                    <a:pt x="305" y="397"/>
                  </a:lnTo>
                  <a:lnTo>
                    <a:pt x="305" y="397"/>
                  </a:lnTo>
                  <a:lnTo>
                    <a:pt x="305" y="397"/>
                  </a:lnTo>
                  <a:lnTo>
                    <a:pt x="305" y="397"/>
                  </a:lnTo>
                  <a:lnTo>
                    <a:pt x="305" y="400"/>
                  </a:lnTo>
                  <a:lnTo>
                    <a:pt x="305" y="400"/>
                  </a:lnTo>
                  <a:lnTo>
                    <a:pt x="305" y="400"/>
                  </a:lnTo>
                  <a:lnTo>
                    <a:pt x="305" y="400"/>
                  </a:lnTo>
                  <a:lnTo>
                    <a:pt x="305" y="402"/>
                  </a:lnTo>
                  <a:lnTo>
                    <a:pt x="305" y="402"/>
                  </a:lnTo>
                  <a:lnTo>
                    <a:pt x="305" y="402"/>
                  </a:lnTo>
                  <a:lnTo>
                    <a:pt x="302" y="402"/>
                  </a:lnTo>
                  <a:lnTo>
                    <a:pt x="302" y="405"/>
                  </a:lnTo>
                  <a:lnTo>
                    <a:pt x="302" y="405"/>
                  </a:lnTo>
                  <a:lnTo>
                    <a:pt x="302" y="405"/>
                  </a:lnTo>
                  <a:lnTo>
                    <a:pt x="305" y="405"/>
                  </a:lnTo>
                  <a:lnTo>
                    <a:pt x="308" y="405"/>
                  </a:lnTo>
                  <a:lnTo>
                    <a:pt x="308" y="405"/>
                  </a:lnTo>
                  <a:lnTo>
                    <a:pt x="310" y="405"/>
                  </a:lnTo>
                  <a:lnTo>
                    <a:pt x="313" y="405"/>
                  </a:lnTo>
                  <a:lnTo>
                    <a:pt x="313" y="405"/>
                  </a:lnTo>
                  <a:lnTo>
                    <a:pt x="315" y="405"/>
                  </a:lnTo>
                  <a:lnTo>
                    <a:pt x="315" y="402"/>
                  </a:lnTo>
                  <a:lnTo>
                    <a:pt x="318" y="405"/>
                  </a:lnTo>
                  <a:lnTo>
                    <a:pt x="318" y="405"/>
                  </a:lnTo>
                  <a:lnTo>
                    <a:pt x="318" y="408"/>
                  </a:lnTo>
                  <a:lnTo>
                    <a:pt x="318" y="408"/>
                  </a:lnTo>
                  <a:lnTo>
                    <a:pt x="318" y="410"/>
                  </a:lnTo>
                  <a:lnTo>
                    <a:pt x="321" y="408"/>
                  </a:lnTo>
                  <a:lnTo>
                    <a:pt x="321" y="408"/>
                  </a:lnTo>
                  <a:lnTo>
                    <a:pt x="323" y="408"/>
                  </a:lnTo>
                  <a:lnTo>
                    <a:pt x="323" y="408"/>
                  </a:lnTo>
                  <a:lnTo>
                    <a:pt x="323" y="408"/>
                  </a:lnTo>
                  <a:lnTo>
                    <a:pt x="323" y="408"/>
                  </a:lnTo>
                  <a:lnTo>
                    <a:pt x="323" y="408"/>
                  </a:lnTo>
                  <a:lnTo>
                    <a:pt x="323" y="408"/>
                  </a:lnTo>
                  <a:lnTo>
                    <a:pt x="326" y="410"/>
                  </a:lnTo>
                  <a:lnTo>
                    <a:pt x="328" y="410"/>
                  </a:lnTo>
                  <a:lnTo>
                    <a:pt x="328" y="410"/>
                  </a:lnTo>
                  <a:lnTo>
                    <a:pt x="331" y="408"/>
                  </a:lnTo>
                  <a:lnTo>
                    <a:pt x="331" y="410"/>
                  </a:lnTo>
                  <a:lnTo>
                    <a:pt x="334" y="410"/>
                  </a:lnTo>
                  <a:lnTo>
                    <a:pt x="334" y="413"/>
                  </a:lnTo>
                  <a:lnTo>
                    <a:pt x="336" y="415"/>
                  </a:lnTo>
                  <a:lnTo>
                    <a:pt x="336" y="415"/>
                  </a:lnTo>
                  <a:lnTo>
                    <a:pt x="336" y="415"/>
                  </a:lnTo>
                  <a:lnTo>
                    <a:pt x="336" y="418"/>
                  </a:lnTo>
                  <a:lnTo>
                    <a:pt x="339" y="418"/>
                  </a:lnTo>
                  <a:lnTo>
                    <a:pt x="339" y="418"/>
                  </a:lnTo>
                  <a:lnTo>
                    <a:pt x="339" y="418"/>
                  </a:lnTo>
                  <a:lnTo>
                    <a:pt x="336" y="418"/>
                  </a:lnTo>
                  <a:lnTo>
                    <a:pt x="336" y="418"/>
                  </a:lnTo>
                  <a:lnTo>
                    <a:pt x="336" y="418"/>
                  </a:lnTo>
                  <a:lnTo>
                    <a:pt x="334" y="418"/>
                  </a:lnTo>
                  <a:lnTo>
                    <a:pt x="334" y="418"/>
                  </a:lnTo>
                  <a:lnTo>
                    <a:pt x="334" y="415"/>
                  </a:lnTo>
                  <a:lnTo>
                    <a:pt x="331" y="415"/>
                  </a:lnTo>
                  <a:lnTo>
                    <a:pt x="331" y="418"/>
                  </a:lnTo>
                  <a:lnTo>
                    <a:pt x="331" y="418"/>
                  </a:lnTo>
                  <a:lnTo>
                    <a:pt x="331" y="420"/>
                  </a:lnTo>
                  <a:lnTo>
                    <a:pt x="334" y="420"/>
                  </a:lnTo>
                  <a:lnTo>
                    <a:pt x="334" y="423"/>
                  </a:lnTo>
                  <a:lnTo>
                    <a:pt x="334" y="423"/>
                  </a:lnTo>
                  <a:lnTo>
                    <a:pt x="331" y="423"/>
                  </a:lnTo>
                  <a:lnTo>
                    <a:pt x="331" y="420"/>
                  </a:lnTo>
                  <a:lnTo>
                    <a:pt x="331" y="420"/>
                  </a:lnTo>
                  <a:lnTo>
                    <a:pt x="328" y="420"/>
                  </a:lnTo>
                  <a:lnTo>
                    <a:pt x="328" y="423"/>
                  </a:lnTo>
                  <a:lnTo>
                    <a:pt x="331" y="423"/>
                  </a:lnTo>
                  <a:lnTo>
                    <a:pt x="331" y="423"/>
                  </a:lnTo>
                  <a:lnTo>
                    <a:pt x="331" y="423"/>
                  </a:lnTo>
                  <a:lnTo>
                    <a:pt x="331" y="426"/>
                  </a:lnTo>
                  <a:lnTo>
                    <a:pt x="328" y="426"/>
                  </a:lnTo>
                  <a:lnTo>
                    <a:pt x="328" y="428"/>
                  </a:lnTo>
                  <a:lnTo>
                    <a:pt x="328" y="428"/>
                  </a:lnTo>
                  <a:lnTo>
                    <a:pt x="328" y="428"/>
                  </a:lnTo>
                  <a:lnTo>
                    <a:pt x="328" y="431"/>
                  </a:lnTo>
                  <a:lnTo>
                    <a:pt x="328" y="431"/>
                  </a:lnTo>
                  <a:lnTo>
                    <a:pt x="331" y="433"/>
                  </a:lnTo>
                  <a:lnTo>
                    <a:pt x="331" y="436"/>
                  </a:lnTo>
                  <a:lnTo>
                    <a:pt x="334" y="436"/>
                  </a:lnTo>
                  <a:lnTo>
                    <a:pt x="334" y="436"/>
                  </a:lnTo>
                  <a:lnTo>
                    <a:pt x="334" y="439"/>
                  </a:lnTo>
                  <a:lnTo>
                    <a:pt x="331" y="439"/>
                  </a:lnTo>
                  <a:lnTo>
                    <a:pt x="331" y="439"/>
                  </a:lnTo>
                  <a:lnTo>
                    <a:pt x="331" y="441"/>
                  </a:lnTo>
                  <a:lnTo>
                    <a:pt x="331" y="444"/>
                  </a:lnTo>
                  <a:lnTo>
                    <a:pt x="334" y="446"/>
                  </a:lnTo>
                  <a:lnTo>
                    <a:pt x="331" y="446"/>
                  </a:lnTo>
                  <a:lnTo>
                    <a:pt x="331" y="446"/>
                  </a:lnTo>
                  <a:lnTo>
                    <a:pt x="331" y="446"/>
                  </a:lnTo>
                  <a:lnTo>
                    <a:pt x="331" y="446"/>
                  </a:lnTo>
                  <a:lnTo>
                    <a:pt x="331" y="446"/>
                  </a:lnTo>
                  <a:lnTo>
                    <a:pt x="331" y="449"/>
                  </a:lnTo>
                  <a:lnTo>
                    <a:pt x="328" y="449"/>
                  </a:lnTo>
                  <a:lnTo>
                    <a:pt x="328" y="449"/>
                  </a:lnTo>
                  <a:lnTo>
                    <a:pt x="328" y="449"/>
                  </a:lnTo>
                  <a:lnTo>
                    <a:pt x="328" y="449"/>
                  </a:lnTo>
                  <a:lnTo>
                    <a:pt x="328" y="449"/>
                  </a:lnTo>
                  <a:lnTo>
                    <a:pt x="328" y="449"/>
                  </a:lnTo>
                  <a:lnTo>
                    <a:pt x="326" y="449"/>
                  </a:lnTo>
                  <a:lnTo>
                    <a:pt x="326" y="449"/>
                  </a:lnTo>
                  <a:lnTo>
                    <a:pt x="326" y="452"/>
                  </a:lnTo>
                  <a:lnTo>
                    <a:pt x="323" y="452"/>
                  </a:lnTo>
                  <a:lnTo>
                    <a:pt x="323" y="454"/>
                  </a:lnTo>
                  <a:lnTo>
                    <a:pt x="323" y="454"/>
                  </a:lnTo>
                  <a:lnTo>
                    <a:pt x="326" y="454"/>
                  </a:lnTo>
                  <a:lnTo>
                    <a:pt x="326" y="454"/>
                  </a:lnTo>
                  <a:lnTo>
                    <a:pt x="323" y="454"/>
                  </a:lnTo>
                  <a:lnTo>
                    <a:pt x="323" y="457"/>
                  </a:lnTo>
                  <a:lnTo>
                    <a:pt x="323" y="457"/>
                  </a:lnTo>
                  <a:lnTo>
                    <a:pt x="323" y="457"/>
                  </a:lnTo>
                  <a:lnTo>
                    <a:pt x="323" y="457"/>
                  </a:lnTo>
                  <a:lnTo>
                    <a:pt x="323" y="459"/>
                  </a:lnTo>
                  <a:lnTo>
                    <a:pt x="323" y="459"/>
                  </a:lnTo>
                  <a:lnTo>
                    <a:pt x="326" y="459"/>
                  </a:lnTo>
                  <a:lnTo>
                    <a:pt x="326" y="459"/>
                  </a:lnTo>
                  <a:lnTo>
                    <a:pt x="326" y="459"/>
                  </a:lnTo>
                  <a:lnTo>
                    <a:pt x="328" y="462"/>
                  </a:lnTo>
                  <a:lnTo>
                    <a:pt x="328" y="462"/>
                  </a:lnTo>
                  <a:lnTo>
                    <a:pt x="331" y="462"/>
                  </a:lnTo>
                  <a:lnTo>
                    <a:pt x="331" y="462"/>
                  </a:lnTo>
                  <a:lnTo>
                    <a:pt x="331" y="462"/>
                  </a:lnTo>
                  <a:lnTo>
                    <a:pt x="331" y="465"/>
                  </a:lnTo>
                  <a:lnTo>
                    <a:pt x="331" y="465"/>
                  </a:lnTo>
                  <a:lnTo>
                    <a:pt x="334" y="465"/>
                  </a:lnTo>
                  <a:lnTo>
                    <a:pt x="334" y="465"/>
                  </a:lnTo>
                  <a:lnTo>
                    <a:pt x="334" y="465"/>
                  </a:lnTo>
                  <a:lnTo>
                    <a:pt x="334" y="465"/>
                  </a:lnTo>
                  <a:lnTo>
                    <a:pt x="334" y="465"/>
                  </a:lnTo>
                  <a:lnTo>
                    <a:pt x="336" y="465"/>
                  </a:lnTo>
                  <a:lnTo>
                    <a:pt x="336" y="465"/>
                  </a:lnTo>
                  <a:lnTo>
                    <a:pt x="336" y="462"/>
                  </a:lnTo>
                  <a:lnTo>
                    <a:pt x="336" y="462"/>
                  </a:lnTo>
                  <a:lnTo>
                    <a:pt x="336" y="465"/>
                  </a:lnTo>
                  <a:lnTo>
                    <a:pt x="339" y="465"/>
                  </a:lnTo>
                  <a:lnTo>
                    <a:pt x="339" y="465"/>
                  </a:lnTo>
                  <a:lnTo>
                    <a:pt x="339" y="465"/>
                  </a:lnTo>
                  <a:lnTo>
                    <a:pt x="341" y="465"/>
                  </a:lnTo>
                  <a:lnTo>
                    <a:pt x="341" y="467"/>
                  </a:lnTo>
                  <a:lnTo>
                    <a:pt x="344" y="467"/>
                  </a:lnTo>
                  <a:lnTo>
                    <a:pt x="346" y="465"/>
                  </a:lnTo>
                  <a:lnTo>
                    <a:pt x="346" y="465"/>
                  </a:lnTo>
                  <a:lnTo>
                    <a:pt x="346" y="465"/>
                  </a:lnTo>
                  <a:lnTo>
                    <a:pt x="346" y="465"/>
                  </a:lnTo>
                  <a:lnTo>
                    <a:pt x="346" y="462"/>
                  </a:lnTo>
                  <a:lnTo>
                    <a:pt x="346" y="462"/>
                  </a:lnTo>
                  <a:lnTo>
                    <a:pt x="346" y="462"/>
                  </a:lnTo>
                  <a:lnTo>
                    <a:pt x="346" y="462"/>
                  </a:lnTo>
                  <a:lnTo>
                    <a:pt x="346" y="462"/>
                  </a:lnTo>
                  <a:lnTo>
                    <a:pt x="346" y="459"/>
                  </a:lnTo>
                  <a:lnTo>
                    <a:pt x="346" y="459"/>
                  </a:lnTo>
                  <a:lnTo>
                    <a:pt x="346" y="459"/>
                  </a:lnTo>
                  <a:lnTo>
                    <a:pt x="346" y="459"/>
                  </a:lnTo>
                  <a:lnTo>
                    <a:pt x="346" y="459"/>
                  </a:lnTo>
                  <a:lnTo>
                    <a:pt x="346" y="459"/>
                  </a:lnTo>
                  <a:lnTo>
                    <a:pt x="346" y="459"/>
                  </a:lnTo>
                  <a:lnTo>
                    <a:pt x="346" y="459"/>
                  </a:lnTo>
                  <a:lnTo>
                    <a:pt x="346" y="459"/>
                  </a:lnTo>
                  <a:lnTo>
                    <a:pt x="346" y="462"/>
                  </a:lnTo>
                  <a:lnTo>
                    <a:pt x="344" y="462"/>
                  </a:lnTo>
                  <a:lnTo>
                    <a:pt x="344" y="462"/>
                  </a:lnTo>
                  <a:lnTo>
                    <a:pt x="344" y="462"/>
                  </a:lnTo>
                  <a:lnTo>
                    <a:pt x="341" y="459"/>
                  </a:lnTo>
                  <a:lnTo>
                    <a:pt x="341" y="457"/>
                  </a:lnTo>
                  <a:lnTo>
                    <a:pt x="341" y="457"/>
                  </a:lnTo>
                  <a:lnTo>
                    <a:pt x="339" y="457"/>
                  </a:lnTo>
                  <a:lnTo>
                    <a:pt x="341" y="457"/>
                  </a:lnTo>
                  <a:lnTo>
                    <a:pt x="341" y="454"/>
                  </a:lnTo>
                  <a:lnTo>
                    <a:pt x="344" y="454"/>
                  </a:lnTo>
                  <a:lnTo>
                    <a:pt x="344" y="454"/>
                  </a:lnTo>
                  <a:lnTo>
                    <a:pt x="344" y="454"/>
                  </a:lnTo>
                  <a:lnTo>
                    <a:pt x="344" y="454"/>
                  </a:lnTo>
                  <a:lnTo>
                    <a:pt x="344" y="454"/>
                  </a:lnTo>
                  <a:lnTo>
                    <a:pt x="346" y="454"/>
                  </a:lnTo>
                  <a:lnTo>
                    <a:pt x="346" y="452"/>
                  </a:lnTo>
                  <a:lnTo>
                    <a:pt x="346" y="452"/>
                  </a:lnTo>
                  <a:lnTo>
                    <a:pt x="346" y="452"/>
                  </a:lnTo>
                  <a:lnTo>
                    <a:pt x="346" y="452"/>
                  </a:lnTo>
                  <a:lnTo>
                    <a:pt x="349" y="452"/>
                  </a:lnTo>
                  <a:lnTo>
                    <a:pt x="349" y="452"/>
                  </a:lnTo>
                  <a:lnTo>
                    <a:pt x="352" y="452"/>
                  </a:lnTo>
                  <a:lnTo>
                    <a:pt x="352" y="452"/>
                  </a:lnTo>
                  <a:lnTo>
                    <a:pt x="352" y="452"/>
                  </a:lnTo>
                  <a:lnTo>
                    <a:pt x="352" y="449"/>
                  </a:lnTo>
                  <a:lnTo>
                    <a:pt x="349" y="449"/>
                  </a:lnTo>
                  <a:lnTo>
                    <a:pt x="349" y="449"/>
                  </a:lnTo>
                  <a:lnTo>
                    <a:pt x="352" y="446"/>
                  </a:lnTo>
                  <a:lnTo>
                    <a:pt x="352" y="446"/>
                  </a:lnTo>
                  <a:lnTo>
                    <a:pt x="354" y="446"/>
                  </a:lnTo>
                  <a:lnTo>
                    <a:pt x="354" y="449"/>
                  </a:lnTo>
                  <a:lnTo>
                    <a:pt x="354" y="449"/>
                  </a:lnTo>
                  <a:lnTo>
                    <a:pt x="354" y="449"/>
                  </a:lnTo>
                  <a:lnTo>
                    <a:pt x="354" y="449"/>
                  </a:lnTo>
                  <a:lnTo>
                    <a:pt x="354" y="449"/>
                  </a:lnTo>
                  <a:lnTo>
                    <a:pt x="357" y="452"/>
                  </a:lnTo>
                  <a:lnTo>
                    <a:pt x="357" y="454"/>
                  </a:lnTo>
                  <a:lnTo>
                    <a:pt x="357" y="454"/>
                  </a:lnTo>
                  <a:lnTo>
                    <a:pt x="357" y="454"/>
                  </a:lnTo>
                  <a:lnTo>
                    <a:pt x="357" y="452"/>
                  </a:lnTo>
                  <a:lnTo>
                    <a:pt x="357" y="449"/>
                  </a:lnTo>
                  <a:lnTo>
                    <a:pt x="357" y="449"/>
                  </a:lnTo>
                  <a:lnTo>
                    <a:pt x="357" y="449"/>
                  </a:lnTo>
                  <a:lnTo>
                    <a:pt x="357" y="449"/>
                  </a:lnTo>
                  <a:lnTo>
                    <a:pt x="357" y="446"/>
                  </a:lnTo>
                  <a:lnTo>
                    <a:pt x="357" y="446"/>
                  </a:lnTo>
                  <a:lnTo>
                    <a:pt x="357" y="446"/>
                  </a:lnTo>
                  <a:lnTo>
                    <a:pt x="357" y="446"/>
                  </a:lnTo>
                  <a:lnTo>
                    <a:pt x="357" y="446"/>
                  </a:lnTo>
                  <a:lnTo>
                    <a:pt x="357" y="446"/>
                  </a:lnTo>
                  <a:lnTo>
                    <a:pt x="359" y="446"/>
                  </a:lnTo>
                  <a:lnTo>
                    <a:pt x="359" y="449"/>
                  </a:lnTo>
                  <a:lnTo>
                    <a:pt x="359" y="446"/>
                  </a:lnTo>
                  <a:lnTo>
                    <a:pt x="359" y="446"/>
                  </a:lnTo>
                  <a:lnTo>
                    <a:pt x="359" y="446"/>
                  </a:lnTo>
                  <a:lnTo>
                    <a:pt x="362" y="446"/>
                  </a:lnTo>
                  <a:lnTo>
                    <a:pt x="362" y="446"/>
                  </a:lnTo>
                  <a:lnTo>
                    <a:pt x="362" y="446"/>
                  </a:lnTo>
                  <a:lnTo>
                    <a:pt x="362" y="446"/>
                  </a:lnTo>
                  <a:lnTo>
                    <a:pt x="362" y="446"/>
                  </a:lnTo>
                  <a:lnTo>
                    <a:pt x="365" y="446"/>
                  </a:lnTo>
                  <a:lnTo>
                    <a:pt x="365" y="446"/>
                  </a:lnTo>
                  <a:lnTo>
                    <a:pt x="365" y="446"/>
                  </a:lnTo>
                  <a:lnTo>
                    <a:pt x="365" y="449"/>
                  </a:lnTo>
                  <a:lnTo>
                    <a:pt x="365" y="449"/>
                  </a:lnTo>
                  <a:lnTo>
                    <a:pt x="365" y="449"/>
                  </a:lnTo>
                  <a:lnTo>
                    <a:pt x="365" y="449"/>
                  </a:lnTo>
                  <a:lnTo>
                    <a:pt x="365" y="452"/>
                  </a:lnTo>
                  <a:lnTo>
                    <a:pt x="365" y="452"/>
                  </a:lnTo>
                  <a:lnTo>
                    <a:pt x="365" y="452"/>
                  </a:lnTo>
                  <a:lnTo>
                    <a:pt x="365" y="452"/>
                  </a:lnTo>
                  <a:lnTo>
                    <a:pt x="367" y="452"/>
                  </a:lnTo>
                  <a:lnTo>
                    <a:pt x="370" y="452"/>
                  </a:lnTo>
                  <a:lnTo>
                    <a:pt x="372" y="449"/>
                  </a:lnTo>
                  <a:lnTo>
                    <a:pt x="372" y="449"/>
                  </a:lnTo>
                  <a:lnTo>
                    <a:pt x="372" y="446"/>
                  </a:lnTo>
                  <a:lnTo>
                    <a:pt x="375" y="446"/>
                  </a:lnTo>
                  <a:lnTo>
                    <a:pt x="375" y="444"/>
                  </a:lnTo>
                  <a:lnTo>
                    <a:pt x="378" y="444"/>
                  </a:lnTo>
                  <a:lnTo>
                    <a:pt x="378" y="444"/>
                  </a:lnTo>
                  <a:lnTo>
                    <a:pt x="378" y="444"/>
                  </a:lnTo>
                  <a:lnTo>
                    <a:pt x="378" y="441"/>
                  </a:lnTo>
                  <a:lnTo>
                    <a:pt x="378" y="441"/>
                  </a:lnTo>
                  <a:lnTo>
                    <a:pt x="380" y="441"/>
                  </a:lnTo>
                  <a:lnTo>
                    <a:pt x="380" y="441"/>
                  </a:lnTo>
                  <a:lnTo>
                    <a:pt x="380" y="444"/>
                  </a:lnTo>
                  <a:lnTo>
                    <a:pt x="380" y="444"/>
                  </a:lnTo>
                  <a:lnTo>
                    <a:pt x="380" y="444"/>
                  </a:lnTo>
                  <a:lnTo>
                    <a:pt x="380" y="446"/>
                  </a:lnTo>
                  <a:lnTo>
                    <a:pt x="380" y="446"/>
                  </a:lnTo>
                  <a:lnTo>
                    <a:pt x="383" y="444"/>
                  </a:lnTo>
                  <a:lnTo>
                    <a:pt x="383" y="444"/>
                  </a:lnTo>
                  <a:lnTo>
                    <a:pt x="383" y="444"/>
                  </a:lnTo>
                  <a:lnTo>
                    <a:pt x="385" y="444"/>
                  </a:lnTo>
                  <a:lnTo>
                    <a:pt x="385" y="444"/>
                  </a:lnTo>
                  <a:lnTo>
                    <a:pt x="388" y="444"/>
                  </a:lnTo>
                  <a:lnTo>
                    <a:pt x="388" y="444"/>
                  </a:lnTo>
                  <a:lnTo>
                    <a:pt x="390" y="444"/>
                  </a:lnTo>
                  <a:lnTo>
                    <a:pt x="390" y="441"/>
                  </a:lnTo>
                  <a:lnTo>
                    <a:pt x="390" y="441"/>
                  </a:lnTo>
                  <a:lnTo>
                    <a:pt x="390" y="441"/>
                  </a:lnTo>
                  <a:lnTo>
                    <a:pt x="390" y="441"/>
                  </a:lnTo>
                  <a:lnTo>
                    <a:pt x="390" y="441"/>
                  </a:lnTo>
                  <a:lnTo>
                    <a:pt x="393" y="439"/>
                  </a:lnTo>
                  <a:lnTo>
                    <a:pt x="393" y="439"/>
                  </a:lnTo>
                  <a:lnTo>
                    <a:pt x="393" y="436"/>
                  </a:lnTo>
                  <a:lnTo>
                    <a:pt x="393" y="436"/>
                  </a:lnTo>
                  <a:lnTo>
                    <a:pt x="393" y="436"/>
                  </a:lnTo>
                  <a:lnTo>
                    <a:pt x="393" y="433"/>
                  </a:lnTo>
                  <a:lnTo>
                    <a:pt x="396" y="433"/>
                  </a:lnTo>
                  <a:lnTo>
                    <a:pt x="396" y="433"/>
                  </a:lnTo>
                  <a:lnTo>
                    <a:pt x="396" y="433"/>
                  </a:lnTo>
                  <a:lnTo>
                    <a:pt x="396" y="436"/>
                  </a:lnTo>
                  <a:lnTo>
                    <a:pt x="396" y="436"/>
                  </a:lnTo>
                  <a:lnTo>
                    <a:pt x="398" y="436"/>
                  </a:lnTo>
                  <a:lnTo>
                    <a:pt x="398" y="436"/>
                  </a:lnTo>
                  <a:lnTo>
                    <a:pt x="398" y="436"/>
                  </a:lnTo>
                  <a:lnTo>
                    <a:pt x="401" y="433"/>
                  </a:lnTo>
                  <a:lnTo>
                    <a:pt x="401" y="433"/>
                  </a:lnTo>
                  <a:lnTo>
                    <a:pt x="401" y="433"/>
                  </a:lnTo>
                  <a:lnTo>
                    <a:pt x="403" y="433"/>
                  </a:lnTo>
                  <a:lnTo>
                    <a:pt x="403" y="433"/>
                  </a:lnTo>
                  <a:lnTo>
                    <a:pt x="403" y="433"/>
                  </a:lnTo>
                  <a:lnTo>
                    <a:pt x="403" y="431"/>
                  </a:lnTo>
                  <a:lnTo>
                    <a:pt x="406" y="433"/>
                  </a:lnTo>
                  <a:lnTo>
                    <a:pt x="406" y="433"/>
                  </a:lnTo>
                  <a:lnTo>
                    <a:pt x="406" y="433"/>
                  </a:lnTo>
                  <a:lnTo>
                    <a:pt x="406" y="431"/>
                  </a:lnTo>
                  <a:lnTo>
                    <a:pt x="406" y="431"/>
                  </a:lnTo>
                  <a:lnTo>
                    <a:pt x="409" y="428"/>
                  </a:lnTo>
                  <a:lnTo>
                    <a:pt x="409" y="428"/>
                  </a:lnTo>
                  <a:lnTo>
                    <a:pt x="411" y="428"/>
                  </a:lnTo>
                  <a:lnTo>
                    <a:pt x="411" y="428"/>
                  </a:lnTo>
                  <a:lnTo>
                    <a:pt x="414" y="426"/>
                  </a:lnTo>
                  <a:lnTo>
                    <a:pt x="414" y="423"/>
                  </a:lnTo>
                  <a:lnTo>
                    <a:pt x="414" y="420"/>
                  </a:lnTo>
                  <a:lnTo>
                    <a:pt x="414" y="420"/>
                  </a:lnTo>
                  <a:lnTo>
                    <a:pt x="414" y="420"/>
                  </a:lnTo>
                  <a:lnTo>
                    <a:pt x="414" y="420"/>
                  </a:lnTo>
                  <a:lnTo>
                    <a:pt x="416" y="418"/>
                  </a:lnTo>
                  <a:lnTo>
                    <a:pt x="416" y="418"/>
                  </a:lnTo>
                  <a:lnTo>
                    <a:pt x="414" y="415"/>
                  </a:lnTo>
                  <a:lnTo>
                    <a:pt x="416" y="415"/>
                  </a:lnTo>
                  <a:lnTo>
                    <a:pt x="419" y="415"/>
                  </a:lnTo>
                  <a:lnTo>
                    <a:pt x="419" y="415"/>
                  </a:lnTo>
                  <a:lnTo>
                    <a:pt x="419" y="415"/>
                  </a:lnTo>
                  <a:lnTo>
                    <a:pt x="422" y="415"/>
                  </a:lnTo>
                  <a:lnTo>
                    <a:pt x="422" y="415"/>
                  </a:lnTo>
                  <a:lnTo>
                    <a:pt x="424" y="415"/>
                  </a:lnTo>
                  <a:lnTo>
                    <a:pt x="427" y="418"/>
                  </a:lnTo>
                  <a:lnTo>
                    <a:pt x="427" y="418"/>
                  </a:lnTo>
                  <a:lnTo>
                    <a:pt x="429" y="420"/>
                  </a:lnTo>
                  <a:lnTo>
                    <a:pt x="432" y="420"/>
                  </a:lnTo>
                  <a:lnTo>
                    <a:pt x="432" y="420"/>
                  </a:lnTo>
                  <a:lnTo>
                    <a:pt x="434" y="420"/>
                  </a:lnTo>
                  <a:lnTo>
                    <a:pt x="437" y="420"/>
                  </a:lnTo>
                  <a:lnTo>
                    <a:pt x="440" y="420"/>
                  </a:lnTo>
                  <a:lnTo>
                    <a:pt x="440" y="418"/>
                  </a:lnTo>
                  <a:lnTo>
                    <a:pt x="440" y="418"/>
                  </a:lnTo>
                  <a:lnTo>
                    <a:pt x="442" y="418"/>
                  </a:lnTo>
                  <a:lnTo>
                    <a:pt x="442" y="418"/>
                  </a:lnTo>
                  <a:lnTo>
                    <a:pt x="445" y="420"/>
                  </a:lnTo>
                  <a:lnTo>
                    <a:pt x="445" y="420"/>
                  </a:lnTo>
                  <a:lnTo>
                    <a:pt x="445" y="420"/>
                  </a:lnTo>
                  <a:lnTo>
                    <a:pt x="447" y="420"/>
                  </a:lnTo>
                  <a:lnTo>
                    <a:pt x="447" y="420"/>
                  </a:lnTo>
                  <a:lnTo>
                    <a:pt x="447" y="420"/>
                  </a:lnTo>
                  <a:lnTo>
                    <a:pt x="447" y="418"/>
                  </a:lnTo>
                  <a:lnTo>
                    <a:pt x="447" y="418"/>
                  </a:lnTo>
                  <a:lnTo>
                    <a:pt x="447" y="418"/>
                  </a:lnTo>
                  <a:lnTo>
                    <a:pt x="447" y="418"/>
                  </a:lnTo>
                  <a:lnTo>
                    <a:pt x="445" y="418"/>
                  </a:lnTo>
                  <a:lnTo>
                    <a:pt x="445" y="415"/>
                  </a:lnTo>
                  <a:lnTo>
                    <a:pt x="445" y="415"/>
                  </a:lnTo>
                  <a:lnTo>
                    <a:pt x="445" y="413"/>
                  </a:lnTo>
                  <a:lnTo>
                    <a:pt x="445" y="413"/>
                  </a:lnTo>
                  <a:lnTo>
                    <a:pt x="445" y="413"/>
                  </a:lnTo>
                  <a:lnTo>
                    <a:pt x="445" y="413"/>
                  </a:lnTo>
                  <a:lnTo>
                    <a:pt x="445" y="410"/>
                  </a:lnTo>
                  <a:lnTo>
                    <a:pt x="445" y="410"/>
                  </a:lnTo>
                  <a:lnTo>
                    <a:pt x="447" y="410"/>
                  </a:lnTo>
                  <a:lnTo>
                    <a:pt x="447" y="408"/>
                  </a:lnTo>
                  <a:lnTo>
                    <a:pt x="450" y="408"/>
                  </a:lnTo>
                  <a:lnTo>
                    <a:pt x="450" y="408"/>
                  </a:lnTo>
                  <a:lnTo>
                    <a:pt x="450" y="408"/>
                  </a:lnTo>
                  <a:lnTo>
                    <a:pt x="450" y="405"/>
                  </a:lnTo>
                  <a:lnTo>
                    <a:pt x="450" y="405"/>
                  </a:lnTo>
                  <a:lnTo>
                    <a:pt x="450" y="405"/>
                  </a:lnTo>
                  <a:lnTo>
                    <a:pt x="450" y="402"/>
                  </a:lnTo>
                  <a:lnTo>
                    <a:pt x="447" y="400"/>
                  </a:lnTo>
                  <a:lnTo>
                    <a:pt x="447" y="400"/>
                  </a:lnTo>
                  <a:lnTo>
                    <a:pt x="447" y="397"/>
                  </a:lnTo>
                  <a:lnTo>
                    <a:pt x="447" y="395"/>
                  </a:lnTo>
                  <a:lnTo>
                    <a:pt x="447" y="395"/>
                  </a:lnTo>
                  <a:lnTo>
                    <a:pt x="447" y="392"/>
                  </a:lnTo>
                  <a:lnTo>
                    <a:pt x="445" y="392"/>
                  </a:lnTo>
                  <a:lnTo>
                    <a:pt x="445" y="392"/>
                  </a:lnTo>
                  <a:lnTo>
                    <a:pt x="445" y="392"/>
                  </a:lnTo>
                  <a:lnTo>
                    <a:pt x="445" y="389"/>
                  </a:lnTo>
                  <a:lnTo>
                    <a:pt x="445" y="387"/>
                  </a:lnTo>
                  <a:lnTo>
                    <a:pt x="442" y="387"/>
                  </a:lnTo>
                  <a:lnTo>
                    <a:pt x="442" y="384"/>
                  </a:lnTo>
                  <a:lnTo>
                    <a:pt x="442" y="384"/>
                  </a:lnTo>
                  <a:lnTo>
                    <a:pt x="440" y="384"/>
                  </a:lnTo>
                  <a:lnTo>
                    <a:pt x="440" y="384"/>
                  </a:lnTo>
                  <a:lnTo>
                    <a:pt x="440" y="382"/>
                  </a:lnTo>
                  <a:lnTo>
                    <a:pt x="440" y="382"/>
                  </a:lnTo>
                  <a:lnTo>
                    <a:pt x="437" y="382"/>
                  </a:lnTo>
                  <a:lnTo>
                    <a:pt x="440" y="382"/>
                  </a:lnTo>
                  <a:lnTo>
                    <a:pt x="440" y="379"/>
                  </a:lnTo>
                  <a:lnTo>
                    <a:pt x="440" y="379"/>
                  </a:lnTo>
                  <a:lnTo>
                    <a:pt x="437" y="376"/>
                  </a:lnTo>
                  <a:lnTo>
                    <a:pt x="437" y="376"/>
                  </a:lnTo>
                  <a:lnTo>
                    <a:pt x="437" y="376"/>
                  </a:lnTo>
                  <a:lnTo>
                    <a:pt x="440" y="374"/>
                  </a:lnTo>
                  <a:lnTo>
                    <a:pt x="440" y="374"/>
                  </a:lnTo>
                  <a:lnTo>
                    <a:pt x="440" y="371"/>
                  </a:lnTo>
                  <a:lnTo>
                    <a:pt x="440" y="371"/>
                  </a:lnTo>
                  <a:lnTo>
                    <a:pt x="440" y="371"/>
                  </a:lnTo>
                  <a:lnTo>
                    <a:pt x="440" y="371"/>
                  </a:lnTo>
                  <a:lnTo>
                    <a:pt x="440" y="369"/>
                  </a:lnTo>
                  <a:lnTo>
                    <a:pt x="440" y="369"/>
                  </a:lnTo>
                  <a:lnTo>
                    <a:pt x="440" y="369"/>
                  </a:lnTo>
                  <a:lnTo>
                    <a:pt x="440" y="369"/>
                  </a:lnTo>
                  <a:lnTo>
                    <a:pt x="440" y="369"/>
                  </a:lnTo>
                  <a:lnTo>
                    <a:pt x="442" y="369"/>
                  </a:lnTo>
                  <a:lnTo>
                    <a:pt x="442" y="369"/>
                  </a:lnTo>
                  <a:lnTo>
                    <a:pt x="442" y="366"/>
                  </a:lnTo>
                  <a:lnTo>
                    <a:pt x="445" y="363"/>
                  </a:lnTo>
                  <a:lnTo>
                    <a:pt x="445" y="363"/>
                  </a:lnTo>
                  <a:lnTo>
                    <a:pt x="445" y="361"/>
                  </a:lnTo>
                  <a:lnTo>
                    <a:pt x="445" y="361"/>
                  </a:lnTo>
                  <a:lnTo>
                    <a:pt x="445" y="358"/>
                  </a:lnTo>
                  <a:lnTo>
                    <a:pt x="442" y="358"/>
                  </a:lnTo>
                  <a:lnTo>
                    <a:pt x="442" y="356"/>
                  </a:lnTo>
                  <a:lnTo>
                    <a:pt x="442" y="356"/>
                  </a:lnTo>
                  <a:lnTo>
                    <a:pt x="442" y="356"/>
                  </a:lnTo>
                  <a:lnTo>
                    <a:pt x="442" y="356"/>
                  </a:lnTo>
                  <a:lnTo>
                    <a:pt x="442" y="356"/>
                  </a:lnTo>
                  <a:lnTo>
                    <a:pt x="442" y="353"/>
                  </a:lnTo>
                  <a:lnTo>
                    <a:pt x="442" y="353"/>
                  </a:lnTo>
                  <a:lnTo>
                    <a:pt x="445" y="353"/>
                  </a:lnTo>
                  <a:lnTo>
                    <a:pt x="445" y="350"/>
                  </a:lnTo>
                  <a:lnTo>
                    <a:pt x="447" y="350"/>
                  </a:lnTo>
                  <a:lnTo>
                    <a:pt x="445" y="350"/>
                  </a:lnTo>
                  <a:lnTo>
                    <a:pt x="445" y="350"/>
                  </a:lnTo>
                  <a:lnTo>
                    <a:pt x="442" y="350"/>
                  </a:lnTo>
                  <a:lnTo>
                    <a:pt x="442" y="350"/>
                  </a:lnTo>
                  <a:lnTo>
                    <a:pt x="442" y="348"/>
                  </a:lnTo>
                  <a:lnTo>
                    <a:pt x="440" y="348"/>
                  </a:lnTo>
                  <a:lnTo>
                    <a:pt x="440" y="348"/>
                  </a:lnTo>
                  <a:lnTo>
                    <a:pt x="440" y="348"/>
                  </a:lnTo>
                  <a:lnTo>
                    <a:pt x="437" y="345"/>
                  </a:lnTo>
                  <a:lnTo>
                    <a:pt x="437" y="343"/>
                  </a:lnTo>
                  <a:lnTo>
                    <a:pt x="437" y="343"/>
                  </a:lnTo>
                  <a:lnTo>
                    <a:pt x="437" y="343"/>
                  </a:lnTo>
                  <a:lnTo>
                    <a:pt x="437" y="343"/>
                  </a:lnTo>
                  <a:lnTo>
                    <a:pt x="440" y="343"/>
                  </a:lnTo>
                  <a:lnTo>
                    <a:pt x="440" y="343"/>
                  </a:lnTo>
                  <a:lnTo>
                    <a:pt x="442" y="340"/>
                  </a:lnTo>
                  <a:lnTo>
                    <a:pt x="442" y="343"/>
                  </a:lnTo>
                  <a:lnTo>
                    <a:pt x="442" y="343"/>
                  </a:lnTo>
                  <a:lnTo>
                    <a:pt x="445" y="343"/>
                  </a:lnTo>
                  <a:lnTo>
                    <a:pt x="445" y="340"/>
                  </a:lnTo>
                  <a:lnTo>
                    <a:pt x="445" y="340"/>
                  </a:lnTo>
                  <a:lnTo>
                    <a:pt x="447" y="340"/>
                  </a:lnTo>
                  <a:lnTo>
                    <a:pt x="447" y="340"/>
                  </a:lnTo>
                  <a:lnTo>
                    <a:pt x="447" y="338"/>
                  </a:lnTo>
                  <a:lnTo>
                    <a:pt x="447" y="338"/>
                  </a:lnTo>
                  <a:lnTo>
                    <a:pt x="445" y="338"/>
                  </a:lnTo>
                  <a:lnTo>
                    <a:pt x="450" y="335"/>
                  </a:lnTo>
                  <a:lnTo>
                    <a:pt x="455" y="335"/>
                  </a:lnTo>
                  <a:lnTo>
                    <a:pt x="458" y="335"/>
                  </a:lnTo>
                  <a:lnTo>
                    <a:pt x="463" y="335"/>
                  </a:lnTo>
                  <a:lnTo>
                    <a:pt x="466" y="335"/>
                  </a:lnTo>
                  <a:lnTo>
                    <a:pt x="466" y="335"/>
                  </a:lnTo>
                  <a:lnTo>
                    <a:pt x="468" y="335"/>
                  </a:lnTo>
                  <a:lnTo>
                    <a:pt x="471" y="335"/>
                  </a:lnTo>
                  <a:lnTo>
                    <a:pt x="471" y="335"/>
                  </a:lnTo>
                  <a:lnTo>
                    <a:pt x="473" y="335"/>
                  </a:lnTo>
                  <a:lnTo>
                    <a:pt x="478" y="332"/>
                  </a:lnTo>
                  <a:lnTo>
                    <a:pt x="478" y="335"/>
                  </a:lnTo>
                  <a:lnTo>
                    <a:pt x="481" y="335"/>
                  </a:lnTo>
                  <a:lnTo>
                    <a:pt x="481" y="332"/>
                  </a:lnTo>
                  <a:lnTo>
                    <a:pt x="481" y="332"/>
                  </a:lnTo>
                  <a:lnTo>
                    <a:pt x="481" y="330"/>
                  </a:lnTo>
                  <a:lnTo>
                    <a:pt x="481" y="330"/>
                  </a:lnTo>
                  <a:lnTo>
                    <a:pt x="481" y="330"/>
                  </a:lnTo>
                  <a:lnTo>
                    <a:pt x="481" y="327"/>
                  </a:lnTo>
                  <a:lnTo>
                    <a:pt x="481" y="327"/>
                  </a:lnTo>
                  <a:lnTo>
                    <a:pt x="478" y="327"/>
                  </a:lnTo>
                  <a:lnTo>
                    <a:pt x="478" y="327"/>
                  </a:lnTo>
                  <a:lnTo>
                    <a:pt x="478" y="327"/>
                  </a:lnTo>
                  <a:lnTo>
                    <a:pt x="481" y="325"/>
                  </a:lnTo>
                  <a:lnTo>
                    <a:pt x="486" y="322"/>
                  </a:lnTo>
                  <a:lnTo>
                    <a:pt x="489" y="322"/>
                  </a:lnTo>
                  <a:lnTo>
                    <a:pt x="489" y="322"/>
                  </a:lnTo>
                  <a:lnTo>
                    <a:pt x="489" y="322"/>
                  </a:lnTo>
                  <a:lnTo>
                    <a:pt x="489" y="319"/>
                  </a:lnTo>
                  <a:lnTo>
                    <a:pt x="489" y="319"/>
                  </a:lnTo>
                  <a:lnTo>
                    <a:pt x="491" y="317"/>
                  </a:lnTo>
                  <a:lnTo>
                    <a:pt x="491" y="317"/>
                  </a:lnTo>
                  <a:lnTo>
                    <a:pt x="491" y="317"/>
                  </a:lnTo>
                  <a:lnTo>
                    <a:pt x="491" y="314"/>
                  </a:lnTo>
                  <a:lnTo>
                    <a:pt x="491" y="314"/>
                  </a:lnTo>
                  <a:lnTo>
                    <a:pt x="491" y="314"/>
                  </a:lnTo>
                  <a:lnTo>
                    <a:pt x="489" y="314"/>
                  </a:lnTo>
                  <a:lnTo>
                    <a:pt x="489" y="312"/>
                  </a:lnTo>
                  <a:lnTo>
                    <a:pt x="486" y="312"/>
                  </a:lnTo>
                  <a:lnTo>
                    <a:pt x="486" y="309"/>
                  </a:lnTo>
                  <a:lnTo>
                    <a:pt x="486" y="309"/>
                  </a:lnTo>
                  <a:lnTo>
                    <a:pt x="486" y="309"/>
                  </a:lnTo>
                  <a:lnTo>
                    <a:pt x="486" y="309"/>
                  </a:lnTo>
                  <a:lnTo>
                    <a:pt x="489" y="306"/>
                  </a:lnTo>
                  <a:lnTo>
                    <a:pt x="489" y="306"/>
                  </a:lnTo>
                  <a:lnTo>
                    <a:pt x="489" y="306"/>
                  </a:lnTo>
                  <a:lnTo>
                    <a:pt x="489" y="306"/>
                  </a:lnTo>
                  <a:lnTo>
                    <a:pt x="491" y="306"/>
                  </a:lnTo>
                  <a:lnTo>
                    <a:pt x="494" y="306"/>
                  </a:lnTo>
                  <a:lnTo>
                    <a:pt x="494" y="304"/>
                  </a:lnTo>
                  <a:lnTo>
                    <a:pt x="494" y="301"/>
                  </a:lnTo>
                  <a:lnTo>
                    <a:pt x="494" y="301"/>
                  </a:lnTo>
                  <a:lnTo>
                    <a:pt x="491" y="301"/>
                  </a:lnTo>
                  <a:lnTo>
                    <a:pt x="491" y="299"/>
                  </a:lnTo>
                  <a:lnTo>
                    <a:pt x="491" y="299"/>
                  </a:lnTo>
                  <a:lnTo>
                    <a:pt x="491" y="296"/>
                  </a:lnTo>
                  <a:lnTo>
                    <a:pt x="491" y="296"/>
                  </a:lnTo>
                  <a:lnTo>
                    <a:pt x="489" y="296"/>
                  </a:lnTo>
                  <a:lnTo>
                    <a:pt x="489" y="296"/>
                  </a:lnTo>
                  <a:lnTo>
                    <a:pt x="489" y="296"/>
                  </a:lnTo>
                  <a:lnTo>
                    <a:pt x="489" y="296"/>
                  </a:lnTo>
                  <a:lnTo>
                    <a:pt x="486" y="296"/>
                  </a:lnTo>
                  <a:lnTo>
                    <a:pt x="486" y="293"/>
                  </a:lnTo>
                  <a:lnTo>
                    <a:pt x="486" y="293"/>
                  </a:lnTo>
                  <a:lnTo>
                    <a:pt x="486" y="291"/>
                  </a:lnTo>
                  <a:lnTo>
                    <a:pt x="489" y="291"/>
                  </a:lnTo>
                  <a:lnTo>
                    <a:pt x="489" y="291"/>
                  </a:lnTo>
                  <a:lnTo>
                    <a:pt x="489" y="291"/>
                  </a:lnTo>
                  <a:lnTo>
                    <a:pt x="489" y="291"/>
                  </a:lnTo>
                  <a:lnTo>
                    <a:pt x="489" y="291"/>
                  </a:lnTo>
                  <a:lnTo>
                    <a:pt x="489" y="288"/>
                  </a:lnTo>
                  <a:lnTo>
                    <a:pt x="486" y="288"/>
                  </a:lnTo>
                  <a:lnTo>
                    <a:pt x="484" y="286"/>
                  </a:lnTo>
                  <a:lnTo>
                    <a:pt x="484" y="286"/>
                  </a:lnTo>
                  <a:lnTo>
                    <a:pt x="486" y="286"/>
                  </a:lnTo>
                  <a:lnTo>
                    <a:pt x="486" y="286"/>
                  </a:lnTo>
                  <a:lnTo>
                    <a:pt x="484" y="286"/>
                  </a:lnTo>
                  <a:lnTo>
                    <a:pt x="484" y="286"/>
                  </a:lnTo>
                  <a:lnTo>
                    <a:pt x="484" y="283"/>
                  </a:lnTo>
                  <a:lnTo>
                    <a:pt x="484" y="283"/>
                  </a:lnTo>
                  <a:lnTo>
                    <a:pt x="486" y="283"/>
                  </a:lnTo>
                  <a:lnTo>
                    <a:pt x="489" y="283"/>
                  </a:lnTo>
                  <a:lnTo>
                    <a:pt x="491" y="283"/>
                  </a:lnTo>
                  <a:lnTo>
                    <a:pt x="491" y="283"/>
                  </a:lnTo>
                  <a:lnTo>
                    <a:pt x="491" y="280"/>
                  </a:lnTo>
                  <a:lnTo>
                    <a:pt x="494" y="280"/>
                  </a:lnTo>
                  <a:lnTo>
                    <a:pt x="494" y="280"/>
                  </a:lnTo>
                  <a:lnTo>
                    <a:pt x="494" y="280"/>
                  </a:lnTo>
                  <a:lnTo>
                    <a:pt x="494" y="280"/>
                  </a:lnTo>
                  <a:lnTo>
                    <a:pt x="494" y="280"/>
                  </a:lnTo>
                  <a:lnTo>
                    <a:pt x="494" y="278"/>
                  </a:lnTo>
                  <a:lnTo>
                    <a:pt x="494" y="278"/>
                  </a:lnTo>
                  <a:lnTo>
                    <a:pt x="494" y="278"/>
                  </a:lnTo>
                  <a:lnTo>
                    <a:pt x="491" y="278"/>
                  </a:lnTo>
                  <a:lnTo>
                    <a:pt x="491" y="278"/>
                  </a:lnTo>
                  <a:lnTo>
                    <a:pt x="491" y="278"/>
                  </a:lnTo>
                  <a:lnTo>
                    <a:pt x="491" y="278"/>
                  </a:lnTo>
                  <a:lnTo>
                    <a:pt x="489" y="275"/>
                  </a:lnTo>
                  <a:lnTo>
                    <a:pt x="489" y="275"/>
                  </a:lnTo>
                  <a:lnTo>
                    <a:pt x="489" y="275"/>
                  </a:lnTo>
                  <a:lnTo>
                    <a:pt x="486" y="275"/>
                  </a:lnTo>
                  <a:lnTo>
                    <a:pt x="486" y="275"/>
                  </a:lnTo>
                  <a:lnTo>
                    <a:pt x="486" y="275"/>
                  </a:lnTo>
                  <a:lnTo>
                    <a:pt x="486" y="273"/>
                  </a:lnTo>
                  <a:lnTo>
                    <a:pt x="486" y="273"/>
                  </a:lnTo>
                  <a:lnTo>
                    <a:pt x="484" y="273"/>
                  </a:lnTo>
                  <a:lnTo>
                    <a:pt x="481" y="268"/>
                  </a:lnTo>
                  <a:lnTo>
                    <a:pt x="478" y="268"/>
                  </a:lnTo>
                  <a:lnTo>
                    <a:pt x="478" y="265"/>
                  </a:lnTo>
                  <a:lnTo>
                    <a:pt x="478" y="262"/>
                  </a:lnTo>
                  <a:lnTo>
                    <a:pt x="478" y="260"/>
                  </a:lnTo>
                  <a:lnTo>
                    <a:pt x="478" y="260"/>
                  </a:lnTo>
                  <a:lnTo>
                    <a:pt x="478" y="260"/>
                  </a:lnTo>
                  <a:lnTo>
                    <a:pt x="478" y="257"/>
                  </a:lnTo>
                  <a:lnTo>
                    <a:pt x="481" y="257"/>
                  </a:lnTo>
                  <a:lnTo>
                    <a:pt x="481" y="257"/>
                  </a:lnTo>
                  <a:lnTo>
                    <a:pt x="484" y="257"/>
                  </a:lnTo>
                  <a:lnTo>
                    <a:pt x="484" y="257"/>
                  </a:lnTo>
                  <a:lnTo>
                    <a:pt x="486" y="257"/>
                  </a:lnTo>
                  <a:lnTo>
                    <a:pt x="484" y="255"/>
                  </a:lnTo>
                  <a:lnTo>
                    <a:pt x="481" y="252"/>
                  </a:lnTo>
                  <a:lnTo>
                    <a:pt x="478" y="247"/>
                  </a:lnTo>
                  <a:lnTo>
                    <a:pt x="478" y="244"/>
                  </a:lnTo>
                  <a:lnTo>
                    <a:pt x="478" y="244"/>
                  </a:lnTo>
                  <a:lnTo>
                    <a:pt x="478" y="244"/>
                  </a:lnTo>
                  <a:lnTo>
                    <a:pt x="478" y="242"/>
                  </a:lnTo>
                  <a:lnTo>
                    <a:pt x="478" y="242"/>
                  </a:lnTo>
                  <a:lnTo>
                    <a:pt x="478" y="242"/>
                  </a:lnTo>
                  <a:lnTo>
                    <a:pt x="478" y="242"/>
                  </a:lnTo>
                  <a:lnTo>
                    <a:pt x="478" y="242"/>
                  </a:lnTo>
                  <a:lnTo>
                    <a:pt x="478" y="239"/>
                  </a:lnTo>
                  <a:lnTo>
                    <a:pt x="481" y="239"/>
                  </a:lnTo>
                  <a:lnTo>
                    <a:pt x="484" y="236"/>
                  </a:lnTo>
                  <a:lnTo>
                    <a:pt x="484" y="236"/>
                  </a:lnTo>
                  <a:lnTo>
                    <a:pt x="481" y="234"/>
                  </a:lnTo>
                  <a:lnTo>
                    <a:pt x="481" y="234"/>
                  </a:lnTo>
                  <a:lnTo>
                    <a:pt x="481" y="234"/>
                  </a:lnTo>
                  <a:lnTo>
                    <a:pt x="478" y="234"/>
                  </a:lnTo>
                  <a:lnTo>
                    <a:pt x="478" y="236"/>
                  </a:lnTo>
                  <a:lnTo>
                    <a:pt x="476" y="236"/>
                  </a:lnTo>
                  <a:lnTo>
                    <a:pt x="476" y="236"/>
                  </a:lnTo>
                  <a:lnTo>
                    <a:pt x="476" y="236"/>
                  </a:lnTo>
                  <a:lnTo>
                    <a:pt x="476" y="234"/>
                  </a:lnTo>
                  <a:lnTo>
                    <a:pt x="473" y="234"/>
                  </a:lnTo>
                  <a:lnTo>
                    <a:pt x="473" y="231"/>
                  </a:lnTo>
                  <a:lnTo>
                    <a:pt x="473" y="231"/>
                  </a:lnTo>
                  <a:lnTo>
                    <a:pt x="471" y="229"/>
                  </a:lnTo>
                  <a:lnTo>
                    <a:pt x="471" y="229"/>
                  </a:lnTo>
                  <a:lnTo>
                    <a:pt x="471" y="226"/>
                  </a:lnTo>
                  <a:lnTo>
                    <a:pt x="468" y="226"/>
                  </a:lnTo>
                  <a:lnTo>
                    <a:pt x="468" y="223"/>
                  </a:lnTo>
                  <a:lnTo>
                    <a:pt x="466" y="221"/>
                  </a:lnTo>
                  <a:lnTo>
                    <a:pt x="466" y="221"/>
                  </a:lnTo>
                  <a:lnTo>
                    <a:pt x="466" y="221"/>
                  </a:lnTo>
                  <a:lnTo>
                    <a:pt x="466" y="218"/>
                  </a:lnTo>
                  <a:lnTo>
                    <a:pt x="466" y="218"/>
                  </a:lnTo>
                  <a:lnTo>
                    <a:pt x="463" y="218"/>
                  </a:lnTo>
                  <a:lnTo>
                    <a:pt x="463" y="218"/>
                  </a:lnTo>
                  <a:lnTo>
                    <a:pt x="463" y="218"/>
                  </a:lnTo>
                  <a:lnTo>
                    <a:pt x="460" y="218"/>
                  </a:lnTo>
                  <a:lnTo>
                    <a:pt x="460" y="216"/>
                  </a:lnTo>
                  <a:lnTo>
                    <a:pt x="460" y="216"/>
                  </a:lnTo>
                  <a:lnTo>
                    <a:pt x="460" y="213"/>
                  </a:lnTo>
                  <a:lnTo>
                    <a:pt x="460" y="213"/>
                  </a:lnTo>
                  <a:lnTo>
                    <a:pt x="460" y="213"/>
                  </a:lnTo>
                  <a:lnTo>
                    <a:pt x="460" y="213"/>
                  </a:lnTo>
                  <a:lnTo>
                    <a:pt x="460" y="213"/>
                  </a:lnTo>
                  <a:lnTo>
                    <a:pt x="460" y="213"/>
                  </a:lnTo>
                  <a:lnTo>
                    <a:pt x="460" y="210"/>
                  </a:lnTo>
                  <a:lnTo>
                    <a:pt x="458" y="210"/>
                  </a:lnTo>
                  <a:lnTo>
                    <a:pt x="458" y="208"/>
                  </a:lnTo>
                  <a:lnTo>
                    <a:pt x="458" y="208"/>
                  </a:lnTo>
                  <a:lnTo>
                    <a:pt x="458" y="205"/>
                  </a:lnTo>
                  <a:lnTo>
                    <a:pt x="458" y="203"/>
                  </a:lnTo>
                  <a:lnTo>
                    <a:pt x="458" y="203"/>
                  </a:lnTo>
                  <a:lnTo>
                    <a:pt x="458" y="200"/>
                  </a:lnTo>
                  <a:lnTo>
                    <a:pt x="458" y="200"/>
                  </a:lnTo>
                  <a:lnTo>
                    <a:pt x="458" y="200"/>
                  </a:lnTo>
                  <a:lnTo>
                    <a:pt x="458" y="198"/>
                  </a:lnTo>
                  <a:lnTo>
                    <a:pt x="458" y="198"/>
                  </a:lnTo>
                  <a:lnTo>
                    <a:pt x="458" y="198"/>
                  </a:lnTo>
                  <a:lnTo>
                    <a:pt x="458" y="198"/>
                  </a:lnTo>
                  <a:lnTo>
                    <a:pt x="460" y="198"/>
                  </a:lnTo>
                  <a:lnTo>
                    <a:pt x="458" y="198"/>
                  </a:lnTo>
                  <a:lnTo>
                    <a:pt x="458" y="198"/>
                  </a:lnTo>
                  <a:lnTo>
                    <a:pt x="458" y="195"/>
                  </a:lnTo>
                  <a:lnTo>
                    <a:pt x="460" y="195"/>
                  </a:lnTo>
                  <a:lnTo>
                    <a:pt x="463" y="195"/>
                  </a:lnTo>
                  <a:lnTo>
                    <a:pt x="463" y="195"/>
                  </a:lnTo>
                  <a:lnTo>
                    <a:pt x="466" y="195"/>
                  </a:lnTo>
                  <a:lnTo>
                    <a:pt x="466" y="195"/>
                  </a:lnTo>
                  <a:lnTo>
                    <a:pt x="468" y="195"/>
                  </a:lnTo>
                  <a:lnTo>
                    <a:pt x="468" y="195"/>
                  </a:lnTo>
                  <a:lnTo>
                    <a:pt x="468" y="195"/>
                  </a:lnTo>
                  <a:lnTo>
                    <a:pt x="471" y="195"/>
                  </a:lnTo>
                  <a:lnTo>
                    <a:pt x="471" y="195"/>
                  </a:lnTo>
                  <a:lnTo>
                    <a:pt x="471" y="195"/>
                  </a:lnTo>
                  <a:lnTo>
                    <a:pt x="473" y="195"/>
                  </a:lnTo>
                  <a:lnTo>
                    <a:pt x="473" y="192"/>
                  </a:lnTo>
                  <a:lnTo>
                    <a:pt x="473" y="192"/>
                  </a:lnTo>
                  <a:lnTo>
                    <a:pt x="476" y="195"/>
                  </a:lnTo>
                  <a:lnTo>
                    <a:pt x="476" y="195"/>
                  </a:lnTo>
                  <a:lnTo>
                    <a:pt x="478" y="195"/>
                  </a:lnTo>
                  <a:lnTo>
                    <a:pt x="478" y="195"/>
                  </a:lnTo>
                  <a:lnTo>
                    <a:pt x="481" y="192"/>
                  </a:lnTo>
                  <a:lnTo>
                    <a:pt x="481" y="192"/>
                  </a:lnTo>
                  <a:lnTo>
                    <a:pt x="481" y="190"/>
                  </a:lnTo>
                  <a:lnTo>
                    <a:pt x="481" y="190"/>
                  </a:lnTo>
                  <a:lnTo>
                    <a:pt x="481" y="190"/>
                  </a:lnTo>
                  <a:lnTo>
                    <a:pt x="484" y="190"/>
                  </a:lnTo>
                  <a:lnTo>
                    <a:pt x="484" y="190"/>
                  </a:lnTo>
                  <a:lnTo>
                    <a:pt x="484" y="190"/>
                  </a:lnTo>
                  <a:lnTo>
                    <a:pt x="484" y="187"/>
                  </a:lnTo>
                  <a:lnTo>
                    <a:pt x="484" y="185"/>
                  </a:lnTo>
                  <a:lnTo>
                    <a:pt x="484" y="185"/>
                  </a:lnTo>
                  <a:lnTo>
                    <a:pt x="486" y="185"/>
                  </a:lnTo>
                  <a:lnTo>
                    <a:pt x="491" y="185"/>
                  </a:lnTo>
                  <a:lnTo>
                    <a:pt x="494" y="185"/>
                  </a:lnTo>
                  <a:lnTo>
                    <a:pt x="497" y="185"/>
                  </a:lnTo>
                  <a:lnTo>
                    <a:pt x="497" y="185"/>
                  </a:lnTo>
                  <a:lnTo>
                    <a:pt x="497" y="187"/>
                  </a:lnTo>
                  <a:lnTo>
                    <a:pt x="497" y="187"/>
                  </a:lnTo>
                  <a:lnTo>
                    <a:pt x="497" y="187"/>
                  </a:lnTo>
                  <a:lnTo>
                    <a:pt x="499" y="187"/>
                  </a:lnTo>
                  <a:lnTo>
                    <a:pt x="502" y="187"/>
                  </a:lnTo>
                  <a:lnTo>
                    <a:pt x="502" y="185"/>
                  </a:lnTo>
                  <a:lnTo>
                    <a:pt x="510" y="185"/>
                  </a:lnTo>
                  <a:lnTo>
                    <a:pt x="510" y="187"/>
                  </a:lnTo>
                  <a:lnTo>
                    <a:pt x="512" y="190"/>
                  </a:lnTo>
                  <a:lnTo>
                    <a:pt x="512" y="190"/>
                  </a:lnTo>
                  <a:lnTo>
                    <a:pt x="515" y="190"/>
                  </a:lnTo>
                  <a:lnTo>
                    <a:pt x="515" y="190"/>
                  </a:lnTo>
                  <a:lnTo>
                    <a:pt x="515" y="187"/>
                  </a:lnTo>
                  <a:lnTo>
                    <a:pt x="517" y="187"/>
                  </a:lnTo>
                  <a:lnTo>
                    <a:pt x="517" y="187"/>
                  </a:lnTo>
                  <a:lnTo>
                    <a:pt x="517" y="190"/>
                  </a:lnTo>
                  <a:lnTo>
                    <a:pt x="517" y="190"/>
                  </a:lnTo>
                  <a:lnTo>
                    <a:pt x="520" y="190"/>
                  </a:lnTo>
                  <a:lnTo>
                    <a:pt x="520" y="190"/>
                  </a:lnTo>
                  <a:lnTo>
                    <a:pt x="522" y="187"/>
                  </a:lnTo>
                  <a:lnTo>
                    <a:pt x="525" y="187"/>
                  </a:lnTo>
                  <a:lnTo>
                    <a:pt x="528" y="187"/>
                  </a:lnTo>
                  <a:lnTo>
                    <a:pt x="528" y="185"/>
                  </a:lnTo>
                  <a:lnTo>
                    <a:pt x="528" y="185"/>
                  </a:lnTo>
                  <a:lnTo>
                    <a:pt x="530" y="185"/>
                  </a:lnTo>
                  <a:lnTo>
                    <a:pt x="533" y="182"/>
                  </a:lnTo>
                  <a:lnTo>
                    <a:pt x="535" y="182"/>
                  </a:lnTo>
                  <a:lnTo>
                    <a:pt x="535" y="179"/>
                  </a:lnTo>
                  <a:lnTo>
                    <a:pt x="538" y="179"/>
                  </a:lnTo>
                  <a:lnTo>
                    <a:pt x="541" y="179"/>
                  </a:lnTo>
                  <a:lnTo>
                    <a:pt x="541" y="177"/>
                  </a:lnTo>
                  <a:lnTo>
                    <a:pt x="541" y="177"/>
                  </a:lnTo>
                  <a:lnTo>
                    <a:pt x="541" y="174"/>
                  </a:lnTo>
                  <a:lnTo>
                    <a:pt x="541" y="172"/>
                  </a:lnTo>
                  <a:lnTo>
                    <a:pt x="543" y="166"/>
                  </a:lnTo>
                  <a:lnTo>
                    <a:pt x="543" y="166"/>
                  </a:lnTo>
                  <a:lnTo>
                    <a:pt x="543" y="166"/>
                  </a:lnTo>
                  <a:lnTo>
                    <a:pt x="543" y="166"/>
                  </a:lnTo>
                  <a:lnTo>
                    <a:pt x="546" y="169"/>
                  </a:lnTo>
                  <a:lnTo>
                    <a:pt x="548" y="169"/>
                  </a:lnTo>
                  <a:lnTo>
                    <a:pt x="548" y="166"/>
                  </a:lnTo>
                  <a:lnTo>
                    <a:pt x="548" y="166"/>
                  </a:lnTo>
                  <a:lnTo>
                    <a:pt x="546" y="166"/>
                  </a:lnTo>
                  <a:lnTo>
                    <a:pt x="548" y="164"/>
                  </a:lnTo>
                  <a:lnTo>
                    <a:pt x="551" y="164"/>
                  </a:lnTo>
                  <a:lnTo>
                    <a:pt x="551" y="161"/>
                  </a:lnTo>
                  <a:lnTo>
                    <a:pt x="551" y="161"/>
                  </a:lnTo>
                  <a:close/>
                  <a:moveTo>
                    <a:pt x="10" y="70"/>
                  </a:moveTo>
                  <a:lnTo>
                    <a:pt x="10" y="70"/>
                  </a:lnTo>
                  <a:lnTo>
                    <a:pt x="10" y="70"/>
                  </a:lnTo>
                  <a:lnTo>
                    <a:pt x="10" y="70"/>
                  </a:lnTo>
                  <a:lnTo>
                    <a:pt x="10" y="70"/>
                  </a:lnTo>
                  <a:lnTo>
                    <a:pt x="10" y="70"/>
                  </a:lnTo>
                  <a:lnTo>
                    <a:pt x="10" y="70"/>
                  </a:lnTo>
                  <a:lnTo>
                    <a:pt x="10" y="68"/>
                  </a:lnTo>
                  <a:lnTo>
                    <a:pt x="7" y="68"/>
                  </a:lnTo>
                  <a:lnTo>
                    <a:pt x="7" y="65"/>
                  </a:lnTo>
                  <a:lnTo>
                    <a:pt x="7" y="65"/>
                  </a:lnTo>
                  <a:lnTo>
                    <a:pt x="10" y="65"/>
                  </a:lnTo>
                  <a:lnTo>
                    <a:pt x="15" y="63"/>
                  </a:lnTo>
                  <a:lnTo>
                    <a:pt x="18" y="63"/>
                  </a:lnTo>
                  <a:lnTo>
                    <a:pt x="15" y="60"/>
                  </a:lnTo>
                  <a:lnTo>
                    <a:pt x="13" y="60"/>
                  </a:lnTo>
                  <a:lnTo>
                    <a:pt x="10" y="60"/>
                  </a:lnTo>
                  <a:lnTo>
                    <a:pt x="7" y="60"/>
                  </a:lnTo>
                  <a:lnTo>
                    <a:pt x="5" y="63"/>
                  </a:lnTo>
                  <a:lnTo>
                    <a:pt x="5" y="63"/>
                  </a:lnTo>
                  <a:lnTo>
                    <a:pt x="2" y="63"/>
                  </a:lnTo>
                  <a:lnTo>
                    <a:pt x="0" y="63"/>
                  </a:lnTo>
                  <a:lnTo>
                    <a:pt x="0" y="65"/>
                  </a:lnTo>
                  <a:lnTo>
                    <a:pt x="2" y="68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7" y="70"/>
                  </a:lnTo>
                  <a:lnTo>
                    <a:pt x="7" y="68"/>
                  </a:lnTo>
                  <a:lnTo>
                    <a:pt x="7" y="68"/>
                  </a:lnTo>
                  <a:lnTo>
                    <a:pt x="7" y="68"/>
                  </a:lnTo>
                  <a:lnTo>
                    <a:pt x="10" y="70"/>
                  </a:lnTo>
                  <a:lnTo>
                    <a:pt x="10" y="70"/>
                  </a:lnTo>
                  <a:lnTo>
                    <a:pt x="10" y="70"/>
                  </a:lnTo>
                  <a:lnTo>
                    <a:pt x="10" y="70"/>
                  </a:lnTo>
                  <a:close/>
                  <a:moveTo>
                    <a:pt x="57" y="45"/>
                  </a:moveTo>
                  <a:lnTo>
                    <a:pt x="59" y="45"/>
                  </a:lnTo>
                  <a:lnTo>
                    <a:pt x="59" y="45"/>
                  </a:lnTo>
                  <a:lnTo>
                    <a:pt x="62" y="45"/>
                  </a:lnTo>
                  <a:lnTo>
                    <a:pt x="62" y="45"/>
                  </a:lnTo>
                  <a:lnTo>
                    <a:pt x="69" y="45"/>
                  </a:lnTo>
                  <a:lnTo>
                    <a:pt x="69" y="45"/>
                  </a:lnTo>
                  <a:lnTo>
                    <a:pt x="69" y="45"/>
                  </a:lnTo>
                  <a:lnTo>
                    <a:pt x="69" y="45"/>
                  </a:lnTo>
                  <a:lnTo>
                    <a:pt x="72" y="45"/>
                  </a:lnTo>
                  <a:lnTo>
                    <a:pt x="72" y="45"/>
                  </a:lnTo>
                  <a:lnTo>
                    <a:pt x="75" y="45"/>
                  </a:lnTo>
                  <a:lnTo>
                    <a:pt x="77" y="42"/>
                  </a:lnTo>
                  <a:lnTo>
                    <a:pt x="77" y="42"/>
                  </a:lnTo>
                  <a:lnTo>
                    <a:pt x="75" y="42"/>
                  </a:lnTo>
                  <a:lnTo>
                    <a:pt x="72" y="42"/>
                  </a:lnTo>
                  <a:lnTo>
                    <a:pt x="67" y="42"/>
                  </a:lnTo>
                  <a:lnTo>
                    <a:pt x="64" y="42"/>
                  </a:lnTo>
                  <a:lnTo>
                    <a:pt x="64" y="42"/>
                  </a:lnTo>
                  <a:lnTo>
                    <a:pt x="62" y="42"/>
                  </a:lnTo>
                  <a:lnTo>
                    <a:pt x="59" y="42"/>
                  </a:lnTo>
                  <a:lnTo>
                    <a:pt x="57" y="42"/>
                  </a:lnTo>
                  <a:lnTo>
                    <a:pt x="54" y="45"/>
                  </a:lnTo>
                  <a:lnTo>
                    <a:pt x="54" y="45"/>
                  </a:lnTo>
                  <a:lnTo>
                    <a:pt x="57" y="47"/>
                  </a:lnTo>
                  <a:lnTo>
                    <a:pt x="57" y="47"/>
                  </a:lnTo>
                  <a:lnTo>
                    <a:pt x="57" y="45"/>
                  </a:lnTo>
                  <a:lnTo>
                    <a:pt x="57" y="45"/>
                  </a:lnTo>
                  <a:close/>
                  <a:moveTo>
                    <a:pt x="93" y="42"/>
                  </a:moveTo>
                  <a:lnTo>
                    <a:pt x="93" y="42"/>
                  </a:lnTo>
                  <a:lnTo>
                    <a:pt x="93" y="42"/>
                  </a:lnTo>
                  <a:lnTo>
                    <a:pt x="95" y="42"/>
                  </a:lnTo>
                  <a:lnTo>
                    <a:pt x="95" y="42"/>
                  </a:lnTo>
                  <a:lnTo>
                    <a:pt x="95" y="42"/>
                  </a:lnTo>
                  <a:lnTo>
                    <a:pt x="95" y="39"/>
                  </a:lnTo>
                  <a:lnTo>
                    <a:pt x="95" y="39"/>
                  </a:lnTo>
                  <a:lnTo>
                    <a:pt x="98" y="39"/>
                  </a:lnTo>
                  <a:lnTo>
                    <a:pt x="101" y="39"/>
                  </a:lnTo>
                  <a:lnTo>
                    <a:pt x="101" y="37"/>
                  </a:lnTo>
                  <a:lnTo>
                    <a:pt x="103" y="37"/>
                  </a:lnTo>
                  <a:lnTo>
                    <a:pt x="106" y="37"/>
                  </a:lnTo>
                  <a:lnTo>
                    <a:pt x="106" y="37"/>
                  </a:lnTo>
                  <a:lnTo>
                    <a:pt x="108" y="37"/>
                  </a:lnTo>
                  <a:lnTo>
                    <a:pt x="108" y="37"/>
                  </a:lnTo>
                  <a:lnTo>
                    <a:pt x="108" y="37"/>
                  </a:lnTo>
                  <a:lnTo>
                    <a:pt x="106" y="37"/>
                  </a:lnTo>
                  <a:lnTo>
                    <a:pt x="106" y="37"/>
                  </a:lnTo>
                  <a:lnTo>
                    <a:pt x="103" y="37"/>
                  </a:lnTo>
                  <a:lnTo>
                    <a:pt x="101" y="34"/>
                  </a:lnTo>
                  <a:lnTo>
                    <a:pt x="98" y="34"/>
                  </a:lnTo>
                  <a:lnTo>
                    <a:pt x="95" y="34"/>
                  </a:lnTo>
                  <a:lnTo>
                    <a:pt x="93" y="37"/>
                  </a:lnTo>
                  <a:lnTo>
                    <a:pt x="90" y="39"/>
                  </a:lnTo>
                  <a:lnTo>
                    <a:pt x="90" y="42"/>
                  </a:lnTo>
                  <a:lnTo>
                    <a:pt x="90" y="42"/>
                  </a:lnTo>
                  <a:lnTo>
                    <a:pt x="90" y="42"/>
                  </a:lnTo>
                  <a:lnTo>
                    <a:pt x="90" y="42"/>
                  </a:lnTo>
                  <a:lnTo>
                    <a:pt x="93" y="42"/>
                  </a:lnTo>
                  <a:lnTo>
                    <a:pt x="93" y="42"/>
                  </a:lnTo>
                  <a:lnTo>
                    <a:pt x="93" y="42"/>
                  </a:lnTo>
                  <a:close/>
                  <a:moveTo>
                    <a:pt x="116" y="34"/>
                  </a:moveTo>
                  <a:lnTo>
                    <a:pt x="116" y="34"/>
                  </a:lnTo>
                  <a:lnTo>
                    <a:pt x="119" y="34"/>
                  </a:lnTo>
                  <a:lnTo>
                    <a:pt x="121" y="34"/>
                  </a:lnTo>
                  <a:lnTo>
                    <a:pt x="126" y="34"/>
                  </a:lnTo>
                  <a:lnTo>
                    <a:pt x="126" y="34"/>
                  </a:lnTo>
                  <a:lnTo>
                    <a:pt x="126" y="34"/>
                  </a:lnTo>
                  <a:lnTo>
                    <a:pt x="129" y="34"/>
                  </a:lnTo>
                  <a:lnTo>
                    <a:pt x="129" y="34"/>
                  </a:lnTo>
                  <a:lnTo>
                    <a:pt x="129" y="32"/>
                  </a:lnTo>
                  <a:lnTo>
                    <a:pt x="126" y="32"/>
                  </a:lnTo>
                  <a:lnTo>
                    <a:pt x="124" y="32"/>
                  </a:lnTo>
                  <a:lnTo>
                    <a:pt x="121" y="32"/>
                  </a:lnTo>
                  <a:lnTo>
                    <a:pt x="119" y="32"/>
                  </a:lnTo>
                  <a:lnTo>
                    <a:pt x="116" y="32"/>
                  </a:lnTo>
                  <a:lnTo>
                    <a:pt x="113" y="34"/>
                  </a:lnTo>
                  <a:lnTo>
                    <a:pt x="113" y="34"/>
                  </a:lnTo>
                  <a:lnTo>
                    <a:pt x="113" y="37"/>
                  </a:lnTo>
                  <a:lnTo>
                    <a:pt x="113" y="37"/>
                  </a:lnTo>
                  <a:lnTo>
                    <a:pt x="116" y="37"/>
                  </a:lnTo>
                  <a:lnTo>
                    <a:pt x="116" y="34"/>
                  </a:lnTo>
                  <a:lnTo>
                    <a:pt x="116" y="34"/>
                  </a:lnTo>
                  <a:close/>
                  <a:moveTo>
                    <a:pt x="36" y="52"/>
                  </a:moveTo>
                  <a:lnTo>
                    <a:pt x="36" y="52"/>
                  </a:lnTo>
                  <a:lnTo>
                    <a:pt x="36" y="50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41" y="50"/>
                  </a:lnTo>
                  <a:lnTo>
                    <a:pt x="44" y="50"/>
                  </a:lnTo>
                  <a:lnTo>
                    <a:pt x="46" y="50"/>
                  </a:lnTo>
                  <a:lnTo>
                    <a:pt x="49" y="50"/>
                  </a:lnTo>
                  <a:lnTo>
                    <a:pt x="49" y="50"/>
                  </a:lnTo>
                  <a:lnTo>
                    <a:pt x="49" y="50"/>
                  </a:lnTo>
                  <a:lnTo>
                    <a:pt x="46" y="47"/>
                  </a:lnTo>
                  <a:lnTo>
                    <a:pt x="41" y="47"/>
                  </a:lnTo>
                  <a:lnTo>
                    <a:pt x="38" y="50"/>
                  </a:lnTo>
                  <a:lnTo>
                    <a:pt x="33" y="50"/>
                  </a:lnTo>
                  <a:lnTo>
                    <a:pt x="28" y="50"/>
                  </a:lnTo>
                  <a:lnTo>
                    <a:pt x="25" y="50"/>
                  </a:lnTo>
                  <a:lnTo>
                    <a:pt x="25" y="50"/>
                  </a:lnTo>
                  <a:lnTo>
                    <a:pt x="25" y="50"/>
                  </a:lnTo>
                  <a:lnTo>
                    <a:pt x="25" y="52"/>
                  </a:lnTo>
                  <a:lnTo>
                    <a:pt x="25" y="52"/>
                  </a:lnTo>
                  <a:lnTo>
                    <a:pt x="28" y="52"/>
                  </a:lnTo>
                  <a:lnTo>
                    <a:pt x="31" y="52"/>
                  </a:lnTo>
                  <a:lnTo>
                    <a:pt x="33" y="52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6" y="52"/>
                  </a:lnTo>
                  <a:close/>
                  <a:moveTo>
                    <a:pt x="134" y="32"/>
                  </a:moveTo>
                  <a:lnTo>
                    <a:pt x="134" y="32"/>
                  </a:lnTo>
                  <a:lnTo>
                    <a:pt x="134" y="32"/>
                  </a:lnTo>
                  <a:lnTo>
                    <a:pt x="137" y="32"/>
                  </a:lnTo>
                  <a:lnTo>
                    <a:pt x="139" y="32"/>
                  </a:lnTo>
                  <a:lnTo>
                    <a:pt x="139" y="32"/>
                  </a:lnTo>
                  <a:lnTo>
                    <a:pt x="142" y="32"/>
                  </a:lnTo>
                  <a:lnTo>
                    <a:pt x="145" y="32"/>
                  </a:lnTo>
                  <a:lnTo>
                    <a:pt x="145" y="34"/>
                  </a:lnTo>
                  <a:lnTo>
                    <a:pt x="147" y="34"/>
                  </a:lnTo>
                  <a:lnTo>
                    <a:pt x="145" y="32"/>
                  </a:lnTo>
                  <a:lnTo>
                    <a:pt x="145" y="32"/>
                  </a:lnTo>
                  <a:lnTo>
                    <a:pt x="139" y="29"/>
                  </a:lnTo>
                  <a:lnTo>
                    <a:pt x="134" y="29"/>
                  </a:lnTo>
                  <a:lnTo>
                    <a:pt x="134" y="29"/>
                  </a:lnTo>
                  <a:lnTo>
                    <a:pt x="132" y="32"/>
                  </a:lnTo>
                  <a:lnTo>
                    <a:pt x="132" y="32"/>
                  </a:lnTo>
                  <a:lnTo>
                    <a:pt x="134" y="32"/>
                  </a:lnTo>
                  <a:lnTo>
                    <a:pt x="134" y="34"/>
                  </a:lnTo>
                  <a:lnTo>
                    <a:pt x="134" y="32"/>
                  </a:lnTo>
                  <a:lnTo>
                    <a:pt x="134" y="32"/>
                  </a:lnTo>
                  <a:close/>
                  <a:moveTo>
                    <a:pt x="80" y="42"/>
                  </a:moveTo>
                  <a:lnTo>
                    <a:pt x="80" y="42"/>
                  </a:lnTo>
                  <a:lnTo>
                    <a:pt x="82" y="42"/>
                  </a:lnTo>
                  <a:lnTo>
                    <a:pt x="82" y="42"/>
                  </a:lnTo>
                  <a:lnTo>
                    <a:pt x="82" y="42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8" y="45"/>
                  </a:lnTo>
                  <a:lnTo>
                    <a:pt x="88" y="42"/>
                  </a:lnTo>
                  <a:lnTo>
                    <a:pt x="85" y="42"/>
                  </a:lnTo>
                  <a:lnTo>
                    <a:pt x="85" y="39"/>
                  </a:lnTo>
                  <a:lnTo>
                    <a:pt x="82" y="39"/>
                  </a:lnTo>
                  <a:lnTo>
                    <a:pt x="80" y="39"/>
                  </a:lnTo>
                  <a:lnTo>
                    <a:pt x="77" y="42"/>
                  </a:lnTo>
                  <a:lnTo>
                    <a:pt x="77" y="42"/>
                  </a:lnTo>
                  <a:lnTo>
                    <a:pt x="80" y="42"/>
                  </a:lnTo>
                  <a:lnTo>
                    <a:pt x="80" y="42"/>
                  </a:lnTo>
                  <a:lnTo>
                    <a:pt x="80" y="42"/>
                  </a:lnTo>
                  <a:lnTo>
                    <a:pt x="80" y="42"/>
                  </a:lnTo>
                  <a:close/>
                  <a:moveTo>
                    <a:pt x="28" y="60"/>
                  </a:moveTo>
                  <a:lnTo>
                    <a:pt x="25" y="60"/>
                  </a:lnTo>
                  <a:lnTo>
                    <a:pt x="25" y="58"/>
                  </a:lnTo>
                  <a:lnTo>
                    <a:pt x="25" y="58"/>
                  </a:lnTo>
                  <a:lnTo>
                    <a:pt x="25" y="58"/>
                  </a:lnTo>
                  <a:lnTo>
                    <a:pt x="25" y="58"/>
                  </a:lnTo>
                  <a:lnTo>
                    <a:pt x="28" y="58"/>
                  </a:lnTo>
                  <a:lnTo>
                    <a:pt x="28" y="58"/>
                  </a:lnTo>
                  <a:lnTo>
                    <a:pt x="28" y="58"/>
                  </a:lnTo>
                  <a:lnTo>
                    <a:pt x="28" y="55"/>
                  </a:lnTo>
                  <a:lnTo>
                    <a:pt x="28" y="55"/>
                  </a:lnTo>
                  <a:lnTo>
                    <a:pt x="28" y="55"/>
                  </a:lnTo>
                  <a:lnTo>
                    <a:pt x="28" y="55"/>
                  </a:lnTo>
                  <a:lnTo>
                    <a:pt x="28" y="55"/>
                  </a:lnTo>
                  <a:lnTo>
                    <a:pt x="28" y="55"/>
                  </a:lnTo>
                  <a:lnTo>
                    <a:pt x="25" y="55"/>
                  </a:lnTo>
                  <a:lnTo>
                    <a:pt x="25" y="55"/>
                  </a:lnTo>
                  <a:lnTo>
                    <a:pt x="23" y="55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5" y="60"/>
                  </a:lnTo>
                  <a:lnTo>
                    <a:pt x="25" y="60"/>
                  </a:lnTo>
                  <a:lnTo>
                    <a:pt x="28" y="60"/>
                  </a:lnTo>
                  <a:lnTo>
                    <a:pt x="28" y="60"/>
                  </a:lnTo>
                  <a:close/>
                  <a:moveTo>
                    <a:pt x="150" y="37"/>
                  </a:moveTo>
                  <a:lnTo>
                    <a:pt x="150" y="37"/>
                  </a:lnTo>
                  <a:lnTo>
                    <a:pt x="150" y="39"/>
                  </a:lnTo>
                  <a:lnTo>
                    <a:pt x="152" y="39"/>
                  </a:lnTo>
                  <a:lnTo>
                    <a:pt x="152" y="39"/>
                  </a:lnTo>
                  <a:lnTo>
                    <a:pt x="152" y="37"/>
                  </a:lnTo>
                  <a:lnTo>
                    <a:pt x="152" y="37"/>
                  </a:lnTo>
                  <a:lnTo>
                    <a:pt x="150" y="34"/>
                  </a:lnTo>
                  <a:lnTo>
                    <a:pt x="150" y="34"/>
                  </a:lnTo>
                  <a:lnTo>
                    <a:pt x="150" y="37"/>
                  </a:lnTo>
                  <a:lnTo>
                    <a:pt x="150" y="37"/>
                  </a:lnTo>
                  <a:close/>
                  <a:moveTo>
                    <a:pt x="150" y="34"/>
                  </a:moveTo>
                  <a:lnTo>
                    <a:pt x="150" y="34"/>
                  </a:lnTo>
                  <a:lnTo>
                    <a:pt x="150" y="34"/>
                  </a:lnTo>
                  <a:lnTo>
                    <a:pt x="150" y="34"/>
                  </a:lnTo>
                  <a:lnTo>
                    <a:pt x="150" y="34"/>
                  </a:lnTo>
                  <a:lnTo>
                    <a:pt x="150" y="34"/>
                  </a:lnTo>
                  <a:lnTo>
                    <a:pt x="150" y="34"/>
                  </a:lnTo>
                  <a:lnTo>
                    <a:pt x="150" y="34"/>
                  </a:lnTo>
                  <a:lnTo>
                    <a:pt x="150" y="32"/>
                  </a:lnTo>
                  <a:lnTo>
                    <a:pt x="150" y="32"/>
                  </a:lnTo>
                  <a:lnTo>
                    <a:pt x="150" y="32"/>
                  </a:lnTo>
                  <a:lnTo>
                    <a:pt x="150" y="34"/>
                  </a:lnTo>
                  <a:lnTo>
                    <a:pt x="150" y="34"/>
                  </a:lnTo>
                  <a:close/>
                  <a:moveTo>
                    <a:pt x="23" y="63"/>
                  </a:moveTo>
                  <a:lnTo>
                    <a:pt x="23" y="63"/>
                  </a:lnTo>
                  <a:lnTo>
                    <a:pt x="23" y="65"/>
                  </a:lnTo>
                  <a:lnTo>
                    <a:pt x="23" y="65"/>
                  </a:lnTo>
                  <a:lnTo>
                    <a:pt x="23" y="65"/>
                  </a:lnTo>
                  <a:lnTo>
                    <a:pt x="23" y="65"/>
                  </a:lnTo>
                  <a:lnTo>
                    <a:pt x="23" y="63"/>
                  </a:lnTo>
                  <a:lnTo>
                    <a:pt x="23" y="63"/>
                  </a:lnTo>
                  <a:close/>
                </a:path>
              </a:pathLst>
            </a:custGeom>
            <a:solidFill>
              <a:srgbClr val="AE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49" name="Freeform 89"/>
            <p:cNvSpPr>
              <a:spLocks/>
            </p:cNvSpPr>
            <p:nvPr/>
          </p:nvSpPr>
          <p:spPr bwMode="auto">
            <a:xfrm>
              <a:off x="1038" y="2532"/>
              <a:ext cx="6" cy="3"/>
            </a:xfrm>
            <a:custGeom>
              <a:avLst/>
              <a:gdLst>
                <a:gd name="T0" fmla="*/ 6 w 6"/>
                <a:gd name="T1" fmla="*/ 0 h 3"/>
                <a:gd name="T2" fmla="*/ 3 w 6"/>
                <a:gd name="T3" fmla="*/ 0 h 3"/>
                <a:gd name="T4" fmla="*/ 3 w 6"/>
                <a:gd name="T5" fmla="*/ 0 h 3"/>
                <a:gd name="T6" fmla="*/ 0 w 6"/>
                <a:gd name="T7" fmla="*/ 0 h 3"/>
                <a:gd name="T8" fmla="*/ 0 w 6"/>
                <a:gd name="T9" fmla="*/ 3 h 3"/>
                <a:gd name="T10" fmla="*/ 0 w 6"/>
                <a:gd name="T11" fmla="*/ 3 h 3"/>
                <a:gd name="T12" fmla="*/ 3 w 6"/>
                <a:gd name="T13" fmla="*/ 3 h 3"/>
                <a:gd name="T14" fmla="*/ 3 w 6"/>
                <a:gd name="T15" fmla="*/ 0 h 3"/>
                <a:gd name="T16" fmla="*/ 6 w 6"/>
                <a:gd name="T17" fmla="*/ 0 h 3"/>
                <a:gd name="T18" fmla="*/ 6 w 6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50" name="Freeform 90"/>
            <p:cNvSpPr>
              <a:spLocks/>
            </p:cNvSpPr>
            <p:nvPr/>
          </p:nvSpPr>
          <p:spPr bwMode="auto">
            <a:xfrm>
              <a:off x="1046" y="2538"/>
              <a:ext cx="3" cy="2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0 h 2"/>
                <a:gd name="T4" fmla="*/ 0 w 3"/>
                <a:gd name="T5" fmla="*/ 0 h 2"/>
                <a:gd name="T6" fmla="*/ 0 w 3"/>
                <a:gd name="T7" fmla="*/ 0 h 2"/>
                <a:gd name="T8" fmla="*/ 0 w 3"/>
                <a:gd name="T9" fmla="*/ 2 h 2"/>
                <a:gd name="T10" fmla="*/ 0 w 3"/>
                <a:gd name="T11" fmla="*/ 2 h 2"/>
                <a:gd name="T12" fmla="*/ 0 w 3"/>
                <a:gd name="T13" fmla="*/ 2 h 2"/>
                <a:gd name="T14" fmla="*/ 3 w 3"/>
                <a:gd name="T15" fmla="*/ 2 h 2"/>
                <a:gd name="T16" fmla="*/ 3 w 3"/>
                <a:gd name="T17" fmla="*/ 2 h 2"/>
                <a:gd name="T18" fmla="*/ 3 w 3"/>
                <a:gd name="T19" fmla="*/ 2 h 2"/>
                <a:gd name="T20" fmla="*/ 3 w 3"/>
                <a:gd name="T21" fmla="*/ 0 h 2"/>
                <a:gd name="T22" fmla="*/ 3 w 3"/>
                <a:gd name="T2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51" name="Freeform 91"/>
            <p:cNvSpPr>
              <a:spLocks/>
            </p:cNvSpPr>
            <p:nvPr/>
          </p:nvSpPr>
          <p:spPr bwMode="auto">
            <a:xfrm>
              <a:off x="844" y="2543"/>
              <a:ext cx="549" cy="456"/>
            </a:xfrm>
            <a:custGeom>
              <a:avLst/>
              <a:gdLst>
                <a:gd name="T0" fmla="*/ 508 w 549"/>
                <a:gd name="T1" fmla="*/ 132 h 456"/>
                <a:gd name="T2" fmla="*/ 484 w 549"/>
                <a:gd name="T3" fmla="*/ 106 h 456"/>
                <a:gd name="T4" fmla="*/ 456 w 549"/>
                <a:gd name="T5" fmla="*/ 98 h 456"/>
                <a:gd name="T6" fmla="*/ 404 w 549"/>
                <a:gd name="T7" fmla="*/ 83 h 456"/>
                <a:gd name="T8" fmla="*/ 373 w 549"/>
                <a:gd name="T9" fmla="*/ 80 h 456"/>
                <a:gd name="T10" fmla="*/ 355 w 549"/>
                <a:gd name="T11" fmla="*/ 80 h 456"/>
                <a:gd name="T12" fmla="*/ 329 w 549"/>
                <a:gd name="T13" fmla="*/ 57 h 456"/>
                <a:gd name="T14" fmla="*/ 246 w 549"/>
                <a:gd name="T15" fmla="*/ 13 h 456"/>
                <a:gd name="T16" fmla="*/ 207 w 549"/>
                <a:gd name="T17" fmla="*/ 18 h 456"/>
                <a:gd name="T18" fmla="*/ 218 w 549"/>
                <a:gd name="T19" fmla="*/ 52 h 456"/>
                <a:gd name="T20" fmla="*/ 212 w 549"/>
                <a:gd name="T21" fmla="*/ 75 h 456"/>
                <a:gd name="T22" fmla="*/ 205 w 549"/>
                <a:gd name="T23" fmla="*/ 98 h 456"/>
                <a:gd name="T24" fmla="*/ 187 w 549"/>
                <a:gd name="T25" fmla="*/ 52 h 456"/>
                <a:gd name="T26" fmla="*/ 156 w 549"/>
                <a:gd name="T27" fmla="*/ 75 h 456"/>
                <a:gd name="T28" fmla="*/ 150 w 549"/>
                <a:gd name="T29" fmla="*/ 34 h 456"/>
                <a:gd name="T30" fmla="*/ 57 w 549"/>
                <a:gd name="T31" fmla="*/ 44 h 456"/>
                <a:gd name="T32" fmla="*/ 44 w 549"/>
                <a:gd name="T33" fmla="*/ 67 h 456"/>
                <a:gd name="T34" fmla="*/ 75 w 549"/>
                <a:gd name="T35" fmla="*/ 106 h 456"/>
                <a:gd name="T36" fmla="*/ 60 w 549"/>
                <a:gd name="T37" fmla="*/ 114 h 456"/>
                <a:gd name="T38" fmla="*/ 60 w 549"/>
                <a:gd name="T39" fmla="*/ 155 h 456"/>
                <a:gd name="T40" fmla="*/ 34 w 549"/>
                <a:gd name="T41" fmla="*/ 220 h 456"/>
                <a:gd name="T42" fmla="*/ 3 w 549"/>
                <a:gd name="T43" fmla="*/ 236 h 456"/>
                <a:gd name="T44" fmla="*/ 39 w 549"/>
                <a:gd name="T45" fmla="*/ 257 h 456"/>
                <a:gd name="T46" fmla="*/ 73 w 549"/>
                <a:gd name="T47" fmla="*/ 285 h 456"/>
                <a:gd name="T48" fmla="*/ 104 w 549"/>
                <a:gd name="T49" fmla="*/ 259 h 456"/>
                <a:gd name="T50" fmla="*/ 132 w 549"/>
                <a:gd name="T51" fmla="*/ 267 h 456"/>
                <a:gd name="T52" fmla="*/ 143 w 549"/>
                <a:gd name="T53" fmla="*/ 285 h 456"/>
                <a:gd name="T54" fmla="*/ 148 w 549"/>
                <a:gd name="T55" fmla="*/ 306 h 456"/>
                <a:gd name="T56" fmla="*/ 150 w 549"/>
                <a:gd name="T57" fmla="*/ 324 h 456"/>
                <a:gd name="T58" fmla="*/ 179 w 549"/>
                <a:gd name="T59" fmla="*/ 311 h 456"/>
                <a:gd name="T60" fmla="*/ 205 w 549"/>
                <a:gd name="T61" fmla="*/ 301 h 456"/>
                <a:gd name="T62" fmla="*/ 192 w 549"/>
                <a:gd name="T63" fmla="*/ 267 h 456"/>
                <a:gd name="T64" fmla="*/ 197 w 549"/>
                <a:gd name="T65" fmla="*/ 254 h 456"/>
                <a:gd name="T66" fmla="*/ 225 w 549"/>
                <a:gd name="T67" fmla="*/ 244 h 456"/>
                <a:gd name="T68" fmla="*/ 236 w 549"/>
                <a:gd name="T69" fmla="*/ 262 h 456"/>
                <a:gd name="T70" fmla="*/ 267 w 549"/>
                <a:gd name="T71" fmla="*/ 246 h 456"/>
                <a:gd name="T72" fmla="*/ 272 w 549"/>
                <a:gd name="T73" fmla="*/ 269 h 456"/>
                <a:gd name="T74" fmla="*/ 267 w 549"/>
                <a:gd name="T75" fmla="*/ 293 h 456"/>
                <a:gd name="T76" fmla="*/ 262 w 549"/>
                <a:gd name="T77" fmla="*/ 303 h 456"/>
                <a:gd name="T78" fmla="*/ 275 w 549"/>
                <a:gd name="T79" fmla="*/ 316 h 456"/>
                <a:gd name="T80" fmla="*/ 288 w 549"/>
                <a:gd name="T81" fmla="*/ 337 h 456"/>
                <a:gd name="T82" fmla="*/ 298 w 549"/>
                <a:gd name="T83" fmla="*/ 358 h 456"/>
                <a:gd name="T84" fmla="*/ 303 w 549"/>
                <a:gd name="T85" fmla="*/ 378 h 456"/>
                <a:gd name="T86" fmla="*/ 316 w 549"/>
                <a:gd name="T87" fmla="*/ 397 h 456"/>
                <a:gd name="T88" fmla="*/ 332 w 549"/>
                <a:gd name="T89" fmla="*/ 409 h 456"/>
                <a:gd name="T90" fmla="*/ 326 w 549"/>
                <a:gd name="T91" fmla="*/ 438 h 456"/>
                <a:gd name="T92" fmla="*/ 332 w 549"/>
                <a:gd name="T93" fmla="*/ 454 h 456"/>
                <a:gd name="T94" fmla="*/ 342 w 549"/>
                <a:gd name="T95" fmla="*/ 451 h 456"/>
                <a:gd name="T96" fmla="*/ 355 w 549"/>
                <a:gd name="T97" fmla="*/ 443 h 456"/>
                <a:gd name="T98" fmla="*/ 363 w 549"/>
                <a:gd name="T99" fmla="*/ 441 h 456"/>
                <a:gd name="T100" fmla="*/ 391 w 549"/>
                <a:gd name="T101" fmla="*/ 428 h 456"/>
                <a:gd name="T102" fmla="*/ 412 w 549"/>
                <a:gd name="T103" fmla="*/ 409 h 456"/>
                <a:gd name="T104" fmla="*/ 443 w 549"/>
                <a:gd name="T105" fmla="*/ 404 h 456"/>
                <a:gd name="T106" fmla="*/ 438 w 549"/>
                <a:gd name="T107" fmla="*/ 371 h 456"/>
                <a:gd name="T108" fmla="*/ 440 w 549"/>
                <a:gd name="T109" fmla="*/ 342 h 456"/>
                <a:gd name="T110" fmla="*/ 464 w 549"/>
                <a:gd name="T111" fmla="*/ 324 h 456"/>
                <a:gd name="T112" fmla="*/ 484 w 549"/>
                <a:gd name="T113" fmla="*/ 301 h 456"/>
                <a:gd name="T114" fmla="*/ 482 w 549"/>
                <a:gd name="T115" fmla="*/ 275 h 456"/>
                <a:gd name="T116" fmla="*/ 479 w 549"/>
                <a:gd name="T117" fmla="*/ 257 h 456"/>
                <a:gd name="T118" fmla="*/ 474 w 549"/>
                <a:gd name="T119" fmla="*/ 225 h 456"/>
                <a:gd name="T120" fmla="*/ 456 w 549"/>
                <a:gd name="T121" fmla="*/ 192 h 456"/>
                <a:gd name="T122" fmla="*/ 479 w 549"/>
                <a:gd name="T123" fmla="*/ 179 h 456"/>
                <a:gd name="T124" fmla="*/ 526 w 549"/>
                <a:gd name="T125" fmla="*/ 174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9" h="456">
                  <a:moveTo>
                    <a:pt x="549" y="150"/>
                  </a:moveTo>
                  <a:lnTo>
                    <a:pt x="549" y="150"/>
                  </a:lnTo>
                  <a:lnTo>
                    <a:pt x="546" y="150"/>
                  </a:lnTo>
                  <a:lnTo>
                    <a:pt x="544" y="148"/>
                  </a:lnTo>
                  <a:lnTo>
                    <a:pt x="544" y="148"/>
                  </a:lnTo>
                  <a:lnTo>
                    <a:pt x="541" y="148"/>
                  </a:lnTo>
                  <a:lnTo>
                    <a:pt x="541" y="148"/>
                  </a:lnTo>
                  <a:lnTo>
                    <a:pt x="541" y="150"/>
                  </a:lnTo>
                  <a:lnTo>
                    <a:pt x="541" y="150"/>
                  </a:lnTo>
                  <a:lnTo>
                    <a:pt x="539" y="148"/>
                  </a:lnTo>
                  <a:lnTo>
                    <a:pt x="536" y="148"/>
                  </a:lnTo>
                  <a:lnTo>
                    <a:pt x="536" y="148"/>
                  </a:lnTo>
                  <a:lnTo>
                    <a:pt x="533" y="145"/>
                  </a:lnTo>
                  <a:lnTo>
                    <a:pt x="533" y="145"/>
                  </a:lnTo>
                  <a:lnTo>
                    <a:pt x="531" y="145"/>
                  </a:lnTo>
                  <a:lnTo>
                    <a:pt x="528" y="145"/>
                  </a:lnTo>
                  <a:lnTo>
                    <a:pt x="528" y="145"/>
                  </a:lnTo>
                  <a:lnTo>
                    <a:pt x="526" y="148"/>
                  </a:lnTo>
                  <a:lnTo>
                    <a:pt x="523" y="148"/>
                  </a:lnTo>
                  <a:lnTo>
                    <a:pt x="520" y="148"/>
                  </a:lnTo>
                  <a:lnTo>
                    <a:pt x="520" y="148"/>
                  </a:lnTo>
                  <a:lnTo>
                    <a:pt x="518" y="145"/>
                  </a:lnTo>
                  <a:lnTo>
                    <a:pt x="518" y="142"/>
                  </a:lnTo>
                  <a:lnTo>
                    <a:pt x="515" y="142"/>
                  </a:lnTo>
                  <a:lnTo>
                    <a:pt x="515" y="142"/>
                  </a:lnTo>
                  <a:lnTo>
                    <a:pt x="515" y="142"/>
                  </a:lnTo>
                  <a:lnTo>
                    <a:pt x="513" y="140"/>
                  </a:lnTo>
                  <a:lnTo>
                    <a:pt x="513" y="137"/>
                  </a:lnTo>
                  <a:lnTo>
                    <a:pt x="513" y="137"/>
                  </a:lnTo>
                  <a:lnTo>
                    <a:pt x="513" y="137"/>
                  </a:lnTo>
                  <a:lnTo>
                    <a:pt x="513" y="135"/>
                  </a:lnTo>
                  <a:lnTo>
                    <a:pt x="510" y="135"/>
                  </a:lnTo>
                  <a:lnTo>
                    <a:pt x="508" y="132"/>
                  </a:lnTo>
                  <a:lnTo>
                    <a:pt x="508" y="132"/>
                  </a:lnTo>
                  <a:lnTo>
                    <a:pt x="505" y="132"/>
                  </a:lnTo>
                  <a:lnTo>
                    <a:pt x="502" y="132"/>
                  </a:lnTo>
                  <a:lnTo>
                    <a:pt x="502" y="132"/>
                  </a:lnTo>
                  <a:lnTo>
                    <a:pt x="502" y="132"/>
                  </a:lnTo>
                  <a:lnTo>
                    <a:pt x="502" y="129"/>
                  </a:lnTo>
                  <a:lnTo>
                    <a:pt x="502" y="129"/>
                  </a:lnTo>
                  <a:lnTo>
                    <a:pt x="502" y="129"/>
                  </a:lnTo>
                  <a:lnTo>
                    <a:pt x="505" y="127"/>
                  </a:lnTo>
                  <a:lnTo>
                    <a:pt x="505" y="127"/>
                  </a:lnTo>
                  <a:lnTo>
                    <a:pt x="505" y="127"/>
                  </a:lnTo>
                  <a:lnTo>
                    <a:pt x="502" y="124"/>
                  </a:lnTo>
                  <a:lnTo>
                    <a:pt x="502" y="124"/>
                  </a:lnTo>
                  <a:lnTo>
                    <a:pt x="500" y="124"/>
                  </a:lnTo>
                  <a:lnTo>
                    <a:pt x="500" y="124"/>
                  </a:lnTo>
                  <a:lnTo>
                    <a:pt x="497" y="124"/>
                  </a:lnTo>
                  <a:lnTo>
                    <a:pt x="500" y="124"/>
                  </a:lnTo>
                  <a:lnTo>
                    <a:pt x="500" y="124"/>
                  </a:lnTo>
                  <a:lnTo>
                    <a:pt x="500" y="122"/>
                  </a:lnTo>
                  <a:lnTo>
                    <a:pt x="500" y="122"/>
                  </a:lnTo>
                  <a:lnTo>
                    <a:pt x="497" y="122"/>
                  </a:lnTo>
                  <a:lnTo>
                    <a:pt x="497" y="122"/>
                  </a:lnTo>
                  <a:lnTo>
                    <a:pt x="497" y="122"/>
                  </a:lnTo>
                  <a:lnTo>
                    <a:pt x="495" y="122"/>
                  </a:lnTo>
                  <a:lnTo>
                    <a:pt x="492" y="119"/>
                  </a:lnTo>
                  <a:lnTo>
                    <a:pt x="489" y="117"/>
                  </a:lnTo>
                  <a:lnTo>
                    <a:pt x="489" y="114"/>
                  </a:lnTo>
                  <a:lnTo>
                    <a:pt x="489" y="114"/>
                  </a:lnTo>
                  <a:lnTo>
                    <a:pt x="489" y="111"/>
                  </a:lnTo>
                  <a:lnTo>
                    <a:pt x="487" y="109"/>
                  </a:lnTo>
                  <a:lnTo>
                    <a:pt x="487" y="109"/>
                  </a:lnTo>
                  <a:lnTo>
                    <a:pt x="484" y="109"/>
                  </a:lnTo>
                  <a:lnTo>
                    <a:pt x="484" y="109"/>
                  </a:lnTo>
                  <a:lnTo>
                    <a:pt x="484" y="106"/>
                  </a:lnTo>
                  <a:lnTo>
                    <a:pt x="484" y="106"/>
                  </a:lnTo>
                  <a:lnTo>
                    <a:pt x="484" y="104"/>
                  </a:lnTo>
                  <a:lnTo>
                    <a:pt x="482" y="104"/>
                  </a:lnTo>
                  <a:lnTo>
                    <a:pt x="482" y="101"/>
                  </a:lnTo>
                  <a:lnTo>
                    <a:pt x="482" y="101"/>
                  </a:lnTo>
                  <a:lnTo>
                    <a:pt x="482" y="98"/>
                  </a:lnTo>
                  <a:lnTo>
                    <a:pt x="482" y="98"/>
                  </a:lnTo>
                  <a:lnTo>
                    <a:pt x="479" y="98"/>
                  </a:lnTo>
                  <a:lnTo>
                    <a:pt x="479" y="98"/>
                  </a:lnTo>
                  <a:lnTo>
                    <a:pt x="476" y="98"/>
                  </a:lnTo>
                  <a:lnTo>
                    <a:pt x="476" y="98"/>
                  </a:lnTo>
                  <a:lnTo>
                    <a:pt x="476" y="98"/>
                  </a:lnTo>
                  <a:lnTo>
                    <a:pt x="474" y="96"/>
                  </a:lnTo>
                  <a:lnTo>
                    <a:pt x="474" y="96"/>
                  </a:lnTo>
                  <a:lnTo>
                    <a:pt x="474" y="98"/>
                  </a:lnTo>
                  <a:lnTo>
                    <a:pt x="471" y="98"/>
                  </a:lnTo>
                  <a:lnTo>
                    <a:pt x="471" y="98"/>
                  </a:lnTo>
                  <a:lnTo>
                    <a:pt x="469" y="98"/>
                  </a:lnTo>
                  <a:lnTo>
                    <a:pt x="471" y="101"/>
                  </a:lnTo>
                  <a:lnTo>
                    <a:pt x="471" y="101"/>
                  </a:lnTo>
                  <a:lnTo>
                    <a:pt x="471" y="101"/>
                  </a:lnTo>
                  <a:lnTo>
                    <a:pt x="469" y="101"/>
                  </a:lnTo>
                  <a:lnTo>
                    <a:pt x="469" y="101"/>
                  </a:lnTo>
                  <a:lnTo>
                    <a:pt x="469" y="101"/>
                  </a:lnTo>
                  <a:lnTo>
                    <a:pt x="466" y="104"/>
                  </a:lnTo>
                  <a:lnTo>
                    <a:pt x="466" y="104"/>
                  </a:lnTo>
                  <a:lnTo>
                    <a:pt x="466" y="104"/>
                  </a:lnTo>
                  <a:lnTo>
                    <a:pt x="466" y="104"/>
                  </a:lnTo>
                  <a:lnTo>
                    <a:pt x="466" y="104"/>
                  </a:lnTo>
                  <a:lnTo>
                    <a:pt x="464" y="104"/>
                  </a:lnTo>
                  <a:lnTo>
                    <a:pt x="464" y="104"/>
                  </a:lnTo>
                  <a:lnTo>
                    <a:pt x="464" y="104"/>
                  </a:lnTo>
                  <a:lnTo>
                    <a:pt x="461" y="101"/>
                  </a:lnTo>
                  <a:lnTo>
                    <a:pt x="461" y="101"/>
                  </a:lnTo>
                  <a:lnTo>
                    <a:pt x="456" y="98"/>
                  </a:lnTo>
                  <a:lnTo>
                    <a:pt x="456" y="98"/>
                  </a:lnTo>
                  <a:lnTo>
                    <a:pt x="456" y="98"/>
                  </a:lnTo>
                  <a:lnTo>
                    <a:pt x="456" y="98"/>
                  </a:lnTo>
                  <a:lnTo>
                    <a:pt x="453" y="98"/>
                  </a:lnTo>
                  <a:lnTo>
                    <a:pt x="453" y="98"/>
                  </a:lnTo>
                  <a:lnTo>
                    <a:pt x="453" y="96"/>
                  </a:lnTo>
                  <a:lnTo>
                    <a:pt x="451" y="93"/>
                  </a:lnTo>
                  <a:lnTo>
                    <a:pt x="451" y="93"/>
                  </a:lnTo>
                  <a:lnTo>
                    <a:pt x="451" y="93"/>
                  </a:lnTo>
                  <a:lnTo>
                    <a:pt x="448" y="91"/>
                  </a:lnTo>
                  <a:lnTo>
                    <a:pt x="443" y="93"/>
                  </a:lnTo>
                  <a:lnTo>
                    <a:pt x="440" y="93"/>
                  </a:lnTo>
                  <a:lnTo>
                    <a:pt x="438" y="93"/>
                  </a:lnTo>
                  <a:lnTo>
                    <a:pt x="435" y="93"/>
                  </a:lnTo>
                  <a:lnTo>
                    <a:pt x="435" y="93"/>
                  </a:lnTo>
                  <a:lnTo>
                    <a:pt x="435" y="93"/>
                  </a:lnTo>
                  <a:lnTo>
                    <a:pt x="432" y="93"/>
                  </a:lnTo>
                  <a:lnTo>
                    <a:pt x="430" y="93"/>
                  </a:lnTo>
                  <a:lnTo>
                    <a:pt x="427" y="93"/>
                  </a:lnTo>
                  <a:lnTo>
                    <a:pt x="425" y="91"/>
                  </a:lnTo>
                  <a:lnTo>
                    <a:pt x="420" y="91"/>
                  </a:lnTo>
                  <a:lnTo>
                    <a:pt x="414" y="85"/>
                  </a:lnTo>
                  <a:lnTo>
                    <a:pt x="414" y="83"/>
                  </a:lnTo>
                  <a:lnTo>
                    <a:pt x="412" y="83"/>
                  </a:lnTo>
                  <a:lnTo>
                    <a:pt x="409" y="83"/>
                  </a:lnTo>
                  <a:lnTo>
                    <a:pt x="409" y="83"/>
                  </a:lnTo>
                  <a:lnTo>
                    <a:pt x="407" y="83"/>
                  </a:lnTo>
                  <a:lnTo>
                    <a:pt x="407" y="83"/>
                  </a:lnTo>
                  <a:lnTo>
                    <a:pt x="407" y="80"/>
                  </a:lnTo>
                  <a:lnTo>
                    <a:pt x="407" y="80"/>
                  </a:lnTo>
                  <a:lnTo>
                    <a:pt x="404" y="80"/>
                  </a:lnTo>
                  <a:lnTo>
                    <a:pt x="404" y="83"/>
                  </a:lnTo>
                  <a:lnTo>
                    <a:pt x="404" y="83"/>
                  </a:lnTo>
                  <a:lnTo>
                    <a:pt x="404" y="83"/>
                  </a:lnTo>
                  <a:lnTo>
                    <a:pt x="401" y="83"/>
                  </a:lnTo>
                  <a:lnTo>
                    <a:pt x="401" y="83"/>
                  </a:lnTo>
                  <a:lnTo>
                    <a:pt x="401" y="83"/>
                  </a:lnTo>
                  <a:lnTo>
                    <a:pt x="401" y="83"/>
                  </a:lnTo>
                  <a:lnTo>
                    <a:pt x="399" y="85"/>
                  </a:lnTo>
                  <a:lnTo>
                    <a:pt x="399" y="85"/>
                  </a:lnTo>
                  <a:lnTo>
                    <a:pt x="399" y="88"/>
                  </a:lnTo>
                  <a:lnTo>
                    <a:pt x="396" y="88"/>
                  </a:lnTo>
                  <a:lnTo>
                    <a:pt x="396" y="88"/>
                  </a:lnTo>
                  <a:lnTo>
                    <a:pt x="394" y="88"/>
                  </a:lnTo>
                  <a:lnTo>
                    <a:pt x="394" y="88"/>
                  </a:lnTo>
                  <a:lnTo>
                    <a:pt x="391" y="88"/>
                  </a:lnTo>
                  <a:lnTo>
                    <a:pt x="391" y="88"/>
                  </a:lnTo>
                  <a:lnTo>
                    <a:pt x="388" y="88"/>
                  </a:lnTo>
                  <a:lnTo>
                    <a:pt x="388" y="85"/>
                  </a:lnTo>
                  <a:lnTo>
                    <a:pt x="388" y="83"/>
                  </a:lnTo>
                  <a:lnTo>
                    <a:pt x="386" y="83"/>
                  </a:lnTo>
                  <a:lnTo>
                    <a:pt x="383" y="83"/>
                  </a:lnTo>
                  <a:lnTo>
                    <a:pt x="383" y="83"/>
                  </a:lnTo>
                  <a:lnTo>
                    <a:pt x="383" y="83"/>
                  </a:lnTo>
                  <a:lnTo>
                    <a:pt x="381" y="80"/>
                  </a:lnTo>
                  <a:lnTo>
                    <a:pt x="381" y="78"/>
                  </a:lnTo>
                  <a:lnTo>
                    <a:pt x="378" y="78"/>
                  </a:lnTo>
                  <a:lnTo>
                    <a:pt x="378" y="75"/>
                  </a:lnTo>
                  <a:lnTo>
                    <a:pt x="376" y="78"/>
                  </a:lnTo>
                  <a:lnTo>
                    <a:pt x="376" y="78"/>
                  </a:lnTo>
                  <a:lnTo>
                    <a:pt x="376" y="78"/>
                  </a:lnTo>
                  <a:lnTo>
                    <a:pt x="376" y="78"/>
                  </a:lnTo>
                  <a:lnTo>
                    <a:pt x="376" y="78"/>
                  </a:lnTo>
                  <a:lnTo>
                    <a:pt x="376" y="78"/>
                  </a:lnTo>
                  <a:lnTo>
                    <a:pt x="373" y="80"/>
                  </a:lnTo>
                  <a:lnTo>
                    <a:pt x="373" y="80"/>
                  </a:lnTo>
                  <a:lnTo>
                    <a:pt x="373" y="80"/>
                  </a:lnTo>
                  <a:lnTo>
                    <a:pt x="373" y="80"/>
                  </a:lnTo>
                  <a:lnTo>
                    <a:pt x="373" y="80"/>
                  </a:lnTo>
                  <a:lnTo>
                    <a:pt x="373" y="80"/>
                  </a:lnTo>
                  <a:lnTo>
                    <a:pt x="373" y="83"/>
                  </a:lnTo>
                  <a:lnTo>
                    <a:pt x="373" y="83"/>
                  </a:lnTo>
                  <a:lnTo>
                    <a:pt x="370" y="83"/>
                  </a:lnTo>
                  <a:lnTo>
                    <a:pt x="370" y="83"/>
                  </a:lnTo>
                  <a:lnTo>
                    <a:pt x="370" y="85"/>
                  </a:lnTo>
                  <a:lnTo>
                    <a:pt x="368" y="85"/>
                  </a:lnTo>
                  <a:lnTo>
                    <a:pt x="368" y="85"/>
                  </a:lnTo>
                  <a:lnTo>
                    <a:pt x="368" y="83"/>
                  </a:lnTo>
                  <a:lnTo>
                    <a:pt x="368" y="83"/>
                  </a:lnTo>
                  <a:lnTo>
                    <a:pt x="365" y="83"/>
                  </a:lnTo>
                  <a:lnTo>
                    <a:pt x="365" y="83"/>
                  </a:lnTo>
                  <a:lnTo>
                    <a:pt x="365" y="83"/>
                  </a:lnTo>
                  <a:lnTo>
                    <a:pt x="365" y="83"/>
                  </a:lnTo>
                  <a:lnTo>
                    <a:pt x="365" y="83"/>
                  </a:lnTo>
                  <a:lnTo>
                    <a:pt x="365" y="83"/>
                  </a:lnTo>
                  <a:lnTo>
                    <a:pt x="363" y="83"/>
                  </a:lnTo>
                  <a:lnTo>
                    <a:pt x="363" y="83"/>
                  </a:lnTo>
                  <a:lnTo>
                    <a:pt x="363" y="83"/>
                  </a:lnTo>
                  <a:lnTo>
                    <a:pt x="363" y="80"/>
                  </a:lnTo>
                  <a:lnTo>
                    <a:pt x="363" y="78"/>
                  </a:lnTo>
                  <a:lnTo>
                    <a:pt x="360" y="78"/>
                  </a:lnTo>
                  <a:lnTo>
                    <a:pt x="360" y="78"/>
                  </a:lnTo>
                  <a:lnTo>
                    <a:pt x="360" y="78"/>
                  </a:lnTo>
                  <a:lnTo>
                    <a:pt x="360" y="78"/>
                  </a:lnTo>
                  <a:lnTo>
                    <a:pt x="360" y="78"/>
                  </a:lnTo>
                  <a:lnTo>
                    <a:pt x="360" y="78"/>
                  </a:lnTo>
                  <a:lnTo>
                    <a:pt x="360" y="78"/>
                  </a:lnTo>
                  <a:lnTo>
                    <a:pt x="357" y="78"/>
                  </a:lnTo>
                  <a:lnTo>
                    <a:pt x="357" y="80"/>
                  </a:lnTo>
                  <a:lnTo>
                    <a:pt x="355" y="80"/>
                  </a:lnTo>
                  <a:lnTo>
                    <a:pt x="355" y="80"/>
                  </a:lnTo>
                  <a:lnTo>
                    <a:pt x="355" y="80"/>
                  </a:lnTo>
                  <a:lnTo>
                    <a:pt x="352" y="78"/>
                  </a:lnTo>
                  <a:lnTo>
                    <a:pt x="350" y="78"/>
                  </a:lnTo>
                  <a:lnTo>
                    <a:pt x="350" y="75"/>
                  </a:lnTo>
                  <a:lnTo>
                    <a:pt x="350" y="75"/>
                  </a:lnTo>
                  <a:lnTo>
                    <a:pt x="350" y="75"/>
                  </a:lnTo>
                  <a:lnTo>
                    <a:pt x="350" y="75"/>
                  </a:lnTo>
                  <a:lnTo>
                    <a:pt x="350" y="72"/>
                  </a:lnTo>
                  <a:lnTo>
                    <a:pt x="350" y="70"/>
                  </a:lnTo>
                  <a:lnTo>
                    <a:pt x="347" y="70"/>
                  </a:lnTo>
                  <a:lnTo>
                    <a:pt x="347" y="70"/>
                  </a:lnTo>
                  <a:lnTo>
                    <a:pt x="347" y="70"/>
                  </a:lnTo>
                  <a:lnTo>
                    <a:pt x="347" y="70"/>
                  </a:lnTo>
                  <a:lnTo>
                    <a:pt x="347" y="70"/>
                  </a:lnTo>
                  <a:lnTo>
                    <a:pt x="347" y="70"/>
                  </a:lnTo>
                  <a:lnTo>
                    <a:pt x="344" y="70"/>
                  </a:lnTo>
                  <a:lnTo>
                    <a:pt x="344" y="67"/>
                  </a:lnTo>
                  <a:lnTo>
                    <a:pt x="344" y="67"/>
                  </a:lnTo>
                  <a:lnTo>
                    <a:pt x="344" y="67"/>
                  </a:lnTo>
                  <a:lnTo>
                    <a:pt x="347" y="67"/>
                  </a:lnTo>
                  <a:lnTo>
                    <a:pt x="347" y="67"/>
                  </a:lnTo>
                  <a:lnTo>
                    <a:pt x="344" y="65"/>
                  </a:lnTo>
                  <a:lnTo>
                    <a:pt x="344" y="62"/>
                  </a:lnTo>
                  <a:lnTo>
                    <a:pt x="344" y="62"/>
                  </a:lnTo>
                  <a:lnTo>
                    <a:pt x="347" y="62"/>
                  </a:lnTo>
                  <a:lnTo>
                    <a:pt x="344" y="62"/>
                  </a:lnTo>
                  <a:lnTo>
                    <a:pt x="342" y="62"/>
                  </a:lnTo>
                  <a:lnTo>
                    <a:pt x="342" y="62"/>
                  </a:lnTo>
                  <a:lnTo>
                    <a:pt x="339" y="62"/>
                  </a:lnTo>
                  <a:lnTo>
                    <a:pt x="339" y="62"/>
                  </a:lnTo>
                  <a:lnTo>
                    <a:pt x="337" y="62"/>
                  </a:lnTo>
                  <a:lnTo>
                    <a:pt x="334" y="62"/>
                  </a:lnTo>
                  <a:lnTo>
                    <a:pt x="334" y="59"/>
                  </a:lnTo>
                  <a:lnTo>
                    <a:pt x="332" y="57"/>
                  </a:lnTo>
                  <a:lnTo>
                    <a:pt x="329" y="57"/>
                  </a:lnTo>
                  <a:lnTo>
                    <a:pt x="326" y="57"/>
                  </a:lnTo>
                  <a:lnTo>
                    <a:pt x="321" y="54"/>
                  </a:lnTo>
                  <a:lnTo>
                    <a:pt x="321" y="52"/>
                  </a:lnTo>
                  <a:lnTo>
                    <a:pt x="319" y="47"/>
                  </a:lnTo>
                  <a:lnTo>
                    <a:pt x="316" y="44"/>
                  </a:lnTo>
                  <a:lnTo>
                    <a:pt x="313" y="39"/>
                  </a:lnTo>
                  <a:lnTo>
                    <a:pt x="311" y="36"/>
                  </a:lnTo>
                  <a:lnTo>
                    <a:pt x="308" y="34"/>
                  </a:lnTo>
                  <a:lnTo>
                    <a:pt x="306" y="31"/>
                  </a:lnTo>
                  <a:lnTo>
                    <a:pt x="303" y="28"/>
                  </a:lnTo>
                  <a:lnTo>
                    <a:pt x="303" y="28"/>
                  </a:lnTo>
                  <a:lnTo>
                    <a:pt x="303" y="26"/>
                  </a:lnTo>
                  <a:lnTo>
                    <a:pt x="300" y="23"/>
                  </a:lnTo>
                  <a:lnTo>
                    <a:pt x="298" y="18"/>
                  </a:lnTo>
                  <a:lnTo>
                    <a:pt x="298" y="18"/>
                  </a:lnTo>
                  <a:lnTo>
                    <a:pt x="295" y="15"/>
                  </a:lnTo>
                  <a:lnTo>
                    <a:pt x="295" y="13"/>
                  </a:lnTo>
                  <a:lnTo>
                    <a:pt x="293" y="10"/>
                  </a:lnTo>
                  <a:lnTo>
                    <a:pt x="290" y="8"/>
                  </a:lnTo>
                  <a:lnTo>
                    <a:pt x="288" y="8"/>
                  </a:lnTo>
                  <a:lnTo>
                    <a:pt x="282" y="8"/>
                  </a:lnTo>
                  <a:lnTo>
                    <a:pt x="275" y="8"/>
                  </a:lnTo>
                  <a:lnTo>
                    <a:pt x="267" y="8"/>
                  </a:lnTo>
                  <a:lnTo>
                    <a:pt x="262" y="10"/>
                  </a:lnTo>
                  <a:lnTo>
                    <a:pt x="262" y="10"/>
                  </a:lnTo>
                  <a:lnTo>
                    <a:pt x="262" y="10"/>
                  </a:lnTo>
                  <a:lnTo>
                    <a:pt x="262" y="13"/>
                  </a:lnTo>
                  <a:lnTo>
                    <a:pt x="262" y="13"/>
                  </a:lnTo>
                  <a:lnTo>
                    <a:pt x="259" y="13"/>
                  </a:lnTo>
                  <a:lnTo>
                    <a:pt x="259" y="10"/>
                  </a:lnTo>
                  <a:lnTo>
                    <a:pt x="256" y="10"/>
                  </a:lnTo>
                  <a:lnTo>
                    <a:pt x="254" y="10"/>
                  </a:lnTo>
                  <a:lnTo>
                    <a:pt x="251" y="13"/>
                  </a:lnTo>
                  <a:lnTo>
                    <a:pt x="246" y="13"/>
                  </a:lnTo>
                  <a:lnTo>
                    <a:pt x="246" y="13"/>
                  </a:lnTo>
                  <a:lnTo>
                    <a:pt x="244" y="13"/>
                  </a:lnTo>
                  <a:lnTo>
                    <a:pt x="241" y="13"/>
                  </a:lnTo>
                  <a:lnTo>
                    <a:pt x="241" y="10"/>
                  </a:lnTo>
                  <a:lnTo>
                    <a:pt x="238" y="13"/>
                  </a:lnTo>
                  <a:lnTo>
                    <a:pt x="236" y="10"/>
                  </a:lnTo>
                  <a:lnTo>
                    <a:pt x="233" y="10"/>
                  </a:lnTo>
                  <a:lnTo>
                    <a:pt x="233" y="10"/>
                  </a:lnTo>
                  <a:lnTo>
                    <a:pt x="233" y="10"/>
                  </a:lnTo>
                  <a:lnTo>
                    <a:pt x="231" y="8"/>
                  </a:lnTo>
                  <a:lnTo>
                    <a:pt x="231" y="8"/>
                  </a:lnTo>
                  <a:lnTo>
                    <a:pt x="228" y="8"/>
                  </a:lnTo>
                  <a:lnTo>
                    <a:pt x="228" y="8"/>
                  </a:lnTo>
                  <a:lnTo>
                    <a:pt x="228" y="8"/>
                  </a:lnTo>
                  <a:lnTo>
                    <a:pt x="228" y="5"/>
                  </a:lnTo>
                  <a:lnTo>
                    <a:pt x="225" y="5"/>
                  </a:lnTo>
                  <a:lnTo>
                    <a:pt x="225" y="5"/>
                  </a:lnTo>
                  <a:lnTo>
                    <a:pt x="223" y="2"/>
                  </a:lnTo>
                  <a:lnTo>
                    <a:pt x="223" y="2"/>
                  </a:lnTo>
                  <a:lnTo>
                    <a:pt x="223" y="0"/>
                  </a:lnTo>
                  <a:lnTo>
                    <a:pt x="220" y="2"/>
                  </a:lnTo>
                  <a:lnTo>
                    <a:pt x="218" y="2"/>
                  </a:lnTo>
                  <a:lnTo>
                    <a:pt x="218" y="2"/>
                  </a:lnTo>
                  <a:lnTo>
                    <a:pt x="215" y="2"/>
                  </a:lnTo>
                  <a:lnTo>
                    <a:pt x="215" y="2"/>
                  </a:lnTo>
                  <a:lnTo>
                    <a:pt x="215" y="5"/>
                  </a:lnTo>
                  <a:lnTo>
                    <a:pt x="215" y="5"/>
                  </a:lnTo>
                  <a:lnTo>
                    <a:pt x="215" y="5"/>
                  </a:lnTo>
                  <a:lnTo>
                    <a:pt x="215" y="5"/>
                  </a:lnTo>
                  <a:lnTo>
                    <a:pt x="212" y="8"/>
                  </a:lnTo>
                  <a:lnTo>
                    <a:pt x="212" y="8"/>
                  </a:lnTo>
                  <a:lnTo>
                    <a:pt x="210" y="13"/>
                  </a:lnTo>
                  <a:lnTo>
                    <a:pt x="207" y="15"/>
                  </a:lnTo>
                  <a:lnTo>
                    <a:pt x="207" y="18"/>
                  </a:lnTo>
                  <a:lnTo>
                    <a:pt x="207" y="18"/>
                  </a:lnTo>
                  <a:lnTo>
                    <a:pt x="207" y="21"/>
                  </a:lnTo>
                  <a:lnTo>
                    <a:pt x="207" y="21"/>
                  </a:lnTo>
                  <a:lnTo>
                    <a:pt x="207" y="21"/>
                  </a:lnTo>
                  <a:lnTo>
                    <a:pt x="207" y="23"/>
                  </a:lnTo>
                  <a:lnTo>
                    <a:pt x="207" y="23"/>
                  </a:lnTo>
                  <a:lnTo>
                    <a:pt x="207" y="23"/>
                  </a:lnTo>
                  <a:lnTo>
                    <a:pt x="205" y="23"/>
                  </a:lnTo>
                  <a:lnTo>
                    <a:pt x="205" y="26"/>
                  </a:lnTo>
                  <a:lnTo>
                    <a:pt x="205" y="28"/>
                  </a:lnTo>
                  <a:lnTo>
                    <a:pt x="205" y="28"/>
                  </a:lnTo>
                  <a:lnTo>
                    <a:pt x="205" y="28"/>
                  </a:lnTo>
                  <a:lnTo>
                    <a:pt x="205" y="28"/>
                  </a:lnTo>
                  <a:lnTo>
                    <a:pt x="202" y="31"/>
                  </a:lnTo>
                  <a:lnTo>
                    <a:pt x="202" y="31"/>
                  </a:lnTo>
                  <a:lnTo>
                    <a:pt x="202" y="34"/>
                  </a:lnTo>
                  <a:lnTo>
                    <a:pt x="202" y="39"/>
                  </a:lnTo>
                  <a:lnTo>
                    <a:pt x="202" y="39"/>
                  </a:lnTo>
                  <a:lnTo>
                    <a:pt x="202" y="41"/>
                  </a:lnTo>
                  <a:lnTo>
                    <a:pt x="202" y="44"/>
                  </a:lnTo>
                  <a:lnTo>
                    <a:pt x="202" y="49"/>
                  </a:lnTo>
                  <a:lnTo>
                    <a:pt x="205" y="49"/>
                  </a:lnTo>
                  <a:lnTo>
                    <a:pt x="205" y="52"/>
                  </a:lnTo>
                  <a:lnTo>
                    <a:pt x="207" y="52"/>
                  </a:lnTo>
                  <a:lnTo>
                    <a:pt x="207" y="52"/>
                  </a:lnTo>
                  <a:lnTo>
                    <a:pt x="210" y="52"/>
                  </a:lnTo>
                  <a:lnTo>
                    <a:pt x="212" y="52"/>
                  </a:lnTo>
                  <a:lnTo>
                    <a:pt x="212" y="54"/>
                  </a:lnTo>
                  <a:lnTo>
                    <a:pt x="215" y="54"/>
                  </a:lnTo>
                  <a:lnTo>
                    <a:pt x="215" y="54"/>
                  </a:lnTo>
                  <a:lnTo>
                    <a:pt x="215" y="52"/>
                  </a:lnTo>
                  <a:lnTo>
                    <a:pt x="218" y="52"/>
                  </a:lnTo>
                  <a:lnTo>
                    <a:pt x="218" y="52"/>
                  </a:lnTo>
                  <a:lnTo>
                    <a:pt x="218" y="52"/>
                  </a:lnTo>
                  <a:lnTo>
                    <a:pt x="220" y="52"/>
                  </a:lnTo>
                  <a:lnTo>
                    <a:pt x="220" y="52"/>
                  </a:lnTo>
                  <a:lnTo>
                    <a:pt x="220" y="54"/>
                  </a:lnTo>
                  <a:lnTo>
                    <a:pt x="218" y="54"/>
                  </a:lnTo>
                  <a:lnTo>
                    <a:pt x="218" y="57"/>
                  </a:lnTo>
                  <a:lnTo>
                    <a:pt x="218" y="57"/>
                  </a:lnTo>
                  <a:lnTo>
                    <a:pt x="218" y="59"/>
                  </a:lnTo>
                  <a:lnTo>
                    <a:pt x="218" y="59"/>
                  </a:lnTo>
                  <a:lnTo>
                    <a:pt x="218" y="62"/>
                  </a:lnTo>
                  <a:lnTo>
                    <a:pt x="220" y="62"/>
                  </a:lnTo>
                  <a:lnTo>
                    <a:pt x="220" y="62"/>
                  </a:lnTo>
                  <a:lnTo>
                    <a:pt x="220" y="62"/>
                  </a:lnTo>
                  <a:lnTo>
                    <a:pt x="220" y="62"/>
                  </a:lnTo>
                  <a:lnTo>
                    <a:pt x="220" y="62"/>
                  </a:lnTo>
                  <a:lnTo>
                    <a:pt x="218" y="65"/>
                  </a:lnTo>
                  <a:lnTo>
                    <a:pt x="218" y="65"/>
                  </a:lnTo>
                  <a:lnTo>
                    <a:pt x="220" y="67"/>
                  </a:lnTo>
                  <a:lnTo>
                    <a:pt x="220" y="67"/>
                  </a:lnTo>
                  <a:lnTo>
                    <a:pt x="220" y="67"/>
                  </a:lnTo>
                  <a:lnTo>
                    <a:pt x="220" y="67"/>
                  </a:lnTo>
                  <a:lnTo>
                    <a:pt x="220" y="67"/>
                  </a:lnTo>
                  <a:lnTo>
                    <a:pt x="220" y="67"/>
                  </a:lnTo>
                  <a:lnTo>
                    <a:pt x="220" y="67"/>
                  </a:lnTo>
                  <a:lnTo>
                    <a:pt x="220" y="67"/>
                  </a:lnTo>
                  <a:lnTo>
                    <a:pt x="220" y="67"/>
                  </a:lnTo>
                  <a:lnTo>
                    <a:pt x="220" y="67"/>
                  </a:lnTo>
                  <a:lnTo>
                    <a:pt x="220" y="67"/>
                  </a:lnTo>
                  <a:lnTo>
                    <a:pt x="218" y="70"/>
                  </a:lnTo>
                  <a:lnTo>
                    <a:pt x="218" y="70"/>
                  </a:lnTo>
                  <a:lnTo>
                    <a:pt x="218" y="70"/>
                  </a:lnTo>
                  <a:lnTo>
                    <a:pt x="218" y="72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212" y="75"/>
                  </a:lnTo>
                  <a:lnTo>
                    <a:pt x="212" y="72"/>
                  </a:lnTo>
                  <a:lnTo>
                    <a:pt x="212" y="72"/>
                  </a:lnTo>
                  <a:lnTo>
                    <a:pt x="212" y="72"/>
                  </a:lnTo>
                  <a:lnTo>
                    <a:pt x="212" y="72"/>
                  </a:lnTo>
                  <a:lnTo>
                    <a:pt x="212" y="72"/>
                  </a:lnTo>
                  <a:lnTo>
                    <a:pt x="212" y="72"/>
                  </a:lnTo>
                  <a:lnTo>
                    <a:pt x="210" y="72"/>
                  </a:lnTo>
                  <a:lnTo>
                    <a:pt x="212" y="72"/>
                  </a:lnTo>
                  <a:lnTo>
                    <a:pt x="212" y="70"/>
                  </a:lnTo>
                  <a:lnTo>
                    <a:pt x="212" y="70"/>
                  </a:lnTo>
                  <a:lnTo>
                    <a:pt x="210" y="70"/>
                  </a:lnTo>
                  <a:lnTo>
                    <a:pt x="210" y="70"/>
                  </a:lnTo>
                  <a:lnTo>
                    <a:pt x="210" y="70"/>
                  </a:lnTo>
                  <a:lnTo>
                    <a:pt x="207" y="70"/>
                  </a:lnTo>
                  <a:lnTo>
                    <a:pt x="207" y="70"/>
                  </a:lnTo>
                  <a:lnTo>
                    <a:pt x="205" y="70"/>
                  </a:lnTo>
                  <a:lnTo>
                    <a:pt x="205" y="72"/>
                  </a:lnTo>
                  <a:lnTo>
                    <a:pt x="205" y="75"/>
                  </a:lnTo>
                  <a:lnTo>
                    <a:pt x="205" y="78"/>
                  </a:lnTo>
                  <a:lnTo>
                    <a:pt x="202" y="80"/>
                  </a:lnTo>
                  <a:lnTo>
                    <a:pt x="202" y="83"/>
                  </a:lnTo>
                  <a:lnTo>
                    <a:pt x="205" y="85"/>
                  </a:lnTo>
                  <a:lnTo>
                    <a:pt x="205" y="88"/>
                  </a:lnTo>
                  <a:lnTo>
                    <a:pt x="205" y="91"/>
                  </a:lnTo>
                  <a:lnTo>
                    <a:pt x="205" y="91"/>
                  </a:lnTo>
                  <a:lnTo>
                    <a:pt x="205" y="93"/>
                  </a:lnTo>
                  <a:lnTo>
                    <a:pt x="205" y="96"/>
                  </a:lnTo>
                  <a:lnTo>
                    <a:pt x="205" y="96"/>
                  </a:lnTo>
                  <a:lnTo>
                    <a:pt x="205" y="96"/>
                  </a:lnTo>
                  <a:lnTo>
                    <a:pt x="205" y="96"/>
                  </a:lnTo>
                  <a:lnTo>
                    <a:pt x="205" y="96"/>
                  </a:lnTo>
                  <a:lnTo>
                    <a:pt x="205" y="96"/>
                  </a:lnTo>
                  <a:lnTo>
                    <a:pt x="205" y="96"/>
                  </a:lnTo>
                  <a:lnTo>
                    <a:pt x="205" y="98"/>
                  </a:lnTo>
                  <a:lnTo>
                    <a:pt x="205" y="98"/>
                  </a:lnTo>
                  <a:lnTo>
                    <a:pt x="202" y="96"/>
                  </a:lnTo>
                  <a:lnTo>
                    <a:pt x="202" y="93"/>
                  </a:lnTo>
                  <a:lnTo>
                    <a:pt x="202" y="91"/>
                  </a:lnTo>
                  <a:lnTo>
                    <a:pt x="202" y="88"/>
                  </a:lnTo>
                  <a:lnTo>
                    <a:pt x="202" y="85"/>
                  </a:lnTo>
                  <a:lnTo>
                    <a:pt x="202" y="80"/>
                  </a:lnTo>
                  <a:lnTo>
                    <a:pt x="202" y="78"/>
                  </a:lnTo>
                  <a:lnTo>
                    <a:pt x="202" y="75"/>
                  </a:lnTo>
                  <a:lnTo>
                    <a:pt x="202" y="72"/>
                  </a:lnTo>
                  <a:lnTo>
                    <a:pt x="202" y="72"/>
                  </a:lnTo>
                  <a:lnTo>
                    <a:pt x="205" y="70"/>
                  </a:lnTo>
                  <a:lnTo>
                    <a:pt x="205" y="67"/>
                  </a:lnTo>
                  <a:lnTo>
                    <a:pt x="207" y="67"/>
                  </a:lnTo>
                  <a:lnTo>
                    <a:pt x="207" y="67"/>
                  </a:lnTo>
                  <a:lnTo>
                    <a:pt x="210" y="67"/>
                  </a:lnTo>
                  <a:lnTo>
                    <a:pt x="210" y="65"/>
                  </a:lnTo>
                  <a:lnTo>
                    <a:pt x="210" y="65"/>
                  </a:lnTo>
                  <a:lnTo>
                    <a:pt x="207" y="65"/>
                  </a:lnTo>
                  <a:lnTo>
                    <a:pt x="207" y="62"/>
                  </a:lnTo>
                  <a:lnTo>
                    <a:pt x="205" y="62"/>
                  </a:lnTo>
                  <a:lnTo>
                    <a:pt x="205" y="62"/>
                  </a:lnTo>
                  <a:lnTo>
                    <a:pt x="205" y="62"/>
                  </a:lnTo>
                  <a:lnTo>
                    <a:pt x="202" y="62"/>
                  </a:lnTo>
                  <a:lnTo>
                    <a:pt x="202" y="62"/>
                  </a:lnTo>
                  <a:lnTo>
                    <a:pt x="200" y="62"/>
                  </a:lnTo>
                  <a:lnTo>
                    <a:pt x="200" y="59"/>
                  </a:lnTo>
                  <a:lnTo>
                    <a:pt x="197" y="59"/>
                  </a:lnTo>
                  <a:lnTo>
                    <a:pt x="194" y="59"/>
                  </a:lnTo>
                  <a:lnTo>
                    <a:pt x="192" y="59"/>
                  </a:lnTo>
                  <a:lnTo>
                    <a:pt x="192" y="57"/>
                  </a:lnTo>
                  <a:lnTo>
                    <a:pt x="189" y="54"/>
                  </a:lnTo>
                  <a:lnTo>
                    <a:pt x="187" y="54"/>
                  </a:lnTo>
                  <a:lnTo>
                    <a:pt x="187" y="52"/>
                  </a:lnTo>
                  <a:lnTo>
                    <a:pt x="184" y="49"/>
                  </a:lnTo>
                  <a:lnTo>
                    <a:pt x="181" y="49"/>
                  </a:lnTo>
                  <a:lnTo>
                    <a:pt x="179" y="49"/>
                  </a:lnTo>
                  <a:lnTo>
                    <a:pt x="179" y="52"/>
                  </a:lnTo>
                  <a:lnTo>
                    <a:pt x="176" y="52"/>
                  </a:lnTo>
                  <a:lnTo>
                    <a:pt x="176" y="54"/>
                  </a:lnTo>
                  <a:lnTo>
                    <a:pt x="174" y="59"/>
                  </a:lnTo>
                  <a:lnTo>
                    <a:pt x="174" y="67"/>
                  </a:lnTo>
                  <a:lnTo>
                    <a:pt x="176" y="67"/>
                  </a:lnTo>
                  <a:lnTo>
                    <a:pt x="176" y="67"/>
                  </a:lnTo>
                  <a:lnTo>
                    <a:pt x="179" y="65"/>
                  </a:lnTo>
                  <a:lnTo>
                    <a:pt x="181" y="65"/>
                  </a:lnTo>
                  <a:lnTo>
                    <a:pt x="181" y="67"/>
                  </a:lnTo>
                  <a:lnTo>
                    <a:pt x="184" y="70"/>
                  </a:lnTo>
                  <a:lnTo>
                    <a:pt x="184" y="72"/>
                  </a:lnTo>
                  <a:lnTo>
                    <a:pt x="184" y="75"/>
                  </a:lnTo>
                  <a:lnTo>
                    <a:pt x="181" y="78"/>
                  </a:lnTo>
                  <a:lnTo>
                    <a:pt x="181" y="83"/>
                  </a:lnTo>
                  <a:lnTo>
                    <a:pt x="179" y="85"/>
                  </a:lnTo>
                  <a:lnTo>
                    <a:pt x="176" y="88"/>
                  </a:lnTo>
                  <a:lnTo>
                    <a:pt x="176" y="88"/>
                  </a:lnTo>
                  <a:lnTo>
                    <a:pt x="174" y="88"/>
                  </a:lnTo>
                  <a:lnTo>
                    <a:pt x="171" y="88"/>
                  </a:lnTo>
                  <a:lnTo>
                    <a:pt x="171" y="85"/>
                  </a:lnTo>
                  <a:lnTo>
                    <a:pt x="168" y="85"/>
                  </a:lnTo>
                  <a:lnTo>
                    <a:pt x="166" y="83"/>
                  </a:lnTo>
                  <a:lnTo>
                    <a:pt x="166" y="80"/>
                  </a:lnTo>
                  <a:lnTo>
                    <a:pt x="163" y="80"/>
                  </a:lnTo>
                  <a:lnTo>
                    <a:pt x="163" y="80"/>
                  </a:lnTo>
                  <a:lnTo>
                    <a:pt x="161" y="80"/>
                  </a:lnTo>
                  <a:lnTo>
                    <a:pt x="158" y="80"/>
                  </a:lnTo>
                  <a:lnTo>
                    <a:pt x="158" y="80"/>
                  </a:lnTo>
                  <a:lnTo>
                    <a:pt x="156" y="78"/>
                  </a:lnTo>
                  <a:lnTo>
                    <a:pt x="156" y="75"/>
                  </a:lnTo>
                  <a:lnTo>
                    <a:pt x="156" y="72"/>
                  </a:lnTo>
                  <a:lnTo>
                    <a:pt x="156" y="70"/>
                  </a:lnTo>
                  <a:lnTo>
                    <a:pt x="156" y="70"/>
                  </a:lnTo>
                  <a:lnTo>
                    <a:pt x="158" y="70"/>
                  </a:lnTo>
                  <a:lnTo>
                    <a:pt x="161" y="70"/>
                  </a:lnTo>
                  <a:lnTo>
                    <a:pt x="163" y="67"/>
                  </a:lnTo>
                  <a:lnTo>
                    <a:pt x="166" y="67"/>
                  </a:lnTo>
                  <a:lnTo>
                    <a:pt x="166" y="65"/>
                  </a:lnTo>
                  <a:lnTo>
                    <a:pt x="166" y="62"/>
                  </a:lnTo>
                  <a:lnTo>
                    <a:pt x="166" y="65"/>
                  </a:lnTo>
                  <a:lnTo>
                    <a:pt x="166" y="65"/>
                  </a:lnTo>
                  <a:lnTo>
                    <a:pt x="166" y="65"/>
                  </a:lnTo>
                  <a:lnTo>
                    <a:pt x="166" y="65"/>
                  </a:lnTo>
                  <a:lnTo>
                    <a:pt x="166" y="65"/>
                  </a:lnTo>
                  <a:lnTo>
                    <a:pt x="166" y="62"/>
                  </a:lnTo>
                  <a:lnTo>
                    <a:pt x="166" y="59"/>
                  </a:lnTo>
                  <a:lnTo>
                    <a:pt x="163" y="57"/>
                  </a:lnTo>
                  <a:lnTo>
                    <a:pt x="161" y="54"/>
                  </a:lnTo>
                  <a:lnTo>
                    <a:pt x="161" y="52"/>
                  </a:lnTo>
                  <a:lnTo>
                    <a:pt x="161" y="49"/>
                  </a:lnTo>
                  <a:lnTo>
                    <a:pt x="158" y="47"/>
                  </a:lnTo>
                  <a:lnTo>
                    <a:pt x="158" y="47"/>
                  </a:lnTo>
                  <a:lnTo>
                    <a:pt x="156" y="44"/>
                  </a:lnTo>
                  <a:lnTo>
                    <a:pt x="156" y="47"/>
                  </a:lnTo>
                  <a:lnTo>
                    <a:pt x="153" y="47"/>
                  </a:lnTo>
                  <a:lnTo>
                    <a:pt x="153" y="47"/>
                  </a:lnTo>
                  <a:lnTo>
                    <a:pt x="153" y="44"/>
                  </a:lnTo>
                  <a:lnTo>
                    <a:pt x="150" y="41"/>
                  </a:lnTo>
                  <a:lnTo>
                    <a:pt x="150" y="39"/>
                  </a:lnTo>
                  <a:lnTo>
                    <a:pt x="150" y="36"/>
                  </a:lnTo>
                  <a:lnTo>
                    <a:pt x="150" y="36"/>
                  </a:lnTo>
                  <a:lnTo>
                    <a:pt x="150" y="36"/>
                  </a:lnTo>
                  <a:lnTo>
                    <a:pt x="150" y="34"/>
                  </a:lnTo>
                  <a:lnTo>
                    <a:pt x="150" y="34"/>
                  </a:lnTo>
                  <a:lnTo>
                    <a:pt x="150" y="34"/>
                  </a:lnTo>
                  <a:lnTo>
                    <a:pt x="150" y="34"/>
                  </a:lnTo>
                  <a:lnTo>
                    <a:pt x="150" y="34"/>
                  </a:lnTo>
                  <a:lnTo>
                    <a:pt x="150" y="34"/>
                  </a:lnTo>
                  <a:lnTo>
                    <a:pt x="150" y="34"/>
                  </a:lnTo>
                  <a:lnTo>
                    <a:pt x="145" y="31"/>
                  </a:lnTo>
                  <a:lnTo>
                    <a:pt x="143" y="31"/>
                  </a:lnTo>
                  <a:lnTo>
                    <a:pt x="140" y="31"/>
                  </a:lnTo>
                  <a:lnTo>
                    <a:pt x="135" y="34"/>
                  </a:lnTo>
                  <a:lnTo>
                    <a:pt x="130" y="34"/>
                  </a:lnTo>
                  <a:lnTo>
                    <a:pt x="124" y="34"/>
                  </a:lnTo>
                  <a:lnTo>
                    <a:pt x="122" y="34"/>
                  </a:lnTo>
                  <a:lnTo>
                    <a:pt x="119" y="36"/>
                  </a:lnTo>
                  <a:lnTo>
                    <a:pt x="117" y="36"/>
                  </a:lnTo>
                  <a:lnTo>
                    <a:pt x="111" y="36"/>
                  </a:lnTo>
                  <a:lnTo>
                    <a:pt x="109" y="36"/>
                  </a:lnTo>
                  <a:lnTo>
                    <a:pt x="106" y="39"/>
                  </a:lnTo>
                  <a:lnTo>
                    <a:pt x="101" y="39"/>
                  </a:lnTo>
                  <a:lnTo>
                    <a:pt x="99" y="39"/>
                  </a:lnTo>
                  <a:lnTo>
                    <a:pt x="96" y="39"/>
                  </a:lnTo>
                  <a:lnTo>
                    <a:pt x="93" y="39"/>
                  </a:lnTo>
                  <a:lnTo>
                    <a:pt x="91" y="39"/>
                  </a:lnTo>
                  <a:lnTo>
                    <a:pt x="88" y="39"/>
                  </a:lnTo>
                  <a:lnTo>
                    <a:pt x="83" y="39"/>
                  </a:lnTo>
                  <a:lnTo>
                    <a:pt x="80" y="39"/>
                  </a:lnTo>
                  <a:lnTo>
                    <a:pt x="78" y="39"/>
                  </a:lnTo>
                  <a:lnTo>
                    <a:pt x="75" y="39"/>
                  </a:lnTo>
                  <a:lnTo>
                    <a:pt x="70" y="39"/>
                  </a:lnTo>
                  <a:lnTo>
                    <a:pt x="67" y="39"/>
                  </a:lnTo>
                  <a:lnTo>
                    <a:pt x="65" y="39"/>
                  </a:lnTo>
                  <a:lnTo>
                    <a:pt x="62" y="41"/>
                  </a:lnTo>
                  <a:lnTo>
                    <a:pt x="60" y="44"/>
                  </a:lnTo>
                  <a:lnTo>
                    <a:pt x="60" y="44"/>
                  </a:lnTo>
                  <a:lnTo>
                    <a:pt x="57" y="44"/>
                  </a:lnTo>
                  <a:lnTo>
                    <a:pt x="57" y="47"/>
                  </a:lnTo>
                  <a:lnTo>
                    <a:pt x="55" y="49"/>
                  </a:lnTo>
                  <a:lnTo>
                    <a:pt x="55" y="49"/>
                  </a:lnTo>
                  <a:lnTo>
                    <a:pt x="55" y="49"/>
                  </a:lnTo>
                  <a:lnTo>
                    <a:pt x="52" y="49"/>
                  </a:lnTo>
                  <a:lnTo>
                    <a:pt x="52" y="49"/>
                  </a:lnTo>
                  <a:lnTo>
                    <a:pt x="52" y="49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49" y="52"/>
                  </a:lnTo>
                  <a:lnTo>
                    <a:pt x="49" y="52"/>
                  </a:lnTo>
                  <a:lnTo>
                    <a:pt x="47" y="54"/>
                  </a:lnTo>
                  <a:lnTo>
                    <a:pt x="47" y="57"/>
                  </a:lnTo>
                  <a:lnTo>
                    <a:pt x="47" y="57"/>
                  </a:lnTo>
                  <a:lnTo>
                    <a:pt x="47" y="59"/>
                  </a:lnTo>
                  <a:lnTo>
                    <a:pt x="47" y="59"/>
                  </a:lnTo>
                  <a:lnTo>
                    <a:pt x="47" y="59"/>
                  </a:lnTo>
                  <a:lnTo>
                    <a:pt x="49" y="59"/>
                  </a:lnTo>
                  <a:lnTo>
                    <a:pt x="49" y="62"/>
                  </a:lnTo>
                  <a:lnTo>
                    <a:pt x="49" y="62"/>
                  </a:lnTo>
                  <a:lnTo>
                    <a:pt x="49" y="62"/>
                  </a:lnTo>
                  <a:lnTo>
                    <a:pt x="52" y="62"/>
                  </a:lnTo>
                  <a:lnTo>
                    <a:pt x="52" y="62"/>
                  </a:lnTo>
                  <a:lnTo>
                    <a:pt x="49" y="65"/>
                  </a:lnTo>
                  <a:lnTo>
                    <a:pt x="49" y="65"/>
                  </a:lnTo>
                  <a:lnTo>
                    <a:pt x="47" y="65"/>
                  </a:lnTo>
                  <a:lnTo>
                    <a:pt x="47" y="65"/>
                  </a:lnTo>
                  <a:lnTo>
                    <a:pt x="47" y="67"/>
                  </a:lnTo>
                  <a:lnTo>
                    <a:pt x="47" y="67"/>
                  </a:lnTo>
                  <a:lnTo>
                    <a:pt x="49" y="67"/>
                  </a:lnTo>
                  <a:lnTo>
                    <a:pt x="47" y="70"/>
                  </a:lnTo>
                  <a:lnTo>
                    <a:pt x="47" y="67"/>
                  </a:lnTo>
                  <a:lnTo>
                    <a:pt x="47" y="67"/>
                  </a:lnTo>
                  <a:lnTo>
                    <a:pt x="44" y="67"/>
                  </a:lnTo>
                  <a:lnTo>
                    <a:pt x="44" y="67"/>
                  </a:lnTo>
                  <a:lnTo>
                    <a:pt x="44" y="67"/>
                  </a:lnTo>
                  <a:lnTo>
                    <a:pt x="44" y="67"/>
                  </a:lnTo>
                  <a:lnTo>
                    <a:pt x="44" y="67"/>
                  </a:lnTo>
                  <a:lnTo>
                    <a:pt x="42" y="67"/>
                  </a:lnTo>
                  <a:lnTo>
                    <a:pt x="42" y="70"/>
                  </a:lnTo>
                  <a:lnTo>
                    <a:pt x="39" y="72"/>
                  </a:lnTo>
                  <a:lnTo>
                    <a:pt x="39" y="75"/>
                  </a:lnTo>
                  <a:lnTo>
                    <a:pt x="36" y="80"/>
                  </a:lnTo>
                  <a:lnTo>
                    <a:pt x="36" y="83"/>
                  </a:lnTo>
                  <a:lnTo>
                    <a:pt x="36" y="85"/>
                  </a:lnTo>
                  <a:lnTo>
                    <a:pt x="39" y="88"/>
                  </a:lnTo>
                  <a:lnTo>
                    <a:pt x="39" y="88"/>
                  </a:lnTo>
                  <a:lnTo>
                    <a:pt x="39" y="88"/>
                  </a:lnTo>
                  <a:lnTo>
                    <a:pt x="36" y="91"/>
                  </a:lnTo>
                  <a:lnTo>
                    <a:pt x="36" y="93"/>
                  </a:lnTo>
                  <a:lnTo>
                    <a:pt x="36" y="96"/>
                  </a:lnTo>
                  <a:lnTo>
                    <a:pt x="36" y="96"/>
                  </a:lnTo>
                  <a:lnTo>
                    <a:pt x="36" y="98"/>
                  </a:lnTo>
                  <a:lnTo>
                    <a:pt x="39" y="98"/>
                  </a:lnTo>
                  <a:lnTo>
                    <a:pt x="42" y="98"/>
                  </a:lnTo>
                  <a:lnTo>
                    <a:pt x="42" y="98"/>
                  </a:lnTo>
                  <a:lnTo>
                    <a:pt x="52" y="98"/>
                  </a:lnTo>
                  <a:lnTo>
                    <a:pt x="60" y="98"/>
                  </a:lnTo>
                  <a:lnTo>
                    <a:pt x="62" y="101"/>
                  </a:lnTo>
                  <a:lnTo>
                    <a:pt x="65" y="101"/>
                  </a:lnTo>
                  <a:lnTo>
                    <a:pt x="65" y="101"/>
                  </a:lnTo>
                  <a:lnTo>
                    <a:pt x="67" y="101"/>
                  </a:lnTo>
                  <a:lnTo>
                    <a:pt x="70" y="101"/>
                  </a:lnTo>
                  <a:lnTo>
                    <a:pt x="73" y="101"/>
                  </a:lnTo>
                  <a:lnTo>
                    <a:pt x="73" y="101"/>
                  </a:lnTo>
                  <a:lnTo>
                    <a:pt x="75" y="104"/>
                  </a:lnTo>
                  <a:lnTo>
                    <a:pt x="75" y="104"/>
                  </a:lnTo>
                  <a:lnTo>
                    <a:pt x="75" y="106"/>
                  </a:lnTo>
                  <a:lnTo>
                    <a:pt x="78" y="106"/>
                  </a:lnTo>
                  <a:lnTo>
                    <a:pt x="78" y="106"/>
                  </a:lnTo>
                  <a:lnTo>
                    <a:pt x="80" y="106"/>
                  </a:lnTo>
                  <a:lnTo>
                    <a:pt x="80" y="106"/>
                  </a:lnTo>
                  <a:lnTo>
                    <a:pt x="80" y="109"/>
                  </a:lnTo>
                  <a:lnTo>
                    <a:pt x="80" y="109"/>
                  </a:lnTo>
                  <a:lnTo>
                    <a:pt x="80" y="111"/>
                  </a:lnTo>
                  <a:lnTo>
                    <a:pt x="80" y="114"/>
                  </a:lnTo>
                  <a:lnTo>
                    <a:pt x="80" y="117"/>
                  </a:lnTo>
                  <a:lnTo>
                    <a:pt x="80" y="117"/>
                  </a:lnTo>
                  <a:lnTo>
                    <a:pt x="80" y="117"/>
                  </a:lnTo>
                  <a:lnTo>
                    <a:pt x="80" y="114"/>
                  </a:lnTo>
                  <a:lnTo>
                    <a:pt x="80" y="114"/>
                  </a:lnTo>
                  <a:lnTo>
                    <a:pt x="80" y="111"/>
                  </a:lnTo>
                  <a:lnTo>
                    <a:pt x="80" y="109"/>
                  </a:lnTo>
                  <a:lnTo>
                    <a:pt x="80" y="109"/>
                  </a:lnTo>
                  <a:lnTo>
                    <a:pt x="80" y="106"/>
                  </a:lnTo>
                  <a:lnTo>
                    <a:pt x="78" y="106"/>
                  </a:lnTo>
                  <a:lnTo>
                    <a:pt x="75" y="104"/>
                  </a:lnTo>
                  <a:lnTo>
                    <a:pt x="75" y="104"/>
                  </a:lnTo>
                  <a:lnTo>
                    <a:pt x="75" y="104"/>
                  </a:lnTo>
                  <a:lnTo>
                    <a:pt x="73" y="101"/>
                  </a:lnTo>
                  <a:lnTo>
                    <a:pt x="70" y="101"/>
                  </a:lnTo>
                  <a:lnTo>
                    <a:pt x="67" y="101"/>
                  </a:lnTo>
                  <a:lnTo>
                    <a:pt x="65" y="101"/>
                  </a:lnTo>
                  <a:lnTo>
                    <a:pt x="65" y="101"/>
                  </a:lnTo>
                  <a:lnTo>
                    <a:pt x="62" y="104"/>
                  </a:lnTo>
                  <a:lnTo>
                    <a:pt x="62" y="104"/>
                  </a:lnTo>
                  <a:lnTo>
                    <a:pt x="62" y="106"/>
                  </a:lnTo>
                  <a:lnTo>
                    <a:pt x="62" y="109"/>
                  </a:lnTo>
                  <a:lnTo>
                    <a:pt x="62" y="109"/>
                  </a:lnTo>
                  <a:lnTo>
                    <a:pt x="62" y="111"/>
                  </a:lnTo>
                  <a:lnTo>
                    <a:pt x="60" y="114"/>
                  </a:lnTo>
                  <a:lnTo>
                    <a:pt x="60" y="114"/>
                  </a:lnTo>
                  <a:lnTo>
                    <a:pt x="60" y="114"/>
                  </a:lnTo>
                  <a:lnTo>
                    <a:pt x="60" y="114"/>
                  </a:lnTo>
                  <a:lnTo>
                    <a:pt x="60" y="117"/>
                  </a:lnTo>
                  <a:lnTo>
                    <a:pt x="60" y="117"/>
                  </a:lnTo>
                  <a:lnTo>
                    <a:pt x="60" y="117"/>
                  </a:lnTo>
                  <a:lnTo>
                    <a:pt x="60" y="117"/>
                  </a:lnTo>
                  <a:lnTo>
                    <a:pt x="60" y="119"/>
                  </a:lnTo>
                  <a:lnTo>
                    <a:pt x="60" y="119"/>
                  </a:lnTo>
                  <a:lnTo>
                    <a:pt x="60" y="119"/>
                  </a:lnTo>
                  <a:lnTo>
                    <a:pt x="60" y="122"/>
                  </a:lnTo>
                  <a:lnTo>
                    <a:pt x="60" y="122"/>
                  </a:lnTo>
                  <a:lnTo>
                    <a:pt x="60" y="124"/>
                  </a:lnTo>
                  <a:lnTo>
                    <a:pt x="60" y="124"/>
                  </a:lnTo>
                  <a:lnTo>
                    <a:pt x="60" y="124"/>
                  </a:lnTo>
                  <a:lnTo>
                    <a:pt x="60" y="127"/>
                  </a:lnTo>
                  <a:lnTo>
                    <a:pt x="62" y="127"/>
                  </a:lnTo>
                  <a:lnTo>
                    <a:pt x="62" y="127"/>
                  </a:lnTo>
                  <a:lnTo>
                    <a:pt x="60" y="127"/>
                  </a:lnTo>
                  <a:lnTo>
                    <a:pt x="60" y="127"/>
                  </a:lnTo>
                  <a:lnTo>
                    <a:pt x="60" y="127"/>
                  </a:lnTo>
                  <a:lnTo>
                    <a:pt x="57" y="129"/>
                  </a:lnTo>
                  <a:lnTo>
                    <a:pt x="57" y="132"/>
                  </a:lnTo>
                  <a:lnTo>
                    <a:pt x="57" y="132"/>
                  </a:lnTo>
                  <a:lnTo>
                    <a:pt x="57" y="132"/>
                  </a:lnTo>
                  <a:lnTo>
                    <a:pt x="57" y="135"/>
                  </a:lnTo>
                  <a:lnTo>
                    <a:pt x="57" y="135"/>
                  </a:lnTo>
                  <a:lnTo>
                    <a:pt x="57" y="135"/>
                  </a:lnTo>
                  <a:lnTo>
                    <a:pt x="57" y="137"/>
                  </a:lnTo>
                  <a:lnTo>
                    <a:pt x="57" y="137"/>
                  </a:lnTo>
                  <a:lnTo>
                    <a:pt x="60" y="140"/>
                  </a:lnTo>
                  <a:lnTo>
                    <a:pt x="60" y="140"/>
                  </a:lnTo>
                  <a:lnTo>
                    <a:pt x="60" y="148"/>
                  </a:lnTo>
                  <a:lnTo>
                    <a:pt x="60" y="153"/>
                  </a:lnTo>
                  <a:lnTo>
                    <a:pt x="60" y="155"/>
                  </a:lnTo>
                  <a:lnTo>
                    <a:pt x="60" y="155"/>
                  </a:lnTo>
                  <a:lnTo>
                    <a:pt x="60" y="158"/>
                  </a:lnTo>
                  <a:lnTo>
                    <a:pt x="60" y="158"/>
                  </a:lnTo>
                  <a:lnTo>
                    <a:pt x="60" y="158"/>
                  </a:lnTo>
                  <a:lnTo>
                    <a:pt x="60" y="161"/>
                  </a:lnTo>
                  <a:lnTo>
                    <a:pt x="57" y="163"/>
                  </a:lnTo>
                  <a:lnTo>
                    <a:pt x="57" y="166"/>
                  </a:lnTo>
                  <a:lnTo>
                    <a:pt x="57" y="168"/>
                  </a:lnTo>
                  <a:lnTo>
                    <a:pt x="55" y="171"/>
                  </a:lnTo>
                  <a:lnTo>
                    <a:pt x="49" y="179"/>
                  </a:lnTo>
                  <a:lnTo>
                    <a:pt x="49" y="181"/>
                  </a:lnTo>
                  <a:lnTo>
                    <a:pt x="47" y="184"/>
                  </a:lnTo>
                  <a:lnTo>
                    <a:pt x="47" y="184"/>
                  </a:lnTo>
                  <a:lnTo>
                    <a:pt x="47" y="184"/>
                  </a:lnTo>
                  <a:lnTo>
                    <a:pt x="47" y="187"/>
                  </a:lnTo>
                  <a:lnTo>
                    <a:pt x="47" y="187"/>
                  </a:lnTo>
                  <a:lnTo>
                    <a:pt x="47" y="187"/>
                  </a:lnTo>
                  <a:lnTo>
                    <a:pt x="44" y="189"/>
                  </a:lnTo>
                  <a:lnTo>
                    <a:pt x="44" y="192"/>
                  </a:lnTo>
                  <a:lnTo>
                    <a:pt x="44" y="199"/>
                  </a:lnTo>
                  <a:lnTo>
                    <a:pt x="44" y="205"/>
                  </a:lnTo>
                  <a:lnTo>
                    <a:pt x="44" y="212"/>
                  </a:lnTo>
                  <a:lnTo>
                    <a:pt x="44" y="212"/>
                  </a:lnTo>
                  <a:lnTo>
                    <a:pt x="44" y="215"/>
                  </a:lnTo>
                  <a:lnTo>
                    <a:pt x="42" y="218"/>
                  </a:lnTo>
                  <a:lnTo>
                    <a:pt x="42" y="220"/>
                  </a:lnTo>
                  <a:lnTo>
                    <a:pt x="42" y="220"/>
                  </a:lnTo>
                  <a:lnTo>
                    <a:pt x="42" y="223"/>
                  </a:lnTo>
                  <a:lnTo>
                    <a:pt x="42" y="223"/>
                  </a:lnTo>
                  <a:lnTo>
                    <a:pt x="39" y="223"/>
                  </a:lnTo>
                  <a:lnTo>
                    <a:pt x="39" y="223"/>
                  </a:lnTo>
                  <a:lnTo>
                    <a:pt x="36" y="220"/>
                  </a:lnTo>
                  <a:lnTo>
                    <a:pt x="34" y="220"/>
                  </a:lnTo>
                  <a:lnTo>
                    <a:pt x="34" y="220"/>
                  </a:lnTo>
                  <a:lnTo>
                    <a:pt x="34" y="220"/>
                  </a:lnTo>
                  <a:lnTo>
                    <a:pt x="31" y="220"/>
                  </a:lnTo>
                  <a:lnTo>
                    <a:pt x="31" y="223"/>
                  </a:lnTo>
                  <a:lnTo>
                    <a:pt x="29" y="220"/>
                  </a:lnTo>
                  <a:lnTo>
                    <a:pt x="29" y="220"/>
                  </a:lnTo>
                  <a:lnTo>
                    <a:pt x="26" y="218"/>
                  </a:lnTo>
                  <a:lnTo>
                    <a:pt x="21" y="218"/>
                  </a:lnTo>
                  <a:lnTo>
                    <a:pt x="18" y="218"/>
                  </a:lnTo>
                  <a:lnTo>
                    <a:pt x="16" y="218"/>
                  </a:lnTo>
                  <a:lnTo>
                    <a:pt x="13" y="218"/>
                  </a:lnTo>
                  <a:lnTo>
                    <a:pt x="13" y="218"/>
                  </a:lnTo>
                  <a:lnTo>
                    <a:pt x="13" y="220"/>
                  </a:lnTo>
                  <a:lnTo>
                    <a:pt x="11" y="220"/>
                  </a:lnTo>
                  <a:lnTo>
                    <a:pt x="11" y="220"/>
                  </a:lnTo>
                  <a:lnTo>
                    <a:pt x="8" y="220"/>
                  </a:lnTo>
                  <a:lnTo>
                    <a:pt x="8" y="223"/>
                  </a:lnTo>
                  <a:lnTo>
                    <a:pt x="5" y="223"/>
                  </a:lnTo>
                  <a:lnTo>
                    <a:pt x="5" y="223"/>
                  </a:lnTo>
                  <a:lnTo>
                    <a:pt x="5" y="223"/>
                  </a:lnTo>
                  <a:lnTo>
                    <a:pt x="5" y="225"/>
                  </a:lnTo>
                  <a:lnTo>
                    <a:pt x="5" y="225"/>
                  </a:lnTo>
                  <a:lnTo>
                    <a:pt x="5" y="228"/>
                  </a:lnTo>
                  <a:lnTo>
                    <a:pt x="5" y="231"/>
                  </a:lnTo>
                  <a:lnTo>
                    <a:pt x="5" y="231"/>
                  </a:lnTo>
                  <a:lnTo>
                    <a:pt x="8" y="233"/>
                  </a:lnTo>
                  <a:lnTo>
                    <a:pt x="11" y="233"/>
                  </a:lnTo>
                  <a:lnTo>
                    <a:pt x="11" y="233"/>
                  </a:lnTo>
                  <a:lnTo>
                    <a:pt x="11" y="236"/>
                  </a:lnTo>
                  <a:lnTo>
                    <a:pt x="8" y="236"/>
                  </a:lnTo>
                  <a:lnTo>
                    <a:pt x="5" y="236"/>
                  </a:lnTo>
                  <a:lnTo>
                    <a:pt x="5" y="236"/>
                  </a:lnTo>
                  <a:lnTo>
                    <a:pt x="5" y="238"/>
                  </a:lnTo>
                  <a:lnTo>
                    <a:pt x="3" y="238"/>
                  </a:lnTo>
                  <a:lnTo>
                    <a:pt x="3" y="236"/>
                  </a:lnTo>
                  <a:lnTo>
                    <a:pt x="0" y="236"/>
                  </a:lnTo>
                  <a:lnTo>
                    <a:pt x="0" y="238"/>
                  </a:lnTo>
                  <a:lnTo>
                    <a:pt x="3" y="238"/>
                  </a:lnTo>
                  <a:lnTo>
                    <a:pt x="3" y="241"/>
                  </a:lnTo>
                  <a:lnTo>
                    <a:pt x="3" y="244"/>
                  </a:lnTo>
                  <a:lnTo>
                    <a:pt x="3" y="244"/>
                  </a:lnTo>
                  <a:lnTo>
                    <a:pt x="3" y="246"/>
                  </a:lnTo>
                  <a:lnTo>
                    <a:pt x="3" y="246"/>
                  </a:lnTo>
                  <a:lnTo>
                    <a:pt x="3" y="249"/>
                  </a:lnTo>
                  <a:lnTo>
                    <a:pt x="5" y="249"/>
                  </a:lnTo>
                  <a:lnTo>
                    <a:pt x="5" y="251"/>
                  </a:lnTo>
                  <a:lnTo>
                    <a:pt x="8" y="251"/>
                  </a:lnTo>
                  <a:lnTo>
                    <a:pt x="11" y="254"/>
                  </a:lnTo>
                  <a:lnTo>
                    <a:pt x="13" y="254"/>
                  </a:lnTo>
                  <a:lnTo>
                    <a:pt x="18" y="254"/>
                  </a:lnTo>
                  <a:lnTo>
                    <a:pt x="21" y="254"/>
                  </a:lnTo>
                  <a:lnTo>
                    <a:pt x="21" y="254"/>
                  </a:lnTo>
                  <a:lnTo>
                    <a:pt x="21" y="254"/>
                  </a:lnTo>
                  <a:lnTo>
                    <a:pt x="21" y="254"/>
                  </a:lnTo>
                  <a:lnTo>
                    <a:pt x="21" y="254"/>
                  </a:lnTo>
                  <a:lnTo>
                    <a:pt x="23" y="254"/>
                  </a:lnTo>
                  <a:lnTo>
                    <a:pt x="26" y="257"/>
                  </a:lnTo>
                  <a:lnTo>
                    <a:pt x="26" y="257"/>
                  </a:lnTo>
                  <a:lnTo>
                    <a:pt x="29" y="257"/>
                  </a:lnTo>
                  <a:lnTo>
                    <a:pt x="31" y="257"/>
                  </a:lnTo>
                  <a:lnTo>
                    <a:pt x="31" y="257"/>
                  </a:lnTo>
                  <a:lnTo>
                    <a:pt x="34" y="254"/>
                  </a:lnTo>
                  <a:lnTo>
                    <a:pt x="34" y="254"/>
                  </a:lnTo>
                  <a:lnTo>
                    <a:pt x="34" y="251"/>
                  </a:lnTo>
                  <a:lnTo>
                    <a:pt x="36" y="251"/>
                  </a:lnTo>
                  <a:lnTo>
                    <a:pt x="36" y="251"/>
                  </a:lnTo>
                  <a:lnTo>
                    <a:pt x="36" y="251"/>
                  </a:lnTo>
                  <a:lnTo>
                    <a:pt x="36" y="254"/>
                  </a:lnTo>
                  <a:lnTo>
                    <a:pt x="39" y="257"/>
                  </a:lnTo>
                  <a:lnTo>
                    <a:pt x="39" y="259"/>
                  </a:lnTo>
                  <a:lnTo>
                    <a:pt x="39" y="259"/>
                  </a:lnTo>
                  <a:lnTo>
                    <a:pt x="39" y="259"/>
                  </a:lnTo>
                  <a:lnTo>
                    <a:pt x="39" y="262"/>
                  </a:lnTo>
                  <a:lnTo>
                    <a:pt x="39" y="262"/>
                  </a:lnTo>
                  <a:lnTo>
                    <a:pt x="42" y="262"/>
                  </a:lnTo>
                  <a:lnTo>
                    <a:pt x="42" y="262"/>
                  </a:lnTo>
                  <a:lnTo>
                    <a:pt x="44" y="264"/>
                  </a:lnTo>
                  <a:lnTo>
                    <a:pt x="44" y="267"/>
                  </a:lnTo>
                  <a:lnTo>
                    <a:pt x="44" y="267"/>
                  </a:lnTo>
                  <a:lnTo>
                    <a:pt x="44" y="269"/>
                  </a:lnTo>
                  <a:lnTo>
                    <a:pt x="44" y="272"/>
                  </a:lnTo>
                  <a:lnTo>
                    <a:pt x="44" y="275"/>
                  </a:lnTo>
                  <a:lnTo>
                    <a:pt x="44" y="275"/>
                  </a:lnTo>
                  <a:lnTo>
                    <a:pt x="42" y="277"/>
                  </a:lnTo>
                  <a:lnTo>
                    <a:pt x="39" y="282"/>
                  </a:lnTo>
                  <a:lnTo>
                    <a:pt x="39" y="285"/>
                  </a:lnTo>
                  <a:lnTo>
                    <a:pt x="39" y="288"/>
                  </a:lnTo>
                  <a:lnTo>
                    <a:pt x="42" y="290"/>
                  </a:lnTo>
                  <a:lnTo>
                    <a:pt x="44" y="290"/>
                  </a:lnTo>
                  <a:lnTo>
                    <a:pt x="44" y="290"/>
                  </a:lnTo>
                  <a:lnTo>
                    <a:pt x="47" y="290"/>
                  </a:lnTo>
                  <a:lnTo>
                    <a:pt x="47" y="290"/>
                  </a:lnTo>
                  <a:lnTo>
                    <a:pt x="49" y="290"/>
                  </a:lnTo>
                  <a:lnTo>
                    <a:pt x="49" y="288"/>
                  </a:lnTo>
                  <a:lnTo>
                    <a:pt x="49" y="288"/>
                  </a:lnTo>
                  <a:lnTo>
                    <a:pt x="52" y="288"/>
                  </a:lnTo>
                  <a:lnTo>
                    <a:pt x="55" y="288"/>
                  </a:lnTo>
                  <a:lnTo>
                    <a:pt x="62" y="288"/>
                  </a:lnTo>
                  <a:lnTo>
                    <a:pt x="70" y="288"/>
                  </a:lnTo>
                  <a:lnTo>
                    <a:pt x="70" y="288"/>
                  </a:lnTo>
                  <a:lnTo>
                    <a:pt x="70" y="285"/>
                  </a:lnTo>
                  <a:lnTo>
                    <a:pt x="70" y="285"/>
                  </a:lnTo>
                  <a:lnTo>
                    <a:pt x="73" y="285"/>
                  </a:lnTo>
                  <a:lnTo>
                    <a:pt x="75" y="285"/>
                  </a:lnTo>
                  <a:lnTo>
                    <a:pt x="78" y="282"/>
                  </a:lnTo>
                  <a:lnTo>
                    <a:pt x="78" y="282"/>
                  </a:lnTo>
                  <a:lnTo>
                    <a:pt x="80" y="280"/>
                  </a:lnTo>
                  <a:lnTo>
                    <a:pt x="80" y="280"/>
                  </a:lnTo>
                  <a:lnTo>
                    <a:pt x="80" y="280"/>
                  </a:lnTo>
                  <a:lnTo>
                    <a:pt x="83" y="277"/>
                  </a:lnTo>
                  <a:lnTo>
                    <a:pt x="83" y="277"/>
                  </a:lnTo>
                  <a:lnTo>
                    <a:pt x="86" y="277"/>
                  </a:lnTo>
                  <a:lnTo>
                    <a:pt x="86" y="275"/>
                  </a:lnTo>
                  <a:lnTo>
                    <a:pt x="88" y="275"/>
                  </a:lnTo>
                  <a:lnTo>
                    <a:pt x="88" y="275"/>
                  </a:lnTo>
                  <a:lnTo>
                    <a:pt x="91" y="272"/>
                  </a:lnTo>
                  <a:lnTo>
                    <a:pt x="91" y="272"/>
                  </a:lnTo>
                  <a:lnTo>
                    <a:pt x="93" y="269"/>
                  </a:lnTo>
                  <a:lnTo>
                    <a:pt x="93" y="269"/>
                  </a:lnTo>
                  <a:lnTo>
                    <a:pt x="96" y="269"/>
                  </a:lnTo>
                  <a:lnTo>
                    <a:pt x="96" y="267"/>
                  </a:lnTo>
                  <a:lnTo>
                    <a:pt x="99" y="267"/>
                  </a:lnTo>
                  <a:lnTo>
                    <a:pt x="99" y="269"/>
                  </a:lnTo>
                  <a:lnTo>
                    <a:pt x="99" y="269"/>
                  </a:lnTo>
                  <a:lnTo>
                    <a:pt x="99" y="267"/>
                  </a:lnTo>
                  <a:lnTo>
                    <a:pt x="99" y="267"/>
                  </a:lnTo>
                  <a:lnTo>
                    <a:pt x="99" y="267"/>
                  </a:lnTo>
                  <a:lnTo>
                    <a:pt x="101" y="267"/>
                  </a:lnTo>
                  <a:lnTo>
                    <a:pt x="101" y="267"/>
                  </a:lnTo>
                  <a:lnTo>
                    <a:pt x="101" y="267"/>
                  </a:lnTo>
                  <a:lnTo>
                    <a:pt x="101" y="267"/>
                  </a:lnTo>
                  <a:lnTo>
                    <a:pt x="101" y="264"/>
                  </a:lnTo>
                  <a:lnTo>
                    <a:pt x="101" y="264"/>
                  </a:lnTo>
                  <a:lnTo>
                    <a:pt x="101" y="262"/>
                  </a:lnTo>
                  <a:lnTo>
                    <a:pt x="104" y="262"/>
                  </a:lnTo>
                  <a:lnTo>
                    <a:pt x="104" y="262"/>
                  </a:lnTo>
                  <a:lnTo>
                    <a:pt x="104" y="259"/>
                  </a:lnTo>
                  <a:lnTo>
                    <a:pt x="104" y="259"/>
                  </a:lnTo>
                  <a:lnTo>
                    <a:pt x="104" y="259"/>
                  </a:lnTo>
                  <a:lnTo>
                    <a:pt x="101" y="259"/>
                  </a:lnTo>
                  <a:lnTo>
                    <a:pt x="99" y="257"/>
                  </a:lnTo>
                  <a:lnTo>
                    <a:pt x="99" y="257"/>
                  </a:lnTo>
                  <a:lnTo>
                    <a:pt x="101" y="257"/>
                  </a:lnTo>
                  <a:lnTo>
                    <a:pt x="101" y="254"/>
                  </a:lnTo>
                  <a:lnTo>
                    <a:pt x="104" y="251"/>
                  </a:lnTo>
                  <a:lnTo>
                    <a:pt x="104" y="251"/>
                  </a:lnTo>
                  <a:lnTo>
                    <a:pt x="104" y="249"/>
                  </a:lnTo>
                  <a:lnTo>
                    <a:pt x="104" y="249"/>
                  </a:lnTo>
                  <a:lnTo>
                    <a:pt x="106" y="251"/>
                  </a:lnTo>
                  <a:lnTo>
                    <a:pt x="106" y="251"/>
                  </a:lnTo>
                  <a:lnTo>
                    <a:pt x="109" y="251"/>
                  </a:lnTo>
                  <a:lnTo>
                    <a:pt x="111" y="251"/>
                  </a:lnTo>
                  <a:lnTo>
                    <a:pt x="111" y="251"/>
                  </a:lnTo>
                  <a:lnTo>
                    <a:pt x="109" y="254"/>
                  </a:lnTo>
                  <a:lnTo>
                    <a:pt x="109" y="254"/>
                  </a:lnTo>
                  <a:lnTo>
                    <a:pt x="111" y="254"/>
                  </a:lnTo>
                  <a:lnTo>
                    <a:pt x="111" y="254"/>
                  </a:lnTo>
                  <a:lnTo>
                    <a:pt x="114" y="254"/>
                  </a:lnTo>
                  <a:lnTo>
                    <a:pt x="114" y="254"/>
                  </a:lnTo>
                  <a:lnTo>
                    <a:pt x="114" y="257"/>
                  </a:lnTo>
                  <a:lnTo>
                    <a:pt x="114" y="257"/>
                  </a:lnTo>
                  <a:lnTo>
                    <a:pt x="114" y="259"/>
                  </a:lnTo>
                  <a:lnTo>
                    <a:pt x="114" y="262"/>
                  </a:lnTo>
                  <a:lnTo>
                    <a:pt x="117" y="262"/>
                  </a:lnTo>
                  <a:lnTo>
                    <a:pt x="117" y="264"/>
                  </a:lnTo>
                  <a:lnTo>
                    <a:pt x="119" y="264"/>
                  </a:lnTo>
                  <a:lnTo>
                    <a:pt x="122" y="267"/>
                  </a:lnTo>
                  <a:lnTo>
                    <a:pt x="127" y="267"/>
                  </a:lnTo>
                  <a:lnTo>
                    <a:pt x="130" y="269"/>
                  </a:lnTo>
                  <a:lnTo>
                    <a:pt x="132" y="269"/>
                  </a:lnTo>
                  <a:lnTo>
                    <a:pt x="132" y="267"/>
                  </a:lnTo>
                  <a:lnTo>
                    <a:pt x="135" y="267"/>
                  </a:lnTo>
                  <a:lnTo>
                    <a:pt x="137" y="267"/>
                  </a:lnTo>
                  <a:lnTo>
                    <a:pt x="137" y="267"/>
                  </a:lnTo>
                  <a:lnTo>
                    <a:pt x="140" y="269"/>
                  </a:lnTo>
                  <a:lnTo>
                    <a:pt x="140" y="269"/>
                  </a:lnTo>
                  <a:lnTo>
                    <a:pt x="140" y="269"/>
                  </a:lnTo>
                  <a:lnTo>
                    <a:pt x="140" y="269"/>
                  </a:lnTo>
                  <a:lnTo>
                    <a:pt x="140" y="269"/>
                  </a:lnTo>
                  <a:lnTo>
                    <a:pt x="143" y="269"/>
                  </a:lnTo>
                  <a:lnTo>
                    <a:pt x="143" y="272"/>
                  </a:lnTo>
                  <a:lnTo>
                    <a:pt x="143" y="272"/>
                  </a:lnTo>
                  <a:lnTo>
                    <a:pt x="143" y="272"/>
                  </a:lnTo>
                  <a:lnTo>
                    <a:pt x="143" y="272"/>
                  </a:lnTo>
                  <a:lnTo>
                    <a:pt x="143" y="272"/>
                  </a:lnTo>
                  <a:lnTo>
                    <a:pt x="143" y="272"/>
                  </a:lnTo>
                  <a:lnTo>
                    <a:pt x="143" y="272"/>
                  </a:lnTo>
                  <a:lnTo>
                    <a:pt x="143" y="275"/>
                  </a:lnTo>
                  <a:lnTo>
                    <a:pt x="143" y="275"/>
                  </a:lnTo>
                  <a:lnTo>
                    <a:pt x="143" y="275"/>
                  </a:lnTo>
                  <a:lnTo>
                    <a:pt x="143" y="275"/>
                  </a:lnTo>
                  <a:lnTo>
                    <a:pt x="145" y="277"/>
                  </a:lnTo>
                  <a:lnTo>
                    <a:pt x="145" y="277"/>
                  </a:lnTo>
                  <a:lnTo>
                    <a:pt x="148" y="280"/>
                  </a:lnTo>
                  <a:lnTo>
                    <a:pt x="148" y="280"/>
                  </a:lnTo>
                  <a:lnTo>
                    <a:pt x="148" y="277"/>
                  </a:lnTo>
                  <a:lnTo>
                    <a:pt x="148" y="280"/>
                  </a:lnTo>
                  <a:lnTo>
                    <a:pt x="148" y="280"/>
                  </a:lnTo>
                  <a:lnTo>
                    <a:pt x="145" y="280"/>
                  </a:lnTo>
                  <a:lnTo>
                    <a:pt x="143" y="280"/>
                  </a:lnTo>
                  <a:lnTo>
                    <a:pt x="140" y="280"/>
                  </a:lnTo>
                  <a:lnTo>
                    <a:pt x="140" y="282"/>
                  </a:lnTo>
                  <a:lnTo>
                    <a:pt x="143" y="285"/>
                  </a:lnTo>
                  <a:lnTo>
                    <a:pt x="143" y="285"/>
                  </a:lnTo>
                  <a:lnTo>
                    <a:pt x="143" y="285"/>
                  </a:lnTo>
                  <a:lnTo>
                    <a:pt x="143" y="285"/>
                  </a:lnTo>
                  <a:lnTo>
                    <a:pt x="143" y="285"/>
                  </a:lnTo>
                  <a:lnTo>
                    <a:pt x="140" y="285"/>
                  </a:lnTo>
                  <a:lnTo>
                    <a:pt x="140" y="288"/>
                  </a:lnTo>
                  <a:lnTo>
                    <a:pt x="140" y="288"/>
                  </a:lnTo>
                  <a:lnTo>
                    <a:pt x="140" y="290"/>
                  </a:lnTo>
                  <a:lnTo>
                    <a:pt x="140" y="290"/>
                  </a:lnTo>
                  <a:lnTo>
                    <a:pt x="140" y="290"/>
                  </a:lnTo>
                  <a:lnTo>
                    <a:pt x="140" y="293"/>
                  </a:lnTo>
                  <a:lnTo>
                    <a:pt x="140" y="293"/>
                  </a:lnTo>
                  <a:lnTo>
                    <a:pt x="140" y="293"/>
                  </a:lnTo>
                  <a:lnTo>
                    <a:pt x="140" y="293"/>
                  </a:lnTo>
                  <a:lnTo>
                    <a:pt x="137" y="295"/>
                  </a:lnTo>
                  <a:lnTo>
                    <a:pt x="137" y="295"/>
                  </a:lnTo>
                  <a:lnTo>
                    <a:pt x="137" y="298"/>
                  </a:lnTo>
                  <a:lnTo>
                    <a:pt x="137" y="301"/>
                  </a:lnTo>
                  <a:lnTo>
                    <a:pt x="140" y="301"/>
                  </a:lnTo>
                  <a:lnTo>
                    <a:pt x="143" y="301"/>
                  </a:lnTo>
                  <a:lnTo>
                    <a:pt x="143" y="303"/>
                  </a:lnTo>
                  <a:lnTo>
                    <a:pt x="145" y="303"/>
                  </a:lnTo>
                  <a:lnTo>
                    <a:pt x="148" y="303"/>
                  </a:lnTo>
                  <a:lnTo>
                    <a:pt x="150" y="303"/>
                  </a:lnTo>
                  <a:lnTo>
                    <a:pt x="150" y="303"/>
                  </a:lnTo>
                  <a:lnTo>
                    <a:pt x="150" y="303"/>
                  </a:lnTo>
                  <a:lnTo>
                    <a:pt x="150" y="303"/>
                  </a:lnTo>
                  <a:lnTo>
                    <a:pt x="150" y="306"/>
                  </a:lnTo>
                  <a:lnTo>
                    <a:pt x="150" y="306"/>
                  </a:lnTo>
                  <a:lnTo>
                    <a:pt x="150" y="306"/>
                  </a:lnTo>
                  <a:lnTo>
                    <a:pt x="150" y="306"/>
                  </a:lnTo>
                  <a:lnTo>
                    <a:pt x="148" y="306"/>
                  </a:lnTo>
                  <a:lnTo>
                    <a:pt x="148" y="306"/>
                  </a:lnTo>
                  <a:lnTo>
                    <a:pt x="148" y="306"/>
                  </a:lnTo>
                  <a:lnTo>
                    <a:pt x="148" y="306"/>
                  </a:lnTo>
                  <a:lnTo>
                    <a:pt x="148" y="306"/>
                  </a:lnTo>
                  <a:lnTo>
                    <a:pt x="148" y="306"/>
                  </a:lnTo>
                  <a:lnTo>
                    <a:pt x="148" y="308"/>
                  </a:lnTo>
                  <a:lnTo>
                    <a:pt x="148" y="311"/>
                  </a:lnTo>
                  <a:lnTo>
                    <a:pt x="150" y="311"/>
                  </a:lnTo>
                  <a:lnTo>
                    <a:pt x="150" y="314"/>
                  </a:lnTo>
                  <a:lnTo>
                    <a:pt x="148" y="314"/>
                  </a:lnTo>
                  <a:lnTo>
                    <a:pt x="145" y="314"/>
                  </a:lnTo>
                  <a:lnTo>
                    <a:pt x="145" y="314"/>
                  </a:lnTo>
                  <a:lnTo>
                    <a:pt x="145" y="314"/>
                  </a:lnTo>
                  <a:lnTo>
                    <a:pt x="143" y="316"/>
                  </a:lnTo>
                  <a:lnTo>
                    <a:pt x="143" y="316"/>
                  </a:lnTo>
                  <a:lnTo>
                    <a:pt x="140" y="316"/>
                  </a:lnTo>
                  <a:lnTo>
                    <a:pt x="140" y="316"/>
                  </a:lnTo>
                  <a:lnTo>
                    <a:pt x="137" y="316"/>
                  </a:lnTo>
                  <a:lnTo>
                    <a:pt x="135" y="316"/>
                  </a:lnTo>
                  <a:lnTo>
                    <a:pt x="137" y="319"/>
                  </a:lnTo>
                  <a:lnTo>
                    <a:pt x="137" y="319"/>
                  </a:lnTo>
                  <a:lnTo>
                    <a:pt x="137" y="321"/>
                  </a:lnTo>
                  <a:lnTo>
                    <a:pt x="137" y="321"/>
                  </a:lnTo>
                  <a:lnTo>
                    <a:pt x="140" y="321"/>
                  </a:lnTo>
                  <a:lnTo>
                    <a:pt x="140" y="321"/>
                  </a:lnTo>
                  <a:lnTo>
                    <a:pt x="140" y="324"/>
                  </a:lnTo>
                  <a:lnTo>
                    <a:pt x="140" y="324"/>
                  </a:lnTo>
                  <a:lnTo>
                    <a:pt x="140" y="324"/>
                  </a:lnTo>
                  <a:lnTo>
                    <a:pt x="140" y="324"/>
                  </a:lnTo>
                  <a:lnTo>
                    <a:pt x="143" y="327"/>
                  </a:lnTo>
                  <a:lnTo>
                    <a:pt x="145" y="327"/>
                  </a:lnTo>
                  <a:lnTo>
                    <a:pt x="148" y="327"/>
                  </a:lnTo>
                  <a:lnTo>
                    <a:pt x="148" y="327"/>
                  </a:lnTo>
                  <a:lnTo>
                    <a:pt x="148" y="327"/>
                  </a:lnTo>
                  <a:lnTo>
                    <a:pt x="148" y="324"/>
                  </a:lnTo>
                  <a:lnTo>
                    <a:pt x="148" y="324"/>
                  </a:lnTo>
                  <a:lnTo>
                    <a:pt x="148" y="324"/>
                  </a:lnTo>
                  <a:lnTo>
                    <a:pt x="150" y="324"/>
                  </a:lnTo>
                  <a:lnTo>
                    <a:pt x="150" y="324"/>
                  </a:lnTo>
                  <a:lnTo>
                    <a:pt x="150" y="321"/>
                  </a:lnTo>
                  <a:lnTo>
                    <a:pt x="150" y="321"/>
                  </a:lnTo>
                  <a:lnTo>
                    <a:pt x="150" y="321"/>
                  </a:lnTo>
                  <a:lnTo>
                    <a:pt x="153" y="321"/>
                  </a:lnTo>
                  <a:lnTo>
                    <a:pt x="153" y="321"/>
                  </a:lnTo>
                  <a:lnTo>
                    <a:pt x="153" y="321"/>
                  </a:lnTo>
                  <a:lnTo>
                    <a:pt x="153" y="321"/>
                  </a:lnTo>
                  <a:lnTo>
                    <a:pt x="156" y="321"/>
                  </a:lnTo>
                  <a:lnTo>
                    <a:pt x="156" y="321"/>
                  </a:lnTo>
                  <a:lnTo>
                    <a:pt x="156" y="321"/>
                  </a:lnTo>
                  <a:lnTo>
                    <a:pt x="158" y="321"/>
                  </a:lnTo>
                  <a:lnTo>
                    <a:pt x="158" y="321"/>
                  </a:lnTo>
                  <a:lnTo>
                    <a:pt x="158" y="321"/>
                  </a:lnTo>
                  <a:lnTo>
                    <a:pt x="161" y="321"/>
                  </a:lnTo>
                  <a:lnTo>
                    <a:pt x="163" y="321"/>
                  </a:lnTo>
                  <a:lnTo>
                    <a:pt x="163" y="321"/>
                  </a:lnTo>
                  <a:lnTo>
                    <a:pt x="166" y="319"/>
                  </a:lnTo>
                  <a:lnTo>
                    <a:pt x="166" y="319"/>
                  </a:lnTo>
                  <a:lnTo>
                    <a:pt x="168" y="321"/>
                  </a:lnTo>
                  <a:lnTo>
                    <a:pt x="171" y="321"/>
                  </a:lnTo>
                  <a:lnTo>
                    <a:pt x="171" y="319"/>
                  </a:lnTo>
                  <a:lnTo>
                    <a:pt x="171" y="319"/>
                  </a:lnTo>
                  <a:lnTo>
                    <a:pt x="171" y="316"/>
                  </a:lnTo>
                  <a:lnTo>
                    <a:pt x="174" y="314"/>
                  </a:lnTo>
                  <a:lnTo>
                    <a:pt x="174" y="314"/>
                  </a:lnTo>
                  <a:lnTo>
                    <a:pt x="176" y="314"/>
                  </a:lnTo>
                  <a:lnTo>
                    <a:pt x="176" y="311"/>
                  </a:lnTo>
                  <a:lnTo>
                    <a:pt x="176" y="311"/>
                  </a:lnTo>
                  <a:lnTo>
                    <a:pt x="176" y="311"/>
                  </a:lnTo>
                  <a:lnTo>
                    <a:pt x="179" y="311"/>
                  </a:lnTo>
                  <a:lnTo>
                    <a:pt x="179" y="311"/>
                  </a:lnTo>
                  <a:lnTo>
                    <a:pt x="179" y="311"/>
                  </a:lnTo>
                  <a:lnTo>
                    <a:pt x="179" y="311"/>
                  </a:lnTo>
                  <a:lnTo>
                    <a:pt x="179" y="311"/>
                  </a:lnTo>
                  <a:lnTo>
                    <a:pt x="179" y="311"/>
                  </a:lnTo>
                  <a:lnTo>
                    <a:pt x="179" y="311"/>
                  </a:lnTo>
                  <a:lnTo>
                    <a:pt x="179" y="311"/>
                  </a:lnTo>
                  <a:lnTo>
                    <a:pt x="179" y="311"/>
                  </a:lnTo>
                  <a:lnTo>
                    <a:pt x="179" y="311"/>
                  </a:lnTo>
                  <a:lnTo>
                    <a:pt x="181" y="311"/>
                  </a:lnTo>
                  <a:lnTo>
                    <a:pt x="181" y="311"/>
                  </a:lnTo>
                  <a:lnTo>
                    <a:pt x="184" y="314"/>
                  </a:lnTo>
                  <a:lnTo>
                    <a:pt x="184" y="314"/>
                  </a:lnTo>
                  <a:lnTo>
                    <a:pt x="184" y="311"/>
                  </a:lnTo>
                  <a:lnTo>
                    <a:pt x="184" y="311"/>
                  </a:lnTo>
                  <a:lnTo>
                    <a:pt x="187" y="311"/>
                  </a:lnTo>
                  <a:lnTo>
                    <a:pt x="187" y="311"/>
                  </a:lnTo>
                  <a:lnTo>
                    <a:pt x="189" y="314"/>
                  </a:lnTo>
                  <a:lnTo>
                    <a:pt x="189" y="314"/>
                  </a:lnTo>
                  <a:lnTo>
                    <a:pt x="189" y="314"/>
                  </a:lnTo>
                  <a:lnTo>
                    <a:pt x="192" y="314"/>
                  </a:lnTo>
                  <a:lnTo>
                    <a:pt x="192" y="314"/>
                  </a:lnTo>
                  <a:lnTo>
                    <a:pt x="192" y="314"/>
                  </a:lnTo>
                  <a:lnTo>
                    <a:pt x="194" y="314"/>
                  </a:lnTo>
                  <a:lnTo>
                    <a:pt x="194" y="311"/>
                  </a:lnTo>
                  <a:lnTo>
                    <a:pt x="194" y="311"/>
                  </a:lnTo>
                  <a:lnTo>
                    <a:pt x="194" y="308"/>
                  </a:lnTo>
                  <a:lnTo>
                    <a:pt x="197" y="308"/>
                  </a:lnTo>
                  <a:lnTo>
                    <a:pt x="197" y="306"/>
                  </a:lnTo>
                  <a:lnTo>
                    <a:pt x="200" y="306"/>
                  </a:lnTo>
                  <a:lnTo>
                    <a:pt x="202" y="306"/>
                  </a:lnTo>
                  <a:lnTo>
                    <a:pt x="202" y="303"/>
                  </a:lnTo>
                  <a:lnTo>
                    <a:pt x="205" y="301"/>
                  </a:lnTo>
                  <a:lnTo>
                    <a:pt x="205" y="301"/>
                  </a:lnTo>
                  <a:lnTo>
                    <a:pt x="205" y="301"/>
                  </a:lnTo>
                  <a:lnTo>
                    <a:pt x="205" y="301"/>
                  </a:lnTo>
                  <a:lnTo>
                    <a:pt x="205" y="301"/>
                  </a:lnTo>
                  <a:lnTo>
                    <a:pt x="205" y="301"/>
                  </a:lnTo>
                  <a:lnTo>
                    <a:pt x="205" y="298"/>
                  </a:lnTo>
                  <a:lnTo>
                    <a:pt x="202" y="298"/>
                  </a:lnTo>
                  <a:lnTo>
                    <a:pt x="200" y="298"/>
                  </a:lnTo>
                  <a:lnTo>
                    <a:pt x="197" y="295"/>
                  </a:lnTo>
                  <a:lnTo>
                    <a:pt x="197" y="295"/>
                  </a:lnTo>
                  <a:lnTo>
                    <a:pt x="200" y="293"/>
                  </a:lnTo>
                  <a:lnTo>
                    <a:pt x="200" y="293"/>
                  </a:lnTo>
                  <a:lnTo>
                    <a:pt x="200" y="293"/>
                  </a:lnTo>
                  <a:lnTo>
                    <a:pt x="200" y="293"/>
                  </a:lnTo>
                  <a:lnTo>
                    <a:pt x="200" y="290"/>
                  </a:lnTo>
                  <a:lnTo>
                    <a:pt x="200" y="290"/>
                  </a:lnTo>
                  <a:lnTo>
                    <a:pt x="200" y="290"/>
                  </a:lnTo>
                  <a:lnTo>
                    <a:pt x="200" y="288"/>
                  </a:lnTo>
                  <a:lnTo>
                    <a:pt x="200" y="288"/>
                  </a:lnTo>
                  <a:lnTo>
                    <a:pt x="200" y="288"/>
                  </a:lnTo>
                  <a:lnTo>
                    <a:pt x="200" y="285"/>
                  </a:lnTo>
                  <a:lnTo>
                    <a:pt x="200" y="282"/>
                  </a:lnTo>
                  <a:lnTo>
                    <a:pt x="200" y="282"/>
                  </a:lnTo>
                  <a:lnTo>
                    <a:pt x="200" y="280"/>
                  </a:lnTo>
                  <a:lnTo>
                    <a:pt x="200" y="280"/>
                  </a:lnTo>
                  <a:lnTo>
                    <a:pt x="200" y="280"/>
                  </a:lnTo>
                  <a:lnTo>
                    <a:pt x="200" y="277"/>
                  </a:lnTo>
                  <a:lnTo>
                    <a:pt x="200" y="277"/>
                  </a:lnTo>
                  <a:lnTo>
                    <a:pt x="200" y="275"/>
                  </a:lnTo>
                  <a:lnTo>
                    <a:pt x="200" y="272"/>
                  </a:lnTo>
                  <a:lnTo>
                    <a:pt x="197" y="272"/>
                  </a:lnTo>
                  <a:lnTo>
                    <a:pt x="197" y="272"/>
                  </a:lnTo>
                  <a:lnTo>
                    <a:pt x="197" y="269"/>
                  </a:lnTo>
                  <a:lnTo>
                    <a:pt x="197" y="269"/>
                  </a:lnTo>
                  <a:lnTo>
                    <a:pt x="197" y="269"/>
                  </a:lnTo>
                  <a:lnTo>
                    <a:pt x="197" y="269"/>
                  </a:lnTo>
                  <a:lnTo>
                    <a:pt x="194" y="267"/>
                  </a:lnTo>
                  <a:lnTo>
                    <a:pt x="192" y="267"/>
                  </a:lnTo>
                  <a:lnTo>
                    <a:pt x="189" y="264"/>
                  </a:lnTo>
                  <a:lnTo>
                    <a:pt x="187" y="264"/>
                  </a:lnTo>
                  <a:lnTo>
                    <a:pt x="184" y="264"/>
                  </a:lnTo>
                  <a:lnTo>
                    <a:pt x="184" y="262"/>
                  </a:lnTo>
                  <a:lnTo>
                    <a:pt x="184" y="262"/>
                  </a:lnTo>
                  <a:lnTo>
                    <a:pt x="184" y="262"/>
                  </a:lnTo>
                  <a:lnTo>
                    <a:pt x="184" y="262"/>
                  </a:lnTo>
                  <a:lnTo>
                    <a:pt x="184" y="262"/>
                  </a:lnTo>
                  <a:lnTo>
                    <a:pt x="184" y="262"/>
                  </a:lnTo>
                  <a:lnTo>
                    <a:pt x="184" y="259"/>
                  </a:lnTo>
                  <a:lnTo>
                    <a:pt x="184" y="257"/>
                  </a:lnTo>
                  <a:lnTo>
                    <a:pt x="181" y="257"/>
                  </a:lnTo>
                  <a:lnTo>
                    <a:pt x="181" y="257"/>
                  </a:lnTo>
                  <a:lnTo>
                    <a:pt x="181" y="257"/>
                  </a:lnTo>
                  <a:lnTo>
                    <a:pt x="181" y="257"/>
                  </a:lnTo>
                  <a:lnTo>
                    <a:pt x="184" y="254"/>
                  </a:lnTo>
                  <a:lnTo>
                    <a:pt x="181" y="254"/>
                  </a:lnTo>
                  <a:lnTo>
                    <a:pt x="181" y="254"/>
                  </a:lnTo>
                  <a:lnTo>
                    <a:pt x="181" y="254"/>
                  </a:lnTo>
                  <a:lnTo>
                    <a:pt x="181" y="254"/>
                  </a:lnTo>
                  <a:lnTo>
                    <a:pt x="184" y="254"/>
                  </a:lnTo>
                  <a:lnTo>
                    <a:pt x="184" y="254"/>
                  </a:lnTo>
                  <a:lnTo>
                    <a:pt x="184" y="254"/>
                  </a:lnTo>
                  <a:lnTo>
                    <a:pt x="187" y="254"/>
                  </a:lnTo>
                  <a:lnTo>
                    <a:pt x="189" y="254"/>
                  </a:lnTo>
                  <a:lnTo>
                    <a:pt x="189" y="254"/>
                  </a:lnTo>
                  <a:lnTo>
                    <a:pt x="189" y="257"/>
                  </a:lnTo>
                  <a:lnTo>
                    <a:pt x="192" y="257"/>
                  </a:lnTo>
                  <a:lnTo>
                    <a:pt x="192" y="254"/>
                  </a:lnTo>
                  <a:lnTo>
                    <a:pt x="194" y="254"/>
                  </a:lnTo>
                  <a:lnTo>
                    <a:pt x="194" y="254"/>
                  </a:lnTo>
                  <a:lnTo>
                    <a:pt x="194" y="257"/>
                  </a:lnTo>
                  <a:lnTo>
                    <a:pt x="194" y="254"/>
                  </a:lnTo>
                  <a:lnTo>
                    <a:pt x="197" y="254"/>
                  </a:lnTo>
                  <a:lnTo>
                    <a:pt x="197" y="251"/>
                  </a:lnTo>
                  <a:lnTo>
                    <a:pt x="200" y="251"/>
                  </a:lnTo>
                  <a:lnTo>
                    <a:pt x="200" y="249"/>
                  </a:lnTo>
                  <a:lnTo>
                    <a:pt x="200" y="249"/>
                  </a:lnTo>
                  <a:lnTo>
                    <a:pt x="200" y="249"/>
                  </a:lnTo>
                  <a:lnTo>
                    <a:pt x="200" y="249"/>
                  </a:lnTo>
                  <a:lnTo>
                    <a:pt x="200" y="246"/>
                  </a:lnTo>
                  <a:lnTo>
                    <a:pt x="200" y="246"/>
                  </a:lnTo>
                  <a:lnTo>
                    <a:pt x="200" y="246"/>
                  </a:lnTo>
                  <a:lnTo>
                    <a:pt x="202" y="246"/>
                  </a:lnTo>
                  <a:lnTo>
                    <a:pt x="202" y="246"/>
                  </a:lnTo>
                  <a:lnTo>
                    <a:pt x="202" y="246"/>
                  </a:lnTo>
                  <a:lnTo>
                    <a:pt x="205" y="244"/>
                  </a:lnTo>
                  <a:lnTo>
                    <a:pt x="205" y="244"/>
                  </a:lnTo>
                  <a:lnTo>
                    <a:pt x="205" y="244"/>
                  </a:lnTo>
                  <a:lnTo>
                    <a:pt x="205" y="244"/>
                  </a:lnTo>
                  <a:lnTo>
                    <a:pt x="207" y="244"/>
                  </a:lnTo>
                  <a:lnTo>
                    <a:pt x="207" y="246"/>
                  </a:lnTo>
                  <a:lnTo>
                    <a:pt x="210" y="246"/>
                  </a:lnTo>
                  <a:lnTo>
                    <a:pt x="212" y="246"/>
                  </a:lnTo>
                  <a:lnTo>
                    <a:pt x="215" y="244"/>
                  </a:lnTo>
                  <a:lnTo>
                    <a:pt x="218" y="241"/>
                  </a:lnTo>
                  <a:lnTo>
                    <a:pt x="220" y="241"/>
                  </a:lnTo>
                  <a:lnTo>
                    <a:pt x="220" y="241"/>
                  </a:lnTo>
                  <a:lnTo>
                    <a:pt x="220" y="241"/>
                  </a:lnTo>
                  <a:lnTo>
                    <a:pt x="223" y="241"/>
                  </a:lnTo>
                  <a:lnTo>
                    <a:pt x="223" y="241"/>
                  </a:lnTo>
                  <a:lnTo>
                    <a:pt x="223" y="241"/>
                  </a:lnTo>
                  <a:lnTo>
                    <a:pt x="225" y="241"/>
                  </a:lnTo>
                  <a:lnTo>
                    <a:pt x="225" y="241"/>
                  </a:lnTo>
                  <a:lnTo>
                    <a:pt x="225" y="244"/>
                  </a:lnTo>
                  <a:lnTo>
                    <a:pt x="225" y="244"/>
                  </a:lnTo>
                  <a:lnTo>
                    <a:pt x="225" y="244"/>
                  </a:lnTo>
                  <a:lnTo>
                    <a:pt x="225" y="244"/>
                  </a:lnTo>
                  <a:lnTo>
                    <a:pt x="225" y="244"/>
                  </a:lnTo>
                  <a:lnTo>
                    <a:pt x="225" y="244"/>
                  </a:lnTo>
                  <a:lnTo>
                    <a:pt x="225" y="244"/>
                  </a:lnTo>
                  <a:lnTo>
                    <a:pt x="225" y="244"/>
                  </a:lnTo>
                  <a:lnTo>
                    <a:pt x="225" y="246"/>
                  </a:lnTo>
                  <a:lnTo>
                    <a:pt x="225" y="246"/>
                  </a:lnTo>
                  <a:lnTo>
                    <a:pt x="225" y="246"/>
                  </a:lnTo>
                  <a:lnTo>
                    <a:pt x="225" y="246"/>
                  </a:lnTo>
                  <a:lnTo>
                    <a:pt x="225" y="246"/>
                  </a:lnTo>
                  <a:lnTo>
                    <a:pt x="225" y="249"/>
                  </a:lnTo>
                  <a:lnTo>
                    <a:pt x="228" y="249"/>
                  </a:lnTo>
                  <a:lnTo>
                    <a:pt x="228" y="249"/>
                  </a:lnTo>
                  <a:lnTo>
                    <a:pt x="228" y="251"/>
                  </a:lnTo>
                  <a:lnTo>
                    <a:pt x="228" y="251"/>
                  </a:lnTo>
                  <a:lnTo>
                    <a:pt x="228" y="254"/>
                  </a:lnTo>
                  <a:lnTo>
                    <a:pt x="225" y="257"/>
                  </a:lnTo>
                  <a:lnTo>
                    <a:pt x="225" y="257"/>
                  </a:lnTo>
                  <a:lnTo>
                    <a:pt x="228" y="257"/>
                  </a:lnTo>
                  <a:lnTo>
                    <a:pt x="228" y="257"/>
                  </a:lnTo>
                  <a:lnTo>
                    <a:pt x="228" y="257"/>
                  </a:lnTo>
                  <a:lnTo>
                    <a:pt x="228" y="259"/>
                  </a:lnTo>
                  <a:lnTo>
                    <a:pt x="228" y="259"/>
                  </a:lnTo>
                  <a:lnTo>
                    <a:pt x="228" y="259"/>
                  </a:lnTo>
                  <a:lnTo>
                    <a:pt x="228" y="259"/>
                  </a:lnTo>
                  <a:lnTo>
                    <a:pt x="228" y="262"/>
                  </a:lnTo>
                  <a:lnTo>
                    <a:pt x="228" y="262"/>
                  </a:lnTo>
                  <a:lnTo>
                    <a:pt x="228" y="264"/>
                  </a:lnTo>
                  <a:lnTo>
                    <a:pt x="228" y="264"/>
                  </a:lnTo>
                  <a:lnTo>
                    <a:pt x="228" y="264"/>
                  </a:lnTo>
                  <a:lnTo>
                    <a:pt x="231" y="262"/>
                  </a:lnTo>
                  <a:lnTo>
                    <a:pt x="231" y="264"/>
                  </a:lnTo>
                  <a:lnTo>
                    <a:pt x="233" y="264"/>
                  </a:lnTo>
                  <a:lnTo>
                    <a:pt x="233" y="264"/>
                  </a:lnTo>
                  <a:lnTo>
                    <a:pt x="236" y="262"/>
                  </a:lnTo>
                  <a:lnTo>
                    <a:pt x="236" y="264"/>
                  </a:lnTo>
                  <a:lnTo>
                    <a:pt x="238" y="264"/>
                  </a:lnTo>
                  <a:lnTo>
                    <a:pt x="241" y="264"/>
                  </a:lnTo>
                  <a:lnTo>
                    <a:pt x="244" y="264"/>
                  </a:lnTo>
                  <a:lnTo>
                    <a:pt x="244" y="264"/>
                  </a:lnTo>
                  <a:lnTo>
                    <a:pt x="244" y="264"/>
                  </a:lnTo>
                  <a:lnTo>
                    <a:pt x="244" y="264"/>
                  </a:lnTo>
                  <a:lnTo>
                    <a:pt x="246" y="264"/>
                  </a:lnTo>
                  <a:lnTo>
                    <a:pt x="246" y="264"/>
                  </a:lnTo>
                  <a:lnTo>
                    <a:pt x="246" y="262"/>
                  </a:lnTo>
                  <a:lnTo>
                    <a:pt x="249" y="262"/>
                  </a:lnTo>
                  <a:lnTo>
                    <a:pt x="249" y="262"/>
                  </a:lnTo>
                  <a:lnTo>
                    <a:pt x="249" y="262"/>
                  </a:lnTo>
                  <a:lnTo>
                    <a:pt x="251" y="262"/>
                  </a:lnTo>
                  <a:lnTo>
                    <a:pt x="251" y="262"/>
                  </a:lnTo>
                  <a:lnTo>
                    <a:pt x="254" y="262"/>
                  </a:lnTo>
                  <a:lnTo>
                    <a:pt x="254" y="259"/>
                  </a:lnTo>
                  <a:lnTo>
                    <a:pt x="254" y="259"/>
                  </a:lnTo>
                  <a:lnTo>
                    <a:pt x="254" y="259"/>
                  </a:lnTo>
                  <a:lnTo>
                    <a:pt x="256" y="259"/>
                  </a:lnTo>
                  <a:lnTo>
                    <a:pt x="256" y="259"/>
                  </a:lnTo>
                  <a:lnTo>
                    <a:pt x="259" y="257"/>
                  </a:lnTo>
                  <a:lnTo>
                    <a:pt x="256" y="257"/>
                  </a:lnTo>
                  <a:lnTo>
                    <a:pt x="256" y="257"/>
                  </a:lnTo>
                  <a:lnTo>
                    <a:pt x="256" y="257"/>
                  </a:lnTo>
                  <a:lnTo>
                    <a:pt x="256" y="254"/>
                  </a:lnTo>
                  <a:lnTo>
                    <a:pt x="259" y="254"/>
                  </a:lnTo>
                  <a:lnTo>
                    <a:pt x="259" y="254"/>
                  </a:lnTo>
                  <a:lnTo>
                    <a:pt x="262" y="251"/>
                  </a:lnTo>
                  <a:lnTo>
                    <a:pt x="262" y="249"/>
                  </a:lnTo>
                  <a:lnTo>
                    <a:pt x="264" y="249"/>
                  </a:lnTo>
                  <a:lnTo>
                    <a:pt x="264" y="249"/>
                  </a:lnTo>
                  <a:lnTo>
                    <a:pt x="264" y="246"/>
                  </a:lnTo>
                  <a:lnTo>
                    <a:pt x="267" y="246"/>
                  </a:lnTo>
                  <a:lnTo>
                    <a:pt x="267" y="246"/>
                  </a:lnTo>
                  <a:lnTo>
                    <a:pt x="269" y="246"/>
                  </a:lnTo>
                  <a:lnTo>
                    <a:pt x="272" y="246"/>
                  </a:lnTo>
                  <a:lnTo>
                    <a:pt x="272" y="246"/>
                  </a:lnTo>
                  <a:lnTo>
                    <a:pt x="275" y="249"/>
                  </a:lnTo>
                  <a:lnTo>
                    <a:pt x="275" y="249"/>
                  </a:lnTo>
                  <a:lnTo>
                    <a:pt x="275" y="249"/>
                  </a:lnTo>
                  <a:lnTo>
                    <a:pt x="275" y="249"/>
                  </a:lnTo>
                  <a:lnTo>
                    <a:pt x="272" y="251"/>
                  </a:lnTo>
                  <a:lnTo>
                    <a:pt x="272" y="254"/>
                  </a:lnTo>
                  <a:lnTo>
                    <a:pt x="272" y="257"/>
                  </a:lnTo>
                  <a:lnTo>
                    <a:pt x="272" y="257"/>
                  </a:lnTo>
                  <a:lnTo>
                    <a:pt x="272" y="257"/>
                  </a:lnTo>
                  <a:lnTo>
                    <a:pt x="272" y="257"/>
                  </a:lnTo>
                  <a:lnTo>
                    <a:pt x="272" y="259"/>
                  </a:lnTo>
                  <a:lnTo>
                    <a:pt x="272" y="259"/>
                  </a:lnTo>
                  <a:lnTo>
                    <a:pt x="272" y="259"/>
                  </a:lnTo>
                  <a:lnTo>
                    <a:pt x="272" y="259"/>
                  </a:lnTo>
                  <a:lnTo>
                    <a:pt x="272" y="259"/>
                  </a:lnTo>
                  <a:lnTo>
                    <a:pt x="272" y="259"/>
                  </a:lnTo>
                  <a:lnTo>
                    <a:pt x="275" y="259"/>
                  </a:lnTo>
                  <a:lnTo>
                    <a:pt x="275" y="262"/>
                  </a:lnTo>
                  <a:lnTo>
                    <a:pt x="275" y="262"/>
                  </a:lnTo>
                  <a:lnTo>
                    <a:pt x="272" y="264"/>
                  </a:lnTo>
                  <a:lnTo>
                    <a:pt x="272" y="264"/>
                  </a:lnTo>
                  <a:lnTo>
                    <a:pt x="272" y="264"/>
                  </a:lnTo>
                  <a:lnTo>
                    <a:pt x="272" y="264"/>
                  </a:lnTo>
                  <a:lnTo>
                    <a:pt x="272" y="262"/>
                  </a:lnTo>
                  <a:lnTo>
                    <a:pt x="272" y="264"/>
                  </a:lnTo>
                  <a:lnTo>
                    <a:pt x="272" y="264"/>
                  </a:lnTo>
                  <a:lnTo>
                    <a:pt x="272" y="264"/>
                  </a:lnTo>
                  <a:lnTo>
                    <a:pt x="272" y="267"/>
                  </a:lnTo>
                  <a:lnTo>
                    <a:pt x="272" y="267"/>
                  </a:lnTo>
                  <a:lnTo>
                    <a:pt x="272" y="269"/>
                  </a:lnTo>
                  <a:lnTo>
                    <a:pt x="269" y="269"/>
                  </a:lnTo>
                  <a:lnTo>
                    <a:pt x="267" y="272"/>
                  </a:lnTo>
                  <a:lnTo>
                    <a:pt x="267" y="272"/>
                  </a:lnTo>
                  <a:lnTo>
                    <a:pt x="267" y="272"/>
                  </a:lnTo>
                  <a:lnTo>
                    <a:pt x="264" y="272"/>
                  </a:lnTo>
                  <a:lnTo>
                    <a:pt x="264" y="272"/>
                  </a:lnTo>
                  <a:lnTo>
                    <a:pt x="262" y="272"/>
                  </a:lnTo>
                  <a:lnTo>
                    <a:pt x="262" y="272"/>
                  </a:lnTo>
                  <a:lnTo>
                    <a:pt x="262" y="272"/>
                  </a:lnTo>
                  <a:lnTo>
                    <a:pt x="262" y="275"/>
                  </a:lnTo>
                  <a:lnTo>
                    <a:pt x="262" y="275"/>
                  </a:lnTo>
                  <a:lnTo>
                    <a:pt x="262" y="275"/>
                  </a:lnTo>
                  <a:lnTo>
                    <a:pt x="259" y="275"/>
                  </a:lnTo>
                  <a:lnTo>
                    <a:pt x="259" y="277"/>
                  </a:lnTo>
                  <a:lnTo>
                    <a:pt x="259" y="277"/>
                  </a:lnTo>
                  <a:lnTo>
                    <a:pt x="259" y="280"/>
                  </a:lnTo>
                  <a:lnTo>
                    <a:pt x="259" y="280"/>
                  </a:lnTo>
                  <a:lnTo>
                    <a:pt x="256" y="282"/>
                  </a:lnTo>
                  <a:lnTo>
                    <a:pt x="256" y="282"/>
                  </a:lnTo>
                  <a:lnTo>
                    <a:pt x="256" y="282"/>
                  </a:lnTo>
                  <a:lnTo>
                    <a:pt x="256" y="285"/>
                  </a:lnTo>
                  <a:lnTo>
                    <a:pt x="256" y="285"/>
                  </a:lnTo>
                  <a:lnTo>
                    <a:pt x="256" y="285"/>
                  </a:lnTo>
                  <a:lnTo>
                    <a:pt x="259" y="288"/>
                  </a:lnTo>
                  <a:lnTo>
                    <a:pt x="259" y="288"/>
                  </a:lnTo>
                  <a:lnTo>
                    <a:pt x="262" y="288"/>
                  </a:lnTo>
                  <a:lnTo>
                    <a:pt x="262" y="288"/>
                  </a:lnTo>
                  <a:lnTo>
                    <a:pt x="264" y="288"/>
                  </a:lnTo>
                  <a:lnTo>
                    <a:pt x="264" y="290"/>
                  </a:lnTo>
                  <a:lnTo>
                    <a:pt x="264" y="290"/>
                  </a:lnTo>
                  <a:lnTo>
                    <a:pt x="267" y="290"/>
                  </a:lnTo>
                  <a:lnTo>
                    <a:pt x="267" y="290"/>
                  </a:lnTo>
                  <a:lnTo>
                    <a:pt x="267" y="293"/>
                  </a:lnTo>
                  <a:lnTo>
                    <a:pt x="267" y="293"/>
                  </a:lnTo>
                  <a:lnTo>
                    <a:pt x="267" y="293"/>
                  </a:lnTo>
                  <a:lnTo>
                    <a:pt x="267" y="293"/>
                  </a:lnTo>
                  <a:lnTo>
                    <a:pt x="264" y="293"/>
                  </a:lnTo>
                  <a:lnTo>
                    <a:pt x="264" y="293"/>
                  </a:lnTo>
                  <a:lnTo>
                    <a:pt x="264" y="293"/>
                  </a:lnTo>
                  <a:lnTo>
                    <a:pt x="264" y="293"/>
                  </a:lnTo>
                  <a:lnTo>
                    <a:pt x="264" y="293"/>
                  </a:lnTo>
                  <a:lnTo>
                    <a:pt x="264" y="295"/>
                  </a:lnTo>
                  <a:lnTo>
                    <a:pt x="264" y="295"/>
                  </a:lnTo>
                  <a:lnTo>
                    <a:pt x="264" y="295"/>
                  </a:lnTo>
                  <a:lnTo>
                    <a:pt x="264" y="295"/>
                  </a:lnTo>
                  <a:lnTo>
                    <a:pt x="264" y="298"/>
                  </a:lnTo>
                  <a:lnTo>
                    <a:pt x="264" y="298"/>
                  </a:lnTo>
                  <a:lnTo>
                    <a:pt x="264" y="301"/>
                  </a:lnTo>
                  <a:lnTo>
                    <a:pt x="264" y="301"/>
                  </a:lnTo>
                  <a:lnTo>
                    <a:pt x="264" y="301"/>
                  </a:lnTo>
                  <a:lnTo>
                    <a:pt x="264" y="301"/>
                  </a:lnTo>
                  <a:lnTo>
                    <a:pt x="262" y="301"/>
                  </a:lnTo>
                  <a:lnTo>
                    <a:pt x="262" y="301"/>
                  </a:lnTo>
                  <a:lnTo>
                    <a:pt x="262" y="301"/>
                  </a:lnTo>
                  <a:lnTo>
                    <a:pt x="262" y="301"/>
                  </a:lnTo>
                  <a:lnTo>
                    <a:pt x="262" y="301"/>
                  </a:lnTo>
                  <a:lnTo>
                    <a:pt x="262" y="301"/>
                  </a:lnTo>
                  <a:lnTo>
                    <a:pt x="262" y="298"/>
                  </a:lnTo>
                  <a:lnTo>
                    <a:pt x="259" y="298"/>
                  </a:lnTo>
                  <a:lnTo>
                    <a:pt x="259" y="298"/>
                  </a:lnTo>
                  <a:lnTo>
                    <a:pt x="259" y="298"/>
                  </a:lnTo>
                  <a:lnTo>
                    <a:pt x="259" y="298"/>
                  </a:lnTo>
                  <a:lnTo>
                    <a:pt x="259" y="298"/>
                  </a:lnTo>
                  <a:lnTo>
                    <a:pt x="259" y="301"/>
                  </a:lnTo>
                  <a:lnTo>
                    <a:pt x="259" y="301"/>
                  </a:lnTo>
                  <a:lnTo>
                    <a:pt x="262" y="301"/>
                  </a:lnTo>
                  <a:lnTo>
                    <a:pt x="262" y="303"/>
                  </a:lnTo>
                  <a:lnTo>
                    <a:pt x="262" y="303"/>
                  </a:lnTo>
                  <a:lnTo>
                    <a:pt x="262" y="303"/>
                  </a:lnTo>
                  <a:lnTo>
                    <a:pt x="262" y="303"/>
                  </a:lnTo>
                  <a:lnTo>
                    <a:pt x="262" y="306"/>
                  </a:lnTo>
                  <a:lnTo>
                    <a:pt x="262" y="306"/>
                  </a:lnTo>
                  <a:lnTo>
                    <a:pt x="262" y="306"/>
                  </a:lnTo>
                  <a:lnTo>
                    <a:pt x="262" y="308"/>
                  </a:lnTo>
                  <a:lnTo>
                    <a:pt x="262" y="308"/>
                  </a:lnTo>
                  <a:lnTo>
                    <a:pt x="262" y="308"/>
                  </a:lnTo>
                  <a:lnTo>
                    <a:pt x="264" y="308"/>
                  </a:lnTo>
                  <a:lnTo>
                    <a:pt x="264" y="308"/>
                  </a:lnTo>
                  <a:lnTo>
                    <a:pt x="267" y="308"/>
                  </a:lnTo>
                  <a:lnTo>
                    <a:pt x="267" y="308"/>
                  </a:lnTo>
                  <a:lnTo>
                    <a:pt x="267" y="308"/>
                  </a:lnTo>
                  <a:lnTo>
                    <a:pt x="267" y="308"/>
                  </a:lnTo>
                  <a:lnTo>
                    <a:pt x="269" y="308"/>
                  </a:lnTo>
                  <a:lnTo>
                    <a:pt x="269" y="308"/>
                  </a:lnTo>
                  <a:lnTo>
                    <a:pt x="272" y="311"/>
                  </a:lnTo>
                  <a:lnTo>
                    <a:pt x="272" y="311"/>
                  </a:lnTo>
                  <a:lnTo>
                    <a:pt x="272" y="308"/>
                  </a:lnTo>
                  <a:lnTo>
                    <a:pt x="275" y="308"/>
                  </a:lnTo>
                  <a:lnTo>
                    <a:pt x="275" y="308"/>
                  </a:lnTo>
                  <a:lnTo>
                    <a:pt x="275" y="308"/>
                  </a:lnTo>
                  <a:lnTo>
                    <a:pt x="275" y="308"/>
                  </a:lnTo>
                  <a:lnTo>
                    <a:pt x="275" y="311"/>
                  </a:lnTo>
                  <a:lnTo>
                    <a:pt x="275" y="311"/>
                  </a:lnTo>
                  <a:lnTo>
                    <a:pt x="275" y="311"/>
                  </a:lnTo>
                  <a:lnTo>
                    <a:pt x="277" y="311"/>
                  </a:lnTo>
                  <a:lnTo>
                    <a:pt x="277" y="311"/>
                  </a:lnTo>
                  <a:lnTo>
                    <a:pt x="277" y="311"/>
                  </a:lnTo>
                  <a:lnTo>
                    <a:pt x="277" y="314"/>
                  </a:lnTo>
                  <a:lnTo>
                    <a:pt x="275" y="314"/>
                  </a:lnTo>
                  <a:lnTo>
                    <a:pt x="275" y="316"/>
                  </a:lnTo>
                  <a:lnTo>
                    <a:pt x="275" y="316"/>
                  </a:lnTo>
                  <a:lnTo>
                    <a:pt x="275" y="316"/>
                  </a:lnTo>
                  <a:lnTo>
                    <a:pt x="275" y="316"/>
                  </a:lnTo>
                  <a:lnTo>
                    <a:pt x="277" y="316"/>
                  </a:lnTo>
                  <a:lnTo>
                    <a:pt x="277" y="316"/>
                  </a:lnTo>
                  <a:lnTo>
                    <a:pt x="277" y="316"/>
                  </a:lnTo>
                  <a:lnTo>
                    <a:pt x="277" y="316"/>
                  </a:lnTo>
                  <a:lnTo>
                    <a:pt x="280" y="319"/>
                  </a:lnTo>
                  <a:lnTo>
                    <a:pt x="280" y="319"/>
                  </a:lnTo>
                  <a:lnTo>
                    <a:pt x="280" y="319"/>
                  </a:lnTo>
                  <a:lnTo>
                    <a:pt x="280" y="319"/>
                  </a:lnTo>
                  <a:lnTo>
                    <a:pt x="280" y="321"/>
                  </a:lnTo>
                  <a:lnTo>
                    <a:pt x="282" y="321"/>
                  </a:lnTo>
                  <a:lnTo>
                    <a:pt x="280" y="321"/>
                  </a:lnTo>
                  <a:lnTo>
                    <a:pt x="280" y="324"/>
                  </a:lnTo>
                  <a:lnTo>
                    <a:pt x="280" y="324"/>
                  </a:lnTo>
                  <a:lnTo>
                    <a:pt x="280" y="327"/>
                  </a:lnTo>
                  <a:lnTo>
                    <a:pt x="280" y="327"/>
                  </a:lnTo>
                  <a:lnTo>
                    <a:pt x="280" y="327"/>
                  </a:lnTo>
                  <a:lnTo>
                    <a:pt x="282" y="329"/>
                  </a:lnTo>
                  <a:lnTo>
                    <a:pt x="280" y="332"/>
                  </a:lnTo>
                  <a:lnTo>
                    <a:pt x="280" y="332"/>
                  </a:lnTo>
                  <a:lnTo>
                    <a:pt x="280" y="332"/>
                  </a:lnTo>
                  <a:lnTo>
                    <a:pt x="280" y="332"/>
                  </a:lnTo>
                  <a:lnTo>
                    <a:pt x="280" y="332"/>
                  </a:lnTo>
                  <a:lnTo>
                    <a:pt x="282" y="332"/>
                  </a:lnTo>
                  <a:lnTo>
                    <a:pt x="280" y="334"/>
                  </a:lnTo>
                  <a:lnTo>
                    <a:pt x="280" y="334"/>
                  </a:lnTo>
                  <a:lnTo>
                    <a:pt x="280" y="334"/>
                  </a:lnTo>
                  <a:lnTo>
                    <a:pt x="280" y="337"/>
                  </a:lnTo>
                  <a:lnTo>
                    <a:pt x="280" y="339"/>
                  </a:lnTo>
                  <a:lnTo>
                    <a:pt x="282" y="339"/>
                  </a:lnTo>
                  <a:lnTo>
                    <a:pt x="285" y="339"/>
                  </a:lnTo>
                  <a:lnTo>
                    <a:pt x="285" y="337"/>
                  </a:lnTo>
                  <a:lnTo>
                    <a:pt x="288" y="337"/>
                  </a:lnTo>
                  <a:lnTo>
                    <a:pt x="288" y="337"/>
                  </a:lnTo>
                  <a:lnTo>
                    <a:pt x="290" y="337"/>
                  </a:lnTo>
                  <a:lnTo>
                    <a:pt x="290" y="337"/>
                  </a:lnTo>
                  <a:lnTo>
                    <a:pt x="290" y="337"/>
                  </a:lnTo>
                  <a:lnTo>
                    <a:pt x="290" y="337"/>
                  </a:lnTo>
                  <a:lnTo>
                    <a:pt x="290" y="339"/>
                  </a:lnTo>
                  <a:lnTo>
                    <a:pt x="290" y="339"/>
                  </a:lnTo>
                  <a:lnTo>
                    <a:pt x="290" y="339"/>
                  </a:lnTo>
                  <a:lnTo>
                    <a:pt x="290" y="339"/>
                  </a:lnTo>
                  <a:lnTo>
                    <a:pt x="290" y="339"/>
                  </a:lnTo>
                  <a:lnTo>
                    <a:pt x="293" y="342"/>
                  </a:lnTo>
                  <a:lnTo>
                    <a:pt x="290" y="342"/>
                  </a:lnTo>
                  <a:lnTo>
                    <a:pt x="290" y="342"/>
                  </a:lnTo>
                  <a:lnTo>
                    <a:pt x="290" y="342"/>
                  </a:lnTo>
                  <a:lnTo>
                    <a:pt x="290" y="342"/>
                  </a:lnTo>
                  <a:lnTo>
                    <a:pt x="290" y="342"/>
                  </a:lnTo>
                  <a:lnTo>
                    <a:pt x="290" y="345"/>
                  </a:lnTo>
                  <a:lnTo>
                    <a:pt x="290" y="345"/>
                  </a:lnTo>
                  <a:lnTo>
                    <a:pt x="290" y="345"/>
                  </a:lnTo>
                  <a:lnTo>
                    <a:pt x="290" y="345"/>
                  </a:lnTo>
                  <a:lnTo>
                    <a:pt x="290" y="345"/>
                  </a:lnTo>
                  <a:lnTo>
                    <a:pt x="293" y="345"/>
                  </a:lnTo>
                  <a:lnTo>
                    <a:pt x="293" y="347"/>
                  </a:lnTo>
                  <a:lnTo>
                    <a:pt x="295" y="347"/>
                  </a:lnTo>
                  <a:lnTo>
                    <a:pt x="295" y="347"/>
                  </a:lnTo>
                  <a:lnTo>
                    <a:pt x="295" y="347"/>
                  </a:lnTo>
                  <a:lnTo>
                    <a:pt x="298" y="350"/>
                  </a:lnTo>
                  <a:lnTo>
                    <a:pt x="298" y="352"/>
                  </a:lnTo>
                  <a:lnTo>
                    <a:pt x="298" y="352"/>
                  </a:lnTo>
                  <a:lnTo>
                    <a:pt x="298" y="355"/>
                  </a:lnTo>
                  <a:lnTo>
                    <a:pt x="298" y="358"/>
                  </a:lnTo>
                  <a:lnTo>
                    <a:pt x="295" y="358"/>
                  </a:lnTo>
                  <a:lnTo>
                    <a:pt x="295" y="358"/>
                  </a:lnTo>
                  <a:lnTo>
                    <a:pt x="295" y="358"/>
                  </a:lnTo>
                  <a:lnTo>
                    <a:pt x="298" y="358"/>
                  </a:lnTo>
                  <a:lnTo>
                    <a:pt x="300" y="358"/>
                  </a:lnTo>
                  <a:lnTo>
                    <a:pt x="300" y="358"/>
                  </a:lnTo>
                  <a:lnTo>
                    <a:pt x="303" y="358"/>
                  </a:lnTo>
                  <a:lnTo>
                    <a:pt x="306" y="358"/>
                  </a:lnTo>
                  <a:lnTo>
                    <a:pt x="306" y="358"/>
                  </a:lnTo>
                  <a:lnTo>
                    <a:pt x="308" y="358"/>
                  </a:lnTo>
                  <a:lnTo>
                    <a:pt x="311" y="358"/>
                  </a:lnTo>
                  <a:lnTo>
                    <a:pt x="311" y="358"/>
                  </a:lnTo>
                  <a:lnTo>
                    <a:pt x="311" y="358"/>
                  </a:lnTo>
                  <a:lnTo>
                    <a:pt x="311" y="358"/>
                  </a:lnTo>
                  <a:lnTo>
                    <a:pt x="308" y="360"/>
                  </a:lnTo>
                  <a:lnTo>
                    <a:pt x="308" y="363"/>
                  </a:lnTo>
                  <a:lnTo>
                    <a:pt x="308" y="363"/>
                  </a:lnTo>
                  <a:lnTo>
                    <a:pt x="308" y="363"/>
                  </a:lnTo>
                  <a:lnTo>
                    <a:pt x="308" y="363"/>
                  </a:lnTo>
                  <a:lnTo>
                    <a:pt x="308" y="363"/>
                  </a:lnTo>
                  <a:lnTo>
                    <a:pt x="308" y="365"/>
                  </a:lnTo>
                  <a:lnTo>
                    <a:pt x="308" y="365"/>
                  </a:lnTo>
                  <a:lnTo>
                    <a:pt x="308" y="368"/>
                  </a:lnTo>
                  <a:lnTo>
                    <a:pt x="308" y="371"/>
                  </a:lnTo>
                  <a:lnTo>
                    <a:pt x="308" y="371"/>
                  </a:lnTo>
                  <a:lnTo>
                    <a:pt x="311" y="371"/>
                  </a:lnTo>
                  <a:lnTo>
                    <a:pt x="308" y="371"/>
                  </a:lnTo>
                  <a:lnTo>
                    <a:pt x="306" y="373"/>
                  </a:lnTo>
                  <a:lnTo>
                    <a:pt x="303" y="376"/>
                  </a:lnTo>
                  <a:lnTo>
                    <a:pt x="303" y="376"/>
                  </a:lnTo>
                  <a:lnTo>
                    <a:pt x="303" y="376"/>
                  </a:lnTo>
                  <a:lnTo>
                    <a:pt x="303" y="376"/>
                  </a:lnTo>
                  <a:lnTo>
                    <a:pt x="300" y="378"/>
                  </a:lnTo>
                  <a:lnTo>
                    <a:pt x="300" y="378"/>
                  </a:lnTo>
                  <a:lnTo>
                    <a:pt x="300" y="378"/>
                  </a:lnTo>
                  <a:lnTo>
                    <a:pt x="300" y="378"/>
                  </a:lnTo>
                  <a:lnTo>
                    <a:pt x="303" y="378"/>
                  </a:lnTo>
                  <a:lnTo>
                    <a:pt x="303" y="378"/>
                  </a:lnTo>
                  <a:lnTo>
                    <a:pt x="303" y="381"/>
                  </a:lnTo>
                  <a:lnTo>
                    <a:pt x="303" y="381"/>
                  </a:lnTo>
                  <a:lnTo>
                    <a:pt x="303" y="381"/>
                  </a:lnTo>
                  <a:lnTo>
                    <a:pt x="303" y="381"/>
                  </a:lnTo>
                  <a:lnTo>
                    <a:pt x="303" y="384"/>
                  </a:lnTo>
                  <a:lnTo>
                    <a:pt x="303" y="384"/>
                  </a:lnTo>
                  <a:lnTo>
                    <a:pt x="303" y="384"/>
                  </a:lnTo>
                  <a:lnTo>
                    <a:pt x="303" y="386"/>
                  </a:lnTo>
                  <a:lnTo>
                    <a:pt x="303" y="386"/>
                  </a:lnTo>
                  <a:lnTo>
                    <a:pt x="303" y="386"/>
                  </a:lnTo>
                  <a:lnTo>
                    <a:pt x="303" y="386"/>
                  </a:lnTo>
                  <a:lnTo>
                    <a:pt x="303" y="389"/>
                  </a:lnTo>
                  <a:lnTo>
                    <a:pt x="303" y="389"/>
                  </a:lnTo>
                  <a:lnTo>
                    <a:pt x="303" y="389"/>
                  </a:lnTo>
                  <a:lnTo>
                    <a:pt x="303" y="389"/>
                  </a:lnTo>
                  <a:lnTo>
                    <a:pt x="303" y="391"/>
                  </a:lnTo>
                  <a:lnTo>
                    <a:pt x="303" y="391"/>
                  </a:lnTo>
                  <a:lnTo>
                    <a:pt x="303" y="391"/>
                  </a:lnTo>
                  <a:lnTo>
                    <a:pt x="300" y="391"/>
                  </a:lnTo>
                  <a:lnTo>
                    <a:pt x="300" y="394"/>
                  </a:lnTo>
                  <a:lnTo>
                    <a:pt x="300" y="394"/>
                  </a:lnTo>
                  <a:lnTo>
                    <a:pt x="300" y="394"/>
                  </a:lnTo>
                  <a:lnTo>
                    <a:pt x="303" y="394"/>
                  </a:lnTo>
                  <a:lnTo>
                    <a:pt x="306" y="394"/>
                  </a:lnTo>
                  <a:lnTo>
                    <a:pt x="306" y="394"/>
                  </a:lnTo>
                  <a:lnTo>
                    <a:pt x="308" y="394"/>
                  </a:lnTo>
                  <a:lnTo>
                    <a:pt x="311" y="394"/>
                  </a:lnTo>
                  <a:lnTo>
                    <a:pt x="311" y="394"/>
                  </a:lnTo>
                  <a:lnTo>
                    <a:pt x="313" y="394"/>
                  </a:lnTo>
                  <a:lnTo>
                    <a:pt x="313" y="391"/>
                  </a:lnTo>
                  <a:lnTo>
                    <a:pt x="316" y="394"/>
                  </a:lnTo>
                  <a:lnTo>
                    <a:pt x="316" y="394"/>
                  </a:lnTo>
                  <a:lnTo>
                    <a:pt x="316" y="397"/>
                  </a:lnTo>
                  <a:lnTo>
                    <a:pt x="316" y="397"/>
                  </a:lnTo>
                  <a:lnTo>
                    <a:pt x="316" y="399"/>
                  </a:lnTo>
                  <a:lnTo>
                    <a:pt x="319" y="397"/>
                  </a:lnTo>
                  <a:lnTo>
                    <a:pt x="319" y="397"/>
                  </a:lnTo>
                  <a:lnTo>
                    <a:pt x="321" y="397"/>
                  </a:lnTo>
                  <a:lnTo>
                    <a:pt x="321" y="397"/>
                  </a:lnTo>
                  <a:lnTo>
                    <a:pt x="321" y="397"/>
                  </a:lnTo>
                  <a:lnTo>
                    <a:pt x="321" y="397"/>
                  </a:lnTo>
                  <a:lnTo>
                    <a:pt x="321" y="397"/>
                  </a:lnTo>
                  <a:lnTo>
                    <a:pt x="321" y="397"/>
                  </a:lnTo>
                  <a:lnTo>
                    <a:pt x="324" y="399"/>
                  </a:lnTo>
                  <a:lnTo>
                    <a:pt x="326" y="399"/>
                  </a:lnTo>
                  <a:lnTo>
                    <a:pt x="326" y="399"/>
                  </a:lnTo>
                  <a:lnTo>
                    <a:pt x="329" y="397"/>
                  </a:lnTo>
                  <a:lnTo>
                    <a:pt x="329" y="399"/>
                  </a:lnTo>
                  <a:lnTo>
                    <a:pt x="332" y="399"/>
                  </a:lnTo>
                  <a:lnTo>
                    <a:pt x="332" y="402"/>
                  </a:lnTo>
                  <a:lnTo>
                    <a:pt x="334" y="404"/>
                  </a:lnTo>
                  <a:lnTo>
                    <a:pt x="334" y="404"/>
                  </a:lnTo>
                  <a:lnTo>
                    <a:pt x="334" y="404"/>
                  </a:lnTo>
                  <a:lnTo>
                    <a:pt x="334" y="407"/>
                  </a:lnTo>
                  <a:lnTo>
                    <a:pt x="337" y="407"/>
                  </a:lnTo>
                  <a:lnTo>
                    <a:pt x="337" y="407"/>
                  </a:lnTo>
                  <a:lnTo>
                    <a:pt x="337" y="407"/>
                  </a:lnTo>
                  <a:lnTo>
                    <a:pt x="334" y="407"/>
                  </a:lnTo>
                  <a:lnTo>
                    <a:pt x="334" y="407"/>
                  </a:lnTo>
                  <a:lnTo>
                    <a:pt x="334" y="407"/>
                  </a:lnTo>
                  <a:lnTo>
                    <a:pt x="332" y="407"/>
                  </a:lnTo>
                  <a:lnTo>
                    <a:pt x="332" y="407"/>
                  </a:lnTo>
                  <a:lnTo>
                    <a:pt x="332" y="404"/>
                  </a:lnTo>
                  <a:lnTo>
                    <a:pt x="329" y="404"/>
                  </a:lnTo>
                  <a:lnTo>
                    <a:pt x="329" y="407"/>
                  </a:lnTo>
                  <a:lnTo>
                    <a:pt x="329" y="407"/>
                  </a:lnTo>
                  <a:lnTo>
                    <a:pt x="329" y="409"/>
                  </a:lnTo>
                  <a:lnTo>
                    <a:pt x="332" y="409"/>
                  </a:lnTo>
                  <a:lnTo>
                    <a:pt x="332" y="412"/>
                  </a:lnTo>
                  <a:lnTo>
                    <a:pt x="332" y="412"/>
                  </a:lnTo>
                  <a:lnTo>
                    <a:pt x="329" y="412"/>
                  </a:lnTo>
                  <a:lnTo>
                    <a:pt x="329" y="409"/>
                  </a:lnTo>
                  <a:lnTo>
                    <a:pt x="329" y="409"/>
                  </a:lnTo>
                  <a:lnTo>
                    <a:pt x="326" y="409"/>
                  </a:lnTo>
                  <a:lnTo>
                    <a:pt x="326" y="412"/>
                  </a:lnTo>
                  <a:lnTo>
                    <a:pt x="329" y="412"/>
                  </a:lnTo>
                  <a:lnTo>
                    <a:pt x="329" y="412"/>
                  </a:lnTo>
                  <a:lnTo>
                    <a:pt x="329" y="412"/>
                  </a:lnTo>
                  <a:lnTo>
                    <a:pt x="329" y="415"/>
                  </a:lnTo>
                  <a:lnTo>
                    <a:pt x="326" y="415"/>
                  </a:lnTo>
                  <a:lnTo>
                    <a:pt x="326" y="417"/>
                  </a:lnTo>
                  <a:lnTo>
                    <a:pt x="326" y="417"/>
                  </a:lnTo>
                  <a:lnTo>
                    <a:pt x="326" y="417"/>
                  </a:lnTo>
                  <a:lnTo>
                    <a:pt x="326" y="420"/>
                  </a:lnTo>
                  <a:lnTo>
                    <a:pt x="326" y="420"/>
                  </a:lnTo>
                  <a:lnTo>
                    <a:pt x="329" y="422"/>
                  </a:lnTo>
                  <a:lnTo>
                    <a:pt x="329" y="425"/>
                  </a:lnTo>
                  <a:lnTo>
                    <a:pt x="332" y="425"/>
                  </a:lnTo>
                  <a:lnTo>
                    <a:pt x="332" y="425"/>
                  </a:lnTo>
                  <a:lnTo>
                    <a:pt x="332" y="428"/>
                  </a:lnTo>
                  <a:lnTo>
                    <a:pt x="329" y="428"/>
                  </a:lnTo>
                  <a:lnTo>
                    <a:pt x="329" y="428"/>
                  </a:lnTo>
                  <a:lnTo>
                    <a:pt x="329" y="430"/>
                  </a:lnTo>
                  <a:lnTo>
                    <a:pt x="329" y="433"/>
                  </a:lnTo>
                  <a:lnTo>
                    <a:pt x="332" y="435"/>
                  </a:lnTo>
                  <a:lnTo>
                    <a:pt x="329" y="435"/>
                  </a:lnTo>
                  <a:lnTo>
                    <a:pt x="329" y="435"/>
                  </a:lnTo>
                  <a:lnTo>
                    <a:pt x="329" y="435"/>
                  </a:lnTo>
                  <a:lnTo>
                    <a:pt x="329" y="435"/>
                  </a:lnTo>
                  <a:lnTo>
                    <a:pt x="329" y="435"/>
                  </a:lnTo>
                  <a:lnTo>
                    <a:pt x="329" y="438"/>
                  </a:lnTo>
                  <a:lnTo>
                    <a:pt x="326" y="438"/>
                  </a:lnTo>
                  <a:lnTo>
                    <a:pt x="326" y="438"/>
                  </a:lnTo>
                  <a:lnTo>
                    <a:pt x="326" y="438"/>
                  </a:lnTo>
                  <a:lnTo>
                    <a:pt x="326" y="438"/>
                  </a:lnTo>
                  <a:lnTo>
                    <a:pt x="326" y="438"/>
                  </a:lnTo>
                  <a:lnTo>
                    <a:pt x="326" y="438"/>
                  </a:lnTo>
                  <a:lnTo>
                    <a:pt x="324" y="438"/>
                  </a:lnTo>
                  <a:lnTo>
                    <a:pt x="324" y="438"/>
                  </a:lnTo>
                  <a:lnTo>
                    <a:pt x="324" y="441"/>
                  </a:lnTo>
                  <a:lnTo>
                    <a:pt x="321" y="441"/>
                  </a:lnTo>
                  <a:lnTo>
                    <a:pt x="321" y="443"/>
                  </a:lnTo>
                  <a:lnTo>
                    <a:pt x="321" y="443"/>
                  </a:lnTo>
                  <a:lnTo>
                    <a:pt x="324" y="443"/>
                  </a:lnTo>
                  <a:lnTo>
                    <a:pt x="324" y="443"/>
                  </a:lnTo>
                  <a:lnTo>
                    <a:pt x="321" y="443"/>
                  </a:lnTo>
                  <a:lnTo>
                    <a:pt x="321" y="446"/>
                  </a:lnTo>
                  <a:lnTo>
                    <a:pt x="321" y="446"/>
                  </a:lnTo>
                  <a:lnTo>
                    <a:pt x="321" y="446"/>
                  </a:lnTo>
                  <a:lnTo>
                    <a:pt x="321" y="446"/>
                  </a:lnTo>
                  <a:lnTo>
                    <a:pt x="321" y="448"/>
                  </a:lnTo>
                  <a:lnTo>
                    <a:pt x="321" y="448"/>
                  </a:lnTo>
                  <a:lnTo>
                    <a:pt x="324" y="448"/>
                  </a:lnTo>
                  <a:lnTo>
                    <a:pt x="324" y="448"/>
                  </a:lnTo>
                  <a:lnTo>
                    <a:pt x="324" y="448"/>
                  </a:lnTo>
                  <a:lnTo>
                    <a:pt x="326" y="451"/>
                  </a:lnTo>
                  <a:lnTo>
                    <a:pt x="326" y="451"/>
                  </a:lnTo>
                  <a:lnTo>
                    <a:pt x="329" y="451"/>
                  </a:lnTo>
                  <a:lnTo>
                    <a:pt x="329" y="451"/>
                  </a:lnTo>
                  <a:lnTo>
                    <a:pt x="329" y="451"/>
                  </a:lnTo>
                  <a:lnTo>
                    <a:pt x="329" y="454"/>
                  </a:lnTo>
                  <a:lnTo>
                    <a:pt x="329" y="454"/>
                  </a:lnTo>
                  <a:lnTo>
                    <a:pt x="332" y="454"/>
                  </a:lnTo>
                  <a:lnTo>
                    <a:pt x="332" y="454"/>
                  </a:lnTo>
                  <a:lnTo>
                    <a:pt x="332" y="454"/>
                  </a:lnTo>
                  <a:lnTo>
                    <a:pt x="332" y="454"/>
                  </a:lnTo>
                  <a:lnTo>
                    <a:pt x="332" y="454"/>
                  </a:lnTo>
                  <a:lnTo>
                    <a:pt x="334" y="454"/>
                  </a:lnTo>
                  <a:lnTo>
                    <a:pt x="334" y="454"/>
                  </a:lnTo>
                  <a:lnTo>
                    <a:pt x="334" y="451"/>
                  </a:lnTo>
                  <a:lnTo>
                    <a:pt x="334" y="451"/>
                  </a:lnTo>
                  <a:lnTo>
                    <a:pt x="334" y="454"/>
                  </a:lnTo>
                  <a:lnTo>
                    <a:pt x="337" y="454"/>
                  </a:lnTo>
                  <a:lnTo>
                    <a:pt x="337" y="454"/>
                  </a:lnTo>
                  <a:lnTo>
                    <a:pt x="337" y="454"/>
                  </a:lnTo>
                  <a:lnTo>
                    <a:pt x="339" y="454"/>
                  </a:lnTo>
                  <a:lnTo>
                    <a:pt x="339" y="456"/>
                  </a:lnTo>
                  <a:lnTo>
                    <a:pt x="342" y="456"/>
                  </a:lnTo>
                  <a:lnTo>
                    <a:pt x="344" y="454"/>
                  </a:lnTo>
                  <a:lnTo>
                    <a:pt x="344" y="454"/>
                  </a:lnTo>
                  <a:lnTo>
                    <a:pt x="344" y="454"/>
                  </a:lnTo>
                  <a:lnTo>
                    <a:pt x="344" y="454"/>
                  </a:lnTo>
                  <a:lnTo>
                    <a:pt x="344" y="451"/>
                  </a:lnTo>
                  <a:lnTo>
                    <a:pt x="344" y="451"/>
                  </a:lnTo>
                  <a:lnTo>
                    <a:pt x="344" y="451"/>
                  </a:lnTo>
                  <a:lnTo>
                    <a:pt x="344" y="451"/>
                  </a:lnTo>
                  <a:lnTo>
                    <a:pt x="344" y="451"/>
                  </a:lnTo>
                  <a:lnTo>
                    <a:pt x="344" y="448"/>
                  </a:lnTo>
                  <a:lnTo>
                    <a:pt x="344" y="448"/>
                  </a:lnTo>
                  <a:lnTo>
                    <a:pt x="344" y="448"/>
                  </a:lnTo>
                  <a:lnTo>
                    <a:pt x="344" y="448"/>
                  </a:lnTo>
                  <a:lnTo>
                    <a:pt x="344" y="448"/>
                  </a:lnTo>
                  <a:lnTo>
                    <a:pt x="344" y="448"/>
                  </a:lnTo>
                  <a:lnTo>
                    <a:pt x="344" y="448"/>
                  </a:lnTo>
                  <a:lnTo>
                    <a:pt x="344" y="448"/>
                  </a:lnTo>
                  <a:lnTo>
                    <a:pt x="344" y="448"/>
                  </a:lnTo>
                  <a:lnTo>
                    <a:pt x="344" y="451"/>
                  </a:lnTo>
                  <a:lnTo>
                    <a:pt x="342" y="451"/>
                  </a:lnTo>
                  <a:lnTo>
                    <a:pt x="342" y="451"/>
                  </a:lnTo>
                  <a:lnTo>
                    <a:pt x="342" y="451"/>
                  </a:lnTo>
                  <a:lnTo>
                    <a:pt x="339" y="448"/>
                  </a:lnTo>
                  <a:lnTo>
                    <a:pt x="339" y="446"/>
                  </a:lnTo>
                  <a:lnTo>
                    <a:pt x="339" y="446"/>
                  </a:lnTo>
                  <a:lnTo>
                    <a:pt x="337" y="446"/>
                  </a:lnTo>
                  <a:lnTo>
                    <a:pt x="339" y="446"/>
                  </a:lnTo>
                  <a:lnTo>
                    <a:pt x="339" y="443"/>
                  </a:lnTo>
                  <a:lnTo>
                    <a:pt x="342" y="443"/>
                  </a:lnTo>
                  <a:lnTo>
                    <a:pt x="342" y="443"/>
                  </a:lnTo>
                  <a:lnTo>
                    <a:pt x="342" y="443"/>
                  </a:lnTo>
                  <a:lnTo>
                    <a:pt x="342" y="443"/>
                  </a:lnTo>
                  <a:lnTo>
                    <a:pt x="342" y="443"/>
                  </a:lnTo>
                  <a:lnTo>
                    <a:pt x="344" y="443"/>
                  </a:lnTo>
                  <a:lnTo>
                    <a:pt x="344" y="441"/>
                  </a:lnTo>
                  <a:lnTo>
                    <a:pt x="344" y="441"/>
                  </a:lnTo>
                  <a:lnTo>
                    <a:pt x="344" y="441"/>
                  </a:lnTo>
                  <a:lnTo>
                    <a:pt x="344" y="441"/>
                  </a:lnTo>
                  <a:lnTo>
                    <a:pt x="347" y="441"/>
                  </a:lnTo>
                  <a:lnTo>
                    <a:pt x="347" y="441"/>
                  </a:lnTo>
                  <a:lnTo>
                    <a:pt x="350" y="441"/>
                  </a:lnTo>
                  <a:lnTo>
                    <a:pt x="350" y="441"/>
                  </a:lnTo>
                  <a:lnTo>
                    <a:pt x="350" y="441"/>
                  </a:lnTo>
                  <a:lnTo>
                    <a:pt x="350" y="438"/>
                  </a:lnTo>
                  <a:lnTo>
                    <a:pt x="347" y="438"/>
                  </a:lnTo>
                  <a:lnTo>
                    <a:pt x="347" y="438"/>
                  </a:lnTo>
                  <a:lnTo>
                    <a:pt x="350" y="435"/>
                  </a:lnTo>
                  <a:lnTo>
                    <a:pt x="350" y="435"/>
                  </a:lnTo>
                  <a:lnTo>
                    <a:pt x="352" y="435"/>
                  </a:lnTo>
                  <a:lnTo>
                    <a:pt x="352" y="438"/>
                  </a:lnTo>
                  <a:lnTo>
                    <a:pt x="352" y="438"/>
                  </a:lnTo>
                  <a:lnTo>
                    <a:pt x="352" y="438"/>
                  </a:lnTo>
                  <a:lnTo>
                    <a:pt x="352" y="438"/>
                  </a:lnTo>
                  <a:lnTo>
                    <a:pt x="352" y="438"/>
                  </a:lnTo>
                  <a:lnTo>
                    <a:pt x="355" y="441"/>
                  </a:lnTo>
                  <a:lnTo>
                    <a:pt x="355" y="443"/>
                  </a:lnTo>
                  <a:lnTo>
                    <a:pt x="355" y="443"/>
                  </a:lnTo>
                  <a:lnTo>
                    <a:pt x="355" y="443"/>
                  </a:lnTo>
                  <a:lnTo>
                    <a:pt x="355" y="441"/>
                  </a:lnTo>
                  <a:lnTo>
                    <a:pt x="355" y="438"/>
                  </a:lnTo>
                  <a:lnTo>
                    <a:pt x="355" y="438"/>
                  </a:lnTo>
                  <a:lnTo>
                    <a:pt x="355" y="438"/>
                  </a:lnTo>
                  <a:lnTo>
                    <a:pt x="355" y="438"/>
                  </a:lnTo>
                  <a:lnTo>
                    <a:pt x="355" y="435"/>
                  </a:lnTo>
                  <a:lnTo>
                    <a:pt x="355" y="435"/>
                  </a:lnTo>
                  <a:lnTo>
                    <a:pt x="355" y="435"/>
                  </a:lnTo>
                  <a:lnTo>
                    <a:pt x="355" y="435"/>
                  </a:lnTo>
                  <a:lnTo>
                    <a:pt x="355" y="435"/>
                  </a:lnTo>
                  <a:lnTo>
                    <a:pt x="355" y="435"/>
                  </a:lnTo>
                  <a:lnTo>
                    <a:pt x="357" y="435"/>
                  </a:lnTo>
                  <a:lnTo>
                    <a:pt x="357" y="438"/>
                  </a:lnTo>
                  <a:lnTo>
                    <a:pt x="357" y="435"/>
                  </a:lnTo>
                  <a:lnTo>
                    <a:pt x="357" y="435"/>
                  </a:lnTo>
                  <a:lnTo>
                    <a:pt x="357" y="435"/>
                  </a:lnTo>
                  <a:lnTo>
                    <a:pt x="360" y="435"/>
                  </a:lnTo>
                  <a:lnTo>
                    <a:pt x="360" y="435"/>
                  </a:lnTo>
                  <a:lnTo>
                    <a:pt x="360" y="435"/>
                  </a:lnTo>
                  <a:lnTo>
                    <a:pt x="360" y="435"/>
                  </a:lnTo>
                  <a:lnTo>
                    <a:pt x="360" y="435"/>
                  </a:lnTo>
                  <a:lnTo>
                    <a:pt x="363" y="435"/>
                  </a:lnTo>
                  <a:lnTo>
                    <a:pt x="363" y="435"/>
                  </a:lnTo>
                  <a:lnTo>
                    <a:pt x="363" y="435"/>
                  </a:lnTo>
                  <a:lnTo>
                    <a:pt x="363" y="438"/>
                  </a:lnTo>
                  <a:lnTo>
                    <a:pt x="363" y="438"/>
                  </a:lnTo>
                  <a:lnTo>
                    <a:pt x="363" y="438"/>
                  </a:lnTo>
                  <a:lnTo>
                    <a:pt x="363" y="438"/>
                  </a:lnTo>
                  <a:lnTo>
                    <a:pt x="363" y="441"/>
                  </a:lnTo>
                  <a:lnTo>
                    <a:pt x="363" y="441"/>
                  </a:lnTo>
                  <a:lnTo>
                    <a:pt x="363" y="441"/>
                  </a:lnTo>
                  <a:lnTo>
                    <a:pt x="363" y="441"/>
                  </a:lnTo>
                  <a:lnTo>
                    <a:pt x="365" y="441"/>
                  </a:lnTo>
                  <a:lnTo>
                    <a:pt x="368" y="441"/>
                  </a:lnTo>
                  <a:lnTo>
                    <a:pt x="370" y="438"/>
                  </a:lnTo>
                  <a:lnTo>
                    <a:pt x="370" y="438"/>
                  </a:lnTo>
                  <a:lnTo>
                    <a:pt x="370" y="435"/>
                  </a:lnTo>
                  <a:lnTo>
                    <a:pt x="373" y="435"/>
                  </a:lnTo>
                  <a:lnTo>
                    <a:pt x="373" y="433"/>
                  </a:lnTo>
                  <a:lnTo>
                    <a:pt x="376" y="433"/>
                  </a:lnTo>
                  <a:lnTo>
                    <a:pt x="376" y="433"/>
                  </a:lnTo>
                  <a:lnTo>
                    <a:pt x="376" y="433"/>
                  </a:lnTo>
                  <a:lnTo>
                    <a:pt x="376" y="430"/>
                  </a:lnTo>
                  <a:lnTo>
                    <a:pt x="376" y="430"/>
                  </a:lnTo>
                  <a:lnTo>
                    <a:pt x="378" y="430"/>
                  </a:lnTo>
                  <a:lnTo>
                    <a:pt x="378" y="430"/>
                  </a:lnTo>
                  <a:lnTo>
                    <a:pt x="378" y="433"/>
                  </a:lnTo>
                  <a:lnTo>
                    <a:pt x="378" y="433"/>
                  </a:lnTo>
                  <a:lnTo>
                    <a:pt x="378" y="433"/>
                  </a:lnTo>
                  <a:lnTo>
                    <a:pt x="378" y="435"/>
                  </a:lnTo>
                  <a:lnTo>
                    <a:pt x="378" y="435"/>
                  </a:lnTo>
                  <a:lnTo>
                    <a:pt x="381" y="433"/>
                  </a:lnTo>
                  <a:lnTo>
                    <a:pt x="381" y="433"/>
                  </a:lnTo>
                  <a:lnTo>
                    <a:pt x="381" y="433"/>
                  </a:lnTo>
                  <a:lnTo>
                    <a:pt x="383" y="433"/>
                  </a:lnTo>
                  <a:lnTo>
                    <a:pt x="383" y="433"/>
                  </a:lnTo>
                  <a:lnTo>
                    <a:pt x="386" y="433"/>
                  </a:lnTo>
                  <a:lnTo>
                    <a:pt x="386" y="433"/>
                  </a:lnTo>
                  <a:lnTo>
                    <a:pt x="388" y="433"/>
                  </a:lnTo>
                  <a:lnTo>
                    <a:pt x="388" y="430"/>
                  </a:lnTo>
                  <a:lnTo>
                    <a:pt x="388" y="430"/>
                  </a:lnTo>
                  <a:lnTo>
                    <a:pt x="388" y="430"/>
                  </a:lnTo>
                  <a:lnTo>
                    <a:pt x="388" y="430"/>
                  </a:lnTo>
                  <a:lnTo>
                    <a:pt x="388" y="430"/>
                  </a:lnTo>
                  <a:lnTo>
                    <a:pt x="391" y="428"/>
                  </a:lnTo>
                  <a:lnTo>
                    <a:pt x="391" y="428"/>
                  </a:lnTo>
                  <a:lnTo>
                    <a:pt x="391" y="425"/>
                  </a:lnTo>
                  <a:lnTo>
                    <a:pt x="391" y="425"/>
                  </a:lnTo>
                  <a:lnTo>
                    <a:pt x="391" y="425"/>
                  </a:lnTo>
                  <a:lnTo>
                    <a:pt x="391" y="422"/>
                  </a:lnTo>
                  <a:lnTo>
                    <a:pt x="394" y="422"/>
                  </a:lnTo>
                  <a:lnTo>
                    <a:pt x="394" y="422"/>
                  </a:lnTo>
                  <a:lnTo>
                    <a:pt x="394" y="422"/>
                  </a:lnTo>
                  <a:lnTo>
                    <a:pt x="394" y="425"/>
                  </a:lnTo>
                  <a:lnTo>
                    <a:pt x="394" y="425"/>
                  </a:lnTo>
                  <a:lnTo>
                    <a:pt x="396" y="425"/>
                  </a:lnTo>
                  <a:lnTo>
                    <a:pt x="396" y="425"/>
                  </a:lnTo>
                  <a:lnTo>
                    <a:pt x="396" y="425"/>
                  </a:lnTo>
                  <a:lnTo>
                    <a:pt x="399" y="422"/>
                  </a:lnTo>
                  <a:lnTo>
                    <a:pt x="399" y="422"/>
                  </a:lnTo>
                  <a:lnTo>
                    <a:pt x="399" y="422"/>
                  </a:lnTo>
                  <a:lnTo>
                    <a:pt x="401" y="422"/>
                  </a:lnTo>
                  <a:lnTo>
                    <a:pt x="401" y="422"/>
                  </a:lnTo>
                  <a:lnTo>
                    <a:pt x="401" y="422"/>
                  </a:lnTo>
                  <a:lnTo>
                    <a:pt x="401" y="420"/>
                  </a:lnTo>
                  <a:lnTo>
                    <a:pt x="404" y="422"/>
                  </a:lnTo>
                  <a:lnTo>
                    <a:pt x="404" y="422"/>
                  </a:lnTo>
                  <a:lnTo>
                    <a:pt x="404" y="422"/>
                  </a:lnTo>
                  <a:lnTo>
                    <a:pt x="404" y="420"/>
                  </a:lnTo>
                  <a:lnTo>
                    <a:pt x="404" y="420"/>
                  </a:lnTo>
                  <a:lnTo>
                    <a:pt x="407" y="417"/>
                  </a:lnTo>
                  <a:lnTo>
                    <a:pt x="407" y="417"/>
                  </a:lnTo>
                  <a:lnTo>
                    <a:pt x="409" y="417"/>
                  </a:lnTo>
                  <a:lnTo>
                    <a:pt x="409" y="417"/>
                  </a:lnTo>
                  <a:lnTo>
                    <a:pt x="412" y="415"/>
                  </a:lnTo>
                  <a:lnTo>
                    <a:pt x="412" y="412"/>
                  </a:lnTo>
                  <a:lnTo>
                    <a:pt x="412" y="409"/>
                  </a:lnTo>
                  <a:lnTo>
                    <a:pt x="412" y="409"/>
                  </a:lnTo>
                  <a:lnTo>
                    <a:pt x="412" y="409"/>
                  </a:lnTo>
                  <a:lnTo>
                    <a:pt x="412" y="409"/>
                  </a:lnTo>
                  <a:lnTo>
                    <a:pt x="414" y="407"/>
                  </a:lnTo>
                  <a:lnTo>
                    <a:pt x="414" y="407"/>
                  </a:lnTo>
                  <a:lnTo>
                    <a:pt x="412" y="404"/>
                  </a:lnTo>
                  <a:lnTo>
                    <a:pt x="414" y="404"/>
                  </a:lnTo>
                  <a:lnTo>
                    <a:pt x="417" y="404"/>
                  </a:lnTo>
                  <a:lnTo>
                    <a:pt x="417" y="404"/>
                  </a:lnTo>
                  <a:lnTo>
                    <a:pt x="417" y="404"/>
                  </a:lnTo>
                  <a:lnTo>
                    <a:pt x="420" y="404"/>
                  </a:lnTo>
                  <a:lnTo>
                    <a:pt x="420" y="404"/>
                  </a:lnTo>
                  <a:lnTo>
                    <a:pt x="422" y="404"/>
                  </a:lnTo>
                  <a:lnTo>
                    <a:pt x="425" y="407"/>
                  </a:lnTo>
                  <a:lnTo>
                    <a:pt x="425" y="407"/>
                  </a:lnTo>
                  <a:lnTo>
                    <a:pt x="427" y="409"/>
                  </a:lnTo>
                  <a:lnTo>
                    <a:pt x="430" y="409"/>
                  </a:lnTo>
                  <a:lnTo>
                    <a:pt x="430" y="409"/>
                  </a:lnTo>
                  <a:lnTo>
                    <a:pt x="432" y="409"/>
                  </a:lnTo>
                  <a:lnTo>
                    <a:pt x="435" y="409"/>
                  </a:lnTo>
                  <a:lnTo>
                    <a:pt x="438" y="409"/>
                  </a:lnTo>
                  <a:lnTo>
                    <a:pt x="438" y="407"/>
                  </a:lnTo>
                  <a:lnTo>
                    <a:pt x="438" y="407"/>
                  </a:lnTo>
                  <a:lnTo>
                    <a:pt x="440" y="407"/>
                  </a:lnTo>
                  <a:lnTo>
                    <a:pt x="440" y="407"/>
                  </a:lnTo>
                  <a:lnTo>
                    <a:pt x="443" y="409"/>
                  </a:lnTo>
                  <a:lnTo>
                    <a:pt x="443" y="409"/>
                  </a:lnTo>
                  <a:lnTo>
                    <a:pt x="443" y="409"/>
                  </a:lnTo>
                  <a:lnTo>
                    <a:pt x="445" y="409"/>
                  </a:lnTo>
                  <a:lnTo>
                    <a:pt x="445" y="409"/>
                  </a:lnTo>
                  <a:lnTo>
                    <a:pt x="445" y="409"/>
                  </a:lnTo>
                  <a:lnTo>
                    <a:pt x="445" y="407"/>
                  </a:lnTo>
                  <a:lnTo>
                    <a:pt x="445" y="407"/>
                  </a:lnTo>
                  <a:lnTo>
                    <a:pt x="445" y="407"/>
                  </a:lnTo>
                  <a:lnTo>
                    <a:pt x="445" y="407"/>
                  </a:lnTo>
                  <a:lnTo>
                    <a:pt x="443" y="407"/>
                  </a:lnTo>
                  <a:lnTo>
                    <a:pt x="443" y="404"/>
                  </a:lnTo>
                  <a:lnTo>
                    <a:pt x="443" y="404"/>
                  </a:lnTo>
                  <a:lnTo>
                    <a:pt x="443" y="402"/>
                  </a:lnTo>
                  <a:lnTo>
                    <a:pt x="443" y="402"/>
                  </a:lnTo>
                  <a:lnTo>
                    <a:pt x="443" y="402"/>
                  </a:lnTo>
                  <a:lnTo>
                    <a:pt x="443" y="402"/>
                  </a:lnTo>
                  <a:lnTo>
                    <a:pt x="443" y="399"/>
                  </a:lnTo>
                  <a:lnTo>
                    <a:pt x="443" y="399"/>
                  </a:lnTo>
                  <a:lnTo>
                    <a:pt x="445" y="399"/>
                  </a:lnTo>
                  <a:lnTo>
                    <a:pt x="445" y="397"/>
                  </a:lnTo>
                  <a:lnTo>
                    <a:pt x="448" y="397"/>
                  </a:lnTo>
                  <a:lnTo>
                    <a:pt x="448" y="397"/>
                  </a:lnTo>
                  <a:lnTo>
                    <a:pt x="448" y="397"/>
                  </a:lnTo>
                  <a:lnTo>
                    <a:pt x="448" y="394"/>
                  </a:lnTo>
                  <a:lnTo>
                    <a:pt x="448" y="394"/>
                  </a:lnTo>
                  <a:lnTo>
                    <a:pt x="448" y="394"/>
                  </a:lnTo>
                  <a:lnTo>
                    <a:pt x="448" y="391"/>
                  </a:lnTo>
                  <a:lnTo>
                    <a:pt x="445" y="389"/>
                  </a:lnTo>
                  <a:lnTo>
                    <a:pt x="445" y="389"/>
                  </a:lnTo>
                  <a:lnTo>
                    <a:pt x="445" y="386"/>
                  </a:lnTo>
                  <a:lnTo>
                    <a:pt x="445" y="384"/>
                  </a:lnTo>
                  <a:lnTo>
                    <a:pt x="445" y="384"/>
                  </a:lnTo>
                  <a:lnTo>
                    <a:pt x="445" y="381"/>
                  </a:lnTo>
                  <a:lnTo>
                    <a:pt x="443" y="381"/>
                  </a:lnTo>
                  <a:lnTo>
                    <a:pt x="443" y="381"/>
                  </a:lnTo>
                  <a:lnTo>
                    <a:pt x="443" y="381"/>
                  </a:lnTo>
                  <a:lnTo>
                    <a:pt x="443" y="378"/>
                  </a:lnTo>
                  <a:lnTo>
                    <a:pt x="443" y="376"/>
                  </a:lnTo>
                  <a:lnTo>
                    <a:pt x="440" y="376"/>
                  </a:lnTo>
                  <a:lnTo>
                    <a:pt x="440" y="373"/>
                  </a:lnTo>
                  <a:lnTo>
                    <a:pt x="440" y="373"/>
                  </a:lnTo>
                  <a:lnTo>
                    <a:pt x="438" y="373"/>
                  </a:lnTo>
                  <a:lnTo>
                    <a:pt x="438" y="373"/>
                  </a:lnTo>
                  <a:lnTo>
                    <a:pt x="438" y="371"/>
                  </a:lnTo>
                  <a:lnTo>
                    <a:pt x="438" y="371"/>
                  </a:lnTo>
                  <a:lnTo>
                    <a:pt x="435" y="371"/>
                  </a:lnTo>
                  <a:lnTo>
                    <a:pt x="438" y="371"/>
                  </a:lnTo>
                  <a:lnTo>
                    <a:pt x="438" y="368"/>
                  </a:lnTo>
                  <a:lnTo>
                    <a:pt x="438" y="368"/>
                  </a:lnTo>
                  <a:lnTo>
                    <a:pt x="435" y="365"/>
                  </a:lnTo>
                  <a:lnTo>
                    <a:pt x="435" y="365"/>
                  </a:lnTo>
                  <a:lnTo>
                    <a:pt x="435" y="365"/>
                  </a:lnTo>
                  <a:lnTo>
                    <a:pt x="438" y="363"/>
                  </a:lnTo>
                  <a:lnTo>
                    <a:pt x="438" y="363"/>
                  </a:lnTo>
                  <a:lnTo>
                    <a:pt x="438" y="360"/>
                  </a:lnTo>
                  <a:lnTo>
                    <a:pt x="438" y="360"/>
                  </a:lnTo>
                  <a:lnTo>
                    <a:pt x="438" y="360"/>
                  </a:lnTo>
                  <a:lnTo>
                    <a:pt x="438" y="360"/>
                  </a:lnTo>
                  <a:lnTo>
                    <a:pt x="438" y="358"/>
                  </a:lnTo>
                  <a:lnTo>
                    <a:pt x="438" y="358"/>
                  </a:lnTo>
                  <a:lnTo>
                    <a:pt x="438" y="358"/>
                  </a:lnTo>
                  <a:lnTo>
                    <a:pt x="438" y="358"/>
                  </a:lnTo>
                  <a:lnTo>
                    <a:pt x="438" y="358"/>
                  </a:lnTo>
                  <a:lnTo>
                    <a:pt x="440" y="358"/>
                  </a:lnTo>
                  <a:lnTo>
                    <a:pt x="440" y="358"/>
                  </a:lnTo>
                  <a:lnTo>
                    <a:pt x="440" y="355"/>
                  </a:lnTo>
                  <a:lnTo>
                    <a:pt x="443" y="352"/>
                  </a:lnTo>
                  <a:lnTo>
                    <a:pt x="443" y="352"/>
                  </a:lnTo>
                  <a:lnTo>
                    <a:pt x="443" y="350"/>
                  </a:lnTo>
                  <a:lnTo>
                    <a:pt x="443" y="350"/>
                  </a:lnTo>
                  <a:lnTo>
                    <a:pt x="443" y="347"/>
                  </a:lnTo>
                  <a:lnTo>
                    <a:pt x="440" y="347"/>
                  </a:lnTo>
                  <a:lnTo>
                    <a:pt x="440" y="345"/>
                  </a:lnTo>
                  <a:lnTo>
                    <a:pt x="440" y="345"/>
                  </a:lnTo>
                  <a:lnTo>
                    <a:pt x="440" y="345"/>
                  </a:lnTo>
                  <a:lnTo>
                    <a:pt x="440" y="345"/>
                  </a:lnTo>
                  <a:lnTo>
                    <a:pt x="440" y="345"/>
                  </a:lnTo>
                  <a:lnTo>
                    <a:pt x="440" y="342"/>
                  </a:lnTo>
                  <a:lnTo>
                    <a:pt x="440" y="342"/>
                  </a:lnTo>
                  <a:lnTo>
                    <a:pt x="443" y="342"/>
                  </a:lnTo>
                  <a:lnTo>
                    <a:pt x="443" y="339"/>
                  </a:lnTo>
                  <a:lnTo>
                    <a:pt x="445" y="339"/>
                  </a:lnTo>
                  <a:lnTo>
                    <a:pt x="443" y="339"/>
                  </a:lnTo>
                  <a:lnTo>
                    <a:pt x="443" y="339"/>
                  </a:lnTo>
                  <a:lnTo>
                    <a:pt x="440" y="339"/>
                  </a:lnTo>
                  <a:lnTo>
                    <a:pt x="440" y="339"/>
                  </a:lnTo>
                  <a:lnTo>
                    <a:pt x="440" y="337"/>
                  </a:lnTo>
                  <a:lnTo>
                    <a:pt x="438" y="337"/>
                  </a:lnTo>
                  <a:lnTo>
                    <a:pt x="438" y="337"/>
                  </a:lnTo>
                  <a:lnTo>
                    <a:pt x="438" y="337"/>
                  </a:lnTo>
                  <a:lnTo>
                    <a:pt x="435" y="334"/>
                  </a:lnTo>
                  <a:lnTo>
                    <a:pt x="435" y="332"/>
                  </a:lnTo>
                  <a:lnTo>
                    <a:pt x="435" y="332"/>
                  </a:lnTo>
                  <a:lnTo>
                    <a:pt x="435" y="332"/>
                  </a:lnTo>
                  <a:lnTo>
                    <a:pt x="435" y="332"/>
                  </a:lnTo>
                  <a:lnTo>
                    <a:pt x="438" y="332"/>
                  </a:lnTo>
                  <a:lnTo>
                    <a:pt x="438" y="332"/>
                  </a:lnTo>
                  <a:lnTo>
                    <a:pt x="440" y="329"/>
                  </a:lnTo>
                  <a:lnTo>
                    <a:pt x="440" y="332"/>
                  </a:lnTo>
                  <a:lnTo>
                    <a:pt x="440" y="332"/>
                  </a:lnTo>
                  <a:lnTo>
                    <a:pt x="443" y="332"/>
                  </a:lnTo>
                  <a:lnTo>
                    <a:pt x="443" y="329"/>
                  </a:lnTo>
                  <a:lnTo>
                    <a:pt x="443" y="329"/>
                  </a:lnTo>
                  <a:lnTo>
                    <a:pt x="445" y="329"/>
                  </a:lnTo>
                  <a:lnTo>
                    <a:pt x="445" y="329"/>
                  </a:lnTo>
                  <a:lnTo>
                    <a:pt x="445" y="327"/>
                  </a:lnTo>
                  <a:lnTo>
                    <a:pt x="445" y="327"/>
                  </a:lnTo>
                  <a:lnTo>
                    <a:pt x="443" y="327"/>
                  </a:lnTo>
                  <a:lnTo>
                    <a:pt x="448" y="324"/>
                  </a:lnTo>
                  <a:lnTo>
                    <a:pt x="453" y="324"/>
                  </a:lnTo>
                  <a:lnTo>
                    <a:pt x="456" y="324"/>
                  </a:lnTo>
                  <a:lnTo>
                    <a:pt x="461" y="324"/>
                  </a:lnTo>
                  <a:lnTo>
                    <a:pt x="464" y="324"/>
                  </a:lnTo>
                  <a:lnTo>
                    <a:pt x="464" y="324"/>
                  </a:lnTo>
                  <a:lnTo>
                    <a:pt x="466" y="324"/>
                  </a:lnTo>
                  <a:lnTo>
                    <a:pt x="469" y="324"/>
                  </a:lnTo>
                  <a:lnTo>
                    <a:pt x="469" y="324"/>
                  </a:lnTo>
                  <a:lnTo>
                    <a:pt x="471" y="324"/>
                  </a:lnTo>
                  <a:lnTo>
                    <a:pt x="476" y="321"/>
                  </a:lnTo>
                  <a:lnTo>
                    <a:pt x="476" y="324"/>
                  </a:lnTo>
                  <a:lnTo>
                    <a:pt x="479" y="324"/>
                  </a:lnTo>
                  <a:lnTo>
                    <a:pt x="479" y="321"/>
                  </a:lnTo>
                  <a:lnTo>
                    <a:pt x="479" y="321"/>
                  </a:lnTo>
                  <a:lnTo>
                    <a:pt x="479" y="319"/>
                  </a:lnTo>
                  <a:lnTo>
                    <a:pt x="479" y="319"/>
                  </a:lnTo>
                  <a:lnTo>
                    <a:pt x="479" y="319"/>
                  </a:lnTo>
                  <a:lnTo>
                    <a:pt x="479" y="316"/>
                  </a:lnTo>
                  <a:lnTo>
                    <a:pt x="479" y="316"/>
                  </a:lnTo>
                  <a:lnTo>
                    <a:pt x="476" y="316"/>
                  </a:lnTo>
                  <a:lnTo>
                    <a:pt x="476" y="316"/>
                  </a:lnTo>
                  <a:lnTo>
                    <a:pt x="476" y="316"/>
                  </a:lnTo>
                  <a:lnTo>
                    <a:pt x="479" y="314"/>
                  </a:lnTo>
                  <a:lnTo>
                    <a:pt x="484" y="311"/>
                  </a:lnTo>
                  <a:lnTo>
                    <a:pt x="487" y="311"/>
                  </a:lnTo>
                  <a:lnTo>
                    <a:pt x="487" y="311"/>
                  </a:lnTo>
                  <a:lnTo>
                    <a:pt x="487" y="311"/>
                  </a:lnTo>
                  <a:lnTo>
                    <a:pt x="487" y="308"/>
                  </a:lnTo>
                  <a:lnTo>
                    <a:pt x="487" y="308"/>
                  </a:lnTo>
                  <a:lnTo>
                    <a:pt x="489" y="306"/>
                  </a:lnTo>
                  <a:lnTo>
                    <a:pt x="489" y="306"/>
                  </a:lnTo>
                  <a:lnTo>
                    <a:pt x="489" y="306"/>
                  </a:lnTo>
                  <a:lnTo>
                    <a:pt x="489" y="303"/>
                  </a:lnTo>
                  <a:lnTo>
                    <a:pt x="489" y="303"/>
                  </a:lnTo>
                  <a:lnTo>
                    <a:pt x="489" y="303"/>
                  </a:lnTo>
                  <a:lnTo>
                    <a:pt x="487" y="303"/>
                  </a:lnTo>
                  <a:lnTo>
                    <a:pt x="487" y="301"/>
                  </a:lnTo>
                  <a:lnTo>
                    <a:pt x="484" y="301"/>
                  </a:lnTo>
                  <a:lnTo>
                    <a:pt x="484" y="298"/>
                  </a:lnTo>
                  <a:lnTo>
                    <a:pt x="484" y="298"/>
                  </a:lnTo>
                  <a:lnTo>
                    <a:pt x="484" y="298"/>
                  </a:lnTo>
                  <a:lnTo>
                    <a:pt x="484" y="298"/>
                  </a:lnTo>
                  <a:lnTo>
                    <a:pt x="487" y="295"/>
                  </a:lnTo>
                  <a:lnTo>
                    <a:pt x="487" y="295"/>
                  </a:lnTo>
                  <a:lnTo>
                    <a:pt x="487" y="295"/>
                  </a:lnTo>
                  <a:lnTo>
                    <a:pt x="487" y="295"/>
                  </a:lnTo>
                  <a:lnTo>
                    <a:pt x="489" y="295"/>
                  </a:lnTo>
                  <a:lnTo>
                    <a:pt x="492" y="295"/>
                  </a:lnTo>
                  <a:lnTo>
                    <a:pt x="492" y="293"/>
                  </a:lnTo>
                  <a:lnTo>
                    <a:pt x="492" y="290"/>
                  </a:lnTo>
                  <a:lnTo>
                    <a:pt x="492" y="290"/>
                  </a:lnTo>
                  <a:lnTo>
                    <a:pt x="489" y="290"/>
                  </a:lnTo>
                  <a:lnTo>
                    <a:pt x="489" y="288"/>
                  </a:lnTo>
                  <a:lnTo>
                    <a:pt x="489" y="288"/>
                  </a:lnTo>
                  <a:lnTo>
                    <a:pt x="489" y="285"/>
                  </a:lnTo>
                  <a:lnTo>
                    <a:pt x="489" y="285"/>
                  </a:lnTo>
                  <a:lnTo>
                    <a:pt x="487" y="285"/>
                  </a:lnTo>
                  <a:lnTo>
                    <a:pt x="487" y="285"/>
                  </a:lnTo>
                  <a:lnTo>
                    <a:pt x="487" y="285"/>
                  </a:lnTo>
                  <a:lnTo>
                    <a:pt x="487" y="285"/>
                  </a:lnTo>
                  <a:lnTo>
                    <a:pt x="484" y="285"/>
                  </a:lnTo>
                  <a:lnTo>
                    <a:pt x="484" y="282"/>
                  </a:lnTo>
                  <a:lnTo>
                    <a:pt x="484" y="282"/>
                  </a:lnTo>
                  <a:lnTo>
                    <a:pt x="484" y="280"/>
                  </a:lnTo>
                  <a:lnTo>
                    <a:pt x="487" y="280"/>
                  </a:lnTo>
                  <a:lnTo>
                    <a:pt x="487" y="280"/>
                  </a:lnTo>
                  <a:lnTo>
                    <a:pt x="487" y="280"/>
                  </a:lnTo>
                  <a:lnTo>
                    <a:pt x="487" y="280"/>
                  </a:lnTo>
                  <a:lnTo>
                    <a:pt x="487" y="280"/>
                  </a:lnTo>
                  <a:lnTo>
                    <a:pt x="487" y="277"/>
                  </a:lnTo>
                  <a:lnTo>
                    <a:pt x="484" y="277"/>
                  </a:lnTo>
                  <a:lnTo>
                    <a:pt x="482" y="275"/>
                  </a:lnTo>
                  <a:lnTo>
                    <a:pt x="482" y="275"/>
                  </a:lnTo>
                  <a:lnTo>
                    <a:pt x="484" y="275"/>
                  </a:lnTo>
                  <a:lnTo>
                    <a:pt x="484" y="275"/>
                  </a:lnTo>
                  <a:lnTo>
                    <a:pt x="482" y="275"/>
                  </a:lnTo>
                  <a:lnTo>
                    <a:pt x="482" y="275"/>
                  </a:lnTo>
                  <a:lnTo>
                    <a:pt x="482" y="272"/>
                  </a:lnTo>
                  <a:lnTo>
                    <a:pt x="482" y="272"/>
                  </a:lnTo>
                  <a:lnTo>
                    <a:pt x="484" y="272"/>
                  </a:lnTo>
                  <a:lnTo>
                    <a:pt x="487" y="272"/>
                  </a:lnTo>
                  <a:lnTo>
                    <a:pt x="489" y="272"/>
                  </a:lnTo>
                  <a:lnTo>
                    <a:pt x="489" y="272"/>
                  </a:lnTo>
                  <a:lnTo>
                    <a:pt x="489" y="269"/>
                  </a:lnTo>
                  <a:lnTo>
                    <a:pt x="492" y="269"/>
                  </a:lnTo>
                  <a:lnTo>
                    <a:pt x="492" y="269"/>
                  </a:lnTo>
                  <a:lnTo>
                    <a:pt x="492" y="269"/>
                  </a:lnTo>
                  <a:lnTo>
                    <a:pt x="492" y="269"/>
                  </a:lnTo>
                  <a:lnTo>
                    <a:pt x="492" y="269"/>
                  </a:lnTo>
                  <a:lnTo>
                    <a:pt x="492" y="267"/>
                  </a:lnTo>
                  <a:lnTo>
                    <a:pt x="492" y="267"/>
                  </a:lnTo>
                  <a:lnTo>
                    <a:pt x="492" y="267"/>
                  </a:lnTo>
                  <a:lnTo>
                    <a:pt x="489" y="267"/>
                  </a:lnTo>
                  <a:lnTo>
                    <a:pt x="489" y="267"/>
                  </a:lnTo>
                  <a:lnTo>
                    <a:pt x="489" y="267"/>
                  </a:lnTo>
                  <a:lnTo>
                    <a:pt x="489" y="267"/>
                  </a:lnTo>
                  <a:lnTo>
                    <a:pt x="487" y="264"/>
                  </a:lnTo>
                  <a:lnTo>
                    <a:pt x="487" y="264"/>
                  </a:lnTo>
                  <a:lnTo>
                    <a:pt x="487" y="264"/>
                  </a:lnTo>
                  <a:lnTo>
                    <a:pt x="484" y="264"/>
                  </a:lnTo>
                  <a:lnTo>
                    <a:pt x="484" y="264"/>
                  </a:lnTo>
                  <a:lnTo>
                    <a:pt x="484" y="264"/>
                  </a:lnTo>
                  <a:lnTo>
                    <a:pt x="484" y="262"/>
                  </a:lnTo>
                  <a:lnTo>
                    <a:pt x="484" y="262"/>
                  </a:lnTo>
                  <a:lnTo>
                    <a:pt x="482" y="262"/>
                  </a:lnTo>
                  <a:lnTo>
                    <a:pt x="479" y="257"/>
                  </a:lnTo>
                  <a:lnTo>
                    <a:pt x="476" y="257"/>
                  </a:lnTo>
                  <a:lnTo>
                    <a:pt x="476" y="254"/>
                  </a:lnTo>
                  <a:lnTo>
                    <a:pt x="476" y="251"/>
                  </a:lnTo>
                  <a:lnTo>
                    <a:pt x="476" y="249"/>
                  </a:lnTo>
                  <a:lnTo>
                    <a:pt x="476" y="249"/>
                  </a:lnTo>
                  <a:lnTo>
                    <a:pt x="476" y="249"/>
                  </a:lnTo>
                  <a:lnTo>
                    <a:pt x="476" y="246"/>
                  </a:lnTo>
                  <a:lnTo>
                    <a:pt x="479" y="246"/>
                  </a:lnTo>
                  <a:lnTo>
                    <a:pt x="479" y="246"/>
                  </a:lnTo>
                  <a:lnTo>
                    <a:pt x="482" y="246"/>
                  </a:lnTo>
                  <a:lnTo>
                    <a:pt x="482" y="246"/>
                  </a:lnTo>
                  <a:lnTo>
                    <a:pt x="484" y="246"/>
                  </a:lnTo>
                  <a:lnTo>
                    <a:pt x="482" y="244"/>
                  </a:lnTo>
                  <a:lnTo>
                    <a:pt x="479" y="241"/>
                  </a:lnTo>
                  <a:lnTo>
                    <a:pt x="476" y="236"/>
                  </a:lnTo>
                  <a:lnTo>
                    <a:pt x="476" y="233"/>
                  </a:lnTo>
                  <a:lnTo>
                    <a:pt x="476" y="233"/>
                  </a:lnTo>
                  <a:lnTo>
                    <a:pt x="476" y="233"/>
                  </a:lnTo>
                  <a:lnTo>
                    <a:pt x="476" y="231"/>
                  </a:lnTo>
                  <a:lnTo>
                    <a:pt x="476" y="231"/>
                  </a:lnTo>
                  <a:lnTo>
                    <a:pt x="476" y="231"/>
                  </a:lnTo>
                  <a:lnTo>
                    <a:pt x="476" y="231"/>
                  </a:lnTo>
                  <a:lnTo>
                    <a:pt x="476" y="231"/>
                  </a:lnTo>
                  <a:lnTo>
                    <a:pt x="476" y="228"/>
                  </a:lnTo>
                  <a:lnTo>
                    <a:pt x="479" y="228"/>
                  </a:lnTo>
                  <a:lnTo>
                    <a:pt x="482" y="225"/>
                  </a:lnTo>
                  <a:lnTo>
                    <a:pt x="482" y="225"/>
                  </a:lnTo>
                  <a:lnTo>
                    <a:pt x="479" y="223"/>
                  </a:lnTo>
                  <a:lnTo>
                    <a:pt x="479" y="223"/>
                  </a:lnTo>
                  <a:lnTo>
                    <a:pt x="479" y="223"/>
                  </a:lnTo>
                  <a:lnTo>
                    <a:pt x="476" y="223"/>
                  </a:lnTo>
                  <a:lnTo>
                    <a:pt x="476" y="225"/>
                  </a:lnTo>
                  <a:lnTo>
                    <a:pt x="474" y="225"/>
                  </a:lnTo>
                  <a:lnTo>
                    <a:pt x="474" y="225"/>
                  </a:lnTo>
                  <a:lnTo>
                    <a:pt x="474" y="225"/>
                  </a:lnTo>
                  <a:lnTo>
                    <a:pt x="474" y="223"/>
                  </a:lnTo>
                  <a:lnTo>
                    <a:pt x="471" y="223"/>
                  </a:lnTo>
                  <a:lnTo>
                    <a:pt x="471" y="220"/>
                  </a:lnTo>
                  <a:lnTo>
                    <a:pt x="471" y="220"/>
                  </a:lnTo>
                  <a:lnTo>
                    <a:pt x="469" y="218"/>
                  </a:lnTo>
                  <a:lnTo>
                    <a:pt x="469" y="218"/>
                  </a:lnTo>
                  <a:lnTo>
                    <a:pt x="469" y="215"/>
                  </a:lnTo>
                  <a:lnTo>
                    <a:pt x="466" y="215"/>
                  </a:lnTo>
                  <a:lnTo>
                    <a:pt x="466" y="212"/>
                  </a:lnTo>
                  <a:lnTo>
                    <a:pt x="464" y="210"/>
                  </a:lnTo>
                  <a:lnTo>
                    <a:pt x="464" y="210"/>
                  </a:lnTo>
                  <a:lnTo>
                    <a:pt x="464" y="210"/>
                  </a:lnTo>
                  <a:lnTo>
                    <a:pt x="464" y="207"/>
                  </a:lnTo>
                  <a:lnTo>
                    <a:pt x="464" y="207"/>
                  </a:lnTo>
                  <a:lnTo>
                    <a:pt x="461" y="207"/>
                  </a:lnTo>
                  <a:lnTo>
                    <a:pt x="461" y="207"/>
                  </a:lnTo>
                  <a:lnTo>
                    <a:pt x="461" y="207"/>
                  </a:lnTo>
                  <a:lnTo>
                    <a:pt x="458" y="207"/>
                  </a:lnTo>
                  <a:lnTo>
                    <a:pt x="458" y="205"/>
                  </a:lnTo>
                  <a:lnTo>
                    <a:pt x="458" y="205"/>
                  </a:lnTo>
                  <a:lnTo>
                    <a:pt x="458" y="202"/>
                  </a:lnTo>
                  <a:lnTo>
                    <a:pt x="458" y="202"/>
                  </a:lnTo>
                  <a:lnTo>
                    <a:pt x="458" y="202"/>
                  </a:lnTo>
                  <a:lnTo>
                    <a:pt x="458" y="202"/>
                  </a:lnTo>
                  <a:lnTo>
                    <a:pt x="458" y="202"/>
                  </a:lnTo>
                  <a:lnTo>
                    <a:pt x="458" y="202"/>
                  </a:lnTo>
                  <a:lnTo>
                    <a:pt x="458" y="199"/>
                  </a:lnTo>
                  <a:lnTo>
                    <a:pt x="456" y="199"/>
                  </a:lnTo>
                  <a:lnTo>
                    <a:pt x="456" y="197"/>
                  </a:lnTo>
                  <a:lnTo>
                    <a:pt x="456" y="197"/>
                  </a:lnTo>
                  <a:lnTo>
                    <a:pt x="456" y="194"/>
                  </a:lnTo>
                  <a:lnTo>
                    <a:pt x="456" y="192"/>
                  </a:lnTo>
                  <a:lnTo>
                    <a:pt x="456" y="192"/>
                  </a:lnTo>
                  <a:lnTo>
                    <a:pt x="456" y="189"/>
                  </a:lnTo>
                  <a:lnTo>
                    <a:pt x="456" y="189"/>
                  </a:lnTo>
                  <a:lnTo>
                    <a:pt x="456" y="189"/>
                  </a:lnTo>
                  <a:lnTo>
                    <a:pt x="456" y="187"/>
                  </a:lnTo>
                  <a:lnTo>
                    <a:pt x="456" y="187"/>
                  </a:lnTo>
                  <a:lnTo>
                    <a:pt x="456" y="187"/>
                  </a:lnTo>
                  <a:lnTo>
                    <a:pt x="456" y="187"/>
                  </a:lnTo>
                  <a:lnTo>
                    <a:pt x="458" y="187"/>
                  </a:lnTo>
                  <a:lnTo>
                    <a:pt x="456" y="187"/>
                  </a:lnTo>
                  <a:lnTo>
                    <a:pt x="456" y="187"/>
                  </a:lnTo>
                  <a:lnTo>
                    <a:pt x="456" y="184"/>
                  </a:lnTo>
                  <a:lnTo>
                    <a:pt x="458" y="184"/>
                  </a:lnTo>
                  <a:lnTo>
                    <a:pt x="461" y="184"/>
                  </a:lnTo>
                  <a:lnTo>
                    <a:pt x="461" y="184"/>
                  </a:lnTo>
                  <a:lnTo>
                    <a:pt x="464" y="184"/>
                  </a:lnTo>
                  <a:lnTo>
                    <a:pt x="464" y="184"/>
                  </a:lnTo>
                  <a:lnTo>
                    <a:pt x="466" y="184"/>
                  </a:lnTo>
                  <a:lnTo>
                    <a:pt x="466" y="184"/>
                  </a:lnTo>
                  <a:lnTo>
                    <a:pt x="466" y="184"/>
                  </a:lnTo>
                  <a:lnTo>
                    <a:pt x="469" y="184"/>
                  </a:lnTo>
                  <a:lnTo>
                    <a:pt x="469" y="184"/>
                  </a:lnTo>
                  <a:lnTo>
                    <a:pt x="469" y="184"/>
                  </a:lnTo>
                  <a:lnTo>
                    <a:pt x="471" y="184"/>
                  </a:lnTo>
                  <a:lnTo>
                    <a:pt x="471" y="181"/>
                  </a:lnTo>
                  <a:lnTo>
                    <a:pt x="471" y="181"/>
                  </a:lnTo>
                  <a:lnTo>
                    <a:pt x="474" y="184"/>
                  </a:lnTo>
                  <a:lnTo>
                    <a:pt x="474" y="184"/>
                  </a:lnTo>
                  <a:lnTo>
                    <a:pt x="476" y="184"/>
                  </a:lnTo>
                  <a:lnTo>
                    <a:pt x="476" y="184"/>
                  </a:lnTo>
                  <a:lnTo>
                    <a:pt x="479" y="181"/>
                  </a:lnTo>
                  <a:lnTo>
                    <a:pt x="479" y="181"/>
                  </a:lnTo>
                  <a:lnTo>
                    <a:pt x="479" y="179"/>
                  </a:lnTo>
                  <a:lnTo>
                    <a:pt x="479" y="179"/>
                  </a:lnTo>
                  <a:lnTo>
                    <a:pt x="479" y="179"/>
                  </a:lnTo>
                  <a:lnTo>
                    <a:pt x="482" y="179"/>
                  </a:lnTo>
                  <a:lnTo>
                    <a:pt x="482" y="179"/>
                  </a:lnTo>
                  <a:lnTo>
                    <a:pt x="482" y="179"/>
                  </a:lnTo>
                  <a:lnTo>
                    <a:pt x="482" y="176"/>
                  </a:lnTo>
                  <a:lnTo>
                    <a:pt x="482" y="174"/>
                  </a:lnTo>
                  <a:lnTo>
                    <a:pt x="482" y="174"/>
                  </a:lnTo>
                  <a:lnTo>
                    <a:pt x="484" y="174"/>
                  </a:lnTo>
                  <a:lnTo>
                    <a:pt x="489" y="174"/>
                  </a:lnTo>
                  <a:lnTo>
                    <a:pt x="492" y="174"/>
                  </a:lnTo>
                  <a:lnTo>
                    <a:pt x="495" y="174"/>
                  </a:lnTo>
                  <a:lnTo>
                    <a:pt x="495" y="174"/>
                  </a:lnTo>
                  <a:lnTo>
                    <a:pt x="495" y="176"/>
                  </a:lnTo>
                  <a:lnTo>
                    <a:pt x="495" y="176"/>
                  </a:lnTo>
                  <a:lnTo>
                    <a:pt x="495" y="176"/>
                  </a:lnTo>
                  <a:lnTo>
                    <a:pt x="497" y="176"/>
                  </a:lnTo>
                  <a:lnTo>
                    <a:pt x="500" y="176"/>
                  </a:lnTo>
                  <a:lnTo>
                    <a:pt x="500" y="174"/>
                  </a:lnTo>
                  <a:lnTo>
                    <a:pt x="508" y="174"/>
                  </a:lnTo>
                  <a:lnTo>
                    <a:pt x="508" y="176"/>
                  </a:lnTo>
                  <a:lnTo>
                    <a:pt x="510" y="179"/>
                  </a:lnTo>
                  <a:lnTo>
                    <a:pt x="510" y="179"/>
                  </a:lnTo>
                  <a:lnTo>
                    <a:pt x="513" y="179"/>
                  </a:lnTo>
                  <a:lnTo>
                    <a:pt x="513" y="179"/>
                  </a:lnTo>
                  <a:lnTo>
                    <a:pt x="513" y="176"/>
                  </a:lnTo>
                  <a:lnTo>
                    <a:pt x="515" y="176"/>
                  </a:lnTo>
                  <a:lnTo>
                    <a:pt x="515" y="176"/>
                  </a:lnTo>
                  <a:lnTo>
                    <a:pt x="515" y="179"/>
                  </a:lnTo>
                  <a:lnTo>
                    <a:pt x="515" y="179"/>
                  </a:lnTo>
                  <a:lnTo>
                    <a:pt x="518" y="179"/>
                  </a:lnTo>
                  <a:lnTo>
                    <a:pt x="518" y="179"/>
                  </a:lnTo>
                  <a:lnTo>
                    <a:pt x="520" y="176"/>
                  </a:lnTo>
                  <a:lnTo>
                    <a:pt x="523" y="176"/>
                  </a:lnTo>
                  <a:lnTo>
                    <a:pt x="526" y="176"/>
                  </a:lnTo>
                  <a:lnTo>
                    <a:pt x="526" y="174"/>
                  </a:lnTo>
                  <a:lnTo>
                    <a:pt x="526" y="174"/>
                  </a:lnTo>
                  <a:lnTo>
                    <a:pt x="528" y="174"/>
                  </a:lnTo>
                  <a:lnTo>
                    <a:pt x="531" y="171"/>
                  </a:lnTo>
                  <a:lnTo>
                    <a:pt x="533" y="171"/>
                  </a:lnTo>
                  <a:lnTo>
                    <a:pt x="533" y="168"/>
                  </a:lnTo>
                  <a:lnTo>
                    <a:pt x="536" y="168"/>
                  </a:lnTo>
                  <a:lnTo>
                    <a:pt x="539" y="168"/>
                  </a:lnTo>
                  <a:lnTo>
                    <a:pt x="539" y="166"/>
                  </a:lnTo>
                  <a:lnTo>
                    <a:pt x="539" y="166"/>
                  </a:lnTo>
                  <a:lnTo>
                    <a:pt x="539" y="163"/>
                  </a:lnTo>
                  <a:lnTo>
                    <a:pt x="539" y="161"/>
                  </a:lnTo>
                  <a:lnTo>
                    <a:pt x="541" y="155"/>
                  </a:lnTo>
                  <a:lnTo>
                    <a:pt x="541" y="155"/>
                  </a:lnTo>
                  <a:lnTo>
                    <a:pt x="541" y="155"/>
                  </a:lnTo>
                  <a:lnTo>
                    <a:pt x="541" y="155"/>
                  </a:lnTo>
                  <a:lnTo>
                    <a:pt x="544" y="158"/>
                  </a:lnTo>
                  <a:lnTo>
                    <a:pt x="546" y="158"/>
                  </a:lnTo>
                  <a:lnTo>
                    <a:pt x="546" y="155"/>
                  </a:lnTo>
                  <a:lnTo>
                    <a:pt x="546" y="155"/>
                  </a:lnTo>
                  <a:lnTo>
                    <a:pt x="544" y="155"/>
                  </a:lnTo>
                  <a:lnTo>
                    <a:pt x="546" y="153"/>
                  </a:lnTo>
                  <a:lnTo>
                    <a:pt x="549" y="153"/>
                  </a:lnTo>
                  <a:lnTo>
                    <a:pt x="549" y="150"/>
                  </a:lnTo>
                  <a:lnTo>
                    <a:pt x="549" y="150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52" name="Freeform 92"/>
            <p:cNvSpPr>
              <a:spLocks/>
            </p:cNvSpPr>
            <p:nvPr/>
          </p:nvSpPr>
          <p:spPr bwMode="auto">
            <a:xfrm>
              <a:off x="842" y="2592"/>
              <a:ext cx="18" cy="10"/>
            </a:xfrm>
            <a:custGeom>
              <a:avLst/>
              <a:gdLst>
                <a:gd name="T0" fmla="*/ 10 w 18"/>
                <a:gd name="T1" fmla="*/ 10 h 10"/>
                <a:gd name="T2" fmla="*/ 10 w 18"/>
                <a:gd name="T3" fmla="*/ 10 h 10"/>
                <a:gd name="T4" fmla="*/ 10 w 18"/>
                <a:gd name="T5" fmla="*/ 10 h 10"/>
                <a:gd name="T6" fmla="*/ 10 w 18"/>
                <a:gd name="T7" fmla="*/ 10 h 10"/>
                <a:gd name="T8" fmla="*/ 10 w 18"/>
                <a:gd name="T9" fmla="*/ 10 h 10"/>
                <a:gd name="T10" fmla="*/ 10 w 18"/>
                <a:gd name="T11" fmla="*/ 10 h 10"/>
                <a:gd name="T12" fmla="*/ 10 w 18"/>
                <a:gd name="T13" fmla="*/ 10 h 10"/>
                <a:gd name="T14" fmla="*/ 10 w 18"/>
                <a:gd name="T15" fmla="*/ 8 h 10"/>
                <a:gd name="T16" fmla="*/ 7 w 18"/>
                <a:gd name="T17" fmla="*/ 8 h 10"/>
                <a:gd name="T18" fmla="*/ 7 w 18"/>
                <a:gd name="T19" fmla="*/ 5 h 10"/>
                <a:gd name="T20" fmla="*/ 7 w 18"/>
                <a:gd name="T21" fmla="*/ 5 h 10"/>
                <a:gd name="T22" fmla="*/ 10 w 18"/>
                <a:gd name="T23" fmla="*/ 5 h 10"/>
                <a:gd name="T24" fmla="*/ 15 w 18"/>
                <a:gd name="T25" fmla="*/ 3 h 10"/>
                <a:gd name="T26" fmla="*/ 18 w 18"/>
                <a:gd name="T27" fmla="*/ 3 h 10"/>
                <a:gd name="T28" fmla="*/ 15 w 18"/>
                <a:gd name="T29" fmla="*/ 0 h 10"/>
                <a:gd name="T30" fmla="*/ 13 w 18"/>
                <a:gd name="T31" fmla="*/ 0 h 10"/>
                <a:gd name="T32" fmla="*/ 10 w 18"/>
                <a:gd name="T33" fmla="*/ 0 h 10"/>
                <a:gd name="T34" fmla="*/ 7 w 18"/>
                <a:gd name="T35" fmla="*/ 0 h 10"/>
                <a:gd name="T36" fmla="*/ 5 w 18"/>
                <a:gd name="T37" fmla="*/ 3 h 10"/>
                <a:gd name="T38" fmla="*/ 5 w 18"/>
                <a:gd name="T39" fmla="*/ 3 h 10"/>
                <a:gd name="T40" fmla="*/ 2 w 18"/>
                <a:gd name="T41" fmla="*/ 3 h 10"/>
                <a:gd name="T42" fmla="*/ 0 w 18"/>
                <a:gd name="T43" fmla="*/ 3 h 10"/>
                <a:gd name="T44" fmla="*/ 0 w 18"/>
                <a:gd name="T45" fmla="*/ 5 h 10"/>
                <a:gd name="T46" fmla="*/ 2 w 18"/>
                <a:gd name="T47" fmla="*/ 8 h 10"/>
                <a:gd name="T48" fmla="*/ 5 w 18"/>
                <a:gd name="T49" fmla="*/ 10 h 10"/>
                <a:gd name="T50" fmla="*/ 7 w 18"/>
                <a:gd name="T51" fmla="*/ 10 h 10"/>
                <a:gd name="T52" fmla="*/ 7 w 18"/>
                <a:gd name="T53" fmla="*/ 10 h 10"/>
                <a:gd name="T54" fmla="*/ 7 w 18"/>
                <a:gd name="T55" fmla="*/ 8 h 10"/>
                <a:gd name="T56" fmla="*/ 7 w 18"/>
                <a:gd name="T57" fmla="*/ 8 h 10"/>
                <a:gd name="T58" fmla="*/ 7 w 18"/>
                <a:gd name="T59" fmla="*/ 8 h 10"/>
                <a:gd name="T60" fmla="*/ 10 w 18"/>
                <a:gd name="T61" fmla="*/ 10 h 10"/>
                <a:gd name="T62" fmla="*/ 10 w 18"/>
                <a:gd name="T63" fmla="*/ 10 h 10"/>
                <a:gd name="T64" fmla="*/ 10 w 18"/>
                <a:gd name="T65" fmla="*/ 10 h 10"/>
                <a:gd name="T66" fmla="*/ 10 w 18"/>
                <a:gd name="T6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" h="10">
                  <a:moveTo>
                    <a:pt x="10" y="10"/>
                  </a:move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7" y="8"/>
                  </a:lnTo>
                  <a:lnTo>
                    <a:pt x="7" y="5"/>
                  </a:lnTo>
                  <a:lnTo>
                    <a:pt x="7" y="5"/>
                  </a:lnTo>
                  <a:lnTo>
                    <a:pt x="10" y="5"/>
                  </a:lnTo>
                  <a:lnTo>
                    <a:pt x="15" y="3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53" name="Freeform 93"/>
            <p:cNvSpPr>
              <a:spLocks/>
            </p:cNvSpPr>
            <p:nvPr/>
          </p:nvSpPr>
          <p:spPr bwMode="auto">
            <a:xfrm>
              <a:off x="896" y="2574"/>
              <a:ext cx="23" cy="5"/>
            </a:xfrm>
            <a:custGeom>
              <a:avLst/>
              <a:gdLst>
                <a:gd name="T0" fmla="*/ 3 w 23"/>
                <a:gd name="T1" fmla="*/ 3 h 5"/>
                <a:gd name="T2" fmla="*/ 5 w 23"/>
                <a:gd name="T3" fmla="*/ 3 h 5"/>
                <a:gd name="T4" fmla="*/ 5 w 23"/>
                <a:gd name="T5" fmla="*/ 3 h 5"/>
                <a:gd name="T6" fmla="*/ 8 w 23"/>
                <a:gd name="T7" fmla="*/ 3 h 5"/>
                <a:gd name="T8" fmla="*/ 8 w 23"/>
                <a:gd name="T9" fmla="*/ 3 h 5"/>
                <a:gd name="T10" fmla="*/ 15 w 23"/>
                <a:gd name="T11" fmla="*/ 3 h 5"/>
                <a:gd name="T12" fmla="*/ 15 w 23"/>
                <a:gd name="T13" fmla="*/ 3 h 5"/>
                <a:gd name="T14" fmla="*/ 15 w 23"/>
                <a:gd name="T15" fmla="*/ 3 h 5"/>
                <a:gd name="T16" fmla="*/ 15 w 23"/>
                <a:gd name="T17" fmla="*/ 3 h 5"/>
                <a:gd name="T18" fmla="*/ 18 w 23"/>
                <a:gd name="T19" fmla="*/ 3 h 5"/>
                <a:gd name="T20" fmla="*/ 18 w 23"/>
                <a:gd name="T21" fmla="*/ 3 h 5"/>
                <a:gd name="T22" fmla="*/ 21 w 23"/>
                <a:gd name="T23" fmla="*/ 3 h 5"/>
                <a:gd name="T24" fmla="*/ 23 w 23"/>
                <a:gd name="T25" fmla="*/ 0 h 5"/>
                <a:gd name="T26" fmla="*/ 23 w 23"/>
                <a:gd name="T27" fmla="*/ 0 h 5"/>
                <a:gd name="T28" fmla="*/ 21 w 23"/>
                <a:gd name="T29" fmla="*/ 0 h 5"/>
                <a:gd name="T30" fmla="*/ 18 w 23"/>
                <a:gd name="T31" fmla="*/ 0 h 5"/>
                <a:gd name="T32" fmla="*/ 13 w 23"/>
                <a:gd name="T33" fmla="*/ 0 h 5"/>
                <a:gd name="T34" fmla="*/ 10 w 23"/>
                <a:gd name="T35" fmla="*/ 0 h 5"/>
                <a:gd name="T36" fmla="*/ 10 w 23"/>
                <a:gd name="T37" fmla="*/ 0 h 5"/>
                <a:gd name="T38" fmla="*/ 8 w 23"/>
                <a:gd name="T39" fmla="*/ 0 h 5"/>
                <a:gd name="T40" fmla="*/ 5 w 23"/>
                <a:gd name="T41" fmla="*/ 0 h 5"/>
                <a:gd name="T42" fmla="*/ 3 w 23"/>
                <a:gd name="T43" fmla="*/ 0 h 5"/>
                <a:gd name="T44" fmla="*/ 0 w 23"/>
                <a:gd name="T45" fmla="*/ 3 h 5"/>
                <a:gd name="T46" fmla="*/ 0 w 23"/>
                <a:gd name="T47" fmla="*/ 3 h 5"/>
                <a:gd name="T48" fmla="*/ 3 w 23"/>
                <a:gd name="T49" fmla="*/ 5 h 5"/>
                <a:gd name="T50" fmla="*/ 3 w 23"/>
                <a:gd name="T51" fmla="*/ 5 h 5"/>
                <a:gd name="T52" fmla="*/ 3 w 23"/>
                <a:gd name="T53" fmla="*/ 3 h 5"/>
                <a:gd name="T54" fmla="*/ 3 w 23"/>
                <a:gd name="T5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" h="5">
                  <a:moveTo>
                    <a:pt x="3" y="3"/>
                  </a:moveTo>
                  <a:lnTo>
                    <a:pt x="5" y="3"/>
                  </a:lnTo>
                  <a:lnTo>
                    <a:pt x="5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21" y="3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3" y="3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54" name="Freeform 94"/>
            <p:cNvSpPr>
              <a:spLocks/>
            </p:cNvSpPr>
            <p:nvPr/>
          </p:nvSpPr>
          <p:spPr bwMode="auto">
            <a:xfrm>
              <a:off x="932" y="2566"/>
              <a:ext cx="18" cy="8"/>
            </a:xfrm>
            <a:custGeom>
              <a:avLst/>
              <a:gdLst>
                <a:gd name="T0" fmla="*/ 3 w 18"/>
                <a:gd name="T1" fmla="*/ 8 h 8"/>
                <a:gd name="T2" fmla="*/ 3 w 18"/>
                <a:gd name="T3" fmla="*/ 8 h 8"/>
                <a:gd name="T4" fmla="*/ 3 w 18"/>
                <a:gd name="T5" fmla="*/ 8 h 8"/>
                <a:gd name="T6" fmla="*/ 5 w 18"/>
                <a:gd name="T7" fmla="*/ 8 h 8"/>
                <a:gd name="T8" fmla="*/ 5 w 18"/>
                <a:gd name="T9" fmla="*/ 8 h 8"/>
                <a:gd name="T10" fmla="*/ 5 w 18"/>
                <a:gd name="T11" fmla="*/ 8 h 8"/>
                <a:gd name="T12" fmla="*/ 5 w 18"/>
                <a:gd name="T13" fmla="*/ 5 h 8"/>
                <a:gd name="T14" fmla="*/ 5 w 18"/>
                <a:gd name="T15" fmla="*/ 5 h 8"/>
                <a:gd name="T16" fmla="*/ 8 w 18"/>
                <a:gd name="T17" fmla="*/ 5 h 8"/>
                <a:gd name="T18" fmla="*/ 11 w 18"/>
                <a:gd name="T19" fmla="*/ 5 h 8"/>
                <a:gd name="T20" fmla="*/ 11 w 18"/>
                <a:gd name="T21" fmla="*/ 3 h 8"/>
                <a:gd name="T22" fmla="*/ 13 w 18"/>
                <a:gd name="T23" fmla="*/ 3 h 8"/>
                <a:gd name="T24" fmla="*/ 16 w 18"/>
                <a:gd name="T25" fmla="*/ 3 h 8"/>
                <a:gd name="T26" fmla="*/ 16 w 18"/>
                <a:gd name="T27" fmla="*/ 3 h 8"/>
                <a:gd name="T28" fmla="*/ 18 w 18"/>
                <a:gd name="T29" fmla="*/ 3 h 8"/>
                <a:gd name="T30" fmla="*/ 18 w 18"/>
                <a:gd name="T31" fmla="*/ 3 h 8"/>
                <a:gd name="T32" fmla="*/ 18 w 18"/>
                <a:gd name="T33" fmla="*/ 3 h 8"/>
                <a:gd name="T34" fmla="*/ 16 w 18"/>
                <a:gd name="T35" fmla="*/ 3 h 8"/>
                <a:gd name="T36" fmla="*/ 16 w 18"/>
                <a:gd name="T37" fmla="*/ 3 h 8"/>
                <a:gd name="T38" fmla="*/ 13 w 18"/>
                <a:gd name="T39" fmla="*/ 3 h 8"/>
                <a:gd name="T40" fmla="*/ 11 w 18"/>
                <a:gd name="T41" fmla="*/ 0 h 8"/>
                <a:gd name="T42" fmla="*/ 8 w 18"/>
                <a:gd name="T43" fmla="*/ 0 h 8"/>
                <a:gd name="T44" fmla="*/ 5 w 18"/>
                <a:gd name="T45" fmla="*/ 0 h 8"/>
                <a:gd name="T46" fmla="*/ 3 w 18"/>
                <a:gd name="T47" fmla="*/ 3 h 8"/>
                <a:gd name="T48" fmla="*/ 0 w 18"/>
                <a:gd name="T49" fmla="*/ 5 h 8"/>
                <a:gd name="T50" fmla="*/ 0 w 18"/>
                <a:gd name="T51" fmla="*/ 8 h 8"/>
                <a:gd name="T52" fmla="*/ 0 w 18"/>
                <a:gd name="T53" fmla="*/ 8 h 8"/>
                <a:gd name="T54" fmla="*/ 0 w 18"/>
                <a:gd name="T55" fmla="*/ 8 h 8"/>
                <a:gd name="T56" fmla="*/ 0 w 18"/>
                <a:gd name="T57" fmla="*/ 8 h 8"/>
                <a:gd name="T58" fmla="*/ 3 w 18"/>
                <a:gd name="T59" fmla="*/ 8 h 8"/>
                <a:gd name="T60" fmla="*/ 3 w 18"/>
                <a:gd name="T61" fmla="*/ 8 h 8"/>
                <a:gd name="T62" fmla="*/ 3 w 18"/>
                <a:gd name="T6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" h="8">
                  <a:moveTo>
                    <a:pt x="3" y="8"/>
                  </a:moveTo>
                  <a:lnTo>
                    <a:pt x="3" y="8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5" y="5"/>
                  </a:lnTo>
                  <a:lnTo>
                    <a:pt x="8" y="5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3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3" y="3"/>
                  </a:lnTo>
                  <a:lnTo>
                    <a:pt x="11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55" name="Freeform 95"/>
            <p:cNvSpPr>
              <a:spLocks/>
            </p:cNvSpPr>
            <p:nvPr/>
          </p:nvSpPr>
          <p:spPr bwMode="auto">
            <a:xfrm>
              <a:off x="955" y="2564"/>
              <a:ext cx="16" cy="5"/>
            </a:xfrm>
            <a:custGeom>
              <a:avLst/>
              <a:gdLst>
                <a:gd name="T0" fmla="*/ 3 w 16"/>
                <a:gd name="T1" fmla="*/ 2 h 5"/>
                <a:gd name="T2" fmla="*/ 3 w 16"/>
                <a:gd name="T3" fmla="*/ 2 h 5"/>
                <a:gd name="T4" fmla="*/ 6 w 16"/>
                <a:gd name="T5" fmla="*/ 2 h 5"/>
                <a:gd name="T6" fmla="*/ 8 w 16"/>
                <a:gd name="T7" fmla="*/ 2 h 5"/>
                <a:gd name="T8" fmla="*/ 13 w 16"/>
                <a:gd name="T9" fmla="*/ 2 h 5"/>
                <a:gd name="T10" fmla="*/ 13 w 16"/>
                <a:gd name="T11" fmla="*/ 2 h 5"/>
                <a:gd name="T12" fmla="*/ 13 w 16"/>
                <a:gd name="T13" fmla="*/ 2 h 5"/>
                <a:gd name="T14" fmla="*/ 16 w 16"/>
                <a:gd name="T15" fmla="*/ 2 h 5"/>
                <a:gd name="T16" fmla="*/ 16 w 16"/>
                <a:gd name="T17" fmla="*/ 2 h 5"/>
                <a:gd name="T18" fmla="*/ 16 w 16"/>
                <a:gd name="T19" fmla="*/ 0 h 5"/>
                <a:gd name="T20" fmla="*/ 13 w 16"/>
                <a:gd name="T21" fmla="*/ 0 h 5"/>
                <a:gd name="T22" fmla="*/ 11 w 16"/>
                <a:gd name="T23" fmla="*/ 0 h 5"/>
                <a:gd name="T24" fmla="*/ 8 w 16"/>
                <a:gd name="T25" fmla="*/ 0 h 5"/>
                <a:gd name="T26" fmla="*/ 6 w 16"/>
                <a:gd name="T27" fmla="*/ 0 h 5"/>
                <a:gd name="T28" fmla="*/ 3 w 16"/>
                <a:gd name="T29" fmla="*/ 0 h 5"/>
                <a:gd name="T30" fmla="*/ 0 w 16"/>
                <a:gd name="T31" fmla="*/ 2 h 5"/>
                <a:gd name="T32" fmla="*/ 0 w 16"/>
                <a:gd name="T33" fmla="*/ 2 h 5"/>
                <a:gd name="T34" fmla="*/ 0 w 16"/>
                <a:gd name="T35" fmla="*/ 5 h 5"/>
                <a:gd name="T36" fmla="*/ 0 w 16"/>
                <a:gd name="T37" fmla="*/ 5 h 5"/>
                <a:gd name="T38" fmla="*/ 3 w 16"/>
                <a:gd name="T39" fmla="*/ 5 h 5"/>
                <a:gd name="T40" fmla="*/ 3 w 16"/>
                <a:gd name="T41" fmla="*/ 2 h 5"/>
                <a:gd name="T42" fmla="*/ 3 w 16"/>
                <a:gd name="T4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5">
                  <a:moveTo>
                    <a:pt x="3" y="2"/>
                  </a:moveTo>
                  <a:lnTo>
                    <a:pt x="3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3" y="2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56" name="Freeform 96"/>
            <p:cNvSpPr>
              <a:spLocks/>
            </p:cNvSpPr>
            <p:nvPr/>
          </p:nvSpPr>
          <p:spPr bwMode="auto">
            <a:xfrm>
              <a:off x="867" y="2579"/>
              <a:ext cx="24" cy="5"/>
            </a:xfrm>
            <a:custGeom>
              <a:avLst/>
              <a:gdLst>
                <a:gd name="T0" fmla="*/ 11 w 24"/>
                <a:gd name="T1" fmla="*/ 5 h 5"/>
                <a:gd name="T2" fmla="*/ 11 w 24"/>
                <a:gd name="T3" fmla="*/ 5 h 5"/>
                <a:gd name="T4" fmla="*/ 11 w 24"/>
                <a:gd name="T5" fmla="*/ 3 h 5"/>
                <a:gd name="T6" fmla="*/ 13 w 24"/>
                <a:gd name="T7" fmla="*/ 3 h 5"/>
                <a:gd name="T8" fmla="*/ 13 w 24"/>
                <a:gd name="T9" fmla="*/ 3 h 5"/>
                <a:gd name="T10" fmla="*/ 16 w 24"/>
                <a:gd name="T11" fmla="*/ 3 h 5"/>
                <a:gd name="T12" fmla="*/ 19 w 24"/>
                <a:gd name="T13" fmla="*/ 3 h 5"/>
                <a:gd name="T14" fmla="*/ 21 w 24"/>
                <a:gd name="T15" fmla="*/ 3 h 5"/>
                <a:gd name="T16" fmla="*/ 24 w 24"/>
                <a:gd name="T17" fmla="*/ 3 h 5"/>
                <a:gd name="T18" fmla="*/ 24 w 24"/>
                <a:gd name="T19" fmla="*/ 3 h 5"/>
                <a:gd name="T20" fmla="*/ 24 w 24"/>
                <a:gd name="T21" fmla="*/ 3 h 5"/>
                <a:gd name="T22" fmla="*/ 21 w 24"/>
                <a:gd name="T23" fmla="*/ 0 h 5"/>
                <a:gd name="T24" fmla="*/ 16 w 24"/>
                <a:gd name="T25" fmla="*/ 0 h 5"/>
                <a:gd name="T26" fmla="*/ 13 w 24"/>
                <a:gd name="T27" fmla="*/ 3 h 5"/>
                <a:gd name="T28" fmla="*/ 8 w 24"/>
                <a:gd name="T29" fmla="*/ 3 h 5"/>
                <a:gd name="T30" fmla="*/ 3 w 24"/>
                <a:gd name="T31" fmla="*/ 3 h 5"/>
                <a:gd name="T32" fmla="*/ 0 w 24"/>
                <a:gd name="T33" fmla="*/ 3 h 5"/>
                <a:gd name="T34" fmla="*/ 0 w 24"/>
                <a:gd name="T35" fmla="*/ 3 h 5"/>
                <a:gd name="T36" fmla="*/ 0 w 24"/>
                <a:gd name="T37" fmla="*/ 3 h 5"/>
                <a:gd name="T38" fmla="*/ 0 w 24"/>
                <a:gd name="T39" fmla="*/ 5 h 5"/>
                <a:gd name="T40" fmla="*/ 0 w 24"/>
                <a:gd name="T41" fmla="*/ 5 h 5"/>
                <a:gd name="T42" fmla="*/ 3 w 24"/>
                <a:gd name="T43" fmla="*/ 5 h 5"/>
                <a:gd name="T44" fmla="*/ 6 w 24"/>
                <a:gd name="T45" fmla="*/ 5 h 5"/>
                <a:gd name="T46" fmla="*/ 8 w 24"/>
                <a:gd name="T47" fmla="*/ 5 h 5"/>
                <a:gd name="T48" fmla="*/ 11 w 24"/>
                <a:gd name="T49" fmla="*/ 5 h 5"/>
                <a:gd name="T50" fmla="*/ 11 w 24"/>
                <a:gd name="T51" fmla="*/ 5 h 5"/>
                <a:gd name="T52" fmla="*/ 11 w 24"/>
                <a:gd name="T5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" h="5">
                  <a:moveTo>
                    <a:pt x="11" y="5"/>
                  </a:moveTo>
                  <a:lnTo>
                    <a:pt x="11" y="5"/>
                  </a:lnTo>
                  <a:lnTo>
                    <a:pt x="11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6" y="3"/>
                  </a:lnTo>
                  <a:lnTo>
                    <a:pt x="19" y="3"/>
                  </a:lnTo>
                  <a:lnTo>
                    <a:pt x="21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3" y="3"/>
                  </a:lnTo>
                  <a:lnTo>
                    <a:pt x="8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5"/>
                  </a:lnTo>
                  <a:lnTo>
                    <a:pt x="6" y="5"/>
                  </a:lnTo>
                  <a:lnTo>
                    <a:pt x="8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57" name="Freeform 97"/>
            <p:cNvSpPr>
              <a:spLocks/>
            </p:cNvSpPr>
            <p:nvPr/>
          </p:nvSpPr>
          <p:spPr bwMode="auto">
            <a:xfrm>
              <a:off x="974" y="2561"/>
              <a:ext cx="15" cy="5"/>
            </a:xfrm>
            <a:custGeom>
              <a:avLst/>
              <a:gdLst>
                <a:gd name="T0" fmla="*/ 2 w 15"/>
                <a:gd name="T1" fmla="*/ 3 h 5"/>
                <a:gd name="T2" fmla="*/ 2 w 15"/>
                <a:gd name="T3" fmla="*/ 3 h 5"/>
                <a:gd name="T4" fmla="*/ 2 w 15"/>
                <a:gd name="T5" fmla="*/ 3 h 5"/>
                <a:gd name="T6" fmla="*/ 5 w 15"/>
                <a:gd name="T7" fmla="*/ 3 h 5"/>
                <a:gd name="T8" fmla="*/ 7 w 15"/>
                <a:gd name="T9" fmla="*/ 3 h 5"/>
                <a:gd name="T10" fmla="*/ 7 w 15"/>
                <a:gd name="T11" fmla="*/ 3 h 5"/>
                <a:gd name="T12" fmla="*/ 10 w 15"/>
                <a:gd name="T13" fmla="*/ 3 h 5"/>
                <a:gd name="T14" fmla="*/ 13 w 15"/>
                <a:gd name="T15" fmla="*/ 3 h 5"/>
                <a:gd name="T16" fmla="*/ 13 w 15"/>
                <a:gd name="T17" fmla="*/ 5 h 5"/>
                <a:gd name="T18" fmla="*/ 15 w 15"/>
                <a:gd name="T19" fmla="*/ 5 h 5"/>
                <a:gd name="T20" fmla="*/ 13 w 15"/>
                <a:gd name="T21" fmla="*/ 3 h 5"/>
                <a:gd name="T22" fmla="*/ 13 w 15"/>
                <a:gd name="T23" fmla="*/ 3 h 5"/>
                <a:gd name="T24" fmla="*/ 7 w 15"/>
                <a:gd name="T25" fmla="*/ 0 h 5"/>
                <a:gd name="T26" fmla="*/ 2 w 15"/>
                <a:gd name="T27" fmla="*/ 0 h 5"/>
                <a:gd name="T28" fmla="*/ 2 w 15"/>
                <a:gd name="T29" fmla="*/ 0 h 5"/>
                <a:gd name="T30" fmla="*/ 0 w 15"/>
                <a:gd name="T31" fmla="*/ 3 h 5"/>
                <a:gd name="T32" fmla="*/ 0 w 15"/>
                <a:gd name="T33" fmla="*/ 3 h 5"/>
                <a:gd name="T34" fmla="*/ 2 w 15"/>
                <a:gd name="T35" fmla="*/ 3 h 5"/>
                <a:gd name="T36" fmla="*/ 2 w 15"/>
                <a:gd name="T37" fmla="*/ 5 h 5"/>
                <a:gd name="T38" fmla="*/ 2 w 15"/>
                <a:gd name="T39" fmla="*/ 3 h 5"/>
                <a:gd name="T40" fmla="*/ 2 w 15"/>
                <a:gd name="T41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5">
                  <a:moveTo>
                    <a:pt x="2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5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10" y="3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5" y="5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7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3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58" name="Freeform 98"/>
            <p:cNvSpPr>
              <a:spLocks/>
            </p:cNvSpPr>
            <p:nvPr/>
          </p:nvSpPr>
          <p:spPr bwMode="auto">
            <a:xfrm>
              <a:off x="919" y="2571"/>
              <a:ext cx="11" cy="6"/>
            </a:xfrm>
            <a:custGeom>
              <a:avLst/>
              <a:gdLst>
                <a:gd name="T0" fmla="*/ 3 w 11"/>
                <a:gd name="T1" fmla="*/ 3 h 6"/>
                <a:gd name="T2" fmla="*/ 3 w 11"/>
                <a:gd name="T3" fmla="*/ 3 h 6"/>
                <a:gd name="T4" fmla="*/ 5 w 11"/>
                <a:gd name="T5" fmla="*/ 3 h 6"/>
                <a:gd name="T6" fmla="*/ 5 w 11"/>
                <a:gd name="T7" fmla="*/ 3 h 6"/>
                <a:gd name="T8" fmla="*/ 5 w 11"/>
                <a:gd name="T9" fmla="*/ 3 h 6"/>
                <a:gd name="T10" fmla="*/ 8 w 11"/>
                <a:gd name="T11" fmla="*/ 3 h 6"/>
                <a:gd name="T12" fmla="*/ 8 w 11"/>
                <a:gd name="T13" fmla="*/ 3 h 6"/>
                <a:gd name="T14" fmla="*/ 11 w 11"/>
                <a:gd name="T15" fmla="*/ 6 h 6"/>
                <a:gd name="T16" fmla="*/ 11 w 11"/>
                <a:gd name="T17" fmla="*/ 3 h 6"/>
                <a:gd name="T18" fmla="*/ 8 w 11"/>
                <a:gd name="T19" fmla="*/ 3 h 6"/>
                <a:gd name="T20" fmla="*/ 8 w 11"/>
                <a:gd name="T21" fmla="*/ 0 h 6"/>
                <a:gd name="T22" fmla="*/ 5 w 11"/>
                <a:gd name="T23" fmla="*/ 0 h 6"/>
                <a:gd name="T24" fmla="*/ 3 w 11"/>
                <a:gd name="T25" fmla="*/ 0 h 6"/>
                <a:gd name="T26" fmla="*/ 0 w 11"/>
                <a:gd name="T27" fmla="*/ 3 h 6"/>
                <a:gd name="T28" fmla="*/ 0 w 11"/>
                <a:gd name="T29" fmla="*/ 3 h 6"/>
                <a:gd name="T30" fmla="*/ 3 w 11"/>
                <a:gd name="T31" fmla="*/ 3 h 6"/>
                <a:gd name="T32" fmla="*/ 3 w 11"/>
                <a:gd name="T33" fmla="*/ 3 h 6"/>
                <a:gd name="T34" fmla="*/ 3 w 11"/>
                <a:gd name="T35" fmla="*/ 3 h 6"/>
                <a:gd name="T36" fmla="*/ 3 w 11"/>
                <a:gd name="T3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6">
                  <a:moveTo>
                    <a:pt x="3" y="3"/>
                  </a:moveTo>
                  <a:lnTo>
                    <a:pt x="3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11" y="6"/>
                  </a:lnTo>
                  <a:lnTo>
                    <a:pt x="11" y="3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59" name="Freeform 99"/>
            <p:cNvSpPr>
              <a:spLocks/>
            </p:cNvSpPr>
            <p:nvPr/>
          </p:nvSpPr>
          <p:spPr bwMode="auto">
            <a:xfrm>
              <a:off x="865" y="2587"/>
              <a:ext cx="5" cy="5"/>
            </a:xfrm>
            <a:custGeom>
              <a:avLst/>
              <a:gdLst>
                <a:gd name="T0" fmla="*/ 5 w 5"/>
                <a:gd name="T1" fmla="*/ 5 h 5"/>
                <a:gd name="T2" fmla="*/ 2 w 5"/>
                <a:gd name="T3" fmla="*/ 5 h 5"/>
                <a:gd name="T4" fmla="*/ 2 w 5"/>
                <a:gd name="T5" fmla="*/ 3 h 5"/>
                <a:gd name="T6" fmla="*/ 2 w 5"/>
                <a:gd name="T7" fmla="*/ 3 h 5"/>
                <a:gd name="T8" fmla="*/ 2 w 5"/>
                <a:gd name="T9" fmla="*/ 3 h 5"/>
                <a:gd name="T10" fmla="*/ 2 w 5"/>
                <a:gd name="T11" fmla="*/ 3 h 5"/>
                <a:gd name="T12" fmla="*/ 5 w 5"/>
                <a:gd name="T13" fmla="*/ 3 h 5"/>
                <a:gd name="T14" fmla="*/ 5 w 5"/>
                <a:gd name="T15" fmla="*/ 3 h 5"/>
                <a:gd name="T16" fmla="*/ 5 w 5"/>
                <a:gd name="T17" fmla="*/ 3 h 5"/>
                <a:gd name="T18" fmla="*/ 5 w 5"/>
                <a:gd name="T19" fmla="*/ 0 h 5"/>
                <a:gd name="T20" fmla="*/ 5 w 5"/>
                <a:gd name="T21" fmla="*/ 0 h 5"/>
                <a:gd name="T22" fmla="*/ 5 w 5"/>
                <a:gd name="T23" fmla="*/ 0 h 5"/>
                <a:gd name="T24" fmla="*/ 5 w 5"/>
                <a:gd name="T25" fmla="*/ 0 h 5"/>
                <a:gd name="T26" fmla="*/ 5 w 5"/>
                <a:gd name="T27" fmla="*/ 0 h 5"/>
                <a:gd name="T28" fmla="*/ 5 w 5"/>
                <a:gd name="T29" fmla="*/ 0 h 5"/>
                <a:gd name="T30" fmla="*/ 2 w 5"/>
                <a:gd name="T31" fmla="*/ 0 h 5"/>
                <a:gd name="T32" fmla="*/ 2 w 5"/>
                <a:gd name="T33" fmla="*/ 0 h 5"/>
                <a:gd name="T34" fmla="*/ 0 w 5"/>
                <a:gd name="T35" fmla="*/ 0 h 5"/>
                <a:gd name="T36" fmla="*/ 0 w 5"/>
                <a:gd name="T37" fmla="*/ 3 h 5"/>
                <a:gd name="T38" fmla="*/ 0 w 5"/>
                <a:gd name="T39" fmla="*/ 3 h 5"/>
                <a:gd name="T40" fmla="*/ 2 w 5"/>
                <a:gd name="T41" fmla="*/ 5 h 5"/>
                <a:gd name="T42" fmla="*/ 2 w 5"/>
                <a:gd name="T43" fmla="*/ 5 h 5"/>
                <a:gd name="T44" fmla="*/ 5 w 5"/>
                <a:gd name="T45" fmla="*/ 5 h 5"/>
                <a:gd name="T46" fmla="*/ 5 w 5"/>
                <a:gd name="T4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" h="5">
                  <a:moveTo>
                    <a:pt x="5" y="5"/>
                  </a:moveTo>
                  <a:lnTo>
                    <a:pt x="2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5" y="5"/>
                  </a:lnTo>
                  <a:lnTo>
                    <a:pt x="5" y="5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60" name="Freeform 100"/>
            <p:cNvSpPr>
              <a:spLocks/>
            </p:cNvSpPr>
            <p:nvPr/>
          </p:nvSpPr>
          <p:spPr bwMode="auto">
            <a:xfrm>
              <a:off x="992" y="2566"/>
              <a:ext cx="2" cy="5"/>
            </a:xfrm>
            <a:custGeom>
              <a:avLst/>
              <a:gdLst>
                <a:gd name="T0" fmla="*/ 0 w 2"/>
                <a:gd name="T1" fmla="*/ 3 h 5"/>
                <a:gd name="T2" fmla="*/ 0 w 2"/>
                <a:gd name="T3" fmla="*/ 3 h 5"/>
                <a:gd name="T4" fmla="*/ 0 w 2"/>
                <a:gd name="T5" fmla="*/ 5 h 5"/>
                <a:gd name="T6" fmla="*/ 2 w 2"/>
                <a:gd name="T7" fmla="*/ 5 h 5"/>
                <a:gd name="T8" fmla="*/ 2 w 2"/>
                <a:gd name="T9" fmla="*/ 5 h 5"/>
                <a:gd name="T10" fmla="*/ 2 w 2"/>
                <a:gd name="T11" fmla="*/ 3 h 5"/>
                <a:gd name="T12" fmla="*/ 2 w 2"/>
                <a:gd name="T13" fmla="*/ 3 h 5"/>
                <a:gd name="T14" fmla="*/ 0 w 2"/>
                <a:gd name="T15" fmla="*/ 0 h 5"/>
                <a:gd name="T16" fmla="*/ 0 w 2"/>
                <a:gd name="T17" fmla="*/ 0 h 5"/>
                <a:gd name="T18" fmla="*/ 0 w 2"/>
                <a:gd name="T19" fmla="*/ 3 h 5"/>
                <a:gd name="T20" fmla="*/ 0 w 2"/>
                <a:gd name="T21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" h="5">
                  <a:moveTo>
                    <a:pt x="0" y="3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61" name="Oval 101"/>
            <p:cNvSpPr>
              <a:spLocks noChangeArrowheads="1"/>
            </p:cNvSpPr>
            <p:nvPr/>
          </p:nvSpPr>
          <p:spPr bwMode="auto">
            <a:xfrm>
              <a:off x="992" y="2564"/>
              <a:ext cx="1" cy="2"/>
            </a:xfrm>
            <a:prstGeom prst="ellipse">
              <a:avLst/>
            </a:prstGeom>
            <a:noFill/>
            <a:ln w="476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62" name="Freeform 102"/>
            <p:cNvSpPr>
              <a:spLocks/>
            </p:cNvSpPr>
            <p:nvPr/>
          </p:nvSpPr>
          <p:spPr bwMode="auto">
            <a:xfrm>
              <a:off x="865" y="2595"/>
              <a:ext cx="0" cy="2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2 h 2"/>
                <a:gd name="T4" fmla="*/ 2 h 2"/>
                <a:gd name="T5" fmla="*/ 2 h 2"/>
                <a:gd name="T6" fmla="*/ 0 h 2"/>
                <a:gd name="T7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63" name="Freeform 103"/>
            <p:cNvSpPr>
              <a:spLocks/>
            </p:cNvSpPr>
            <p:nvPr/>
          </p:nvSpPr>
          <p:spPr bwMode="auto">
            <a:xfrm>
              <a:off x="1046" y="2662"/>
              <a:ext cx="57" cy="36"/>
            </a:xfrm>
            <a:custGeom>
              <a:avLst/>
              <a:gdLst>
                <a:gd name="T0" fmla="*/ 3 w 57"/>
                <a:gd name="T1" fmla="*/ 0 h 36"/>
                <a:gd name="T2" fmla="*/ 8 w 57"/>
                <a:gd name="T3" fmla="*/ 3 h 36"/>
                <a:gd name="T4" fmla="*/ 13 w 57"/>
                <a:gd name="T5" fmla="*/ 3 h 36"/>
                <a:gd name="T6" fmla="*/ 10 w 57"/>
                <a:gd name="T7" fmla="*/ 3 h 36"/>
                <a:gd name="T8" fmla="*/ 10 w 57"/>
                <a:gd name="T9" fmla="*/ 5 h 36"/>
                <a:gd name="T10" fmla="*/ 10 w 57"/>
                <a:gd name="T11" fmla="*/ 5 h 36"/>
                <a:gd name="T12" fmla="*/ 13 w 57"/>
                <a:gd name="T13" fmla="*/ 5 h 36"/>
                <a:gd name="T14" fmla="*/ 16 w 57"/>
                <a:gd name="T15" fmla="*/ 5 h 36"/>
                <a:gd name="T16" fmla="*/ 18 w 57"/>
                <a:gd name="T17" fmla="*/ 5 h 36"/>
                <a:gd name="T18" fmla="*/ 18 w 57"/>
                <a:gd name="T19" fmla="*/ 5 h 36"/>
                <a:gd name="T20" fmla="*/ 21 w 57"/>
                <a:gd name="T21" fmla="*/ 8 h 36"/>
                <a:gd name="T22" fmla="*/ 23 w 57"/>
                <a:gd name="T23" fmla="*/ 8 h 36"/>
                <a:gd name="T24" fmla="*/ 23 w 57"/>
                <a:gd name="T25" fmla="*/ 8 h 36"/>
                <a:gd name="T26" fmla="*/ 26 w 57"/>
                <a:gd name="T27" fmla="*/ 8 h 36"/>
                <a:gd name="T28" fmla="*/ 29 w 57"/>
                <a:gd name="T29" fmla="*/ 8 h 36"/>
                <a:gd name="T30" fmla="*/ 29 w 57"/>
                <a:gd name="T31" fmla="*/ 10 h 36"/>
                <a:gd name="T32" fmla="*/ 31 w 57"/>
                <a:gd name="T33" fmla="*/ 10 h 36"/>
                <a:gd name="T34" fmla="*/ 34 w 57"/>
                <a:gd name="T35" fmla="*/ 10 h 36"/>
                <a:gd name="T36" fmla="*/ 39 w 57"/>
                <a:gd name="T37" fmla="*/ 10 h 36"/>
                <a:gd name="T38" fmla="*/ 39 w 57"/>
                <a:gd name="T39" fmla="*/ 10 h 36"/>
                <a:gd name="T40" fmla="*/ 39 w 57"/>
                <a:gd name="T41" fmla="*/ 10 h 36"/>
                <a:gd name="T42" fmla="*/ 42 w 57"/>
                <a:gd name="T43" fmla="*/ 16 h 36"/>
                <a:gd name="T44" fmla="*/ 47 w 57"/>
                <a:gd name="T45" fmla="*/ 16 h 36"/>
                <a:gd name="T46" fmla="*/ 52 w 57"/>
                <a:gd name="T47" fmla="*/ 13 h 36"/>
                <a:gd name="T48" fmla="*/ 57 w 57"/>
                <a:gd name="T49" fmla="*/ 16 h 36"/>
                <a:gd name="T50" fmla="*/ 52 w 57"/>
                <a:gd name="T51" fmla="*/ 18 h 36"/>
                <a:gd name="T52" fmla="*/ 52 w 57"/>
                <a:gd name="T53" fmla="*/ 21 h 36"/>
                <a:gd name="T54" fmla="*/ 54 w 57"/>
                <a:gd name="T55" fmla="*/ 21 h 36"/>
                <a:gd name="T56" fmla="*/ 54 w 57"/>
                <a:gd name="T57" fmla="*/ 23 h 36"/>
                <a:gd name="T58" fmla="*/ 54 w 57"/>
                <a:gd name="T59" fmla="*/ 23 h 36"/>
                <a:gd name="T60" fmla="*/ 54 w 57"/>
                <a:gd name="T61" fmla="*/ 29 h 36"/>
                <a:gd name="T62" fmla="*/ 54 w 57"/>
                <a:gd name="T63" fmla="*/ 29 h 36"/>
                <a:gd name="T64" fmla="*/ 54 w 57"/>
                <a:gd name="T65" fmla="*/ 31 h 36"/>
                <a:gd name="T66" fmla="*/ 52 w 57"/>
                <a:gd name="T67" fmla="*/ 34 h 36"/>
                <a:gd name="T68" fmla="*/ 49 w 57"/>
                <a:gd name="T69" fmla="*/ 36 h 36"/>
                <a:gd name="T70" fmla="*/ 44 w 57"/>
                <a:gd name="T71" fmla="*/ 36 h 36"/>
                <a:gd name="T72" fmla="*/ 42 w 57"/>
                <a:gd name="T73" fmla="*/ 31 h 36"/>
                <a:gd name="T74" fmla="*/ 42 w 57"/>
                <a:gd name="T75" fmla="*/ 34 h 36"/>
                <a:gd name="T76" fmla="*/ 42 w 57"/>
                <a:gd name="T77" fmla="*/ 36 h 36"/>
                <a:gd name="T78" fmla="*/ 42 w 57"/>
                <a:gd name="T79" fmla="*/ 36 h 36"/>
                <a:gd name="T80" fmla="*/ 42 w 57"/>
                <a:gd name="T81" fmla="*/ 34 h 36"/>
                <a:gd name="T82" fmla="*/ 36 w 57"/>
                <a:gd name="T83" fmla="*/ 34 h 36"/>
                <a:gd name="T84" fmla="*/ 31 w 57"/>
                <a:gd name="T85" fmla="*/ 31 h 36"/>
                <a:gd name="T86" fmla="*/ 31 w 57"/>
                <a:gd name="T87" fmla="*/ 31 h 36"/>
                <a:gd name="T88" fmla="*/ 29 w 57"/>
                <a:gd name="T89" fmla="*/ 34 h 36"/>
                <a:gd name="T90" fmla="*/ 26 w 57"/>
                <a:gd name="T91" fmla="*/ 31 h 36"/>
                <a:gd name="T92" fmla="*/ 26 w 57"/>
                <a:gd name="T93" fmla="*/ 26 h 36"/>
                <a:gd name="T94" fmla="*/ 21 w 57"/>
                <a:gd name="T95" fmla="*/ 23 h 36"/>
                <a:gd name="T96" fmla="*/ 21 w 57"/>
                <a:gd name="T97" fmla="*/ 21 h 36"/>
                <a:gd name="T98" fmla="*/ 18 w 57"/>
                <a:gd name="T99" fmla="*/ 18 h 36"/>
                <a:gd name="T100" fmla="*/ 16 w 57"/>
                <a:gd name="T101" fmla="*/ 13 h 36"/>
                <a:gd name="T102" fmla="*/ 16 w 57"/>
                <a:gd name="T103" fmla="*/ 10 h 36"/>
                <a:gd name="T104" fmla="*/ 10 w 57"/>
                <a:gd name="T105" fmla="*/ 8 h 36"/>
                <a:gd name="T106" fmla="*/ 3 w 57"/>
                <a:gd name="T10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7" h="36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10" y="0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3" y="5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39" y="13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44" y="16"/>
                  </a:lnTo>
                  <a:lnTo>
                    <a:pt x="47" y="16"/>
                  </a:lnTo>
                  <a:lnTo>
                    <a:pt x="47" y="16"/>
                  </a:lnTo>
                  <a:lnTo>
                    <a:pt x="49" y="13"/>
                  </a:lnTo>
                  <a:lnTo>
                    <a:pt x="49" y="13"/>
                  </a:lnTo>
                  <a:lnTo>
                    <a:pt x="52" y="13"/>
                  </a:lnTo>
                  <a:lnTo>
                    <a:pt x="52" y="13"/>
                  </a:lnTo>
                  <a:lnTo>
                    <a:pt x="54" y="13"/>
                  </a:lnTo>
                  <a:lnTo>
                    <a:pt x="57" y="16"/>
                  </a:lnTo>
                  <a:lnTo>
                    <a:pt x="54" y="16"/>
                  </a:lnTo>
                  <a:lnTo>
                    <a:pt x="54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21"/>
                  </a:lnTo>
                  <a:lnTo>
                    <a:pt x="54" y="21"/>
                  </a:lnTo>
                  <a:lnTo>
                    <a:pt x="54" y="21"/>
                  </a:lnTo>
                  <a:lnTo>
                    <a:pt x="54" y="21"/>
                  </a:lnTo>
                  <a:lnTo>
                    <a:pt x="54" y="21"/>
                  </a:lnTo>
                  <a:lnTo>
                    <a:pt x="57" y="21"/>
                  </a:lnTo>
                  <a:lnTo>
                    <a:pt x="54" y="23"/>
                  </a:lnTo>
                  <a:lnTo>
                    <a:pt x="54" y="23"/>
                  </a:lnTo>
                  <a:lnTo>
                    <a:pt x="54" y="23"/>
                  </a:lnTo>
                  <a:lnTo>
                    <a:pt x="54" y="23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54" y="29"/>
                  </a:lnTo>
                  <a:lnTo>
                    <a:pt x="54" y="29"/>
                  </a:lnTo>
                  <a:lnTo>
                    <a:pt x="54" y="29"/>
                  </a:lnTo>
                  <a:lnTo>
                    <a:pt x="54" y="29"/>
                  </a:lnTo>
                  <a:lnTo>
                    <a:pt x="54" y="31"/>
                  </a:lnTo>
                  <a:lnTo>
                    <a:pt x="54" y="31"/>
                  </a:lnTo>
                  <a:lnTo>
                    <a:pt x="54" y="31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49" y="36"/>
                  </a:lnTo>
                  <a:lnTo>
                    <a:pt x="49" y="36"/>
                  </a:lnTo>
                  <a:lnTo>
                    <a:pt x="49" y="36"/>
                  </a:lnTo>
                  <a:lnTo>
                    <a:pt x="47" y="36"/>
                  </a:lnTo>
                  <a:lnTo>
                    <a:pt x="44" y="36"/>
                  </a:lnTo>
                  <a:lnTo>
                    <a:pt x="44" y="34"/>
                  </a:lnTo>
                  <a:lnTo>
                    <a:pt x="42" y="34"/>
                  </a:lnTo>
                  <a:lnTo>
                    <a:pt x="42" y="31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39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4" y="34"/>
                  </a:lnTo>
                  <a:lnTo>
                    <a:pt x="34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29" y="31"/>
                  </a:lnTo>
                  <a:lnTo>
                    <a:pt x="29" y="34"/>
                  </a:lnTo>
                  <a:lnTo>
                    <a:pt x="26" y="34"/>
                  </a:lnTo>
                  <a:lnTo>
                    <a:pt x="26" y="31"/>
                  </a:lnTo>
                  <a:lnTo>
                    <a:pt x="26" y="31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6" y="26"/>
                  </a:lnTo>
                  <a:lnTo>
                    <a:pt x="23" y="26"/>
                  </a:lnTo>
                  <a:lnTo>
                    <a:pt x="23" y="23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18" y="21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6"/>
                  </a:lnTo>
                  <a:lnTo>
                    <a:pt x="16" y="16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0" y="8"/>
                  </a:lnTo>
                  <a:lnTo>
                    <a:pt x="8" y="8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64" name="Freeform 104"/>
            <p:cNvSpPr>
              <a:spLocks/>
            </p:cNvSpPr>
            <p:nvPr/>
          </p:nvSpPr>
          <p:spPr bwMode="auto">
            <a:xfrm>
              <a:off x="1046" y="2662"/>
              <a:ext cx="57" cy="36"/>
            </a:xfrm>
            <a:custGeom>
              <a:avLst/>
              <a:gdLst>
                <a:gd name="T0" fmla="*/ 3 w 57"/>
                <a:gd name="T1" fmla="*/ 0 h 36"/>
                <a:gd name="T2" fmla="*/ 8 w 57"/>
                <a:gd name="T3" fmla="*/ 3 h 36"/>
                <a:gd name="T4" fmla="*/ 13 w 57"/>
                <a:gd name="T5" fmla="*/ 3 h 36"/>
                <a:gd name="T6" fmla="*/ 10 w 57"/>
                <a:gd name="T7" fmla="*/ 3 h 36"/>
                <a:gd name="T8" fmla="*/ 10 w 57"/>
                <a:gd name="T9" fmla="*/ 5 h 36"/>
                <a:gd name="T10" fmla="*/ 10 w 57"/>
                <a:gd name="T11" fmla="*/ 5 h 36"/>
                <a:gd name="T12" fmla="*/ 13 w 57"/>
                <a:gd name="T13" fmla="*/ 5 h 36"/>
                <a:gd name="T14" fmla="*/ 16 w 57"/>
                <a:gd name="T15" fmla="*/ 5 h 36"/>
                <a:gd name="T16" fmla="*/ 18 w 57"/>
                <a:gd name="T17" fmla="*/ 5 h 36"/>
                <a:gd name="T18" fmla="*/ 18 w 57"/>
                <a:gd name="T19" fmla="*/ 5 h 36"/>
                <a:gd name="T20" fmla="*/ 21 w 57"/>
                <a:gd name="T21" fmla="*/ 8 h 36"/>
                <a:gd name="T22" fmla="*/ 23 w 57"/>
                <a:gd name="T23" fmla="*/ 8 h 36"/>
                <a:gd name="T24" fmla="*/ 23 w 57"/>
                <a:gd name="T25" fmla="*/ 8 h 36"/>
                <a:gd name="T26" fmla="*/ 26 w 57"/>
                <a:gd name="T27" fmla="*/ 8 h 36"/>
                <a:gd name="T28" fmla="*/ 29 w 57"/>
                <a:gd name="T29" fmla="*/ 8 h 36"/>
                <a:gd name="T30" fmla="*/ 29 w 57"/>
                <a:gd name="T31" fmla="*/ 10 h 36"/>
                <a:gd name="T32" fmla="*/ 31 w 57"/>
                <a:gd name="T33" fmla="*/ 10 h 36"/>
                <a:gd name="T34" fmla="*/ 34 w 57"/>
                <a:gd name="T35" fmla="*/ 10 h 36"/>
                <a:gd name="T36" fmla="*/ 39 w 57"/>
                <a:gd name="T37" fmla="*/ 10 h 36"/>
                <a:gd name="T38" fmla="*/ 39 w 57"/>
                <a:gd name="T39" fmla="*/ 10 h 36"/>
                <a:gd name="T40" fmla="*/ 39 w 57"/>
                <a:gd name="T41" fmla="*/ 10 h 36"/>
                <a:gd name="T42" fmla="*/ 42 w 57"/>
                <a:gd name="T43" fmla="*/ 16 h 36"/>
                <a:gd name="T44" fmla="*/ 47 w 57"/>
                <a:gd name="T45" fmla="*/ 16 h 36"/>
                <a:gd name="T46" fmla="*/ 52 w 57"/>
                <a:gd name="T47" fmla="*/ 13 h 36"/>
                <a:gd name="T48" fmla="*/ 57 w 57"/>
                <a:gd name="T49" fmla="*/ 16 h 36"/>
                <a:gd name="T50" fmla="*/ 52 w 57"/>
                <a:gd name="T51" fmla="*/ 18 h 36"/>
                <a:gd name="T52" fmla="*/ 52 w 57"/>
                <a:gd name="T53" fmla="*/ 21 h 36"/>
                <a:gd name="T54" fmla="*/ 54 w 57"/>
                <a:gd name="T55" fmla="*/ 21 h 36"/>
                <a:gd name="T56" fmla="*/ 54 w 57"/>
                <a:gd name="T57" fmla="*/ 23 h 36"/>
                <a:gd name="T58" fmla="*/ 54 w 57"/>
                <a:gd name="T59" fmla="*/ 23 h 36"/>
                <a:gd name="T60" fmla="*/ 54 w 57"/>
                <a:gd name="T61" fmla="*/ 29 h 36"/>
                <a:gd name="T62" fmla="*/ 54 w 57"/>
                <a:gd name="T63" fmla="*/ 29 h 36"/>
                <a:gd name="T64" fmla="*/ 54 w 57"/>
                <a:gd name="T65" fmla="*/ 31 h 36"/>
                <a:gd name="T66" fmla="*/ 52 w 57"/>
                <a:gd name="T67" fmla="*/ 34 h 36"/>
                <a:gd name="T68" fmla="*/ 49 w 57"/>
                <a:gd name="T69" fmla="*/ 36 h 36"/>
                <a:gd name="T70" fmla="*/ 44 w 57"/>
                <a:gd name="T71" fmla="*/ 36 h 36"/>
                <a:gd name="T72" fmla="*/ 42 w 57"/>
                <a:gd name="T73" fmla="*/ 31 h 36"/>
                <a:gd name="T74" fmla="*/ 42 w 57"/>
                <a:gd name="T75" fmla="*/ 34 h 36"/>
                <a:gd name="T76" fmla="*/ 42 w 57"/>
                <a:gd name="T77" fmla="*/ 36 h 36"/>
                <a:gd name="T78" fmla="*/ 42 w 57"/>
                <a:gd name="T79" fmla="*/ 36 h 36"/>
                <a:gd name="T80" fmla="*/ 42 w 57"/>
                <a:gd name="T81" fmla="*/ 34 h 36"/>
                <a:gd name="T82" fmla="*/ 36 w 57"/>
                <a:gd name="T83" fmla="*/ 34 h 36"/>
                <a:gd name="T84" fmla="*/ 31 w 57"/>
                <a:gd name="T85" fmla="*/ 31 h 36"/>
                <a:gd name="T86" fmla="*/ 31 w 57"/>
                <a:gd name="T87" fmla="*/ 31 h 36"/>
                <a:gd name="T88" fmla="*/ 29 w 57"/>
                <a:gd name="T89" fmla="*/ 34 h 36"/>
                <a:gd name="T90" fmla="*/ 26 w 57"/>
                <a:gd name="T91" fmla="*/ 31 h 36"/>
                <a:gd name="T92" fmla="*/ 26 w 57"/>
                <a:gd name="T93" fmla="*/ 26 h 36"/>
                <a:gd name="T94" fmla="*/ 21 w 57"/>
                <a:gd name="T95" fmla="*/ 23 h 36"/>
                <a:gd name="T96" fmla="*/ 21 w 57"/>
                <a:gd name="T97" fmla="*/ 21 h 36"/>
                <a:gd name="T98" fmla="*/ 18 w 57"/>
                <a:gd name="T99" fmla="*/ 18 h 36"/>
                <a:gd name="T100" fmla="*/ 16 w 57"/>
                <a:gd name="T101" fmla="*/ 13 h 36"/>
                <a:gd name="T102" fmla="*/ 16 w 57"/>
                <a:gd name="T103" fmla="*/ 10 h 36"/>
                <a:gd name="T104" fmla="*/ 10 w 57"/>
                <a:gd name="T105" fmla="*/ 8 h 36"/>
                <a:gd name="T106" fmla="*/ 3 w 57"/>
                <a:gd name="T10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7" h="36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10" y="0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3" y="5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39" y="13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44" y="16"/>
                  </a:lnTo>
                  <a:lnTo>
                    <a:pt x="47" y="16"/>
                  </a:lnTo>
                  <a:lnTo>
                    <a:pt x="47" y="16"/>
                  </a:lnTo>
                  <a:lnTo>
                    <a:pt x="49" y="13"/>
                  </a:lnTo>
                  <a:lnTo>
                    <a:pt x="49" y="13"/>
                  </a:lnTo>
                  <a:lnTo>
                    <a:pt x="52" y="13"/>
                  </a:lnTo>
                  <a:lnTo>
                    <a:pt x="52" y="13"/>
                  </a:lnTo>
                  <a:lnTo>
                    <a:pt x="54" y="13"/>
                  </a:lnTo>
                  <a:lnTo>
                    <a:pt x="57" y="16"/>
                  </a:lnTo>
                  <a:lnTo>
                    <a:pt x="54" y="16"/>
                  </a:lnTo>
                  <a:lnTo>
                    <a:pt x="54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21"/>
                  </a:lnTo>
                  <a:lnTo>
                    <a:pt x="54" y="21"/>
                  </a:lnTo>
                  <a:lnTo>
                    <a:pt x="54" y="21"/>
                  </a:lnTo>
                  <a:lnTo>
                    <a:pt x="54" y="21"/>
                  </a:lnTo>
                  <a:lnTo>
                    <a:pt x="54" y="21"/>
                  </a:lnTo>
                  <a:lnTo>
                    <a:pt x="57" y="21"/>
                  </a:lnTo>
                  <a:lnTo>
                    <a:pt x="54" y="23"/>
                  </a:lnTo>
                  <a:lnTo>
                    <a:pt x="54" y="23"/>
                  </a:lnTo>
                  <a:lnTo>
                    <a:pt x="54" y="23"/>
                  </a:lnTo>
                  <a:lnTo>
                    <a:pt x="54" y="23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54" y="29"/>
                  </a:lnTo>
                  <a:lnTo>
                    <a:pt x="54" y="29"/>
                  </a:lnTo>
                  <a:lnTo>
                    <a:pt x="54" y="29"/>
                  </a:lnTo>
                  <a:lnTo>
                    <a:pt x="54" y="29"/>
                  </a:lnTo>
                  <a:lnTo>
                    <a:pt x="54" y="31"/>
                  </a:lnTo>
                  <a:lnTo>
                    <a:pt x="54" y="31"/>
                  </a:lnTo>
                  <a:lnTo>
                    <a:pt x="54" y="31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49" y="36"/>
                  </a:lnTo>
                  <a:lnTo>
                    <a:pt x="49" y="36"/>
                  </a:lnTo>
                  <a:lnTo>
                    <a:pt x="49" y="36"/>
                  </a:lnTo>
                  <a:lnTo>
                    <a:pt x="47" y="36"/>
                  </a:lnTo>
                  <a:lnTo>
                    <a:pt x="44" y="36"/>
                  </a:lnTo>
                  <a:lnTo>
                    <a:pt x="44" y="34"/>
                  </a:lnTo>
                  <a:lnTo>
                    <a:pt x="42" y="34"/>
                  </a:lnTo>
                  <a:lnTo>
                    <a:pt x="42" y="31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39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4" y="34"/>
                  </a:lnTo>
                  <a:lnTo>
                    <a:pt x="34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29" y="31"/>
                  </a:lnTo>
                  <a:lnTo>
                    <a:pt x="29" y="34"/>
                  </a:lnTo>
                  <a:lnTo>
                    <a:pt x="26" y="34"/>
                  </a:lnTo>
                  <a:lnTo>
                    <a:pt x="26" y="31"/>
                  </a:lnTo>
                  <a:lnTo>
                    <a:pt x="26" y="31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6" y="26"/>
                  </a:lnTo>
                  <a:lnTo>
                    <a:pt x="23" y="26"/>
                  </a:lnTo>
                  <a:lnTo>
                    <a:pt x="23" y="23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18" y="21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6"/>
                  </a:lnTo>
                  <a:lnTo>
                    <a:pt x="16" y="16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0" y="8"/>
                  </a:lnTo>
                  <a:lnTo>
                    <a:pt x="8" y="8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65" name="Freeform 105"/>
            <p:cNvSpPr>
              <a:spLocks/>
            </p:cNvSpPr>
            <p:nvPr/>
          </p:nvSpPr>
          <p:spPr bwMode="auto">
            <a:xfrm>
              <a:off x="1046" y="2662"/>
              <a:ext cx="57" cy="36"/>
            </a:xfrm>
            <a:custGeom>
              <a:avLst/>
              <a:gdLst>
                <a:gd name="T0" fmla="*/ 3 w 57"/>
                <a:gd name="T1" fmla="*/ 0 h 36"/>
                <a:gd name="T2" fmla="*/ 8 w 57"/>
                <a:gd name="T3" fmla="*/ 3 h 36"/>
                <a:gd name="T4" fmla="*/ 13 w 57"/>
                <a:gd name="T5" fmla="*/ 3 h 36"/>
                <a:gd name="T6" fmla="*/ 10 w 57"/>
                <a:gd name="T7" fmla="*/ 3 h 36"/>
                <a:gd name="T8" fmla="*/ 10 w 57"/>
                <a:gd name="T9" fmla="*/ 5 h 36"/>
                <a:gd name="T10" fmla="*/ 10 w 57"/>
                <a:gd name="T11" fmla="*/ 5 h 36"/>
                <a:gd name="T12" fmla="*/ 13 w 57"/>
                <a:gd name="T13" fmla="*/ 5 h 36"/>
                <a:gd name="T14" fmla="*/ 16 w 57"/>
                <a:gd name="T15" fmla="*/ 5 h 36"/>
                <a:gd name="T16" fmla="*/ 18 w 57"/>
                <a:gd name="T17" fmla="*/ 5 h 36"/>
                <a:gd name="T18" fmla="*/ 18 w 57"/>
                <a:gd name="T19" fmla="*/ 5 h 36"/>
                <a:gd name="T20" fmla="*/ 21 w 57"/>
                <a:gd name="T21" fmla="*/ 8 h 36"/>
                <a:gd name="T22" fmla="*/ 23 w 57"/>
                <a:gd name="T23" fmla="*/ 8 h 36"/>
                <a:gd name="T24" fmla="*/ 23 w 57"/>
                <a:gd name="T25" fmla="*/ 8 h 36"/>
                <a:gd name="T26" fmla="*/ 26 w 57"/>
                <a:gd name="T27" fmla="*/ 8 h 36"/>
                <a:gd name="T28" fmla="*/ 29 w 57"/>
                <a:gd name="T29" fmla="*/ 8 h 36"/>
                <a:gd name="T30" fmla="*/ 29 w 57"/>
                <a:gd name="T31" fmla="*/ 10 h 36"/>
                <a:gd name="T32" fmla="*/ 31 w 57"/>
                <a:gd name="T33" fmla="*/ 10 h 36"/>
                <a:gd name="T34" fmla="*/ 34 w 57"/>
                <a:gd name="T35" fmla="*/ 10 h 36"/>
                <a:gd name="T36" fmla="*/ 39 w 57"/>
                <a:gd name="T37" fmla="*/ 10 h 36"/>
                <a:gd name="T38" fmla="*/ 39 w 57"/>
                <a:gd name="T39" fmla="*/ 10 h 36"/>
                <a:gd name="T40" fmla="*/ 39 w 57"/>
                <a:gd name="T41" fmla="*/ 10 h 36"/>
                <a:gd name="T42" fmla="*/ 42 w 57"/>
                <a:gd name="T43" fmla="*/ 16 h 36"/>
                <a:gd name="T44" fmla="*/ 47 w 57"/>
                <a:gd name="T45" fmla="*/ 16 h 36"/>
                <a:gd name="T46" fmla="*/ 52 w 57"/>
                <a:gd name="T47" fmla="*/ 13 h 36"/>
                <a:gd name="T48" fmla="*/ 57 w 57"/>
                <a:gd name="T49" fmla="*/ 16 h 36"/>
                <a:gd name="T50" fmla="*/ 52 w 57"/>
                <a:gd name="T51" fmla="*/ 18 h 36"/>
                <a:gd name="T52" fmla="*/ 52 w 57"/>
                <a:gd name="T53" fmla="*/ 21 h 36"/>
                <a:gd name="T54" fmla="*/ 54 w 57"/>
                <a:gd name="T55" fmla="*/ 21 h 36"/>
                <a:gd name="T56" fmla="*/ 54 w 57"/>
                <a:gd name="T57" fmla="*/ 23 h 36"/>
                <a:gd name="T58" fmla="*/ 54 w 57"/>
                <a:gd name="T59" fmla="*/ 23 h 36"/>
                <a:gd name="T60" fmla="*/ 54 w 57"/>
                <a:gd name="T61" fmla="*/ 29 h 36"/>
                <a:gd name="T62" fmla="*/ 54 w 57"/>
                <a:gd name="T63" fmla="*/ 29 h 36"/>
                <a:gd name="T64" fmla="*/ 54 w 57"/>
                <a:gd name="T65" fmla="*/ 31 h 36"/>
                <a:gd name="T66" fmla="*/ 52 w 57"/>
                <a:gd name="T67" fmla="*/ 34 h 36"/>
                <a:gd name="T68" fmla="*/ 49 w 57"/>
                <a:gd name="T69" fmla="*/ 36 h 36"/>
                <a:gd name="T70" fmla="*/ 44 w 57"/>
                <a:gd name="T71" fmla="*/ 36 h 36"/>
                <a:gd name="T72" fmla="*/ 42 w 57"/>
                <a:gd name="T73" fmla="*/ 31 h 36"/>
                <a:gd name="T74" fmla="*/ 42 w 57"/>
                <a:gd name="T75" fmla="*/ 34 h 36"/>
                <a:gd name="T76" fmla="*/ 42 w 57"/>
                <a:gd name="T77" fmla="*/ 36 h 36"/>
                <a:gd name="T78" fmla="*/ 42 w 57"/>
                <a:gd name="T79" fmla="*/ 36 h 36"/>
                <a:gd name="T80" fmla="*/ 42 w 57"/>
                <a:gd name="T81" fmla="*/ 34 h 36"/>
                <a:gd name="T82" fmla="*/ 36 w 57"/>
                <a:gd name="T83" fmla="*/ 34 h 36"/>
                <a:gd name="T84" fmla="*/ 31 w 57"/>
                <a:gd name="T85" fmla="*/ 31 h 36"/>
                <a:gd name="T86" fmla="*/ 31 w 57"/>
                <a:gd name="T87" fmla="*/ 31 h 36"/>
                <a:gd name="T88" fmla="*/ 29 w 57"/>
                <a:gd name="T89" fmla="*/ 34 h 36"/>
                <a:gd name="T90" fmla="*/ 26 w 57"/>
                <a:gd name="T91" fmla="*/ 31 h 36"/>
                <a:gd name="T92" fmla="*/ 26 w 57"/>
                <a:gd name="T93" fmla="*/ 26 h 36"/>
                <a:gd name="T94" fmla="*/ 21 w 57"/>
                <a:gd name="T95" fmla="*/ 23 h 36"/>
                <a:gd name="T96" fmla="*/ 21 w 57"/>
                <a:gd name="T97" fmla="*/ 21 h 36"/>
                <a:gd name="T98" fmla="*/ 18 w 57"/>
                <a:gd name="T99" fmla="*/ 18 h 36"/>
                <a:gd name="T100" fmla="*/ 16 w 57"/>
                <a:gd name="T101" fmla="*/ 13 h 36"/>
                <a:gd name="T102" fmla="*/ 16 w 57"/>
                <a:gd name="T103" fmla="*/ 10 h 36"/>
                <a:gd name="T104" fmla="*/ 10 w 57"/>
                <a:gd name="T105" fmla="*/ 8 h 36"/>
                <a:gd name="T106" fmla="*/ 3 w 57"/>
                <a:gd name="T10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7" h="36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10" y="0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3" y="5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39" y="13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44" y="16"/>
                  </a:lnTo>
                  <a:lnTo>
                    <a:pt x="47" y="16"/>
                  </a:lnTo>
                  <a:lnTo>
                    <a:pt x="47" y="16"/>
                  </a:lnTo>
                  <a:lnTo>
                    <a:pt x="49" y="13"/>
                  </a:lnTo>
                  <a:lnTo>
                    <a:pt x="49" y="13"/>
                  </a:lnTo>
                  <a:lnTo>
                    <a:pt x="52" y="13"/>
                  </a:lnTo>
                  <a:lnTo>
                    <a:pt x="52" y="13"/>
                  </a:lnTo>
                  <a:lnTo>
                    <a:pt x="54" y="13"/>
                  </a:lnTo>
                  <a:lnTo>
                    <a:pt x="57" y="16"/>
                  </a:lnTo>
                  <a:lnTo>
                    <a:pt x="54" y="16"/>
                  </a:lnTo>
                  <a:lnTo>
                    <a:pt x="54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21"/>
                  </a:lnTo>
                  <a:lnTo>
                    <a:pt x="54" y="21"/>
                  </a:lnTo>
                  <a:lnTo>
                    <a:pt x="54" y="21"/>
                  </a:lnTo>
                  <a:lnTo>
                    <a:pt x="54" y="21"/>
                  </a:lnTo>
                  <a:lnTo>
                    <a:pt x="54" y="21"/>
                  </a:lnTo>
                  <a:lnTo>
                    <a:pt x="57" y="21"/>
                  </a:lnTo>
                  <a:lnTo>
                    <a:pt x="54" y="23"/>
                  </a:lnTo>
                  <a:lnTo>
                    <a:pt x="54" y="23"/>
                  </a:lnTo>
                  <a:lnTo>
                    <a:pt x="54" y="23"/>
                  </a:lnTo>
                  <a:lnTo>
                    <a:pt x="54" y="23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54" y="29"/>
                  </a:lnTo>
                  <a:lnTo>
                    <a:pt x="54" y="29"/>
                  </a:lnTo>
                  <a:lnTo>
                    <a:pt x="54" y="29"/>
                  </a:lnTo>
                  <a:lnTo>
                    <a:pt x="54" y="29"/>
                  </a:lnTo>
                  <a:lnTo>
                    <a:pt x="54" y="31"/>
                  </a:lnTo>
                  <a:lnTo>
                    <a:pt x="54" y="31"/>
                  </a:lnTo>
                  <a:lnTo>
                    <a:pt x="54" y="31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49" y="36"/>
                  </a:lnTo>
                  <a:lnTo>
                    <a:pt x="49" y="36"/>
                  </a:lnTo>
                  <a:lnTo>
                    <a:pt x="49" y="36"/>
                  </a:lnTo>
                  <a:lnTo>
                    <a:pt x="47" y="36"/>
                  </a:lnTo>
                  <a:lnTo>
                    <a:pt x="44" y="36"/>
                  </a:lnTo>
                  <a:lnTo>
                    <a:pt x="44" y="34"/>
                  </a:lnTo>
                  <a:lnTo>
                    <a:pt x="42" y="34"/>
                  </a:lnTo>
                  <a:lnTo>
                    <a:pt x="42" y="31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39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4" y="34"/>
                  </a:lnTo>
                  <a:lnTo>
                    <a:pt x="34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29" y="31"/>
                  </a:lnTo>
                  <a:lnTo>
                    <a:pt x="29" y="34"/>
                  </a:lnTo>
                  <a:lnTo>
                    <a:pt x="26" y="34"/>
                  </a:lnTo>
                  <a:lnTo>
                    <a:pt x="26" y="31"/>
                  </a:lnTo>
                  <a:lnTo>
                    <a:pt x="26" y="31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6" y="26"/>
                  </a:lnTo>
                  <a:lnTo>
                    <a:pt x="23" y="26"/>
                  </a:lnTo>
                  <a:lnTo>
                    <a:pt x="23" y="23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18" y="21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6"/>
                  </a:lnTo>
                  <a:lnTo>
                    <a:pt x="16" y="16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0" y="8"/>
                  </a:lnTo>
                  <a:lnTo>
                    <a:pt x="8" y="8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66" name="Freeform 106"/>
            <p:cNvSpPr>
              <a:spLocks/>
            </p:cNvSpPr>
            <p:nvPr/>
          </p:nvSpPr>
          <p:spPr bwMode="auto">
            <a:xfrm>
              <a:off x="1046" y="2662"/>
              <a:ext cx="57" cy="36"/>
            </a:xfrm>
            <a:custGeom>
              <a:avLst/>
              <a:gdLst>
                <a:gd name="T0" fmla="*/ 3 w 57"/>
                <a:gd name="T1" fmla="*/ 0 h 36"/>
                <a:gd name="T2" fmla="*/ 8 w 57"/>
                <a:gd name="T3" fmla="*/ 3 h 36"/>
                <a:gd name="T4" fmla="*/ 13 w 57"/>
                <a:gd name="T5" fmla="*/ 3 h 36"/>
                <a:gd name="T6" fmla="*/ 10 w 57"/>
                <a:gd name="T7" fmla="*/ 3 h 36"/>
                <a:gd name="T8" fmla="*/ 10 w 57"/>
                <a:gd name="T9" fmla="*/ 5 h 36"/>
                <a:gd name="T10" fmla="*/ 10 w 57"/>
                <a:gd name="T11" fmla="*/ 5 h 36"/>
                <a:gd name="T12" fmla="*/ 13 w 57"/>
                <a:gd name="T13" fmla="*/ 5 h 36"/>
                <a:gd name="T14" fmla="*/ 16 w 57"/>
                <a:gd name="T15" fmla="*/ 5 h 36"/>
                <a:gd name="T16" fmla="*/ 18 w 57"/>
                <a:gd name="T17" fmla="*/ 5 h 36"/>
                <a:gd name="T18" fmla="*/ 18 w 57"/>
                <a:gd name="T19" fmla="*/ 5 h 36"/>
                <a:gd name="T20" fmla="*/ 21 w 57"/>
                <a:gd name="T21" fmla="*/ 8 h 36"/>
                <a:gd name="T22" fmla="*/ 23 w 57"/>
                <a:gd name="T23" fmla="*/ 8 h 36"/>
                <a:gd name="T24" fmla="*/ 23 w 57"/>
                <a:gd name="T25" fmla="*/ 8 h 36"/>
                <a:gd name="T26" fmla="*/ 26 w 57"/>
                <a:gd name="T27" fmla="*/ 8 h 36"/>
                <a:gd name="T28" fmla="*/ 29 w 57"/>
                <a:gd name="T29" fmla="*/ 8 h 36"/>
                <a:gd name="T30" fmla="*/ 29 w 57"/>
                <a:gd name="T31" fmla="*/ 10 h 36"/>
                <a:gd name="T32" fmla="*/ 31 w 57"/>
                <a:gd name="T33" fmla="*/ 10 h 36"/>
                <a:gd name="T34" fmla="*/ 34 w 57"/>
                <a:gd name="T35" fmla="*/ 10 h 36"/>
                <a:gd name="T36" fmla="*/ 39 w 57"/>
                <a:gd name="T37" fmla="*/ 10 h 36"/>
                <a:gd name="T38" fmla="*/ 39 w 57"/>
                <a:gd name="T39" fmla="*/ 10 h 36"/>
                <a:gd name="T40" fmla="*/ 39 w 57"/>
                <a:gd name="T41" fmla="*/ 10 h 36"/>
                <a:gd name="T42" fmla="*/ 42 w 57"/>
                <a:gd name="T43" fmla="*/ 16 h 36"/>
                <a:gd name="T44" fmla="*/ 47 w 57"/>
                <a:gd name="T45" fmla="*/ 16 h 36"/>
                <a:gd name="T46" fmla="*/ 52 w 57"/>
                <a:gd name="T47" fmla="*/ 13 h 36"/>
                <a:gd name="T48" fmla="*/ 57 w 57"/>
                <a:gd name="T49" fmla="*/ 16 h 36"/>
                <a:gd name="T50" fmla="*/ 52 w 57"/>
                <a:gd name="T51" fmla="*/ 18 h 36"/>
                <a:gd name="T52" fmla="*/ 52 w 57"/>
                <a:gd name="T53" fmla="*/ 21 h 36"/>
                <a:gd name="T54" fmla="*/ 54 w 57"/>
                <a:gd name="T55" fmla="*/ 21 h 36"/>
                <a:gd name="T56" fmla="*/ 54 w 57"/>
                <a:gd name="T57" fmla="*/ 23 h 36"/>
                <a:gd name="T58" fmla="*/ 54 w 57"/>
                <a:gd name="T59" fmla="*/ 23 h 36"/>
                <a:gd name="T60" fmla="*/ 54 w 57"/>
                <a:gd name="T61" fmla="*/ 29 h 36"/>
                <a:gd name="T62" fmla="*/ 54 w 57"/>
                <a:gd name="T63" fmla="*/ 29 h 36"/>
                <a:gd name="T64" fmla="*/ 54 w 57"/>
                <a:gd name="T65" fmla="*/ 31 h 36"/>
                <a:gd name="T66" fmla="*/ 52 w 57"/>
                <a:gd name="T67" fmla="*/ 34 h 36"/>
                <a:gd name="T68" fmla="*/ 49 w 57"/>
                <a:gd name="T69" fmla="*/ 36 h 36"/>
                <a:gd name="T70" fmla="*/ 44 w 57"/>
                <a:gd name="T71" fmla="*/ 36 h 36"/>
                <a:gd name="T72" fmla="*/ 42 w 57"/>
                <a:gd name="T73" fmla="*/ 31 h 36"/>
                <a:gd name="T74" fmla="*/ 42 w 57"/>
                <a:gd name="T75" fmla="*/ 34 h 36"/>
                <a:gd name="T76" fmla="*/ 42 w 57"/>
                <a:gd name="T77" fmla="*/ 36 h 36"/>
                <a:gd name="T78" fmla="*/ 42 w 57"/>
                <a:gd name="T79" fmla="*/ 36 h 36"/>
                <a:gd name="T80" fmla="*/ 42 w 57"/>
                <a:gd name="T81" fmla="*/ 34 h 36"/>
                <a:gd name="T82" fmla="*/ 36 w 57"/>
                <a:gd name="T83" fmla="*/ 34 h 36"/>
                <a:gd name="T84" fmla="*/ 31 w 57"/>
                <a:gd name="T85" fmla="*/ 31 h 36"/>
                <a:gd name="T86" fmla="*/ 31 w 57"/>
                <a:gd name="T87" fmla="*/ 31 h 36"/>
                <a:gd name="T88" fmla="*/ 29 w 57"/>
                <a:gd name="T89" fmla="*/ 34 h 36"/>
                <a:gd name="T90" fmla="*/ 26 w 57"/>
                <a:gd name="T91" fmla="*/ 31 h 36"/>
                <a:gd name="T92" fmla="*/ 26 w 57"/>
                <a:gd name="T93" fmla="*/ 26 h 36"/>
                <a:gd name="T94" fmla="*/ 21 w 57"/>
                <a:gd name="T95" fmla="*/ 23 h 36"/>
                <a:gd name="T96" fmla="*/ 21 w 57"/>
                <a:gd name="T97" fmla="*/ 21 h 36"/>
                <a:gd name="T98" fmla="*/ 18 w 57"/>
                <a:gd name="T99" fmla="*/ 18 h 36"/>
                <a:gd name="T100" fmla="*/ 16 w 57"/>
                <a:gd name="T101" fmla="*/ 13 h 36"/>
                <a:gd name="T102" fmla="*/ 16 w 57"/>
                <a:gd name="T103" fmla="*/ 10 h 36"/>
                <a:gd name="T104" fmla="*/ 10 w 57"/>
                <a:gd name="T105" fmla="*/ 8 h 36"/>
                <a:gd name="T106" fmla="*/ 3 w 57"/>
                <a:gd name="T10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7" h="36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10" y="0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3" y="5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39" y="13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44" y="16"/>
                  </a:lnTo>
                  <a:lnTo>
                    <a:pt x="47" y="16"/>
                  </a:lnTo>
                  <a:lnTo>
                    <a:pt x="47" y="16"/>
                  </a:lnTo>
                  <a:lnTo>
                    <a:pt x="49" y="13"/>
                  </a:lnTo>
                  <a:lnTo>
                    <a:pt x="49" y="13"/>
                  </a:lnTo>
                  <a:lnTo>
                    <a:pt x="52" y="13"/>
                  </a:lnTo>
                  <a:lnTo>
                    <a:pt x="52" y="13"/>
                  </a:lnTo>
                  <a:lnTo>
                    <a:pt x="54" y="13"/>
                  </a:lnTo>
                  <a:lnTo>
                    <a:pt x="57" y="16"/>
                  </a:lnTo>
                  <a:lnTo>
                    <a:pt x="54" y="16"/>
                  </a:lnTo>
                  <a:lnTo>
                    <a:pt x="54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21"/>
                  </a:lnTo>
                  <a:lnTo>
                    <a:pt x="54" y="21"/>
                  </a:lnTo>
                  <a:lnTo>
                    <a:pt x="54" y="21"/>
                  </a:lnTo>
                  <a:lnTo>
                    <a:pt x="54" y="21"/>
                  </a:lnTo>
                  <a:lnTo>
                    <a:pt x="54" y="21"/>
                  </a:lnTo>
                  <a:lnTo>
                    <a:pt x="57" y="21"/>
                  </a:lnTo>
                  <a:lnTo>
                    <a:pt x="54" y="23"/>
                  </a:lnTo>
                  <a:lnTo>
                    <a:pt x="54" y="23"/>
                  </a:lnTo>
                  <a:lnTo>
                    <a:pt x="54" y="23"/>
                  </a:lnTo>
                  <a:lnTo>
                    <a:pt x="54" y="23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54" y="29"/>
                  </a:lnTo>
                  <a:lnTo>
                    <a:pt x="54" y="29"/>
                  </a:lnTo>
                  <a:lnTo>
                    <a:pt x="54" y="29"/>
                  </a:lnTo>
                  <a:lnTo>
                    <a:pt x="54" y="29"/>
                  </a:lnTo>
                  <a:lnTo>
                    <a:pt x="54" y="31"/>
                  </a:lnTo>
                  <a:lnTo>
                    <a:pt x="54" y="31"/>
                  </a:lnTo>
                  <a:lnTo>
                    <a:pt x="54" y="31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49" y="36"/>
                  </a:lnTo>
                  <a:lnTo>
                    <a:pt x="49" y="36"/>
                  </a:lnTo>
                  <a:lnTo>
                    <a:pt x="49" y="36"/>
                  </a:lnTo>
                  <a:lnTo>
                    <a:pt x="47" y="36"/>
                  </a:lnTo>
                  <a:lnTo>
                    <a:pt x="44" y="36"/>
                  </a:lnTo>
                  <a:lnTo>
                    <a:pt x="44" y="34"/>
                  </a:lnTo>
                  <a:lnTo>
                    <a:pt x="42" y="34"/>
                  </a:lnTo>
                  <a:lnTo>
                    <a:pt x="42" y="31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39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4" y="34"/>
                  </a:lnTo>
                  <a:lnTo>
                    <a:pt x="34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29" y="31"/>
                  </a:lnTo>
                  <a:lnTo>
                    <a:pt x="29" y="34"/>
                  </a:lnTo>
                  <a:lnTo>
                    <a:pt x="26" y="34"/>
                  </a:lnTo>
                  <a:lnTo>
                    <a:pt x="26" y="31"/>
                  </a:lnTo>
                  <a:lnTo>
                    <a:pt x="26" y="31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6" y="26"/>
                  </a:lnTo>
                  <a:lnTo>
                    <a:pt x="23" y="26"/>
                  </a:lnTo>
                  <a:lnTo>
                    <a:pt x="23" y="23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18" y="21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6"/>
                  </a:lnTo>
                  <a:lnTo>
                    <a:pt x="16" y="16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0" y="8"/>
                  </a:lnTo>
                  <a:lnTo>
                    <a:pt x="8" y="8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67" name="Freeform 107"/>
            <p:cNvSpPr>
              <a:spLocks/>
            </p:cNvSpPr>
            <p:nvPr/>
          </p:nvSpPr>
          <p:spPr bwMode="auto">
            <a:xfrm>
              <a:off x="1049" y="2595"/>
              <a:ext cx="15" cy="23"/>
            </a:xfrm>
            <a:custGeom>
              <a:avLst/>
              <a:gdLst>
                <a:gd name="T0" fmla="*/ 0 w 15"/>
                <a:gd name="T1" fmla="*/ 0 h 23"/>
                <a:gd name="T2" fmla="*/ 2 w 15"/>
                <a:gd name="T3" fmla="*/ 0 h 23"/>
                <a:gd name="T4" fmla="*/ 2 w 15"/>
                <a:gd name="T5" fmla="*/ 0 h 23"/>
                <a:gd name="T6" fmla="*/ 7 w 15"/>
                <a:gd name="T7" fmla="*/ 2 h 23"/>
                <a:gd name="T8" fmla="*/ 10 w 15"/>
                <a:gd name="T9" fmla="*/ 2 h 23"/>
                <a:gd name="T10" fmla="*/ 10 w 15"/>
                <a:gd name="T11" fmla="*/ 2 h 23"/>
                <a:gd name="T12" fmla="*/ 13 w 15"/>
                <a:gd name="T13" fmla="*/ 0 h 23"/>
                <a:gd name="T14" fmla="*/ 15 w 15"/>
                <a:gd name="T15" fmla="*/ 0 h 23"/>
                <a:gd name="T16" fmla="*/ 15 w 15"/>
                <a:gd name="T17" fmla="*/ 2 h 23"/>
                <a:gd name="T18" fmla="*/ 13 w 15"/>
                <a:gd name="T19" fmla="*/ 5 h 23"/>
                <a:gd name="T20" fmla="*/ 13 w 15"/>
                <a:gd name="T21" fmla="*/ 7 h 23"/>
                <a:gd name="T22" fmla="*/ 13 w 15"/>
                <a:gd name="T23" fmla="*/ 10 h 23"/>
                <a:gd name="T24" fmla="*/ 15 w 15"/>
                <a:gd name="T25" fmla="*/ 10 h 23"/>
                <a:gd name="T26" fmla="*/ 15 w 15"/>
                <a:gd name="T27" fmla="*/ 10 h 23"/>
                <a:gd name="T28" fmla="*/ 13 w 15"/>
                <a:gd name="T29" fmla="*/ 13 h 23"/>
                <a:gd name="T30" fmla="*/ 15 w 15"/>
                <a:gd name="T31" fmla="*/ 15 h 23"/>
                <a:gd name="T32" fmla="*/ 15 w 15"/>
                <a:gd name="T33" fmla="*/ 15 h 23"/>
                <a:gd name="T34" fmla="*/ 15 w 15"/>
                <a:gd name="T35" fmla="*/ 15 h 23"/>
                <a:gd name="T36" fmla="*/ 15 w 15"/>
                <a:gd name="T37" fmla="*/ 15 h 23"/>
                <a:gd name="T38" fmla="*/ 15 w 15"/>
                <a:gd name="T39" fmla="*/ 15 h 23"/>
                <a:gd name="T40" fmla="*/ 13 w 15"/>
                <a:gd name="T41" fmla="*/ 18 h 23"/>
                <a:gd name="T42" fmla="*/ 13 w 15"/>
                <a:gd name="T43" fmla="*/ 18 h 23"/>
                <a:gd name="T44" fmla="*/ 13 w 15"/>
                <a:gd name="T45" fmla="*/ 20 h 23"/>
                <a:gd name="T46" fmla="*/ 10 w 15"/>
                <a:gd name="T47" fmla="*/ 23 h 23"/>
                <a:gd name="T48" fmla="*/ 7 w 15"/>
                <a:gd name="T49" fmla="*/ 20 h 23"/>
                <a:gd name="T50" fmla="*/ 7 w 15"/>
                <a:gd name="T51" fmla="*/ 20 h 23"/>
                <a:gd name="T52" fmla="*/ 7 w 15"/>
                <a:gd name="T53" fmla="*/ 20 h 23"/>
                <a:gd name="T54" fmla="*/ 5 w 15"/>
                <a:gd name="T55" fmla="*/ 20 h 23"/>
                <a:gd name="T56" fmla="*/ 5 w 15"/>
                <a:gd name="T57" fmla="*/ 18 h 23"/>
                <a:gd name="T58" fmla="*/ 7 w 15"/>
                <a:gd name="T59" fmla="*/ 15 h 23"/>
                <a:gd name="T60" fmla="*/ 5 w 15"/>
                <a:gd name="T61" fmla="*/ 10 h 23"/>
                <a:gd name="T62" fmla="*/ 2 w 15"/>
                <a:gd name="T63" fmla="*/ 2 h 23"/>
                <a:gd name="T64" fmla="*/ 0 w 15"/>
                <a:gd name="T6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" h="2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8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20"/>
                  </a:lnTo>
                  <a:lnTo>
                    <a:pt x="10" y="20"/>
                  </a:lnTo>
                  <a:lnTo>
                    <a:pt x="10" y="23"/>
                  </a:lnTo>
                  <a:lnTo>
                    <a:pt x="7" y="23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7" y="15"/>
                  </a:lnTo>
                  <a:lnTo>
                    <a:pt x="7" y="13"/>
                  </a:lnTo>
                  <a:lnTo>
                    <a:pt x="5" y="10"/>
                  </a:lnTo>
                  <a:lnTo>
                    <a:pt x="5" y="7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68" name="Freeform 108"/>
            <p:cNvSpPr>
              <a:spLocks/>
            </p:cNvSpPr>
            <p:nvPr/>
          </p:nvSpPr>
          <p:spPr bwMode="auto">
            <a:xfrm>
              <a:off x="1049" y="2595"/>
              <a:ext cx="15" cy="23"/>
            </a:xfrm>
            <a:custGeom>
              <a:avLst/>
              <a:gdLst>
                <a:gd name="T0" fmla="*/ 0 w 15"/>
                <a:gd name="T1" fmla="*/ 0 h 23"/>
                <a:gd name="T2" fmla="*/ 2 w 15"/>
                <a:gd name="T3" fmla="*/ 0 h 23"/>
                <a:gd name="T4" fmla="*/ 2 w 15"/>
                <a:gd name="T5" fmla="*/ 0 h 23"/>
                <a:gd name="T6" fmla="*/ 7 w 15"/>
                <a:gd name="T7" fmla="*/ 2 h 23"/>
                <a:gd name="T8" fmla="*/ 10 w 15"/>
                <a:gd name="T9" fmla="*/ 2 h 23"/>
                <a:gd name="T10" fmla="*/ 10 w 15"/>
                <a:gd name="T11" fmla="*/ 2 h 23"/>
                <a:gd name="T12" fmla="*/ 13 w 15"/>
                <a:gd name="T13" fmla="*/ 0 h 23"/>
                <a:gd name="T14" fmla="*/ 15 w 15"/>
                <a:gd name="T15" fmla="*/ 0 h 23"/>
                <a:gd name="T16" fmla="*/ 15 w 15"/>
                <a:gd name="T17" fmla="*/ 2 h 23"/>
                <a:gd name="T18" fmla="*/ 13 w 15"/>
                <a:gd name="T19" fmla="*/ 5 h 23"/>
                <a:gd name="T20" fmla="*/ 13 w 15"/>
                <a:gd name="T21" fmla="*/ 7 h 23"/>
                <a:gd name="T22" fmla="*/ 13 w 15"/>
                <a:gd name="T23" fmla="*/ 10 h 23"/>
                <a:gd name="T24" fmla="*/ 15 w 15"/>
                <a:gd name="T25" fmla="*/ 10 h 23"/>
                <a:gd name="T26" fmla="*/ 15 w 15"/>
                <a:gd name="T27" fmla="*/ 10 h 23"/>
                <a:gd name="T28" fmla="*/ 13 w 15"/>
                <a:gd name="T29" fmla="*/ 13 h 23"/>
                <a:gd name="T30" fmla="*/ 15 w 15"/>
                <a:gd name="T31" fmla="*/ 15 h 23"/>
                <a:gd name="T32" fmla="*/ 15 w 15"/>
                <a:gd name="T33" fmla="*/ 15 h 23"/>
                <a:gd name="T34" fmla="*/ 15 w 15"/>
                <a:gd name="T35" fmla="*/ 15 h 23"/>
                <a:gd name="T36" fmla="*/ 15 w 15"/>
                <a:gd name="T37" fmla="*/ 15 h 23"/>
                <a:gd name="T38" fmla="*/ 15 w 15"/>
                <a:gd name="T39" fmla="*/ 15 h 23"/>
                <a:gd name="T40" fmla="*/ 13 w 15"/>
                <a:gd name="T41" fmla="*/ 18 h 23"/>
                <a:gd name="T42" fmla="*/ 13 w 15"/>
                <a:gd name="T43" fmla="*/ 18 h 23"/>
                <a:gd name="T44" fmla="*/ 13 w 15"/>
                <a:gd name="T45" fmla="*/ 20 h 23"/>
                <a:gd name="T46" fmla="*/ 10 w 15"/>
                <a:gd name="T47" fmla="*/ 23 h 23"/>
                <a:gd name="T48" fmla="*/ 7 w 15"/>
                <a:gd name="T49" fmla="*/ 20 h 23"/>
                <a:gd name="T50" fmla="*/ 7 w 15"/>
                <a:gd name="T51" fmla="*/ 20 h 23"/>
                <a:gd name="T52" fmla="*/ 7 w 15"/>
                <a:gd name="T53" fmla="*/ 20 h 23"/>
                <a:gd name="T54" fmla="*/ 5 w 15"/>
                <a:gd name="T55" fmla="*/ 20 h 23"/>
                <a:gd name="T56" fmla="*/ 5 w 15"/>
                <a:gd name="T57" fmla="*/ 18 h 23"/>
                <a:gd name="T58" fmla="*/ 7 w 15"/>
                <a:gd name="T59" fmla="*/ 15 h 23"/>
                <a:gd name="T60" fmla="*/ 5 w 15"/>
                <a:gd name="T61" fmla="*/ 10 h 23"/>
                <a:gd name="T62" fmla="*/ 2 w 15"/>
                <a:gd name="T63" fmla="*/ 2 h 23"/>
                <a:gd name="T64" fmla="*/ 0 w 15"/>
                <a:gd name="T6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" h="2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8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20"/>
                  </a:lnTo>
                  <a:lnTo>
                    <a:pt x="10" y="20"/>
                  </a:lnTo>
                  <a:lnTo>
                    <a:pt x="10" y="23"/>
                  </a:lnTo>
                  <a:lnTo>
                    <a:pt x="7" y="23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7" y="15"/>
                  </a:lnTo>
                  <a:lnTo>
                    <a:pt x="7" y="13"/>
                  </a:lnTo>
                  <a:lnTo>
                    <a:pt x="5" y="10"/>
                  </a:lnTo>
                  <a:lnTo>
                    <a:pt x="5" y="7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69" name="Freeform 109"/>
            <p:cNvSpPr>
              <a:spLocks/>
            </p:cNvSpPr>
            <p:nvPr/>
          </p:nvSpPr>
          <p:spPr bwMode="auto">
            <a:xfrm>
              <a:off x="1049" y="2595"/>
              <a:ext cx="15" cy="23"/>
            </a:xfrm>
            <a:custGeom>
              <a:avLst/>
              <a:gdLst>
                <a:gd name="T0" fmla="*/ 0 w 15"/>
                <a:gd name="T1" fmla="*/ 0 h 23"/>
                <a:gd name="T2" fmla="*/ 2 w 15"/>
                <a:gd name="T3" fmla="*/ 0 h 23"/>
                <a:gd name="T4" fmla="*/ 2 w 15"/>
                <a:gd name="T5" fmla="*/ 0 h 23"/>
                <a:gd name="T6" fmla="*/ 7 w 15"/>
                <a:gd name="T7" fmla="*/ 2 h 23"/>
                <a:gd name="T8" fmla="*/ 10 w 15"/>
                <a:gd name="T9" fmla="*/ 2 h 23"/>
                <a:gd name="T10" fmla="*/ 10 w 15"/>
                <a:gd name="T11" fmla="*/ 2 h 23"/>
                <a:gd name="T12" fmla="*/ 13 w 15"/>
                <a:gd name="T13" fmla="*/ 0 h 23"/>
                <a:gd name="T14" fmla="*/ 15 w 15"/>
                <a:gd name="T15" fmla="*/ 0 h 23"/>
                <a:gd name="T16" fmla="*/ 15 w 15"/>
                <a:gd name="T17" fmla="*/ 2 h 23"/>
                <a:gd name="T18" fmla="*/ 13 w 15"/>
                <a:gd name="T19" fmla="*/ 5 h 23"/>
                <a:gd name="T20" fmla="*/ 13 w 15"/>
                <a:gd name="T21" fmla="*/ 7 h 23"/>
                <a:gd name="T22" fmla="*/ 13 w 15"/>
                <a:gd name="T23" fmla="*/ 10 h 23"/>
                <a:gd name="T24" fmla="*/ 15 w 15"/>
                <a:gd name="T25" fmla="*/ 10 h 23"/>
                <a:gd name="T26" fmla="*/ 15 w 15"/>
                <a:gd name="T27" fmla="*/ 10 h 23"/>
                <a:gd name="T28" fmla="*/ 13 w 15"/>
                <a:gd name="T29" fmla="*/ 13 h 23"/>
                <a:gd name="T30" fmla="*/ 15 w 15"/>
                <a:gd name="T31" fmla="*/ 15 h 23"/>
                <a:gd name="T32" fmla="*/ 15 w 15"/>
                <a:gd name="T33" fmla="*/ 15 h 23"/>
                <a:gd name="T34" fmla="*/ 15 w 15"/>
                <a:gd name="T35" fmla="*/ 15 h 23"/>
                <a:gd name="T36" fmla="*/ 15 w 15"/>
                <a:gd name="T37" fmla="*/ 15 h 23"/>
                <a:gd name="T38" fmla="*/ 15 w 15"/>
                <a:gd name="T39" fmla="*/ 15 h 23"/>
                <a:gd name="T40" fmla="*/ 13 w 15"/>
                <a:gd name="T41" fmla="*/ 18 h 23"/>
                <a:gd name="T42" fmla="*/ 13 w 15"/>
                <a:gd name="T43" fmla="*/ 18 h 23"/>
                <a:gd name="T44" fmla="*/ 13 w 15"/>
                <a:gd name="T45" fmla="*/ 20 h 23"/>
                <a:gd name="T46" fmla="*/ 10 w 15"/>
                <a:gd name="T47" fmla="*/ 23 h 23"/>
                <a:gd name="T48" fmla="*/ 7 w 15"/>
                <a:gd name="T49" fmla="*/ 20 h 23"/>
                <a:gd name="T50" fmla="*/ 7 w 15"/>
                <a:gd name="T51" fmla="*/ 20 h 23"/>
                <a:gd name="T52" fmla="*/ 7 w 15"/>
                <a:gd name="T53" fmla="*/ 20 h 23"/>
                <a:gd name="T54" fmla="*/ 5 w 15"/>
                <a:gd name="T55" fmla="*/ 20 h 23"/>
                <a:gd name="T56" fmla="*/ 5 w 15"/>
                <a:gd name="T57" fmla="*/ 18 h 23"/>
                <a:gd name="T58" fmla="*/ 7 w 15"/>
                <a:gd name="T59" fmla="*/ 15 h 23"/>
                <a:gd name="T60" fmla="*/ 5 w 15"/>
                <a:gd name="T61" fmla="*/ 10 h 23"/>
                <a:gd name="T62" fmla="*/ 2 w 15"/>
                <a:gd name="T63" fmla="*/ 2 h 23"/>
                <a:gd name="T64" fmla="*/ 0 w 15"/>
                <a:gd name="T6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" h="2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8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20"/>
                  </a:lnTo>
                  <a:lnTo>
                    <a:pt x="10" y="20"/>
                  </a:lnTo>
                  <a:lnTo>
                    <a:pt x="10" y="23"/>
                  </a:lnTo>
                  <a:lnTo>
                    <a:pt x="7" y="23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7" y="15"/>
                  </a:lnTo>
                  <a:lnTo>
                    <a:pt x="7" y="13"/>
                  </a:lnTo>
                  <a:lnTo>
                    <a:pt x="5" y="10"/>
                  </a:lnTo>
                  <a:lnTo>
                    <a:pt x="5" y="7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70" name="Freeform 110"/>
            <p:cNvSpPr>
              <a:spLocks/>
            </p:cNvSpPr>
            <p:nvPr/>
          </p:nvSpPr>
          <p:spPr bwMode="auto">
            <a:xfrm>
              <a:off x="1049" y="2595"/>
              <a:ext cx="15" cy="23"/>
            </a:xfrm>
            <a:custGeom>
              <a:avLst/>
              <a:gdLst>
                <a:gd name="T0" fmla="*/ 0 w 15"/>
                <a:gd name="T1" fmla="*/ 0 h 23"/>
                <a:gd name="T2" fmla="*/ 2 w 15"/>
                <a:gd name="T3" fmla="*/ 0 h 23"/>
                <a:gd name="T4" fmla="*/ 2 w 15"/>
                <a:gd name="T5" fmla="*/ 0 h 23"/>
                <a:gd name="T6" fmla="*/ 7 w 15"/>
                <a:gd name="T7" fmla="*/ 2 h 23"/>
                <a:gd name="T8" fmla="*/ 10 w 15"/>
                <a:gd name="T9" fmla="*/ 2 h 23"/>
                <a:gd name="T10" fmla="*/ 10 w 15"/>
                <a:gd name="T11" fmla="*/ 2 h 23"/>
                <a:gd name="T12" fmla="*/ 13 w 15"/>
                <a:gd name="T13" fmla="*/ 0 h 23"/>
                <a:gd name="T14" fmla="*/ 15 w 15"/>
                <a:gd name="T15" fmla="*/ 0 h 23"/>
                <a:gd name="T16" fmla="*/ 15 w 15"/>
                <a:gd name="T17" fmla="*/ 2 h 23"/>
                <a:gd name="T18" fmla="*/ 13 w 15"/>
                <a:gd name="T19" fmla="*/ 5 h 23"/>
                <a:gd name="T20" fmla="*/ 13 w 15"/>
                <a:gd name="T21" fmla="*/ 7 h 23"/>
                <a:gd name="T22" fmla="*/ 13 w 15"/>
                <a:gd name="T23" fmla="*/ 10 h 23"/>
                <a:gd name="T24" fmla="*/ 15 w 15"/>
                <a:gd name="T25" fmla="*/ 10 h 23"/>
                <a:gd name="T26" fmla="*/ 15 w 15"/>
                <a:gd name="T27" fmla="*/ 10 h 23"/>
                <a:gd name="T28" fmla="*/ 13 w 15"/>
                <a:gd name="T29" fmla="*/ 13 h 23"/>
                <a:gd name="T30" fmla="*/ 15 w 15"/>
                <a:gd name="T31" fmla="*/ 15 h 23"/>
                <a:gd name="T32" fmla="*/ 15 w 15"/>
                <a:gd name="T33" fmla="*/ 15 h 23"/>
                <a:gd name="T34" fmla="*/ 15 w 15"/>
                <a:gd name="T35" fmla="*/ 15 h 23"/>
                <a:gd name="T36" fmla="*/ 15 w 15"/>
                <a:gd name="T37" fmla="*/ 15 h 23"/>
                <a:gd name="T38" fmla="*/ 15 w 15"/>
                <a:gd name="T39" fmla="*/ 15 h 23"/>
                <a:gd name="T40" fmla="*/ 13 w 15"/>
                <a:gd name="T41" fmla="*/ 18 h 23"/>
                <a:gd name="T42" fmla="*/ 13 w 15"/>
                <a:gd name="T43" fmla="*/ 18 h 23"/>
                <a:gd name="T44" fmla="*/ 13 w 15"/>
                <a:gd name="T45" fmla="*/ 20 h 23"/>
                <a:gd name="T46" fmla="*/ 10 w 15"/>
                <a:gd name="T47" fmla="*/ 23 h 23"/>
                <a:gd name="T48" fmla="*/ 7 w 15"/>
                <a:gd name="T49" fmla="*/ 20 h 23"/>
                <a:gd name="T50" fmla="*/ 7 w 15"/>
                <a:gd name="T51" fmla="*/ 20 h 23"/>
                <a:gd name="T52" fmla="*/ 7 w 15"/>
                <a:gd name="T53" fmla="*/ 20 h 23"/>
                <a:gd name="T54" fmla="*/ 5 w 15"/>
                <a:gd name="T55" fmla="*/ 20 h 23"/>
                <a:gd name="T56" fmla="*/ 5 w 15"/>
                <a:gd name="T57" fmla="*/ 18 h 23"/>
                <a:gd name="T58" fmla="*/ 7 w 15"/>
                <a:gd name="T59" fmla="*/ 15 h 23"/>
                <a:gd name="T60" fmla="*/ 5 w 15"/>
                <a:gd name="T61" fmla="*/ 10 h 23"/>
                <a:gd name="T62" fmla="*/ 2 w 15"/>
                <a:gd name="T63" fmla="*/ 2 h 23"/>
                <a:gd name="T64" fmla="*/ 0 w 15"/>
                <a:gd name="T6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" h="2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8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20"/>
                  </a:lnTo>
                  <a:lnTo>
                    <a:pt x="10" y="20"/>
                  </a:lnTo>
                  <a:lnTo>
                    <a:pt x="10" y="23"/>
                  </a:lnTo>
                  <a:lnTo>
                    <a:pt x="7" y="23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7" y="15"/>
                  </a:lnTo>
                  <a:lnTo>
                    <a:pt x="7" y="13"/>
                  </a:lnTo>
                  <a:lnTo>
                    <a:pt x="5" y="10"/>
                  </a:lnTo>
                  <a:lnTo>
                    <a:pt x="5" y="7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71" name="Freeform 111"/>
            <p:cNvSpPr>
              <a:spLocks/>
            </p:cNvSpPr>
            <p:nvPr/>
          </p:nvSpPr>
          <p:spPr bwMode="auto">
            <a:xfrm>
              <a:off x="754" y="2784"/>
              <a:ext cx="401" cy="384"/>
            </a:xfrm>
            <a:custGeom>
              <a:avLst/>
              <a:gdLst>
                <a:gd name="T0" fmla="*/ 20 w 401"/>
                <a:gd name="T1" fmla="*/ 249 h 384"/>
                <a:gd name="T2" fmla="*/ 28 w 401"/>
                <a:gd name="T3" fmla="*/ 236 h 384"/>
                <a:gd name="T4" fmla="*/ 41 w 401"/>
                <a:gd name="T5" fmla="*/ 202 h 384"/>
                <a:gd name="T6" fmla="*/ 33 w 401"/>
                <a:gd name="T7" fmla="*/ 168 h 384"/>
                <a:gd name="T8" fmla="*/ 18 w 401"/>
                <a:gd name="T9" fmla="*/ 148 h 384"/>
                <a:gd name="T10" fmla="*/ 10 w 401"/>
                <a:gd name="T11" fmla="*/ 124 h 384"/>
                <a:gd name="T12" fmla="*/ 31 w 401"/>
                <a:gd name="T13" fmla="*/ 109 h 384"/>
                <a:gd name="T14" fmla="*/ 59 w 401"/>
                <a:gd name="T15" fmla="*/ 122 h 384"/>
                <a:gd name="T16" fmla="*/ 82 w 401"/>
                <a:gd name="T17" fmla="*/ 111 h 384"/>
                <a:gd name="T18" fmla="*/ 106 w 401"/>
                <a:gd name="T19" fmla="*/ 93 h 384"/>
                <a:gd name="T20" fmla="*/ 106 w 401"/>
                <a:gd name="T21" fmla="*/ 70 h 384"/>
                <a:gd name="T22" fmla="*/ 160 w 401"/>
                <a:gd name="T23" fmla="*/ 44 h 384"/>
                <a:gd name="T24" fmla="*/ 189 w 401"/>
                <a:gd name="T25" fmla="*/ 26 h 384"/>
                <a:gd name="T26" fmla="*/ 204 w 401"/>
                <a:gd name="T27" fmla="*/ 13 h 384"/>
                <a:gd name="T28" fmla="*/ 233 w 401"/>
                <a:gd name="T29" fmla="*/ 34 h 384"/>
                <a:gd name="T30" fmla="*/ 230 w 401"/>
                <a:gd name="T31" fmla="*/ 60 h 384"/>
                <a:gd name="T32" fmla="*/ 225 w 401"/>
                <a:gd name="T33" fmla="*/ 75 h 384"/>
                <a:gd name="T34" fmla="*/ 251 w 401"/>
                <a:gd name="T35" fmla="*/ 80 h 384"/>
                <a:gd name="T36" fmla="*/ 279 w 401"/>
                <a:gd name="T37" fmla="*/ 70 h 384"/>
                <a:gd name="T38" fmla="*/ 287 w 401"/>
                <a:gd name="T39" fmla="*/ 52 h 384"/>
                <a:gd name="T40" fmla="*/ 277 w 401"/>
                <a:gd name="T41" fmla="*/ 23 h 384"/>
                <a:gd name="T42" fmla="*/ 284 w 401"/>
                <a:gd name="T43" fmla="*/ 16 h 384"/>
                <a:gd name="T44" fmla="*/ 315 w 401"/>
                <a:gd name="T45" fmla="*/ 3 h 384"/>
                <a:gd name="T46" fmla="*/ 318 w 401"/>
                <a:gd name="T47" fmla="*/ 21 h 384"/>
                <a:gd name="T48" fmla="*/ 346 w 401"/>
                <a:gd name="T49" fmla="*/ 16 h 384"/>
                <a:gd name="T50" fmla="*/ 362 w 401"/>
                <a:gd name="T51" fmla="*/ 18 h 384"/>
                <a:gd name="T52" fmla="*/ 349 w 401"/>
                <a:gd name="T53" fmla="*/ 34 h 384"/>
                <a:gd name="T54" fmla="*/ 354 w 401"/>
                <a:gd name="T55" fmla="*/ 54 h 384"/>
                <a:gd name="T56" fmla="*/ 352 w 401"/>
                <a:gd name="T57" fmla="*/ 67 h 384"/>
                <a:gd name="T58" fmla="*/ 365 w 401"/>
                <a:gd name="T59" fmla="*/ 75 h 384"/>
                <a:gd name="T60" fmla="*/ 372 w 401"/>
                <a:gd name="T61" fmla="*/ 98 h 384"/>
                <a:gd name="T62" fmla="*/ 385 w 401"/>
                <a:gd name="T63" fmla="*/ 109 h 384"/>
                <a:gd name="T64" fmla="*/ 398 w 401"/>
                <a:gd name="T65" fmla="*/ 127 h 384"/>
                <a:gd name="T66" fmla="*/ 390 w 401"/>
                <a:gd name="T67" fmla="*/ 150 h 384"/>
                <a:gd name="T68" fmla="*/ 383 w 401"/>
                <a:gd name="T69" fmla="*/ 174 h 384"/>
                <a:gd name="T70" fmla="*/ 365 w 401"/>
                <a:gd name="T71" fmla="*/ 189 h 384"/>
                <a:gd name="T72" fmla="*/ 339 w 401"/>
                <a:gd name="T73" fmla="*/ 189 h 384"/>
                <a:gd name="T74" fmla="*/ 313 w 401"/>
                <a:gd name="T75" fmla="*/ 202 h 384"/>
                <a:gd name="T76" fmla="*/ 310 w 401"/>
                <a:gd name="T77" fmla="*/ 223 h 384"/>
                <a:gd name="T78" fmla="*/ 315 w 401"/>
                <a:gd name="T79" fmla="*/ 244 h 384"/>
                <a:gd name="T80" fmla="*/ 297 w 401"/>
                <a:gd name="T81" fmla="*/ 257 h 384"/>
                <a:gd name="T82" fmla="*/ 284 w 401"/>
                <a:gd name="T83" fmla="*/ 283 h 384"/>
                <a:gd name="T84" fmla="*/ 258 w 401"/>
                <a:gd name="T85" fmla="*/ 296 h 384"/>
                <a:gd name="T86" fmla="*/ 246 w 401"/>
                <a:gd name="T87" fmla="*/ 319 h 384"/>
                <a:gd name="T88" fmla="*/ 225 w 401"/>
                <a:gd name="T89" fmla="*/ 290 h 384"/>
                <a:gd name="T90" fmla="*/ 209 w 401"/>
                <a:gd name="T91" fmla="*/ 290 h 384"/>
                <a:gd name="T92" fmla="*/ 201 w 401"/>
                <a:gd name="T93" fmla="*/ 301 h 384"/>
                <a:gd name="T94" fmla="*/ 186 w 401"/>
                <a:gd name="T95" fmla="*/ 311 h 384"/>
                <a:gd name="T96" fmla="*/ 168 w 401"/>
                <a:gd name="T97" fmla="*/ 321 h 384"/>
                <a:gd name="T98" fmla="*/ 147 w 401"/>
                <a:gd name="T99" fmla="*/ 329 h 384"/>
                <a:gd name="T100" fmla="*/ 124 w 401"/>
                <a:gd name="T101" fmla="*/ 342 h 384"/>
                <a:gd name="T102" fmla="*/ 116 w 401"/>
                <a:gd name="T103" fmla="*/ 353 h 384"/>
                <a:gd name="T104" fmla="*/ 101 w 401"/>
                <a:gd name="T105" fmla="*/ 360 h 384"/>
                <a:gd name="T106" fmla="*/ 88 w 401"/>
                <a:gd name="T107" fmla="*/ 379 h 384"/>
                <a:gd name="T108" fmla="*/ 67 w 401"/>
                <a:gd name="T109" fmla="*/ 381 h 384"/>
                <a:gd name="T110" fmla="*/ 59 w 401"/>
                <a:gd name="T111" fmla="*/ 384 h 384"/>
                <a:gd name="T112" fmla="*/ 51 w 401"/>
                <a:gd name="T113" fmla="*/ 358 h 384"/>
                <a:gd name="T114" fmla="*/ 36 w 401"/>
                <a:gd name="T115" fmla="*/ 347 h 384"/>
                <a:gd name="T116" fmla="*/ 33 w 401"/>
                <a:gd name="T117" fmla="*/ 332 h 384"/>
                <a:gd name="T118" fmla="*/ 18 w 401"/>
                <a:gd name="T119" fmla="*/ 314 h 384"/>
                <a:gd name="T120" fmla="*/ 23 w 401"/>
                <a:gd name="T121" fmla="*/ 290 h 384"/>
                <a:gd name="T122" fmla="*/ 7 w 401"/>
                <a:gd name="T123" fmla="*/ 27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1" h="384">
                  <a:moveTo>
                    <a:pt x="0" y="257"/>
                  </a:moveTo>
                  <a:lnTo>
                    <a:pt x="0" y="257"/>
                  </a:lnTo>
                  <a:lnTo>
                    <a:pt x="2" y="257"/>
                  </a:lnTo>
                  <a:lnTo>
                    <a:pt x="5" y="257"/>
                  </a:lnTo>
                  <a:lnTo>
                    <a:pt x="5" y="257"/>
                  </a:lnTo>
                  <a:lnTo>
                    <a:pt x="5" y="257"/>
                  </a:lnTo>
                  <a:lnTo>
                    <a:pt x="5" y="257"/>
                  </a:lnTo>
                  <a:lnTo>
                    <a:pt x="7" y="257"/>
                  </a:lnTo>
                  <a:lnTo>
                    <a:pt x="7" y="259"/>
                  </a:lnTo>
                  <a:lnTo>
                    <a:pt x="7" y="259"/>
                  </a:lnTo>
                  <a:lnTo>
                    <a:pt x="7" y="259"/>
                  </a:lnTo>
                  <a:lnTo>
                    <a:pt x="7" y="259"/>
                  </a:lnTo>
                  <a:lnTo>
                    <a:pt x="10" y="259"/>
                  </a:lnTo>
                  <a:lnTo>
                    <a:pt x="10" y="262"/>
                  </a:lnTo>
                  <a:lnTo>
                    <a:pt x="10" y="262"/>
                  </a:lnTo>
                  <a:lnTo>
                    <a:pt x="10" y="262"/>
                  </a:lnTo>
                  <a:lnTo>
                    <a:pt x="10" y="259"/>
                  </a:lnTo>
                  <a:lnTo>
                    <a:pt x="10" y="259"/>
                  </a:lnTo>
                  <a:lnTo>
                    <a:pt x="10" y="259"/>
                  </a:lnTo>
                  <a:lnTo>
                    <a:pt x="10" y="259"/>
                  </a:lnTo>
                  <a:lnTo>
                    <a:pt x="10" y="257"/>
                  </a:lnTo>
                  <a:lnTo>
                    <a:pt x="10" y="257"/>
                  </a:lnTo>
                  <a:lnTo>
                    <a:pt x="13" y="254"/>
                  </a:lnTo>
                  <a:lnTo>
                    <a:pt x="13" y="254"/>
                  </a:lnTo>
                  <a:lnTo>
                    <a:pt x="13" y="254"/>
                  </a:lnTo>
                  <a:lnTo>
                    <a:pt x="13" y="254"/>
                  </a:lnTo>
                  <a:lnTo>
                    <a:pt x="15" y="251"/>
                  </a:lnTo>
                  <a:lnTo>
                    <a:pt x="18" y="251"/>
                  </a:lnTo>
                  <a:lnTo>
                    <a:pt x="20" y="249"/>
                  </a:lnTo>
                  <a:lnTo>
                    <a:pt x="20" y="249"/>
                  </a:lnTo>
                  <a:lnTo>
                    <a:pt x="20" y="246"/>
                  </a:lnTo>
                  <a:lnTo>
                    <a:pt x="23" y="246"/>
                  </a:lnTo>
                  <a:lnTo>
                    <a:pt x="23" y="246"/>
                  </a:lnTo>
                  <a:lnTo>
                    <a:pt x="23" y="246"/>
                  </a:lnTo>
                  <a:lnTo>
                    <a:pt x="23" y="244"/>
                  </a:lnTo>
                  <a:lnTo>
                    <a:pt x="23" y="244"/>
                  </a:lnTo>
                  <a:lnTo>
                    <a:pt x="25" y="244"/>
                  </a:lnTo>
                  <a:lnTo>
                    <a:pt x="25" y="244"/>
                  </a:lnTo>
                  <a:lnTo>
                    <a:pt x="25" y="244"/>
                  </a:lnTo>
                  <a:lnTo>
                    <a:pt x="28" y="241"/>
                  </a:lnTo>
                  <a:lnTo>
                    <a:pt x="31" y="241"/>
                  </a:lnTo>
                  <a:lnTo>
                    <a:pt x="33" y="241"/>
                  </a:lnTo>
                  <a:lnTo>
                    <a:pt x="33" y="241"/>
                  </a:lnTo>
                  <a:lnTo>
                    <a:pt x="33" y="241"/>
                  </a:lnTo>
                  <a:lnTo>
                    <a:pt x="33" y="239"/>
                  </a:lnTo>
                  <a:lnTo>
                    <a:pt x="33" y="239"/>
                  </a:lnTo>
                  <a:lnTo>
                    <a:pt x="33" y="239"/>
                  </a:lnTo>
                  <a:lnTo>
                    <a:pt x="33" y="239"/>
                  </a:lnTo>
                  <a:lnTo>
                    <a:pt x="33" y="239"/>
                  </a:lnTo>
                  <a:lnTo>
                    <a:pt x="31" y="236"/>
                  </a:lnTo>
                  <a:lnTo>
                    <a:pt x="31" y="236"/>
                  </a:lnTo>
                  <a:lnTo>
                    <a:pt x="33" y="236"/>
                  </a:lnTo>
                  <a:lnTo>
                    <a:pt x="33" y="236"/>
                  </a:lnTo>
                  <a:lnTo>
                    <a:pt x="33" y="233"/>
                  </a:lnTo>
                  <a:lnTo>
                    <a:pt x="33" y="233"/>
                  </a:lnTo>
                  <a:lnTo>
                    <a:pt x="33" y="233"/>
                  </a:lnTo>
                  <a:lnTo>
                    <a:pt x="31" y="233"/>
                  </a:lnTo>
                  <a:lnTo>
                    <a:pt x="28" y="236"/>
                  </a:lnTo>
                  <a:lnTo>
                    <a:pt x="25" y="239"/>
                  </a:lnTo>
                  <a:lnTo>
                    <a:pt x="25" y="239"/>
                  </a:lnTo>
                  <a:lnTo>
                    <a:pt x="23" y="236"/>
                  </a:lnTo>
                  <a:lnTo>
                    <a:pt x="23" y="236"/>
                  </a:lnTo>
                  <a:lnTo>
                    <a:pt x="23" y="233"/>
                  </a:lnTo>
                  <a:lnTo>
                    <a:pt x="23" y="231"/>
                  </a:lnTo>
                  <a:lnTo>
                    <a:pt x="23" y="228"/>
                  </a:lnTo>
                  <a:lnTo>
                    <a:pt x="23" y="228"/>
                  </a:lnTo>
                  <a:lnTo>
                    <a:pt x="23" y="228"/>
                  </a:lnTo>
                  <a:lnTo>
                    <a:pt x="25" y="228"/>
                  </a:lnTo>
                  <a:lnTo>
                    <a:pt x="23" y="228"/>
                  </a:lnTo>
                  <a:lnTo>
                    <a:pt x="23" y="226"/>
                  </a:lnTo>
                  <a:lnTo>
                    <a:pt x="23" y="226"/>
                  </a:lnTo>
                  <a:lnTo>
                    <a:pt x="25" y="223"/>
                  </a:lnTo>
                  <a:lnTo>
                    <a:pt x="28" y="220"/>
                  </a:lnTo>
                  <a:lnTo>
                    <a:pt x="28" y="218"/>
                  </a:lnTo>
                  <a:lnTo>
                    <a:pt x="28" y="215"/>
                  </a:lnTo>
                  <a:lnTo>
                    <a:pt x="31" y="215"/>
                  </a:lnTo>
                  <a:lnTo>
                    <a:pt x="31" y="213"/>
                  </a:lnTo>
                  <a:lnTo>
                    <a:pt x="33" y="213"/>
                  </a:lnTo>
                  <a:lnTo>
                    <a:pt x="33" y="210"/>
                  </a:lnTo>
                  <a:lnTo>
                    <a:pt x="36" y="210"/>
                  </a:lnTo>
                  <a:lnTo>
                    <a:pt x="36" y="207"/>
                  </a:lnTo>
                  <a:lnTo>
                    <a:pt x="36" y="207"/>
                  </a:lnTo>
                  <a:lnTo>
                    <a:pt x="36" y="207"/>
                  </a:lnTo>
                  <a:lnTo>
                    <a:pt x="36" y="207"/>
                  </a:lnTo>
                  <a:lnTo>
                    <a:pt x="38" y="205"/>
                  </a:lnTo>
                  <a:lnTo>
                    <a:pt x="38" y="205"/>
                  </a:lnTo>
                  <a:lnTo>
                    <a:pt x="41" y="202"/>
                  </a:lnTo>
                  <a:lnTo>
                    <a:pt x="41" y="202"/>
                  </a:lnTo>
                  <a:lnTo>
                    <a:pt x="38" y="200"/>
                  </a:lnTo>
                  <a:lnTo>
                    <a:pt x="38" y="197"/>
                  </a:lnTo>
                  <a:lnTo>
                    <a:pt x="38" y="197"/>
                  </a:lnTo>
                  <a:lnTo>
                    <a:pt x="41" y="197"/>
                  </a:lnTo>
                  <a:lnTo>
                    <a:pt x="38" y="197"/>
                  </a:lnTo>
                  <a:lnTo>
                    <a:pt x="38" y="197"/>
                  </a:lnTo>
                  <a:lnTo>
                    <a:pt x="38" y="197"/>
                  </a:lnTo>
                  <a:lnTo>
                    <a:pt x="36" y="197"/>
                  </a:lnTo>
                  <a:lnTo>
                    <a:pt x="38" y="194"/>
                  </a:lnTo>
                  <a:lnTo>
                    <a:pt x="38" y="192"/>
                  </a:lnTo>
                  <a:lnTo>
                    <a:pt x="38" y="189"/>
                  </a:lnTo>
                  <a:lnTo>
                    <a:pt x="38" y="189"/>
                  </a:lnTo>
                  <a:lnTo>
                    <a:pt x="38" y="189"/>
                  </a:lnTo>
                  <a:lnTo>
                    <a:pt x="38" y="187"/>
                  </a:lnTo>
                  <a:lnTo>
                    <a:pt x="41" y="184"/>
                  </a:lnTo>
                  <a:lnTo>
                    <a:pt x="38" y="184"/>
                  </a:lnTo>
                  <a:lnTo>
                    <a:pt x="38" y="181"/>
                  </a:lnTo>
                  <a:lnTo>
                    <a:pt x="38" y="181"/>
                  </a:lnTo>
                  <a:lnTo>
                    <a:pt x="38" y="179"/>
                  </a:lnTo>
                  <a:lnTo>
                    <a:pt x="38" y="179"/>
                  </a:lnTo>
                  <a:lnTo>
                    <a:pt x="38" y="176"/>
                  </a:lnTo>
                  <a:lnTo>
                    <a:pt x="38" y="176"/>
                  </a:lnTo>
                  <a:lnTo>
                    <a:pt x="36" y="174"/>
                  </a:lnTo>
                  <a:lnTo>
                    <a:pt x="36" y="174"/>
                  </a:lnTo>
                  <a:lnTo>
                    <a:pt x="36" y="174"/>
                  </a:lnTo>
                  <a:lnTo>
                    <a:pt x="33" y="174"/>
                  </a:lnTo>
                  <a:lnTo>
                    <a:pt x="33" y="171"/>
                  </a:lnTo>
                  <a:lnTo>
                    <a:pt x="33" y="168"/>
                  </a:lnTo>
                  <a:lnTo>
                    <a:pt x="33" y="168"/>
                  </a:lnTo>
                  <a:lnTo>
                    <a:pt x="31" y="166"/>
                  </a:lnTo>
                  <a:lnTo>
                    <a:pt x="31" y="166"/>
                  </a:lnTo>
                  <a:lnTo>
                    <a:pt x="28" y="166"/>
                  </a:lnTo>
                  <a:lnTo>
                    <a:pt x="28" y="163"/>
                  </a:lnTo>
                  <a:lnTo>
                    <a:pt x="28" y="163"/>
                  </a:lnTo>
                  <a:lnTo>
                    <a:pt x="25" y="161"/>
                  </a:lnTo>
                  <a:lnTo>
                    <a:pt x="25" y="161"/>
                  </a:lnTo>
                  <a:lnTo>
                    <a:pt x="25" y="161"/>
                  </a:lnTo>
                  <a:lnTo>
                    <a:pt x="25" y="158"/>
                  </a:lnTo>
                  <a:lnTo>
                    <a:pt x="25" y="158"/>
                  </a:lnTo>
                  <a:lnTo>
                    <a:pt x="25" y="156"/>
                  </a:lnTo>
                  <a:lnTo>
                    <a:pt x="28" y="153"/>
                  </a:lnTo>
                  <a:lnTo>
                    <a:pt x="28" y="153"/>
                  </a:lnTo>
                  <a:lnTo>
                    <a:pt x="28" y="153"/>
                  </a:lnTo>
                  <a:lnTo>
                    <a:pt x="28" y="153"/>
                  </a:lnTo>
                  <a:lnTo>
                    <a:pt x="28" y="153"/>
                  </a:lnTo>
                  <a:lnTo>
                    <a:pt x="28" y="153"/>
                  </a:lnTo>
                  <a:lnTo>
                    <a:pt x="28" y="153"/>
                  </a:lnTo>
                  <a:lnTo>
                    <a:pt x="28" y="153"/>
                  </a:lnTo>
                  <a:lnTo>
                    <a:pt x="28" y="150"/>
                  </a:lnTo>
                  <a:lnTo>
                    <a:pt x="25" y="150"/>
                  </a:lnTo>
                  <a:lnTo>
                    <a:pt x="25" y="150"/>
                  </a:lnTo>
                  <a:lnTo>
                    <a:pt x="23" y="150"/>
                  </a:lnTo>
                  <a:lnTo>
                    <a:pt x="23" y="150"/>
                  </a:lnTo>
                  <a:lnTo>
                    <a:pt x="20" y="150"/>
                  </a:lnTo>
                  <a:lnTo>
                    <a:pt x="18" y="150"/>
                  </a:lnTo>
                  <a:lnTo>
                    <a:pt x="18" y="148"/>
                  </a:lnTo>
                  <a:lnTo>
                    <a:pt x="18" y="148"/>
                  </a:lnTo>
                  <a:lnTo>
                    <a:pt x="18" y="145"/>
                  </a:lnTo>
                  <a:lnTo>
                    <a:pt x="18" y="145"/>
                  </a:lnTo>
                  <a:lnTo>
                    <a:pt x="18" y="143"/>
                  </a:lnTo>
                  <a:lnTo>
                    <a:pt x="18" y="143"/>
                  </a:lnTo>
                  <a:lnTo>
                    <a:pt x="20" y="143"/>
                  </a:lnTo>
                  <a:lnTo>
                    <a:pt x="20" y="143"/>
                  </a:lnTo>
                  <a:lnTo>
                    <a:pt x="18" y="140"/>
                  </a:lnTo>
                  <a:lnTo>
                    <a:pt x="18" y="140"/>
                  </a:lnTo>
                  <a:lnTo>
                    <a:pt x="15" y="137"/>
                  </a:lnTo>
                  <a:lnTo>
                    <a:pt x="15" y="137"/>
                  </a:lnTo>
                  <a:lnTo>
                    <a:pt x="13" y="137"/>
                  </a:lnTo>
                  <a:lnTo>
                    <a:pt x="13" y="137"/>
                  </a:lnTo>
                  <a:lnTo>
                    <a:pt x="10" y="137"/>
                  </a:lnTo>
                  <a:lnTo>
                    <a:pt x="10" y="137"/>
                  </a:lnTo>
                  <a:lnTo>
                    <a:pt x="10" y="135"/>
                  </a:lnTo>
                  <a:lnTo>
                    <a:pt x="10" y="135"/>
                  </a:lnTo>
                  <a:lnTo>
                    <a:pt x="13" y="135"/>
                  </a:lnTo>
                  <a:lnTo>
                    <a:pt x="13" y="132"/>
                  </a:lnTo>
                  <a:lnTo>
                    <a:pt x="15" y="132"/>
                  </a:lnTo>
                  <a:lnTo>
                    <a:pt x="15" y="132"/>
                  </a:lnTo>
                  <a:lnTo>
                    <a:pt x="13" y="132"/>
                  </a:lnTo>
                  <a:lnTo>
                    <a:pt x="13" y="130"/>
                  </a:lnTo>
                  <a:lnTo>
                    <a:pt x="13" y="130"/>
                  </a:lnTo>
                  <a:lnTo>
                    <a:pt x="13" y="130"/>
                  </a:lnTo>
                  <a:lnTo>
                    <a:pt x="13" y="130"/>
                  </a:lnTo>
                  <a:lnTo>
                    <a:pt x="13" y="127"/>
                  </a:lnTo>
                  <a:lnTo>
                    <a:pt x="10" y="127"/>
                  </a:lnTo>
                  <a:lnTo>
                    <a:pt x="10" y="124"/>
                  </a:lnTo>
                  <a:lnTo>
                    <a:pt x="10" y="124"/>
                  </a:lnTo>
                  <a:lnTo>
                    <a:pt x="10" y="124"/>
                  </a:lnTo>
                  <a:lnTo>
                    <a:pt x="10" y="124"/>
                  </a:lnTo>
                  <a:lnTo>
                    <a:pt x="10" y="122"/>
                  </a:lnTo>
                  <a:lnTo>
                    <a:pt x="10" y="122"/>
                  </a:lnTo>
                  <a:lnTo>
                    <a:pt x="10" y="122"/>
                  </a:lnTo>
                  <a:lnTo>
                    <a:pt x="10" y="122"/>
                  </a:lnTo>
                  <a:lnTo>
                    <a:pt x="13" y="122"/>
                  </a:lnTo>
                  <a:lnTo>
                    <a:pt x="15" y="122"/>
                  </a:lnTo>
                  <a:lnTo>
                    <a:pt x="15" y="122"/>
                  </a:lnTo>
                  <a:lnTo>
                    <a:pt x="18" y="119"/>
                  </a:lnTo>
                  <a:lnTo>
                    <a:pt x="18" y="119"/>
                  </a:lnTo>
                  <a:lnTo>
                    <a:pt x="20" y="117"/>
                  </a:lnTo>
                  <a:lnTo>
                    <a:pt x="20" y="117"/>
                  </a:lnTo>
                  <a:lnTo>
                    <a:pt x="23" y="117"/>
                  </a:lnTo>
                  <a:lnTo>
                    <a:pt x="23" y="117"/>
                  </a:lnTo>
                  <a:lnTo>
                    <a:pt x="25" y="117"/>
                  </a:lnTo>
                  <a:lnTo>
                    <a:pt x="25" y="119"/>
                  </a:lnTo>
                  <a:lnTo>
                    <a:pt x="28" y="119"/>
                  </a:lnTo>
                  <a:lnTo>
                    <a:pt x="31" y="119"/>
                  </a:lnTo>
                  <a:lnTo>
                    <a:pt x="31" y="119"/>
                  </a:lnTo>
                  <a:lnTo>
                    <a:pt x="33" y="119"/>
                  </a:lnTo>
                  <a:lnTo>
                    <a:pt x="33" y="117"/>
                  </a:lnTo>
                  <a:lnTo>
                    <a:pt x="33" y="117"/>
                  </a:lnTo>
                  <a:lnTo>
                    <a:pt x="31" y="114"/>
                  </a:lnTo>
                  <a:lnTo>
                    <a:pt x="28" y="111"/>
                  </a:lnTo>
                  <a:lnTo>
                    <a:pt x="28" y="111"/>
                  </a:lnTo>
                  <a:lnTo>
                    <a:pt x="25" y="111"/>
                  </a:lnTo>
                  <a:lnTo>
                    <a:pt x="28" y="109"/>
                  </a:lnTo>
                  <a:lnTo>
                    <a:pt x="31" y="109"/>
                  </a:lnTo>
                  <a:lnTo>
                    <a:pt x="33" y="109"/>
                  </a:lnTo>
                  <a:lnTo>
                    <a:pt x="36" y="111"/>
                  </a:lnTo>
                  <a:lnTo>
                    <a:pt x="36" y="111"/>
                  </a:lnTo>
                  <a:lnTo>
                    <a:pt x="36" y="111"/>
                  </a:lnTo>
                  <a:lnTo>
                    <a:pt x="36" y="111"/>
                  </a:lnTo>
                  <a:lnTo>
                    <a:pt x="36" y="114"/>
                  </a:lnTo>
                  <a:lnTo>
                    <a:pt x="38" y="114"/>
                  </a:lnTo>
                  <a:lnTo>
                    <a:pt x="41" y="114"/>
                  </a:lnTo>
                  <a:lnTo>
                    <a:pt x="41" y="114"/>
                  </a:lnTo>
                  <a:lnTo>
                    <a:pt x="44" y="114"/>
                  </a:lnTo>
                  <a:lnTo>
                    <a:pt x="44" y="114"/>
                  </a:lnTo>
                  <a:lnTo>
                    <a:pt x="44" y="114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49" y="114"/>
                  </a:lnTo>
                  <a:lnTo>
                    <a:pt x="49" y="117"/>
                  </a:lnTo>
                  <a:lnTo>
                    <a:pt x="49" y="117"/>
                  </a:lnTo>
                  <a:lnTo>
                    <a:pt x="49" y="117"/>
                  </a:lnTo>
                  <a:lnTo>
                    <a:pt x="49" y="119"/>
                  </a:lnTo>
                  <a:lnTo>
                    <a:pt x="51" y="119"/>
                  </a:lnTo>
                  <a:lnTo>
                    <a:pt x="51" y="119"/>
                  </a:lnTo>
                  <a:lnTo>
                    <a:pt x="54" y="119"/>
                  </a:lnTo>
                  <a:lnTo>
                    <a:pt x="54" y="119"/>
                  </a:lnTo>
                  <a:lnTo>
                    <a:pt x="54" y="119"/>
                  </a:lnTo>
                  <a:lnTo>
                    <a:pt x="57" y="119"/>
                  </a:lnTo>
                  <a:lnTo>
                    <a:pt x="57" y="122"/>
                  </a:lnTo>
                  <a:lnTo>
                    <a:pt x="59" y="122"/>
                  </a:lnTo>
                  <a:lnTo>
                    <a:pt x="59" y="122"/>
                  </a:lnTo>
                  <a:lnTo>
                    <a:pt x="59" y="119"/>
                  </a:lnTo>
                  <a:lnTo>
                    <a:pt x="59" y="119"/>
                  </a:lnTo>
                  <a:lnTo>
                    <a:pt x="59" y="119"/>
                  </a:lnTo>
                  <a:lnTo>
                    <a:pt x="59" y="119"/>
                  </a:lnTo>
                  <a:lnTo>
                    <a:pt x="59" y="119"/>
                  </a:lnTo>
                  <a:lnTo>
                    <a:pt x="59" y="117"/>
                  </a:lnTo>
                  <a:lnTo>
                    <a:pt x="59" y="117"/>
                  </a:lnTo>
                  <a:lnTo>
                    <a:pt x="59" y="117"/>
                  </a:lnTo>
                  <a:lnTo>
                    <a:pt x="59" y="117"/>
                  </a:lnTo>
                  <a:lnTo>
                    <a:pt x="59" y="114"/>
                  </a:lnTo>
                  <a:lnTo>
                    <a:pt x="59" y="114"/>
                  </a:lnTo>
                  <a:lnTo>
                    <a:pt x="59" y="114"/>
                  </a:lnTo>
                  <a:lnTo>
                    <a:pt x="59" y="114"/>
                  </a:lnTo>
                  <a:lnTo>
                    <a:pt x="59" y="114"/>
                  </a:lnTo>
                  <a:lnTo>
                    <a:pt x="59" y="114"/>
                  </a:lnTo>
                  <a:lnTo>
                    <a:pt x="62" y="114"/>
                  </a:lnTo>
                  <a:lnTo>
                    <a:pt x="62" y="114"/>
                  </a:lnTo>
                  <a:lnTo>
                    <a:pt x="64" y="114"/>
                  </a:lnTo>
                  <a:lnTo>
                    <a:pt x="64" y="114"/>
                  </a:lnTo>
                  <a:lnTo>
                    <a:pt x="64" y="117"/>
                  </a:lnTo>
                  <a:lnTo>
                    <a:pt x="67" y="117"/>
                  </a:lnTo>
                  <a:lnTo>
                    <a:pt x="67" y="117"/>
                  </a:lnTo>
                  <a:lnTo>
                    <a:pt x="69" y="117"/>
                  </a:lnTo>
                  <a:lnTo>
                    <a:pt x="69" y="117"/>
                  </a:lnTo>
                  <a:lnTo>
                    <a:pt x="69" y="114"/>
                  </a:lnTo>
                  <a:lnTo>
                    <a:pt x="72" y="114"/>
                  </a:lnTo>
                  <a:lnTo>
                    <a:pt x="75" y="111"/>
                  </a:lnTo>
                  <a:lnTo>
                    <a:pt x="77" y="111"/>
                  </a:lnTo>
                  <a:lnTo>
                    <a:pt x="82" y="111"/>
                  </a:lnTo>
                  <a:lnTo>
                    <a:pt x="85" y="109"/>
                  </a:lnTo>
                  <a:lnTo>
                    <a:pt x="88" y="109"/>
                  </a:lnTo>
                  <a:lnTo>
                    <a:pt x="90" y="106"/>
                  </a:lnTo>
                  <a:lnTo>
                    <a:pt x="90" y="106"/>
                  </a:lnTo>
                  <a:lnTo>
                    <a:pt x="93" y="106"/>
                  </a:lnTo>
                  <a:lnTo>
                    <a:pt x="93" y="109"/>
                  </a:lnTo>
                  <a:lnTo>
                    <a:pt x="95" y="109"/>
                  </a:lnTo>
                  <a:lnTo>
                    <a:pt x="95" y="109"/>
                  </a:lnTo>
                  <a:lnTo>
                    <a:pt x="95" y="109"/>
                  </a:lnTo>
                  <a:lnTo>
                    <a:pt x="98" y="109"/>
                  </a:lnTo>
                  <a:lnTo>
                    <a:pt x="98" y="109"/>
                  </a:lnTo>
                  <a:lnTo>
                    <a:pt x="98" y="106"/>
                  </a:lnTo>
                  <a:lnTo>
                    <a:pt x="98" y="106"/>
                  </a:lnTo>
                  <a:lnTo>
                    <a:pt x="98" y="106"/>
                  </a:lnTo>
                  <a:lnTo>
                    <a:pt x="101" y="106"/>
                  </a:lnTo>
                  <a:lnTo>
                    <a:pt x="101" y="106"/>
                  </a:lnTo>
                  <a:lnTo>
                    <a:pt x="103" y="104"/>
                  </a:lnTo>
                  <a:lnTo>
                    <a:pt x="103" y="104"/>
                  </a:lnTo>
                  <a:lnTo>
                    <a:pt x="103" y="104"/>
                  </a:lnTo>
                  <a:lnTo>
                    <a:pt x="103" y="101"/>
                  </a:lnTo>
                  <a:lnTo>
                    <a:pt x="103" y="98"/>
                  </a:lnTo>
                  <a:lnTo>
                    <a:pt x="103" y="98"/>
                  </a:lnTo>
                  <a:lnTo>
                    <a:pt x="103" y="98"/>
                  </a:lnTo>
                  <a:lnTo>
                    <a:pt x="106" y="98"/>
                  </a:lnTo>
                  <a:lnTo>
                    <a:pt x="106" y="98"/>
                  </a:lnTo>
                  <a:lnTo>
                    <a:pt x="108" y="96"/>
                  </a:lnTo>
                  <a:lnTo>
                    <a:pt x="108" y="96"/>
                  </a:lnTo>
                  <a:lnTo>
                    <a:pt x="108" y="93"/>
                  </a:lnTo>
                  <a:lnTo>
                    <a:pt x="106" y="93"/>
                  </a:lnTo>
                  <a:lnTo>
                    <a:pt x="106" y="93"/>
                  </a:lnTo>
                  <a:lnTo>
                    <a:pt x="106" y="91"/>
                  </a:lnTo>
                  <a:lnTo>
                    <a:pt x="103" y="91"/>
                  </a:lnTo>
                  <a:lnTo>
                    <a:pt x="101" y="88"/>
                  </a:lnTo>
                  <a:lnTo>
                    <a:pt x="98" y="86"/>
                  </a:lnTo>
                  <a:lnTo>
                    <a:pt x="98" y="86"/>
                  </a:lnTo>
                  <a:lnTo>
                    <a:pt x="95" y="86"/>
                  </a:lnTo>
                  <a:lnTo>
                    <a:pt x="95" y="86"/>
                  </a:lnTo>
                  <a:lnTo>
                    <a:pt x="93" y="86"/>
                  </a:lnTo>
                  <a:lnTo>
                    <a:pt x="93" y="83"/>
                  </a:lnTo>
                  <a:lnTo>
                    <a:pt x="90" y="83"/>
                  </a:lnTo>
                  <a:lnTo>
                    <a:pt x="93" y="83"/>
                  </a:lnTo>
                  <a:lnTo>
                    <a:pt x="93" y="80"/>
                  </a:lnTo>
                  <a:lnTo>
                    <a:pt x="93" y="80"/>
                  </a:lnTo>
                  <a:lnTo>
                    <a:pt x="93" y="78"/>
                  </a:lnTo>
                  <a:lnTo>
                    <a:pt x="93" y="78"/>
                  </a:lnTo>
                  <a:lnTo>
                    <a:pt x="95" y="78"/>
                  </a:lnTo>
                  <a:lnTo>
                    <a:pt x="98" y="78"/>
                  </a:lnTo>
                  <a:lnTo>
                    <a:pt x="98" y="78"/>
                  </a:lnTo>
                  <a:lnTo>
                    <a:pt x="98" y="78"/>
                  </a:lnTo>
                  <a:lnTo>
                    <a:pt x="98" y="75"/>
                  </a:lnTo>
                  <a:lnTo>
                    <a:pt x="98" y="75"/>
                  </a:lnTo>
                  <a:lnTo>
                    <a:pt x="98" y="75"/>
                  </a:lnTo>
                  <a:lnTo>
                    <a:pt x="98" y="73"/>
                  </a:lnTo>
                  <a:lnTo>
                    <a:pt x="98" y="73"/>
                  </a:lnTo>
                  <a:lnTo>
                    <a:pt x="98" y="73"/>
                  </a:lnTo>
                  <a:lnTo>
                    <a:pt x="101" y="70"/>
                  </a:lnTo>
                  <a:lnTo>
                    <a:pt x="103" y="70"/>
                  </a:lnTo>
                  <a:lnTo>
                    <a:pt x="106" y="70"/>
                  </a:lnTo>
                  <a:lnTo>
                    <a:pt x="108" y="70"/>
                  </a:lnTo>
                  <a:lnTo>
                    <a:pt x="111" y="70"/>
                  </a:lnTo>
                  <a:lnTo>
                    <a:pt x="111" y="67"/>
                  </a:lnTo>
                  <a:lnTo>
                    <a:pt x="111" y="67"/>
                  </a:lnTo>
                  <a:lnTo>
                    <a:pt x="113" y="65"/>
                  </a:lnTo>
                  <a:lnTo>
                    <a:pt x="113" y="62"/>
                  </a:lnTo>
                  <a:lnTo>
                    <a:pt x="116" y="62"/>
                  </a:lnTo>
                  <a:lnTo>
                    <a:pt x="119" y="60"/>
                  </a:lnTo>
                  <a:lnTo>
                    <a:pt x="119" y="60"/>
                  </a:lnTo>
                  <a:lnTo>
                    <a:pt x="121" y="60"/>
                  </a:lnTo>
                  <a:lnTo>
                    <a:pt x="121" y="57"/>
                  </a:lnTo>
                  <a:lnTo>
                    <a:pt x="121" y="57"/>
                  </a:lnTo>
                  <a:lnTo>
                    <a:pt x="124" y="54"/>
                  </a:lnTo>
                  <a:lnTo>
                    <a:pt x="124" y="52"/>
                  </a:lnTo>
                  <a:lnTo>
                    <a:pt x="126" y="52"/>
                  </a:lnTo>
                  <a:lnTo>
                    <a:pt x="126" y="52"/>
                  </a:lnTo>
                  <a:lnTo>
                    <a:pt x="129" y="52"/>
                  </a:lnTo>
                  <a:lnTo>
                    <a:pt x="132" y="52"/>
                  </a:lnTo>
                  <a:lnTo>
                    <a:pt x="132" y="52"/>
                  </a:lnTo>
                  <a:lnTo>
                    <a:pt x="134" y="49"/>
                  </a:lnTo>
                  <a:lnTo>
                    <a:pt x="137" y="49"/>
                  </a:lnTo>
                  <a:lnTo>
                    <a:pt x="137" y="49"/>
                  </a:lnTo>
                  <a:lnTo>
                    <a:pt x="139" y="47"/>
                  </a:lnTo>
                  <a:lnTo>
                    <a:pt x="142" y="47"/>
                  </a:lnTo>
                  <a:lnTo>
                    <a:pt x="142" y="44"/>
                  </a:lnTo>
                  <a:lnTo>
                    <a:pt x="145" y="47"/>
                  </a:lnTo>
                  <a:lnTo>
                    <a:pt x="152" y="47"/>
                  </a:lnTo>
                  <a:lnTo>
                    <a:pt x="160" y="47"/>
                  </a:lnTo>
                  <a:lnTo>
                    <a:pt x="160" y="44"/>
                  </a:lnTo>
                  <a:lnTo>
                    <a:pt x="160" y="44"/>
                  </a:lnTo>
                  <a:lnTo>
                    <a:pt x="160" y="44"/>
                  </a:lnTo>
                  <a:lnTo>
                    <a:pt x="163" y="44"/>
                  </a:lnTo>
                  <a:lnTo>
                    <a:pt x="165" y="44"/>
                  </a:lnTo>
                  <a:lnTo>
                    <a:pt x="165" y="41"/>
                  </a:lnTo>
                  <a:lnTo>
                    <a:pt x="168" y="39"/>
                  </a:lnTo>
                  <a:lnTo>
                    <a:pt x="168" y="39"/>
                  </a:lnTo>
                  <a:lnTo>
                    <a:pt x="170" y="39"/>
                  </a:lnTo>
                  <a:lnTo>
                    <a:pt x="170" y="39"/>
                  </a:lnTo>
                  <a:lnTo>
                    <a:pt x="170" y="39"/>
                  </a:lnTo>
                  <a:lnTo>
                    <a:pt x="173" y="39"/>
                  </a:lnTo>
                  <a:lnTo>
                    <a:pt x="173" y="36"/>
                  </a:lnTo>
                  <a:lnTo>
                    <a:pt x="176" y="36"/>
                  </a:lnTo>
                  <a:lnTo>
                    <a:pt x="176" y="34"/>
                  </a:lnTo>
                  <a:lnTo>
                    <a:pt x="176" y="34"/>
                  </a:lnTo>
                  <a:lnTo>
                    <a:pt x="176" y="31"/>
                  </a:lnTo>
                  <a:lnTo>
                    <a:pt x="178" y="31"/>
                  </a:lnTo>
                  <a:lnTo>
                    <a:pt x="181" y="31"/>
                  </a:lnTo>
                  <a:lnTo>
                    <a:pt x="183" y="28"/>
                  </a:lnTo>
                  <a:lnTo>
                    <a:pt x="183" y="28"/>
                  </a:lnTo>
                  <a:lnTo>
                    <a:pt x="186" y="26"/>
                  </a:lnTo>
                  <a:lnTo>
                    <a:pt x="186" y="26"/>
                  </a:lnTo>
                  <a:lnTo>
                    <a:pt x="189" y="26"/>
                  </a:lnTo>
                  <a:lnTo>
                    <a:pt x="189" y="26"/>
                  </a:lnTo>
                  <a:lnTo>
                    <a:pt x="189" y="26"/>
                  </a:lnTo>
                  <a:lnTo>
                    <a:pt x="189" y="26"/>
                  </a:lnTo>
                  <a:lnTo>
                    <a:pt x="189" y="26"/>
                  </a:lnTo>
                  <a:lnTo>
                    <a:pt x="189" y="26"/>
                  </a:lnTo>
                  <a:lnTo>
                    <a:pt x="189" y="26"/>
                  </a:lnTo>
                  <a:lnTo>
                    <a:pt x="191" y="26"/>
                  </a:lnTo>
                  <a:lnTo>
                    <a:pt x="191" y="26"/>
                  </a:lnTo>
                  <a:lnTo>
                    <a:pt x="191" y="26"/>
                  </a:lnTo>
                  <a:lnTo>
                    <a:pt x="191" y="23"/>
                  </a:lnTo>
                  <a:lnTo>
                    <a:pt x="191" y="23"/>
                  </a:lnTo>
                  <a:lnTo>
                    <a:pt x="191" y="21"/>
                  </a:lnTo>
                  <a:lnTo>
                    <a:pt x="194" y="21"/>
                  </a:lnTo>
                  <a:lnTo>
                    <a:pt x="194" y="21"/>
                  </a:lnTo>
                  <a:lnTo>
                    <a:pt x="194" y="18"/>
                  </a:lnTo>
                  <a:lnTo>
                    <a:pt x="194" y="18"/>
                  </a:lnTo>
                  <a:lnTo>
                    <a:pt x="191" y="18"/>
                  </a:lnTo>
                  <a:lnTo>
                    <a:pt x="191" y="18"/>
                  </a:lnTo>
                  <a:lnTo>
                    <a:pt x="189" y="16"/>
                  </a:lnTo>
                  <a:lnTo>
                    <a:pt x="191" y="16"/>
                  </a:lnTo>
                  <a:lnTo>
                    <a:pt x="191" y="16"/>
                  </a:lnTo>
                  <a:lnTo>
                    <a:pt x="191" y="13"/>
                  </a:lnTo>
                  <a:lnTo>
                    <a:pt x="194" y="10"/>
                  </a:lnTo>
                  <a:lnTo>
                    <a:pt x="194" y="8"/>
                  </a:lnTo>
                  <a:lnTo>
                    <a:pt x="196" y="10"/>
                  </a:lnTo>
                  <a:lnTo>
                    <a:pt x="196" y="10"/>
                  </a:lnTo>
                  <a:lnTo>
                    <a:pt x="199" y="10"/>
                  </a:lnTo>
                  <a:lnTo>
                    <a:pt x="199" y="10"/>
                  </a:lnTo>
                  <a:lnTo>
                    <a:pt x="199" y="10"/>
                  </a:lnTo>
                  <a:lnTo>
                    <a:pt x="199" y="10"/>
                  </a:lnTo>
                  <a:lnTo>
                    <a:pt x="199" y="10"/>
                  </a:lnTo>
                  <a:lnTo>
                    <a:pt x="201" y="13"/>
                  </a:lnTo>
                  <a:lnTo>
                    <a:pt x="201" y="13"/>
                  </a:lnTo>
                  <a:lnTo>
                    <a:pt x="204" y="13"/>
                  </a:lnTo>
                  <a:lnTo>
                    <a:pt x="204" y="13"/>
                  </a:lnTo>
                  <a:lnTo>
                    <a:pt x="204" y="13"/>
                  </a:lnTo>
                  <a:lnTo>
                    <a:pt x="204" y="16"/>
                  </a:lnTo>
                  <a:lnTo>
                    <a:pt x="204" y="18"/>
                  </a:lnTo>
                  <a:lnTo>
                    <a:pt x="207" y="21"/>
                  </a:lnTo>
                  <a:lnTo>
                    <a:pt x="207" y="21"/>
                  </a:lnTo>
                  <a:lnTo>
                    <a:pt x="207" y="21"/>
                  </a:lnTo>
                  <a:lnTo>
                    <a:pt x="209" y="23"/>
                  </a:lnTo>
                  <a:lnTo>
                    <a:pt x="212" y="23"/>
                  </a:lnTo>
                  <a:lnTo>
                    <a:pt x="217" y="26"/>
                  </a:lnTo>
                  <a:lnTo>
                    <a:pt x="217" y="26"/>
                  </a:lnTo>
                  <a:lnTo>
                    <a:pt x="220" y="26"/>
                  </a:lnTo>
                  <a:lnTo>
                    <a:pt x="222" y="26"/>
                  </a:lnTo>
                  <a:lnTo>
                    <a:pt x="225" y="26"/>
                  </a:lnTo>
                  <a:lnTo>
                    <a:pt x="225" y="26"/>
                  </a:lnTo>
                  <a:lnTo>
                    <a:pt x="227" y="26"/>
                  </a:lnTo>
                  <a:lnTo>
                    <a:pt x="227" y="26"/>
                  </a:lnTo>
                  <a:lnTo>
                    <a:pt x="230" y="28"/>
                  </a:lnTo>
                  <a:lnTo>
                    <a:pt x="230" y="28"/>
                  </a:lnTo>
                  <a:lnTo>
                    <a:pt x="230" y="28"/>
                  </a:lnTo>
                  <a:lnTo>
                    <a:pt x="230" y="31"/>
                  </a:lnTo>
                  <a:lnTo>
                    <a:pt x="233" y="31"/>
                  </a:lnTo>
                  <a:lnTo>
                    <a:pt x="233" y="31"/>
                  </a:lnTo>
                  <a:lnTo>
                    <a:pt x="233" y="31"/>
                  </a:lnTo>
                  <a:lnTo>
                    <a:pt x="233" y="31"/>
                  </a:lnTo>
                  <a:lnTo>
                    <a:pt x="233" y="31"/>
                  </a:lnTo>
                  <a:lnTo>
                    <a:pt x="233" y="34"/>
                  </a:lnTo>
                  <a:lnTo>
                    <a:pt x="233" y="34"/>
                  </a:lnTo>
                  <a:lnTo>
                    <a:pt x="233" y="34"/>
                  </a:lnTo>
                  <a:lnTo>
                    <a:pt x="233" y="34"/>
                  </a:lnTo>
                  <a:lnTo>
                    <a:pt x="233" y="34"/>
                  </a:lnTo>
                  <a:lnTo>
                    <a:pt x="233" y="34"/>
                  </a:lnTo>
                  <a:lnTo>
                    <a:pt x="235" y="36"/>
                  </a:lnTo>
                  <a:lnTo>
                    <a:pt x="235" y="36"/>
                  </a:lnTo>
                  <a:lnTo>
                    <a:pt x="238" y="36"/>
                  </a:lnTo>
                  <a:lnTo>
                    <a:pt x="238" y="39"/>
                  </a:lnTo>
                  <a:lnTo>
                    <a:pt x="235" y="39"/>
                  </a:lnTo>
                  <a:lnTo>
                    <a:pt x="235" y="39"/>
                  </a:lnTo>
                  <a:lnTo>
                    <a:pt x="235" y="39"/>
                  </a:lnTo>
                  <a:lnTo>
                    <a:pt x="233" y="39"/>
                  </a:lnTo>
                  <a:lnTo>
                    <a:pt x="230" y="39"/>
                  </a:lnTo>
                  <a:lnTo>
                    <a:pt x="230" y="41"/>
                  </a:lnTo>
                  <a:lnTo>
                    <a:pt x="230" y="41"/>
                  </a:lnTo>
                  <a:lnTo>
                    <a:pt x="233" y="44"/>
                  </a:lnTo>
                  <a:lnTo>
                    <a:pt x="233" y="44"/>
                  </a:lnTo>
                  <a:lnTo>
                    <a:pt x="233" y="44"/>
                  </a:lnTo>
                  <a:lnTo>
                    <a:pt x="230" y="44"/>
                  </a:lnTo>
                  <a:lnTo>
                    <a:pt x="230" y="47"/>
                  </a:lnTo>
                  <a:lnTo>
                    <a:pt x="230" y="47"/>
                  </a:lnTo>
                  <a:lnTo>
                    <a:pt x="230" y="47"/>
                  </a:lnTo>
                  <a:lnTo>
                    <a:pt x="230" y="49"/>
                  </a:lnTo>
                  <a:lnTo>
                    <a:pt x="230" y="52"/>
                  </a:lnTo>
                  <a:lnTo>
                    <a:pt x="230" y="52"/>
                  </a:lnTo>
                  <a:lnTo>
                    <a:pt x="227" y="54"/>
                  </a:lnTo>
                  <a:lnTo>
                    <a:pt x="227" y="54"/>
                  </a:lnTo>
                  <a:lnTo>
                    <a:pt x="227" y="57"/>
                  </a:lnTo>
                  <a:lnTo>
                    <a:pt x="227" y="57"/>
                  </a:lnTo>
                  <a:lnTo>
                    <a:pt x="230" y="60"/>
                  </a:lnTo>
                  <a:lnTo>
                    <a:pt x="230" y="60"/>
                  </a:lnTo>
                  <a:lnTo>
                    <a:pt x="230" y="60"/>
                  </a:lnTo>
                  <a:lnTo>
                    <a:pt x="233" y="60"/>
                  </a:lnTo>
                  <a:lnTo>
                    <a:pt x="233" y="62"/>
                  </a:lnTo>
                  <a:lnTo>
                    <a:pt x="235" y="62"/>
                  </a:lnTo>
                  <a:lnTo>
                    <a:pt x="238" y="62"/>
                  </a:lnTo>
                  <a:lnTo>
                    <a:pt x="240" y="62"/>
                  </a:lnTo>
                  <a:lnTo>
                    <a:pt x="240" y="62"/>
                  </a:lnTo>
                  <a:lnTo>
                    <a:pt x="240" y="65"/>
                  </a:lnTo>
                  <a:lnTo>
                    <a:pt x="238" y="65"/>
                  </a:lnTo>
                  <a:lnTo>
                    <a:pt x="238" y="65"/>
                  </a:lnTo>
                  <a:lnTo>
                    <a:pt x="238" y="65"/>
                  </a:lnTo>
                  <a:lnTo>
                    <a:pt x="238" y="65"/>
                  </a:lnTo>
                  <a:lnTo>
                    <a:pt x="238" y="65"/>
                  </a:lnTo>
                  <a:lnTo>
                    <a:pt x="238" y="65"/>
                  </a:lnTo>
                  <a:lnTo>
                    <a:pt x="238" y="65"/>
                  </a:lnTo>
                  <a:lnTo>
                    <a:pt x="238" y="67"/>
                  </a:lnTo>
                  <a:lnTo>
                    <a:pt x="238" y="67"/>
                  </a:lnTo>
                  <a:lnTo>
                    <a:pt x="238" y="70"/>
                  </a:lnTo>
                  <a:lnTo>
                    <a:pt x="238" y="70"/>
                  </a:lnTo>
                  <a:lnTo>
                    <a:pt x="238" y="70"/>
                  </a:lnTo>
                  <a:lnTo>
                    <a:pt x="235" y="70"/>
                  </a:lnTo>
                  <a:lnTo>
                    <a:pt x="235" y="73"/>
                  </a:lnTo>
                  <a:lnTo>
                    <a:pt x="235" y="73"/>
                  </a:lnTo>
                  <a:lnTo>
                    <a:pt x="233" y="73"/>
                  </a:lnTo>
                  <a:lnTo>
                    <a:pt x="233" y="75"/>
                  </a:lnTo>
                  <a:lnTo>
                    <a:pt x="230" y="75"/>
                  </a:lnTo>
                  <a:lnTo>
                    <a:pt x="230" y="75"/>
                  </a:lnTo>
                  <a:lnTo>
                    <a:pt x="227" y="75"/>
                  </a:lnTo>
                  <a:lnTo>
                    <a:pt x="225" y="75"/>
                  </a:lnTo>
                  <a:lnTo>
                    <a:pt x="227" y="78"/>
                  </a:lnTo>
                  <a:lnTo>
                    <a:pt x="227" y="78"/>
                  </a:lnTo>
                  <a:lnTo>
                    <a:pt x="227" y="80"/>
                  </a:lnTo>
                  <a:lnTo>
                    <a:pt x="227" y="80"/>
                  </a:lnTo>
                  <a:lnTo>
                    <a:pt x="227" y="80"/>
                  </a:lnTo>
                  <a:lnTo>
                    <a:pt x="230" y="80"/>
                  </a:lnTo>
                  <a:lnTo>
                    <a:pt x="230" y="80"/>
                  </a:lnTo>
                  <a:lnTo>
                    <a:pt x="230" y="83"/>
                  </a:lnTo>
                  <a:lnTo>
                    <a:pt x="230" y="83"/>
                  </a:lnTo>
                  <a:lnTo>
                    <a:pt x="230" y="83"/>
                  </a:lnTo>
                  <a:lnTo>
                    <a:pt x="230" y="83"/>
                  </a:lnTo>
                  <a:lnTo>
                    <a:pt x="233" y="83"/>
                  </a:lnTo>
                  <a:lnTo>
                    <a:pt x="235" y="86"/>
                  </a:lnTo>
                  <a:lnTo>
                    <a:pt x="235" y="86"/>
                  </a:lnTo>
                  <a:lnTo>
                    <a:pt x="238" y="86"/>
                  </a:lnTo>
                  <a:lnTo>
                    <a:pt x="238" y="83"/>
                  </a:lnTo>
                  <a:lnTo>
                    <a:pt x="238" y="83"/>
                  </a:lnTo>
                  <a:lnTo>
                    <a:pt x="240" y="80"/>
                  </a:lnTo>
                  <a:lnTo>
                    <a:pt x="240" y="80"/>
                  </a:lnTo>
                  <a:lnTo>
                    <a:pt x="243" y="80"/>
                  </a:lnTo>
                  <a:lnTo>
                    <a:pt x="243" y="80"/>
                  </a:lnTo>
                  <a:lnTo>
                    <a:pt x="246" y="80"/>
                  </a:lnTo>
                  <a:lnTo>
                    <a:pt x="246" y="80"/>
                  </a:lnTo>
                  <a:lnTo>
                    <a:pt x="246" y="80"/>
                  </a:lnTo>
                  <a:lnTo>
                    <a:pt x="248" y="80"/>
                  </a:lnTo>
                  <a:lnTo>
                    <a:pt x="248" y="80"/>
                  </a:lnTo>
                  <a:lnTo>
                    <a:pt x="248" y="80"/>
                  </a:lnTo>
                  <a:lnTo>
                    <a:pt x="251" y="80"/>
                  </a:lnTo>
                  <a:lnTo>
                    <a:pt x="251" y="80"/>
                  </a:lnTo>
                  <a:lnTo>
                    <a:pt x="253" y="78"/>
                  </a:lnTo>
                  <a:lnTo>
                    <a:pt x="256" y="78"/>
                  </a:lnTo>
                  <a:lnTo>
                    <a:pt x="258" y="78"/>
                  </a:lnTo>
                  <a:lnTo>
                    <a:pt x="258" y="78"/>
                  </a:lnTo>
                  <a:lnTo>
                    <a:pt x="261" y="78"/>
                  </a:lnTo>
                  <a:lnTo>
                    <a:pt x="261" y="75"/>
                  </a:lnTo>
                  <a:lnTo>
                    <a:pt x="261" y="75"/>
                  </a:lnTo>
                  <a:lnTo>
                    <a:pt x="261" y="75"/>
                  </a:lnTo>
                  <a:lnTo>
                    <a:pt x="264" y="75"/>
                  </a:lnTo>
                  <a:lnTo>
                    <a:pt x="264" y="73"/>
                  </a:lnTo>
                  <a:lnTo>
                    <a:pt x="264" y="73"/>
                  </a:lnTo>
                  <a:lnTo>
                    <a:pt x="264" y="73"/>
                  </a:lnTo>
                  <a:lnTo>
                    <a:pt x="264" y="70"/>
                  </a:lnTo>
                  <a:lnTo>
                    <a:pt x="266" y="70"/>
                  </a:lnTo>
                  <a:lnTo>
                    <a:pt x="266" y="70"/>
                  </a:lnTo>
                  <a:lnTo>
                    <a:pt x="269" y="70"/>
                  </a:lnTo>
                  <a:lnTo>
                    <a:pt x="269" y="67"/>
                  </a:lnTo>
                  <a:lnTo>
                    <a:pt x="269" y="67"/>
                  </a:lnTo>
                  <a:lnTo>
                    <a:pt x="269" y="70"/>
                  </a:lnTo>
                  <a:lnTo>
                    <a:pt x="269" y="70"/>
                  </a:lnTo>
                  <a:lnTo>
                    <a:pt x="271" y="70"/>
                  </a:lnTo>
                  <a:lnTo>
                    <a:pt x="271" y="70"/>
                  </a:lnTo>
                  <a:lnTo>
                    <a:pt x="271" y="70"/>
                  </a:lnTo>
                  <a:lnTo>
                    <a:pt x="274" y="70"/>
                  </a:lnTo>
                  <a:lnTo>
                    <a:pt x="274" y="70"/>
                  </a:lnTo>
                  <a:lnTo>
                    <a:pt x="277" y="70"/>
                  </a:lnTo>
                  <a:lnTo>
                    <a:pt x="277" y="70"/>
                  </a:lnTo>
                  <a:lnTo>
                    <a:pt x="279" y="70"/>
                  </a:lnTo>
                  <a:lnTo>
                    <a:pt x="279" y="70"/>
                  </a:lnTo>
                  <a:lnTo>
                    <a:pt x="279" y="73"/>
                  </a:lnTo>
                  <a:lnTo>
                    <a:pt x="282" y="73"/>
                  </a:lnTo>
                  <a:lnTo>
                    <a:pt x="282" y="70"/>
                  </a:lnTo>
                  <a:lnTo>
                    <a:pt x="284" y="70"/>
                  </a:lnTo>
                  <a:lnTo>
                    <a:pt x="284" y="70"/>
                  </a:lnTo>
                  <a:lnTo>
                    <a:pt x="282" y="70"/>
                  </a:lnTo>
                  <a:lnTo>
                    <a:pt x="284" y="67"/>
                  </a:lnTo>
                  <a:lnTo>
                    <a:pt x="284" y="67"/>
                  </a:lnTo>
                  <a:lnTo>
                    <a:pt x="284" y="67"/>
                  </a:lnTo>
                  <a:lnTo>
                    <a:pt x="287" y="65"/>
                  </a:lnTo>
                  <a:lnTo>
                    <a:pt x="287" y="65"/>
                  </a:lnTo>
                  <a:lnTo>
                    <a:pt x="290" y="65"/>
                  </a:lnTo>
                  <a:lnTo>
                    <a:pt x="290" y="65"/>
                  </a:lnTo>
                  <a:lnTo>
                    <a:pt x="290" y="62"/>
                  </a:lnTo>
                  <a:lnTo>
                    <a:pt x="292" y="62"/>
                  </a:lnTo>
                  <a:lnTo>
                    <a:pt x="292" y="62"/>
                  </a:lnTo>
                  <a:lnTo>
                    <a:pt x="295" y="60"/>
                  </a:lnTo>
                  <a:lnTo>
                    <a:pt x="295" y="60"/>
                  </a:lnTo>
                  <a:lnTo>
                    <a:pt x="295" y="60"/>
                  </a:lnTo>
                  <a:lnTo>
                    <a:pt x="295" y="60"/>
                  </a:lnTo>
                  <a:lnTo>
                    <a:pt x="295" y="60"/>
                  </a:lnTo>
                  <a:lnTo>
                    <a:pt x="295" y="60"/>
                  </a:lnTo>
                  <a:lnTo>
                    <a:pt x="295" y="60"/>
                  </a:lnTo>
                  <a:lnTo>
                    <a:pt x="292" y="57"/>
                  </a:lnTo>
                  <a:lnTo>
                    <a:pt x="292" y="57"/>
                  </a:lnTo>
                  <a:lnTo>
                    <a:pt x="290" y="57"/>
                  </a:lnTo>
                  <a:lnTo>
                    <a:pt x="287" y="54"/>
                  </a:lnTo>
                  <a:lnTo>
                    <a:pt x="287" y="54"/>
                  </a:lnTo>
                  <a:lnTo>
                    <a:pt x="287" y="52"/>
                  </a:lnTo>
                  <a:lnTo>
                    <a:pt x="290" y="52"/>
                  </a:lnTo>
                  <a:lnTo>
                    <a:pt x="290" y="52"/>
                  </a:lnTo>
                  <a:lnTo>
                    <a:pt x="290" y="49"/>
                  </a:lnTo>
                  <a:lnTo>
                    <a:pt x="290" y="49"/>
                  </a:lnTo>
                  <a:lnTo>
                    <a:pt x="290" y="49"/>
                  </a:lnTo>
                  <a:lnTo>
                    <a:pt x="290" y="49"/>
                  </a:lnTo>
                  <a:lnTo>
                    <a:pt x="290" y="47"/>
                  </a:lnTo>
                  <a:lnTo>
                    <a:pt x="290" y="47"/>
                  </a:lnTo>
                  <a:lnTo>
                    <a:pt x="290" y="47"/>
                  </a:lnTo>
                  <a:lnTo>
                    <a:pt x="290" y="44"/>
                  </a:lnTo>
                  <a:lnTo>
                    <a:pt x="290" y="41"/>
                  </a:lnTo>
                  <a:lnTo>
                    <a:pt x="290" y="39"/>
                  </a:lnTo>
                  <a:lnTo>
                    <a:pt x="290" y="39"/>
                  </a:lnTo>
                  <a:lnTo>
                    <a:pt x="290" y="39"/>
                  </a:lnTo>
                  <a:lnTo>
                    <a:pt x="290" y="39"/>
                  </a:lnTo>
                  <a:lnTo>
                    <a:pt x="290" y="36"/>
                  </a:lnTo>
                  <a:lnTo>
                    <a:pt x="290" y="36"/>
                  </a:lnTo>
                  <a:lnTo>
                    <a:pt x="290" y="34"/>
                  </a:lnTo>
                  <a:lnTo>
                    <a:pt x="287" y="31"/>
                  </a:lnTo>
                  <a:lnTo>
                    <a:pt x="287" y="31"/>
                  </a:lnTo>
                  <a:lnTo>
                    <a:pt x="287" y="31"/>
                  </a:lnTo>
                  <a:lnTo>
                    <a:pt x="287" y="28"/>
                  </a:lnTo>
                  <a:lnTo>
                    <a:pt x="287" y="28"/>
                  </a:lnTo>
                  <a:lnTo>
                    <a:pt x="287" y="28"/>
                  </a:lnTo>
                  <a:lnTo>
                    <a:pt x="287" y="28"/>
                  </a:lnTo>
                  <a:lnTo>
                    <a:pt x="284" y="26"/>
                  </a:lnTo>
                  <a:lnTo>
                    <a:pt x="282" y="23"/>
                  </a:lnTo>
                  <a:lnTo>
                    <a:pt x="279" y="23"/>
                  </a:lnTo>
                  <a:lnTo>
                    <a:pt x="277" y="23"/>
                  </a:lnTo>
                  <a:lnTo>
                    <a:pt x="274" y="21"/>
                  </a:lnTo>
                  <a:lnTo>
                    <a:pt x="271" y="21"/>
                  </a:lnTo>
                  <a:lnTo>
                    <a:pt x="274" y="21"/>
                  </a:lnTo>
                  <a:lnTo>
                    <a:pt x="274" y="21"/>
                  </a:lnTo>
                  <a:lnTo>
                    <a:pt x="274" y="21"/>
                  </a:lnTo>
                  <a:lnTo>
                    <a:pt x="274" y="18"/>
                  </a:lnTo>
                  <a:lnTo>
                    <a:pt x="274" y="18"/>
                  </a:lnTo>
                  <a:lnTo>
                    <a:pt x="271" y="16"/>
                  </a:lnTo>
                  <a:lnTo>
                    <a:pt x="271" y="16"/>
                  </a:lnTo>
                  <a:lnTo>
                    <a:pt x="271" y="16"/>
                  </a:lnTo>
                  <a:lnTo>
                    <a:pt x="271" y="16"/>
                  </a:lnTo>
                  <a:lnTo>
                    <a:pt x="271" y="16"/>
                  </a:lnTo>
                  <a:lnTo>
                    <a:pt x="271" y="13"/>
                  </a:lnTo>
                  <a:lnTo>
                    <a:pt x="271" y="13"/>
                  </a:lnTo>
                  <a:lnTo>
                    <a:pt x="271" y="13"/>
                  </a:lnTo>
                  <a:lnTo>
                    <a:pt x="271" y="10"/>
                  </a:lnTo>
                  <a:lnTo>
                    <a:pt x="271" y="13"/>
                  </a:lnTo>
                  <a:lnTo>
                    <a:pt x="274" y="13"/>
                  </a:lnTo>
                  <a:lnTo>
                    <a:pt x="274" y="13"/>
                  </a:lnTo>
                  <a:lnTo>
                    <a:pt x="274" y="13"/>
                  </a:lnTo>
                  <a:lnTo>
                    <a:pt x="277" y="13"/>
                  </a:lnTo>
                  <a:lnTo>
                    <a:pt x="277" y="13"/>
                  </a:lnTo>
                  <a:lnTo>
                    <a:pt x="279" y="13"/>
                  </a:lnTo>
                  <a:lnTo>
                    <a:pt x="279" y="13"/>
                  </a:lnTo>
                  <a:lnTo>
                    <a:pt x="282" y="16"/>
                  </a:lnTo>
                  <a:lnTo>
                    <a:pt x="282" y="13"/>
                  </a:lnTo>
                  <a:lnTo>
                    <a:pt x="282" y="13"/>
                  </a:lnTo>
                  <a:lnTo>
                    <a:pt x="284" y="13"/>
                  </a:lnTo>
                  <a:lnTo>
                    <a:pt x="284" y="16"/>
                  </a:lnTo>
                  <a:lnTo>
                    <a:pt x="284" y="13"/>
                  </a:lnTo>
                  <a:lnTo>
                    <a:pt x="287" y="13"/>
                  </a:lnTo>
                  <a:lnTo>
                    <a:pt x="287" y="10"/>
                  </a:lnTo>
                  <a:lnTo>
                    <a:pt x="290" y="10"/>
                  </a:lnTo>
                  <a:lnTo>
                    <a:pt x="290" y="8"/>
                  </a:lnTo>
                  <a:lnTo>
                    <a:pt x="290" y="5"/>
                  </a:lnTo>
                  <a:lnTo>
                    <a:pt x="290" y="5"/>
                  </a:lnTo>
                  <a:lnTo>
                    <a:pt x="292" y="5"/>
                  </a:lnTo>
                  <a:lnTo>
                    <a:pt x="292" y="3"/>
                  </a:lnTo>
                  <a:lnTo>
                    <a:pt x="292" y="3"/>
                  </a:lnTo>
                  <a:lnTo>
                    <a:pt x="295" y="3"/>
                  </a:lnTo>
                  <a:lnTo>
                    <a:pt x="295" y="3"/>
                  </a:lnTo>
                  <a:lnTo>
                    <a:pt x="295" y="3"/>
                  </a:lnTo>
                  <a:lnTo>
                    <a:pt x="297" y="3"/>
                  </a:lnTo>
                  <a:lnTo>
                    <a:pt x="297" y="3"/>
                  </a:lnTo>
                  <a:lnTo>
                    <a:pt x="300" y="3"/>
                  </a:lnTo>
                  <a:lnTo>
                    <a:pt x="300" y="3"/>
                  </a:lnTo>
                  <a:lnTo>
                    <a:pt x="305" y="3"/>
                  </a:lnTo>
                  <a:lnTo>
                    <a:pt x="308" y="0"/>
                  </a:lnTo>
                  <a:lnTo>
                    <a:pt x="308" y="0"/>
                  </a:lnTo>
                  <a:lnTo>
                    <a:pt x="310" y="0"/>
                  </a:lnTo>
                  <a:lnTo>
                    <a:pt x="310" y="0"/>
                  </a:lnTo>
                  <a:lnTo>
                    <a:pt x="313" y="0"/>
                  </a:lnTo>
                  <a:lnTo>
                    <a:pt x="313" y="0"/>
                  </a:lnTo>
                  <a:lnTo>
                    <a:pt x="313" y="0"/>
                  </a:lnTo>
                  <a:lnTo>
                    <a:pt x="313" y="0"/>
                  </a:lnTo>
                  <a:lnTo>
                    <a:pt x="315" y="0"/>
                  </a:lnTo>
                  <a:lnTo>
                    <a:pt x="315" y="0"/>
                  </a:lnTo>
                  <a:lnTo>
                    <a:pt x="315" y="3"/>
                  </a:lnTo>
                  <a:lnTo>
                    <a:pt x="313" y="3"/>
                  </a:lnTo>
                  <a:lnTo>
                    <a:pt x="315" y="3"/>
                  </a:lnTo>
                  <a:lnTo>
                    <a:pt x="315" y="3"/>
                  </a:lnTo>
                  <a:lnTo>
                    <a:pt x="315" y="3"/>
                  </a:lnTo>
                  <a:lnTo>
                    <a:pt x="315" y="3"/>
                  </a:lnTo>
                  <a:lnTo>
                    <a:pt x="315" y="3"/>
                  </a:lnTo>
                  <a:lnTo>
                    <a:pt x="315" y="3"/>
                  </a:lnTo>
                  <a:lnTo>
                    <a:pt x="315" y="5"/>
                  </a:lnTo>
                  <a:lnTo>
                    <a:pt x="315" y="5"/>
                  </a:lnTo>
                  <a:lnTo>
                    <a:pt x="315" y="5"/>
                  </a:lnTo>
                  <a:lnTo>
                    <a:pt x="315" y="5"/>
                  </a:lnTo>
                  <a:lnTo>
                    <a:pt x="315" y="8"/>
                  </a:lnTo>
                  <a:lnTo>
                    <a:pt x="318" y="10"/>
                  </a:lnTo>
                  <a:lnTo>
                    <a:pt x="318" y="10"/>
                  </a:lnTo>
                  <a:lnTo>
                    <a:pt x="318" y="13"/>
                  </a:lnTo>
                  <a:lnTo>
                    <a:pt x="315" y="13"/>
                  </a:lnTo>
                  <a:lnTo>
                    <a:pt x="315" y="16"/>
                  </a:lnTo>
                  <a:lnTo>
                    <a:pt x="315" y="16"/>
                  </a:lnTo>
                  <a:lnTo>
                    <a:pt x="318" y="16"/>
                  </a:lnTo>
                  <a:lnTo>
                    <a:pt x="318" y="16"/>
                  </a:lnTo>
                  <a:lnTo>
                    <a:pt x="318" y="18"/>
                  </a:lnTo>
                  <a:lnTo>
                    <a:pt x="318" y="18"/>
                  </a:lnTo>
                  <a:lnTo>
                    <a:pt x="318" y="18"/>
                  </a:lnTo>
                  <a:lnTo>
                    <a:pt x="318" y="18"/>
                  </a:lnTo>
                  <a:lnTo>
                    <a:pt x="318" y="21"/>
                  </a:lnTo>
                  <a:lnTo>
                    <a:pt x="318" y="21"/>
                  </a:lnTo>
                  <a:lnTo>
                    <a:pt x="318" y="21"/>
                  </a:lnTo>
                  <a:lnTo>
                    <a:pt x="318" y="23"/>
                  </a:lnTo>
                  <a:lnTo>
                    <a:pt x="318" y="21"/>
                  </a:lnTo>
                  <a:lnTo>
                    <a:pt x="318" y="21"/>
                  </a:lnTo>
                  <a:lnTo>
                    <a:pt x="321" y="21"/>
                  </a:lnTo>
                  <a:lnTo>
                    <a:pt x="321" y="23"/>
                  </a:lnTo>
                  <a:lnTo>
                    <a:pt x="323" y="23"/>
                  </a:lnTo>
                  <a:lnTo>
                    <a:pt x="323" y="23"/>
                  </a:lnTo>
                  <a:lnTo>
                    <a:pt x="326" y="21"/>
                  </a:lnTo>
                  <a:lnTo>
                    <a:pt x="326" y="21"/>
                  </a:lnTo>
                  <a:lnTo>
                    <a:pt x="328" y="23"/>
                  </a:lnTo>
                  <a:lnTo>
                    <a:pt x="331" y="23"/>
                  </a:lnTo>
                  <a:lnTo>
                    <a:pt x="331" y="23"/>
                  </a:lnTo>
                  <a:lnTo>
                    <a:pt x="334" y="23"/>
                  </a:lnTo>
                  <a:lnTo>
                    <a:pt x="334" y="23"/>
                  </a:lnTo>
                  <a:lnTo>
                    <a:pt x="334" y="23"/>
                  </a:lnTo>
                  <a:lnTo>
                    <a:pt x="336" y="23"/>
                  </a:lnTo>
                  <a:lnTo>
                    <a:pt x="336" y="23"/>
                  </a:lnTo>
                  <a:lnTo>
                    <a:pt x="336" y="23"/>
                  </a:lnTo>
                  <a:lnTo>
                    <a:pt x="336" y="21"/>
                  </a:lnTo>
                  <a:lnTo>
                    <a:pt x="336" y="21"/>
                  </a:lnTo>
                  <a:lnTo>
                    <a:pt x="339" y="21"/>
                  </a:lnTo>
                  <a:lnTo>
                    <a:pt x="339" y="21"/>
                  </a:lnTo>
                  <a:lnTo>
                    <a:pt x="341" y="21"/>
                  </a:lnTo>
                  <a:lnTo>
                    <a:pt x="341" y="21"/>
                  </a:lnTo>
                  <a:lnTo>
                    <a:pt x="344" y="21"/>
                  </a:lnTo>
                  <a:lnTo>
                    <a:pt x="344" y="18"/>
                  </a:lnTo>
                  <a:lnTo>
                    <a:pt x="344" y="18"/>
                  </a:lnTo>
                  <a:lnTo>
                    <a:pt x="344" y="18"/>
                  </a:lnTo>
                  <a:lnTo>
                    <a:pt x="346" y="18"/>
                  </a:lnTo>
                  <a:lnTo>
                    <a:pt x="346" y="18"/>
                  </a:lnTo>
                  <a:lnTo>
                    <a:pt x="346" y="16"/>
                  </a:lnTo>
                  <a:lnTo>
                    <a:pt x="346" y="16"/>
                  </a:lnTo>
                  <a:lnTo>
                    <a:pt x="346" y="16"/>
                  </a:lnTo>
                  <a:lnTo>
                    <a:pt x="346" y="13"/>
                  </a:lnTo>
                  <a:lnTo>
                    <a:pt x="346" y="13"/>
                  </a:lnTo>
                  <a:lnTo>
                    <a:pt x="349" y="13"/>
                  </a:lnTo>
                  <a:lnTo>
                    <a:pt x="349" y="13"/>
                  </a:lnTo>
                  <a:lnTo>
                    <a:pt x="352" y="10"/>
                  </a:lnTo>
                  <a:lnTo>
                    <a:pt x="352" y="8"/>
                  </a:lnTo>
                  <a:lnTo>
                    <a:pt x="354" y="8"/>
                  </a:lnTo>
                  <a:lnTo>
                    <a:pt x="354" y="8"/>
                  </a:lnTo>
                  <a:lnTo>
                    <a:pt x="354" y="5"/>
                  </a:lnTo>
                  <a:lnTo>
                    <a:pt x="354" y="5"/>
                  </a:lnTo>
                  <a:lnTo>
                    <a:pt x="357" y="5"/>
                  </a:lnTo>
                  <a:lnTo>
                    <a:pt x="359" y="5"/>
                  </a:lnTo>
                  <a:lnTo>
                    <a:pt x="362" y="5"/>
                  </a:lnTo>
                  <a:lnTo>
                    <a:pt x="362" y="5"/>
                  </a:lnTo>
                  <a:lnTo>
                    <a:pt x="365" y="8"/>
                  </a:lnTo>
                  <a:lnTo>
                    <a:pt x="365" y="8"/>
                  </a:lnTo>
                  <a:lnTo>
                    <a:pt x="365" y="8"/>
                  </a:lnTo>
                  <a:lnTo>
                    <a:pt x="365" y="8"/>
                  </a:lnTo>
                  <a:lnTo>
                    <a:pt x="362" y="10"/>
                  </a:lnTo>
                  <a:lnTo>
                    <a:pt x="362" y="13"/>
                  </a:lnTo>
                  <a:lnTo>
                    <a:pt x="359" y="16"/>
                  </a:lnTo>
                  <a:lnTo>
                    <a:pt x="362" y="16"/>
                  </a:lnTo>
                  <a:lnTo>
                    <a:pt x="362" y="16"/>
                  </a:lnTo>
                  <a:lnTo>
                    <a:pt x="362" y="16"/>
                  </a:lnTo>
                  <a:lnTo>
                    <a:pt x="362" y="18"/>
                  </a:lnTo>
                  <a:lnTo>
                    <a:pt x="362" y="18"/>
                  </a:lnTo>
                  <a:lnTo>
                    <a:pt x="362" y="18"/>
                  </a:lnTo>
                  <a:lnTo>
                    <a:pt x="362" y="18"/>
                  </a:lnTo>
                  <a:lnTo>
                    <a:pt x="362" y="18"/>
                  </a:lnTo>
                  <a:lnTo>
                    <a:pt x="362" y="18"/>
                  </a:lnTo>
                  <a:lnTo>
                    <a:pt x="362" y="18"/>
                  </a:lnTo>
                  <a:lnTo>
                    <a:pt x="365" y="18"/>
                  </a:lnTo>
                  <a:lnTo>
                    <a:pt x="362" y="21"/>
                  </a:lnTo>
                  <a:lnTo>
                    <a:pt x="362" y="23"/>
                  </a:lnTo>
                  <a:lnTo>
                    <a:pt x="362" y="23"/>
                  </a:lnTo>
                  <a:lnTo>
                    <a:pt x="362" y="23"/>
                  </a:lnTo>
                  <a:lnTo>
                    <a:pt x="362" y="23"/>
                  </a:lnTo>
                  <a:lnTo>
                    <a:pt x="362" y="21"/>
                  </a:lnTo>
                  <a:lnTo>
                    <a:pt x="362" y="23"/>
                  </a:lnTo>
                  <a:lnTo>
                    <a:pt x="362" y="23"/>
                  </a:lnTo>
                  <a:lnTo>
                    <a:pt x="362" y="23"/>
                  </a:lnTo>
                  <a:lnTo>
                    <a:pt x="359" y="23"/>
                  </a:lnTo>
                  <a:lnTo>
                    <a:pt x="359" y="26"/>
                  </a:lnTo>
                  <a:lnTo>
                    <a:pt x="359" y="26"/>
                  </a:lnTo>
                  <a:lnTo>
                    <a:pt x="359" y="28"/>
                  </a:lnTo>
                  <a:lnTo>
                    <a:pt x="357" y="31"/>
                  </a:lnTo>
                  <a:lnTo>
                    <a:pt x="357" y="31"/>
                  </a:lnTo>
                  <a:lnTo>
                    <a:pt x="357" y="31"/>
                  </a:lnTo>
                  <a:lnTo>
                    <a:pt x="354" y="31"/>
                  </a:lnTo>
                  <a:lnTo>
                    <a:pt x="354" y="31"/>
                  </a:lnTo>
                  <a:lnTo>
                    <a:pt x="354" y="31"/>
                  </a:lnTo>
                  <a:lnTo>
                    <a:pt x="354" y="31"/>
                  </a:lnTo>
                  <a:lnTo>
                    <a:pt x="352" y="31"/>
                  </a:lnTo>
                  <a:lnTo>
                    <a:pt x="352" y="34"/>
                  </a:lnTo>
                  <a:lnTo>
                    <a:pt x="352" y="34"/>
                  </a:lnTo>
                  <a:lnTo>
                    <a:pt x="349" y="34"/>
                  </a:lnTo>
                  <a:lnTo>
                    <a:pt x="349" y="34"/>
                  </a:lnTo>
                  <a:lnTo>
                    <a:pt x="349" y="36"/>
                  </a:lnTo>
                  <a:lnTo>
                    <a:pt x="346" y="36"/>
                  </a:lnTo>
                  <a:lnTo>
                    <a:pt x="349" y="39"/>
                  </a:lnTo>
                  <a:lnTo>
                    <a:pt x="346" y="39"/>
                  </a:lnTo>
                  <a:lnTo>
                    <a:pt x="346" y="41"/>
                  </a:lnTo>
                  <a:lnTo>
                    <a:pt x="344" y="41"/>
                  </a:lnTo>
                  <a:lnTo>
                    <a:pt x="346" y="41"/>
                  </a:lnTo>
                  <a:lnTo>
                    <a:pt x="346" y="41"/>
                  </a:lnTo>
                  <a:lnTo>
                    <a:pt x="346" y="44"/>
                  </a:lnTo>
                  <a:lnTo>
                    <a:pt x="346" y="44"/>
                  </a:lnTo>
                  <a:lnTo>
                    <a:pt x="346" y="44"/>
                  </a:lnTo>
                  <a:lnTo>
                    <a:pt x="346" y="47"/>
                  </a:lnTo>
                  <a:lnTo>
                    <a:pt x="349" y="47"/>
                  </a:lnTo>
                  <a:lnTo>
                    <a:pt x="349" y="47"/>
                  </a:lnTo>
                  <a:lnTo>
                    <a:pt x="354" y="47"/>
                  </a:lnTo>
                  <a:lnTo>
                    <a:pt x="354" y="47"/>
                  </a:lnTo>
                  <a:lnTo>
                    <a:pt x="354" y="47"/>
                  </a:lnTo>
                  <a:lnTo>
                    <a:pt x="354" y="49"/>
                  </a:lnTo>
                  <a:lnTo>
                    <a:pt x="354" y="49"/>
                  </a:lnTo>
                  <a:lnTo>
                    <a:pt x="357" y="49"/>
                  </a:lnTo>
                  <a:lnTo>
                    <a:pt x="357" y="52"/>
                  </a:lnTo>
                  <a:lnTo>
                    <a:pt x="357" y="52"/>
                  </a:lnTo>
                  <a:lnTo>
                    <a:pt x="354" y="52"/>
                  </a:lnTo>
                  <a:lnTo>
                    <a:pt x="354" y="52"/>
                  </a:lnTo>
                  <a:lnTo>
                    <a:pt x="354" y="52"/>
                  </a:lnTo>
                  <a:lnTo>
                    <a:pt x="352" y="52"/>
                  </a:lnTo>
                  <a:lnTo>
                    <a:pt x="354" y="54"/>
                  </a:lnTo>
                  <a:lnTo>
                    <a:pt x="354" y="54"/>
                  </a:lnTo>
                  <a:lnTo>
                    <a:pt x="354" y="54"/>
                  </a:lnTo>
                  <a:lnTo>
                    <a:pt x="354" y="57"/>
                  </a:lnTo>
                  <a:lnTo>
                    <a:pt x="354" y="57"/>
                  </a:lnTo>
                  <a:lnTo>
                    <a:pt x="354" y="60"/>
                  </a:lnTo>
                  <a:lnTo>
                    <a:pt x="354" y="60"/>
                  </a:lnTo>
                  <a:lnTo>
                    <a:pt x="354" y="60"/>
                  </a:lnTo>
                  <a:lnTo>
                    <a:pt x="352" y="60"/>
                  </a:lnTo>
                  <a:lnTo>
                    <a:pt x="352" y="60"/>
                  </a:lnTo>
                  <a:lnTo>
                    <a:pt x="352" y="60"/>
                  </a:lnTo>
                  <a:lnTo>
                    <a:pt x="352" y="60"/>
                  </a:lnTo>
                  <a:lnTo>
                    <a:pt x="352" y="60"/>
                  </a:lnTo>
                  <a:lnTo>
                    <a:pt x="352" y="60"/>
                  </a:lnTo>
                  <a:lnTo>
                    <a:pt x="349" y="57"/>
                  </a:lnTo>
                  <a:lnTo>
                    <a:pt x="349" y="57"/>
                  </a:lnTo>
                  <a:lnTo>
                    <a:pt x="349" y="57"/>
                  </a:lnTo>
                  <a:lnTo>
                    <a:pt x="346" y="57"/>
                  </a:lnTo>
                  <a:lnTo>
                    <a:pt x="349" y="57"/>
                  </a:lnTo>
                  <a:lnTo>
                    <a:pt x="349" y="57"/>
                  </a:lnTo>
                  <a:lnTo>
                    <a:pt x="349" y="57"/>
                  </a:lnTo>
                  <a:lnTo>
                    <a:pt x="349" y="60"/>
                  </a:lnTo>
                  <a:lnTo>
                    <a:pt x="349" y="60"/>
                  </a:lnTo>
                  <a:lnTo>
                    <a:pt x="352" y="62"/>
                  </a:lnTo>
                  <a:lnTo>
                    <a:pt x="352" y="62"/>
                  </a:lnTo>
                  <a:lnTo>
                    <a:pt x="352" y="62"/>
                  </a:lnTo>
                  <a:lnTo>
                    <a:pt x="352" y="62"/>
                  </a:lnTo>
                  <a:lnTo>
                    <a:pt x="349" y="65"/>
                  </a:lnTo>
                  <a:lnTo>
                    <a:pt x="349" y="65"/>
                  </a:lnTo>
                  <a:lnTo>
                    <a:pt x="352" y="65"/>
                  </a:lnTo>
                  <a:lnTo>
                    <a:pt x="352" y="67"/>
                  </a:lnTo>
                  <a:lnTo>
                    <a:pt x="352" y="67"/>
                  </a:lnTo>
                  <a:lnTo>
                    <a:pt x="352" y="67"/>
                  </a:lnTo>
                  <a:lnTo>
                    <a:pt x="354" y="67"/>
                  </a:lnTo>
                  <a:lnTo>
                    <a:pt x="354" y="67"/>
                  </a:lnTo>
                  <a:lnTo>
                    <a:pt x="357" y="65"/>
                  </a:lnTo>
                  <a:lnTo>
                    <a:pt x="357" y="65"/>
                  </a:lnTo>
                  <a:lnTo>
                    <a:pt x="357" y="67"/>
                  </a:lnTo>
                  <a:lnTo>
                    <a:pt x="357" y="67"/>
                  </a:lnTo>
                  <a:lnTo>
                    <a:pt x="359" y="67"/>
                  </a:lnTo>
                  <a:lnTo>
                    <a:pt x="359" y="67"/>
                  </a:lnTo>
                  <a:lnTo>
                    <a:pt x="359" y="67"/>
                  </a:lnTo>
                  <a:lnTo>
                    <a:pt x="362" y="67"/>
                  </a:lnTo>
                  <a:lnTo>
                    <a:pt x="362" y="67"/>
                  </a:lnTo>
                  <a:lnTo>
                    <a:pt x="362" y="67"/>
                  </a:lnTo>
                  <a:lnTo>
                    <a:pt x="362" y="67"/>
                  </a:lnTo>
                  <a:lnTo>
                    <a:pt x="362" y="67"/>
                  </a:lnTo>
                  <a:lnTo>
                    <a:pt x="365" y="67"/>
                  </a:lnTo>
                  <a:lnTo>
                    <a:pt x="365" y="67"/>
                  </a:lnTo>
                  <a:lnTo>
                    <a:pt x="365" y="67"/>
                  </a:lnTo>
                  <a:lnTo>
                    <a:pt x="365" y="67"/>
                  </a:lnTo>
                  <a:lnTo>
                    <a:pt x="365" y="67"/>
                  </a:lnTo>
                  <a:lnTo>
                    <a:pt x="367" y="70"/>
                  </a:lnTo>
                  <a:lnTo>
                    <a:pt x="367" y="70"/>
                  </a:lnTo>
                  <a:lnTo>
                    <a:pt x="367" y="70"/>
                  </a:lnTo>
                  <a:lnTo>
                    <a:pt x="367" y="73"/>
                  </a:lnTo>
                  <a:lnTo>
                    <a:pt x="365" y="73"/>
                  </a:lnTo>
                  <a:lnTo>
                    <a:pt x="365" y="73"/>
                  </a:lnTo>
                  <a:lnTo>
                    <a:pt x="365" y="75"/>
                  </a:lnTo>
                  <a:lnTo>
                    <a:pt x="365" y="75"/>
                  </a:lnTo>
                  <a:lnTo>
                    <a:pt x="365" y="75"/>
                  </a:lnTo>
                  <a:lnTo>
                    <a:pt x="367" y="75"/>
                  </a:lnTo>
                  <a:lnTo>
                    <a:pt x="367" y="75"/>
                  </a:lnTo>
                  <a:lnTo>
                    <a:pt x="367" y="75"/>
                  </a:lnTo>
                  <a:lnTo>
                    <a:pt x="367" y="75"/>
                  </a:lnTo>
                  <a:lnTo>
                    <a:pt x="367" y="78"/>
                  </a:lnTo>
                  <a:lnTo>
                    <a:pt x="370" y="78"/>
                  </a:lnTo>
                  <a:lnTo>
                    <a:pt x="370" y="78"/>
                  </a:lnTo>
                  <a:lnTo>
                    <a:pt x="372" y="80"/>
                  </a:lnTo>
                  <a:lnTo>
                    <a:pt x="370" y="80"/>
                  </a:lnTo>
                  <a:lnTo>
                    <a:pt x="370" y="80"/>
                  </a:lnTo>
                  <a:lnTo>
                    <a:pt x="370" y="83"/>
                  </a:lnTo>
                  <a:lnTo>
                    <a:pt x="367" y="83"/>
                  </a:lnTo>
                  <a:lnTo>
                    <a:pt x="370" y="86"/>
                  </a:lnTo>
                  <a:lnTo>
                    <a:pt x="370" y="86"/>
                  </a:lnTo>
                  <a:lnTo>
                    <a:pt x="372" y="88"/>
                  </a:lnTo>
                  <a:lnTo>
                    <a:pt x="370" y="88"/>
                  </a:lnTo>
                  <a:lnTo>
                    <a:pt x="370" y="91"/>
                  </a:lnTo>
                  <a:lnTo>
                    <a:pt x="370" y="91"/>
                  </a:lnTo>
                  <a:lnTo>
                    <a:pt x="370" y="91"/>
                  </a:lnTo>
                  <a:lnTo>
                    <a:pt x="370" y="91"/>
                  </a:lnTo>
                  <a:lnTo>
                    <a:pt x="372" y="91"/>
                  </a:lnTo>
                  <a:lnTo>
                    <a:pt x="370" y="93"/>
                  </a:lnTo>
                  <a:lnTo>
                    <a:pt x="370" y="93"/>
                  </a:lnTo>
                  <a:lnTo>
                    <a:pt x="367" y="93"/>
                  </a:lnTo>
                  <a:lnTo>
                    <a:pt x="370" y="96"/>
                  </a:lnTo>
                  <a:lnTo>
                    <a:pt x="370" y="98"/>
                  </a:lnTo>
                  <a:lnTo>
                    <a:pt x="372" y="98"/>
                  </a:lnTo>
                  <a:lnTo>
                    <a:pt x="372" y="98"/>
                  </a:lnTo>
                  <a:lnTo>
                    <a:pt x="375" y="96"/>
                  </a:lnTo>
                  <a:lnTo>
                    <a:pt x="375" y="96"/>
                  </a:lnTo>
                  <a:lnTo>
                    <a:pt x="378" y="96"/>
                  </a:lnTo>
                  <a:lnTo>
                    <a:pt x="380" y="96"/>
                  </a:lnTo>
                  <a:lnTo>
                    <a:pt x="380" y="96"/>
                  </a:lnTo>
                  <a:lnTo>
                    <a:pt x="380" y="96"/>
                  </a:lnTo>
                  <a:lnTo>
                    <a:pt x="380" y="96"/>
                  </a:lnTo>
                  <a:lnTo>
                    <a:pt x="380" y="96"/>
                  </a:lnTo>
                  <a:lnTo>
                    <a:pt x="380" y="98"/>
                  </a:lnTo>
                  <a:lnTo>
                    <a:pt x="380" y="98"/>
                  </a:lnTo>
                  <a:lnTo>
                    <a:pt x="380" y="98"/>
                  </a:lnTo>
                  <a:lnTo>
                    <a:pt x="380" y="98"/>
                  </a:lnTo>
                  <a:lnTo>
                    <a:pt x="380" y="98"/>
                  </a:lnTo>
                  <a:lnTo>
                    <a:pt x="380" y="101"/>
                  </a:lnTo>
                  <a:lnTo>
                    <a:pt x="380" y="101"/>
                  </a:lnTo>
                  <a:lnTo>
                    <a:pt x="378" y="101"/>
                  </a:lnTo>
                  <a:lnTo>
                    <a:pt x="380" y="101"/>
                  </a:lnTo>
                  <a:lnTo>
                    <a:pt x="380" y="101"/>
                  </a:lnTo>
                  <a:lnTo>
                    <a:pt x="380" y="101"/>
                  </a:lnTo>
                  <a:lnTo>
                    <a:pt x="380" y="104"/>
                  </a:lnTo>
                  <a:lnTo>
                    <a:pt x="380" y="104"/>
                  </a:lnTo>
                  <a:lnTo>
                    <a:pt x="380" y="104"/>
                  </a:lnTo>
                  <a:lnTo>
                    <a:pt x="380" y="104"/>
                  </a:lnTo>
                  <a:lnTo>
                    <a:pt x="380" y="104"/>
                  </a:lnTo>
                  <a:lnTo>
                    <a:pt x="383" y="106"/>
                  </a:lnTo>
                  <a:lnTo>
                    <a:pt x="385" y="106"/>
                  </a:lnTo>
                  <a:lnTo>
                    <a:pt x="385" y="106"/>
                  </a:lnTo>
                  <a:lnTo>
                    <a:pt x="385" y="106"/>
                  </a:lnTo>
                  <a:lnTo>
                    <a:pt x="385" y="109"/>
                  </a:lnTo>
                  <a:lnTo>
                    <a:pt x="388" y="109"/>
                  </a:lnTo>
                  <a:lnTo>
                    <a:pt x="388" y="111"/>
                  </a:lnTo>
                  <a:lnTo>
                    <a:pt x="388" y="114"/>
                  </a:lnTo>
                  <a:lnTo>
                    <a:pt x="388" y="114"/>
                  </a:lnTo>
                  <a:lnTo>
                    <a:pt x="385" y="117"/>
                  </a:lnTo>
                  <a:lnTo>
                    <a:pt x="385" y="117"/>
                  </a:lnTo>
                  <a:lnTo>
                    <a:pt x="385" y="117"/>
                  </a:lnTo>
                  <a:lnTo>
                    <a:pt x="388" y="117"/>
                  </a:lnTo>
                  <a:lnTo>
                    <a:pt x="390" y="117"/>
                  </a:lnTo>
                  <a:lnTo>
                    <a:pt x="390" y="114"/>
                  </a:lnTo>
                  <a:lnTo>
                    <a:pt x="393" y="117"/>
                  </a:lnTo>
                  <a:lnTo>
                    <a:pt x="393" y="117"/>
                  </a:lnTo>
                  <a:lnTo>
                    <a:pt x="396" y="117"/>
                  </a:lnTo>
                  <a:lnTo>
                    <a:pt x="398" y="117"/>
                  </a:lnTo>
                  <a:lnTo>
                    <a:pt x="398" y="117"/>
                  </a:lnTo>
                  <a:lnTo>
                    <a:pt x="401" y="117"/>
                  </a:lnTo>
                  <a:lnTo>
                    <a:pt x="401" y="117"/>
                  </a:lnTo>
                  <a:lnTo>
                    <a:pt x="398" y="117"/>
                  </a:lnTo>
                  <a:lnTo>
                    <a:pt x="398" y="119"/>
                  </a:lnTo>
                  <a:lnTo>
                    <a:pt x="398" y="122"/>
                  </a:lnTo>
                  <a:lnTo>
                    <a:pt x="398" y="122"/>
                  </a:lnTo>
                  <a:lnTo>
                    <a:pt x="398" y="122"/>
                  </a:lnTo>
                  <a:lnTo>
                    <a:pt x="398" y="122"/>
                  </a:lnTo>
                  <a:lnTo>
                    <a:pt x="398" y="122"/>
                  </a:lnTo>
                  <a:lnTo>
                    <a:pt x="398" y="124"/>
                  </a:lnTo>
                  <a:lnTo>
                    <a:pt x="396" y="124"/>
                  </a:lnTo>
                  <a:lnTo>
                    <a:pt x="398" y="127"/>
                  </a:lnTo>
                  <a:lnTo>
                    <a:pt x="398" y="127"/>
                  </a:lnTo>
                  <a:lnTo>
                    <a:pt x="398" y="127"/>
                  </a:lnTo>
                  <a:lnTo>
                    <a:pt x="398" y="127"/>
                  </a:lnTo>
                  <a:lnTo>
                    <a:pt x="398" y="130"/>
                  </a:lnTo>
                  <a:lnTo>
                    <a:pt x="396" y="132"/>
                  </a:lnTo>
                  <a:lnTo>
                    <a:pt x="393" y="135"/>
                  </a:lnTo>
                  <a:lnTo>
                    <a:pt x="393" y="135"/>
                  </a:lnTo>
                  <a:lnTo>
                    <a:pt x="393" y="135"/>
                  </a:lnTo>
                  <a:lnTo>
                    <a:pt x="390" y="135"/>
                  </a:lnTo>
                  <a:lnTo>
                    <a:pt x="390" y="137"/>
                  </a:lnTo>
                  <a:lnTo>
                    <a:pt x="390" y="137"/>
                  </a:lnTo>
                  <a:lnTo>
                    <a:pt x="390" y="137"/>
                  </a:lnTo>
                  <a:lnTo>
                    <a:pt x="393" y="137"/>
                  </a:lnTo>
                  <a:lnTo>
                    <a:pt x="393" y="137"/>
                  </a:lnTo>
                  <a:lnTo>
                    <a:pt x="393" y="140"/>
                  </a:lnTo>
                  <a:lnTo>
                    <a:pt x="393" y="140"/>
                  </a:lnTo>
                  <a:lnTo>
                    <a:pt x="393" y="140"/>
                  </a:lnTo>
                  <a:lnTo>
                    <a:pt x="393" y="143"/>
                  </a:lnTo>
                  <a:lnTo>
                    <a:pt x="393" y="143"/>
                  </a:lnTo>
                  <a:lnTo>
                    <a:pt x="393" y="143"/>
                  </a:lnTo>
                  <a:lnTo>
                    <a:pt x="393" y="145"/>
                  </a:lnTo>
                  <a:lnTo>
                    <a:pt x="393" y="145"/>
                  </a:lnTo>
                  <a:lnTo>
                    <a:pt x="393" y="145"/>
                  </a:lnTo>
                  <a:lnTo>
                    <a:pt x="393" y="148"/>
                  </a:lnTo>
                  <a:lnTo>
                    <a:pt x="393" y="148"/>
                  </a:lnTo>
                  <a:lnTo>
                    <a:pt x="393" y="148"/>
                  </a:lnTo>
                  <a:lnTo>
                    <a:pt x="393" y="150"/>
                  </a:lnTo>
                  <a:lnTo>
                    <a:pt x="393" y="148"/>
                  </a:lnTo>
                  <a:lnTo>
                    <a:pt x="393" y="150"/>
                  </a:lnTo>
                  <a:lnTo>
                    <a:pt x="390" y="150"/>
                  </a:lnTo>
                  <a:lnTo>
                    <a:pt x="390" y="150"/>
                  </a:lnTo>
                  <a:lnTo>
                    <a:pt x="390" y="153"/>
                  </a:lnTo>
                  <a:lnTo>
                    <a:pt x="390" y="153"/>
                  </a:lnTo>
                  <a:lnTo>
                    <a:pt x="393" y="153"/>
                  </a:lnTo>
                  <a:lnTo>
                    <a:pt x="396" y="153"/>
                  </a:lnTo>
                  <a:lnTo>
                    <a:pt x="396" y="153"/>
                  </a:lnTo>
                  <a:lnTo>
                    <a:pt x="398" y="153"/>
                  </a:lnTo>
                  <a:lnTo>
                    <a:pt x="398" y="156"/>
                  </a:lnTo>
                  <a:lnTo>
                    <a:pt x="396" y="156"/>
                  </a:lnTo>
                  <a:lnTo>
                    <a:pt x="396" y="156"/>
                  </a:lnTo>
                  <a:lnTo>
                    <a:pt x="393" y="156"/>
                  </a:lnTo>
                  <a:lnTo>
                    <a:pt x="393" y="156"/>
                  </a:lnTo>
                  <a:lnTo>
                    <a:pt x="390" y="158"/>
                  </a:lnTo>
                  <a:lnTo>
                    <a:pt x="390" y="158"/>
                  </a:lnTo>
                  <a:lnTo>
                    <a:pt x="390" y="158"/>
                  </a:lnTo>
                  <a:lnTo>
                    <a:pt x="388" y="158"/>
                  </a:lnTo>
                  <a:lnTo>
                    <a:pt x="388" y="158"/>
                  </a:lnTo>
                  <a:lnTo>
                    <a:pt x="388" y="158"/>
                  </a:lnTo>
                  <a:lnTo>
                    <a:pt x="388" y="158"/>
                  </a:lnTo>
                  <a:lnTo>
                    <a:pt x="388" y="161"/>
                  </a:lnTo>
                  <a:lnTo>
                    <a:pt x="390" y="163"/>
                  </a:lnTo>
                  <a:lnTo>
                    <a:pt x="388" y="163"/>
                  </a:lnTo>
                  <a:lnTo>
                    <a:pt x="388" y="166"/>
                  </a:lnTo>
                  <a:lnTo>
                    <a:pt x="385" y="168"/>
                  </a:lnTo>
                  <a:lnTo>
                    <a:pt x="383" y="168"/>
                  </a:lnTo>
                  <a:lnTo>
                    <a:pt x="385" y="171"/>
                  </a:lnTo>
                  <a:lnTo>
                    <a:pt x="385" y="171"/>
                  </a:lnTo>
                  <a:lnTo>
                    <a:pt x="385" y="171"/>
                  </a:lnTo>
                  <a:lnTo>
                    <a:pt x="383" y="171"/>
                  </a:lnTo>
                  <a:lnTo>
                    <a:pt x="383" y="174"/>
                  </a:lnTo>
                  <a:lnTo>
                    <a:pt x="383" y="176"/>
                  </a:lnTo>
                  <a:lnTo>
                    <a:pt x="383" y="176"/>
                  </a:lnTo>
                  <a:lnTo>
                    <a:pt x="383" y="176"/>
                  </a:lnTo>
                  <a:lnTo>
                    <a:pt x="383" y="176"/>
                  </a:lnTo>
                  <a:lnTo>
                    <a:pt x="380" y="176"/>
                  </a:lnTo>
                  <a:lnTo>
                    <a:pt x="380" y="179"/>
                  </a:lnTo>
                  <a:lnTo>
                    <a:pt x="378" y="179"/>
                  </a:lnTo>
                  <a:lnTo>
                    <a:pt x="378" y="179"/>
                  </a:lnTo>
                  <a:lnTo>
                    <a:pt x="378" y="179"/>
                  </a:lnTo>
                  <a:lnTo>
                    <a:pt x="378" y="179"/>
                  </a:lnTo>
                  <a:lnTo>
                    <a:pt x="375" y="179"/>
                  </a:lnTo>
                  <a:lnTo>
                    <a:pt x="375" y="179"/>
                  </a:lnTo>
                  <a:lnTo>
                    <a:pt x="375" y="181"/>
                  </a:lnTo>
                  <a:lnTo>
                    <a:pt x="375" y="181"/>
                  </a:lnTo>
                  <a:lnTo>
                    <a:pt x="372" y="181"/>
                  </a:lnTo>
                  <a:lnTo>
                    <a:pt x="372" y="184"/>
                  </a:lnTo>
                  <a:lnTo>
                    <a:pt x="372" y="187"/>
                  </a:lnTo>
                  <a:lnTo>
                    <a:pt x="372" y="184"/>
                  </a:lnTo>
                  <a:lnTo>
                    <a:pt x="370" y="184"/>
                  </a:lnTo>
                  <a:lnTo>
                    <a:pt x="370" y="184"/>
                  </a:lnTo>
                  <a:lnTo>
                    <a:pt x="367" y="184"/>
                  </a:lnTo>
                  <a:lnTo>
                    <a:pt x="367" y="187"/>
                  </a:lnTo>
                  <a:lnTo>
                    <a:pt x="367" y="187"/>
                  </a:lnTo>
                  <a:lnTo>
                    <a:pt x="367" y="187"/>
                  </a:lnTo>
                  <a:lnTo>
                    <a:pt x="367" y="187"/>
                  </a:lnTo>
                  <a:lnTo>
                    <a:pt x="367" y="189"/>
                  </a:lnTo>
                  <a:lnTo>
                    <a:pt x="367" y="189"/>
                  </a:lnTo>
                  <a:lnTo>
                    <a:pt x="367" y="189"/>
                  </a:lnTo>
                  <a:lnTo>
                    <a:pt x="365" y="189"/>
                  </a:lnTo>
                  <a:lnTo>
                    <a:pt x="365" y="187"/>
                  </a:lnTo>
                  <a:lnTo>
                    <a:pt x="362" y="187"/>
                  </a:lnTo>
                  <a:lnTo>
                    <a:pt x="359" y="187"/>
                  </a:lnTo>
                  <a:lnTo>
                    <a:pt x="359" y="187"/>
                  </a:lnTo>
                  <a:lnTo>
                    <a:pt x="359" y="187"/>
                  </a:lnTo>
                  <a:lnTo>
                    <a:pt x="359" y="187"/>
                  </a:lnTo>
                  <a:lnTo>
                    <a:pt x="357" y="184"/>
                  </a:lnTo>
                  <a:lnTo>
                    <a:pt x="359" y="184"/>
                  </a:lnTo>
                  <a:lnTo>
                    <a:pt x="359" y="181"/>
                  </a:lnTo>
                  <a:lnTo>
                    <a:pt x="359" y="179"/>
                  </a:lnTo>
                  <a:lnTo>
                    <a:pt x="357" y="179"/>
                  </a:lnTo>
                  <a:lnTo>
                    <a:pt x="357" y="179"/>
                  </a:lnTo>
                  <a:lnTo>
                    <a:pt x="354" y="179"/>
                  </a:lnTo>
                  <a:lnTo>
                    <a:pt x="354" y="179"/>
                  </a:lnTo>
                  <a:lnTo>
                    <a:pt x="352" y="179"/>
                  </a:lnTo>
                  <a:lnTo>
                    <a:pt x="352" y="179"/>
                  </a:lnTo>
                  <a:lnTo>
                    <a:pt x="352" y="176"/>
                  </a:lnTo>
                  <a:lnTo>
                    <a:pt x="352" y="176"/>
                  </a:lnTo>
                  <a:lnTo>
                    <a:pt x="352" y="176"/>
                  </a:lnTo>
                  <a:lnTo>
                    <a:pt x="349" y="179"/>
                  </a:lnTo>
                  <a:lnTo>
                    <a:pt x="339" y="181"/>
                  </a:lnTo>
                  <a:lnTo>
                    <a:pt x="336" y="181"/>
                  </a:lnTo>
                  <a:lnTo>
                    <a:pt x="336" y="184"/>
                  </a:lnTo>
                  <a:lnTo>
                    <a:pt x="336" y="184"/>
                  </a:lnTo>
                  <a:lnTo>
                    <a:pt x="339" y="187"/>
                  </a:lnTo>
                  <a:lnTo>
                    <a:pt x="339" y="187"/>
                  </a:lnTo>
                  <a:lnTo>
                    <a:pt x="339" y="187"/>
                  </a:lnTo>
                  <a:lnTo>
                    <a:pt x="341" y="189"/>
                  </a:lnTo>
                  <a:lnTo>
                    <a:pt x="339" y="189"/>
                  </a:lnTo>
                  <a:lnTo>
                    <a:pt x="339" y="192"/>
                  </a:lnTo>
                  <a:lnTo>
                    <a:pt x="341" y="192"/>
                  </a:lnTo>
                  <a:lnTo>
                    <a:pt x="341" y="192"/>
                  </a:lnTo>
                  <a:lnTo>
                    <a:pt x="341" y="192"/>
                  </a:lnTo>
                  <a:lnTo>
                    <a:pt x="344" y="192"/>
                  </a:lnTo>
                  <a:lnTo>
                    <a:pt x="344" y="192"/>
                  </a:lnTo>
                  <a:lnTo>
                    <a:pt x="344" y="194"/>
                  </a:lnTo>
                  <a:lnTo>
                    <a:pt x="344" y="194"/>
                  </a:lnTo>
                  <a:lnTo>
                    <a:pt x="341" y="197"/>
                  </a:lnTo>
                  <a:lnTo>
                    <a:pt x="339" y="197"/>
                  </a:lnTo>
                  <a:lnTo>
                    <a:pt x="336" y="197"/>
                  </a:lnTo>
                  <a:lnTo>
                    <a:pt x="334" y="200"/>
                  </a:lnTo>
                  <a:lnTo>
                    <a:pt x="334" y="200"/>
                  </a:lnTo>
                  <a:lnTo>
                    <a:pt x="331" y="200"/>
                  </a:lnTo>
                  <a:lnTo>
                    <a:pt x="331" y="200"/>
                  </a:lnTo>
                  <a:lnTo>
                    <a:pt x="328" y="200"/>
                  </a:lnTo>
                  <a:lnTo>
                    <a:pt x="328" y="200"/>
                  </a:lnTo>
                  <a:lnTo>
                    <a:pt x="326" y="200"/>
                  </a:lnTo>
                  <a:lnTo>
                    <a:pt x="323" y="200"/>
                  </a:lnTo>
                  <a:lnTo>
                    <a:pt x="323" y="200"/>
                  </a:lnTo>
                  <a:lnTo>
                    <a:pt x="321" y="202"/>
                  </a:lnTo>
                  <a:lnTo>
                    <a:pt x="318" y="202"/>
                  </a:lnTo>
                  <a:lnTo>
                    <a:pt x="315" y="200"/>
                  </a:lnTo>
                  <a:lnTo>
                    <a:pt x="313" y="200"/>
                  </a:lnTo>
                  <a:lnTo>
                    <a:pt x="313" y="202"/>
                  </a:lnTo>
                  <a:lnTo>
                    <a:pt x="313" y="202"/>
                  </a:lnTo>
                  <a:lnTo>
                    <a:pt x="313" y="202"/>
                  </a:lnTo>
                  <a:lnTo>
                    <a:pt x="313" y="202"/>
                  </a:lnTo>
                  <a:lnTo>
                    <a:pt x="313" y="202"/>
                  </a:lnTo>
                  <a:lnTo>
                    <a:pt x="313" y="202"/>
                  </a:lnTo>
                  <a:lnTo>
                    <a:pt x="313" y="202"/>
                  </a:lnTo>
                  <a:lnTo>
                    <a:pt x="313" y="205"/>
                  </a:lnTo>
                  <a:lnTo>
                    <a:pt x="313" y="205"/>
                  </a:lnTo>
                  <a:lnTo>
                    <a:pt x="310" y="205"/>
                  </a:lnTo>
                  <a:lnTo>
                    <a:pt x="310" y="205"/>
                  </a:lnTo>
                  <a:lnTo>
                    <a:pt x="310" y="205"/>
                  </a:lnTo>
                  <a:lnTo>
                    <a:pt x="310" y="205"/>
                  </a:lnTo>
                  <a:lnTo>
                    <a:pt x="310" y="205"/>
                  </a:lnTo>
                  <a:lnTo>
                    <a:pt x="308" y="205"/>
                  </a:lnTo>
                  <a:lnTo>
                    <a:pt x="308" y="207"/>
                  </a:lnTo>
                  <a:lnTo>
                    <a:pt x="308" y="207"/>
                  </a:lnTo>
                  <a:lnTo>
                    <a:pt x="305" y="210"/>
                  </a:lnTo>
                  <a:lnTo>
                    <a:pt x="302" y="213"/>
                  </a:lnTo>
                  <a:lnTo>
                    <a:pt x="300" y="215"/>
                  </a:lnTo>
                  <a:lnTo>
                    <a:pt x="300" y="218"/>
                  </a:lnTo>
                  <a:lnTo>
                    <a:pt x="300" y="218"/>
                  </a:lnTo>
                  <a:lnTo>
                    <a:pt x="300" y="218"/>
                  </a:lnTo>
                  <a:lnTo>
                    <a:pt x="300" y="220"/>
                  </a:lnTo>
                  <a:lnTo>
                    <a:pt x="302" y="220"/>
                  </a:lnTo>
                  <a:lnTo>
                    <a:pt x="302" y="220"/>
                  </a:lnTo>
                  <a:lnTo>
                    <a:pt x="302" y="223"/>
                  </a:lnTo>
                  <a:lnTo>
                    <a:pt x="302" y="223"/>
                  </a:lnTo>
                  <a:lnTo>
                    <a:pt x="302" y="223"/>
                  </a:lnTo>
                  <a:lnTo>
                    <a:pt x="302" y="223"/>
                  </a:lnTo>
                  <a:lnTo>
                    <a:pt x="305" y="223"/>
                  </a:lnTo>
                  <a:lnTo>
                    <a:pt x="305" y="223"/>
                  </a:lnTo>
                  <a:lnTo>
                    <a:pt x="308" y="223"/>
                  </a:lnTo>
                  <a:lnTo>
                    <a:pt x="310" y="223"/>
                  </a:lnTo>
                  <a:lnTo>
                    <a:pt x="310" y="220"/>
                  </a:lnTo>
                  <a:lnTo>
                    <a:pt x="313" y="220"/>
                  </a:lnTo>
                  <a:lnTo>
                    <a:pt x="315" y="218"/>
                  </a:lnTo>
                  <a:lnTo>
                    <a:pt x="315" y="218"/>
                  </a:lnTo>
                  <a:lnTo>
                    <a:pt x="318" y="218"/>
                  </a:lnTo>
                  <a:lnTo>
                    <a:pt x="318" y="220"/>
                  </a:lnTo>
                  <a:lnTo>
                    <a:pt x="318" y="220"/>
                  </a:lnTo>
                  <a:lnTo>
                    <a:pt x="318" y="220"/>
                  </a:lnTo>
                  <a:lnTo>
                    <a:pt x="318" y="223"/>
                  </a:lnTo>
                  <a:lnTo>
                    <a:pt x="318" y="223"/>
                  </a:lnTo>
                  <a:lnTo>
                    <a:pt x="318" y="226"/>
                  </a:lnTo>
                  <a:lnTo>
                    <a:pt x="318" y="226"/>
                  </a:lnTo>
                  <a:lnTo>
                    <a:pt x="318" y="226"/>
                  </a:lnTo>
                  <a:lnTo>
                    <a:pt x="321" y="226"/>
                  </a:lnTo>
                  <a:lnTo>
                    <a:pt x="321" y="228"/>
                  </a:lnTo>
                  <a:lnTo>
                    <a:pt x="321" y="228"/>
                  </a:lnTo>
                  <a:lnTo>
                    <a:pt x="321" y="228"/>
                  </a:lnTo>
                  <a:lnTo>
                    <a:pt x="323" y="228"/>
                  </a:lnTo>
                  <a:lnTo>
                    <a:pt x="323" y="231"/>
                  </a:lnTo>
                  <a:lnTo>
                    <a:pt x="321" y="231"/>
                  </a:lnTo>
                  <a:lnTo>
                    <a:pt x="321" y="231"/>
                  </a:lnTo>
                  <a:lnTo>
                    <a:pt x="321" y="233"/>
                  </a:lnTo>
                  <a:lnTo>
                    <a:pt x="321" y="236"/>
                  </a:lnTo>
                  <a:lnTo>
                    <a:pt x="321" y="236"/>
                  </a:lnTo>
                  <a:lnTo>
                    <a:pt x="318" y="239"/>
                  </a:lnTo>
                  <a:lnTo>
                    <a:pt x="318" y="239"/>
                  </a:lnTo>
                  <a:lnTo>
                    <a:pt x="318" y="241"/>
                  </a:lnTo>
                  <a:lnTo>
                    <a:pt x="315" y="241"/>
                  </a:lnTo>
                  <a:lnTo>
                    <a:pt x="315" y="244"/>
                  </a:lnTo>
                  <a:lnTo>
                    <a:pt x="315" y="244"/>
                  </a:lnTo>
                  <a:lnTo>
                    <a:pt x="315" y="246"/>
                  </a:lnTo>
                  <a:lnTo>
                    <a:pt x="318" y="246"/>
                  </a:lnTo>
                  <a:lnTo>
                    <a:pt x="318" y="246"/>
                  </a:lnTo>
                  <a:lnTo>
                    <a:pt x="315" y="246"/>
                  </a:lnTo>
                  <a:lnTo>
                    <a:pt x="315" y="246"/>
                  </a:lnTo>
                  <a:lnTo>
                    <a:pt x="313" y="246"/>
                  </a:lnTo>
                  <a:lnTo>
                    <a:pt x="313" y="246"/>
                  </a:lnTo>
                  <a:lnTo>
                    <a:pt x="313" y="249"/>
                  </a:lnTo>
                  <a:lnTo>
                    <a:pt x="313" y="249"/>
                  </a:lnTo>
                  <a:lnTo>
                    <a:pt x="310" y="249"/>
                  </a:lnTo>
                  <a:lnTo>
                    <a:pt x="308" y="249"/>
                  </a:lnTo>
                  <a:lnTo>
                    <a:pt x="305" y="249"/>
                  </a:lnTo>
                  <a:lnTo>
                    <a:pt x="302" y="249"/>
                  </a:lnTo>
                  <a:lnTo>
                    <a:pt x="300" y="249"/>
                  </a:lnTo>
                  <a:lnTo>
                    <a:pt x="300" y="249"/>
                  </a:lnTo>
                  <a:lnTo>
                    <a:pt x="297" y="249"/>
                  </a:lnTo>
                  <a:lnTo>
                    <a:pt x="297" y="249"/>
                  </a:lnTo>
                  <a:lnTo>
                    <a:pt x="297" y="249"/>
                  </a:lnTo>
                  <a:lnTo>
                    <a:pt x="295" y="249"/>
                  </a:lnTo>
                  <a:lnTo>
                    <a:pt x="295" y="251"/>
                  </a:lnTo>
                  <a:lnTo>
                    <a:pt x="295" y="251"/>
                  </a:lnTo>
                  <a:lnTo>
                    <a:pt x="295" y="251"/>
                  </a:lnTo>
                  <a:lnTo>
                    <a:pt x="295" y="254"/>
                  </a:lnTo>
                  <a:lnTo>
                    <a:pt x="295" y="254"/>
                  </a:lnTo>
                  <a:lnTo>
                    <a:pt x="295" y="254"/>
                  </a:lnTo>
                  <a:lnTo>
                    <a:pt x="295" y="254"/>
                  </a:lnTo>
                  <a:lnTo>
                    <a:pt x="295" y="254"/>
                  </a:lnTo>
                  <a:lnTo>
                    <a:pt x="297" y="257"/>
                  </a:lnTo>
                  <a:lnTo>
                    <a:pt x="295" y="257"/>
                  </a:lnTo>
                  <a:lnTo>
                    <a:pt x="295" y="259"/>
                  </a:lnTo>
                  <a:lnTo>
                    <a:pt x="295" y="259"/>
                  </a:lnTo>
                  <a:lnTo>
                    <a:pt x="295" y="259"/>
                  </a:lnTo>
                  <a:lnTo>
                    <a:pt x="295" y="259"/>
                  </a:lnTo>
                  <a:lnTo>
                    <a:pt x="295" y="259"/>
                  </a:lnTo>
                  <a:lnTo>
                    <a:pt x="295" y="259"/>
                  </a:lnTo>
                  <a:lnTo>
                    <a:pt x="297" y="262"/>
                  </a:lnTo>
                  <a:lnTo>
                    <a:pt x="297" y="262"/>
                  </a:lnTo>
                  <a:lnTo>
                    <a:pt x="297" y="264"/>
                  </a:lnTo>
                  <a:lnTo>
                    <a:pt x="295" y="264"/>
                  </a:lnTo>
                  <a:lnTo>
                    <a:pt x="295" y="267"/>
                  </a:lnTo>
                  <a:lnTo>
                    <a:pt x="292" y="267"/>
                  </a:lnTo>
                  <a:lnTo>
                    <a:pt x="292" y="270"/>
                  </a:lnTo>
                  <a:lnTo>
                    <a:pt x="290" y="270"/>
                  </a:lnTo>
                  <a:lnTo>
                    <a:pt x="290" y="272"/>
                  </a:lnTo>
                  <a:lnTo>
                    <a:pt x="290" y="272"/>
                  </a:lnTo>
                  <a:lnTo>
                    <a:pt x="290" y="272"/>
                  </a:lnTo>
                  <a:lnTo>
                    <a:pt x="290" y="275"/>
                  </a:lnTo>
                  <a:lnTo>
                    <a:pt x="290" y="275"/>
                  </a:lnTo>
                  <a:lnTo>
                    <a:pt x="290" y="277"/>
                  </a:lnTo>
                  <a:lnTo>
                    <a:pt x="290" y="277"/>
                  </a:lnTo>
                  <a:lnTo>
                    <a:pt x="287" y="277"/>
                  </a:lnTo>
                  <a:lnTo>
                    <a:pt x="287" y="277"/>
                  </a:lnTo>
                  <a:lnTo>
                    <a:pt x="287" y="277"/>
                  </a:lnTo>
                  <a:lnTo>
                    <a:pt x="287" y="280"/>
                  </a:lnTo>
                  <a:lnTo>
                    <a:pt x="287" y="280"/>
                  </a:lnTo>
                  <a:lnTo>
                    <a:pt x="284" y="283"/>
                  </a:lnTo>
                  <a:lnTo>
                    <a:pt x="284" y="283"/>
                  </a:lnTo>
                  <a:lnTo>
                    <a:pt x="282" y="285"/>
                  </a:lnTo>
                  <a:lnTo>
                    <a:pt x="282" y="285"/>
                  </a:lnTo>
                  <a:lnTo>
                    <a:pt x="282" y="285"/>
                  </a:lnTo>
                  <a:lnTo>
                    <a:pt x="282" y="285"/>
                  </a:lnTo>
                  <a:lnTo>
                    <a:pt x="282" y="285"/>
                  </a:lnTo>
                  <a:lnTo>
                    <a:pt x="282" y="285"/>
                  </a:lnTo>
                  <a:lnTo>
                    <a:pt x="282" y="285"/>
                  </a:lnTo>
                  <a:lnTo>
                    <a:pt x="282" y="288"/>
                  </a:lnTo>
                  <a:lnTo>
                    <a:pt x="282" y="288"/>
                  </a:lnTo>
                  <a:lnTo>
                    <a:pt x="279" y="288"/>
                  </a:lnTo>
                  <a:lnTo>
                    <a:pt x="279" y="290"/>
                  </a:lnTo>
                  <a:lnTo>
                    <a:pt x="279" y="290"/>
                  </a:lnTo>
                  <a:lnTo>
                    <a:pt x="279" y="290"/>
                  </a:lnTo>
                  <a:lnTo>
                    <a:pt x="277" y="290"/>
                  </a:lnTo>
                  <a:lnTo>
                    <a:pt x="277" y="290"/>
                  </a:lnTo>
                  <a:lnTo>
                    <a:pt x="274" y="290"/>
                  </a:lnTo>
                  <a:lnTo>
                    <a:pt x="274" y="290"/>
                  </a:lnTo>
                  <a:lnTo>
                    <a:pt x="274" y="290"/>
                  </a:lnTo>
                  <a:lnTo>
                    <a:pt x="271" y="290"/>
                  </a:lnTo>
                  <a:lnTo>
                    <a:pt x="271" y="290"/>
                  </a:lnTo>
                  <a:lnTo>
                    <a:pt x="271" y="288"/>
                  </a:lnTo>
                  <a:lnTo>
                    <a:pt x="269" y="288"/>
                  </a:lnTo>
                  <a:lnTo>
                    <a:pt x="269" y="288"/>
                  </a:lnTo>
                  <a:lnTo>
                    <a:pt x="266" y="288"/>
                  </a:lnTo>
                  <a:lnTo>
                    <a:pt x="266" y="290"/>
                  </a:lnTo>
                  <a:lnTo>
                    <a:pt x="261" y="293"/>
                  </a:lnTo>
                  <a:lnTo>
                    <a:pt x="261" y="293"/>
                  </a:lnTo>
                  <a:lnTo>
                    <a:pt x="258" y="296"/>
                  </a:lnTo>
                  <a:lnTo>
                    <a:pt x="258" y="296"/>
                  </a:lnTo>
                  <a:lnTo>
                    <a:pt x="256" y="298"/>
                  </a:lnTo>
                  <a:lnTo>
                    <a:pt x="256" y="301"/>
                  </a:lnTo>
                  <a:lnTo>
                    <a:pt x="256" y="301"/>
                  </a:lnTo>
                  <a:lnTo>
                    <a:pt x="253" y="303"/>
                  </a:lnTo>
                  <a:lnTo>
                    <a:pt x="251" y="303"/>
                  </a:lnTo>
                  <a:lnTo>
                    <a:pt x="251" y="303"/>
                  </a:lnTo>
                  <a:lnTo>
                    <a:pt x="251" y="306"/>
                  </a:lnTo>
                  <a:lnTo>
                    <a:pt x="251" y="306"/>
                  </a:lnTo>
                  <a:lnTo>
                    <a:pt x="253" y="306"/>
                  </a:lnTo>
                  <a:lnTo>
                    <a:pt x="253" y="309"/>
                  </a:lnTo>
                  <a:lnTo>
                    <a:pt x="253" y="309"/>
                  </a:lnTo>
                  <a:lnTo>
                    <a:pt x="253" y="309"/>
                  </a:lnTo>
                  <a:lnTo>
                    <a:pt x="253" y="309"/>
                  </a:lnTo>
                  <a:lnTo>
                    <a:pt x="253" y="309"/>
                  </a:lnTo>
                  <a:lnTo>
                    <a:pt x="256" y="311"/>
                  </a:lnTo>
                  <a:lnTo>
                    <a:pt x="256" y="311"/>
                  </a:lnTo>
                  <a:lnTo>
                    <a:pt x="256" y="314"/>
                  </a:lnTo>
                  <a:lnTo>
                    <a:pt x="253" y="316"/>
                  </a:lnTo>
                  <a:lnTo>
                    <a:pt x="253" y="316"/>
                  </a:lnTo>
                  <a:lnTo>
                    <a:pt x="253" y="319"/>
                  </a:lnTo>
                  <a:lnTo>
                    <a:pt x="253" y="319"/>
                  </a:lnTo>
                  <a:lnTo>
                    <a:pt x="251" y="319"/>
                  </a:lnTo>
                  <a:lnTo>
                    <a:pt x="251" y="319"/>
                  </a:lnTo>
                  <a:lnTo>
                    <a:pt x="251" y="321"/>
                  </a:lnTo>
                  <a:lnTo>
                    <a:pt x="251" y="321"/>
                  </a:lnTo>
                  <a:lnTo>
                    <a:pt x="251" y="321"/>
                  </a:lnTo>
                  <a:lnTo>
                    <a:pt x="248" y="319"/>
                  </a:lnTo>
                  <a:lnTo>
                    <a:pt x="248" y="319"/>
                  </a:lnTo>
                  <a:lnTo>
                    <a:pt x="246" y="319"/>
                  </a:lnTo>
                  <a:lnTo>
                    <a:pt x="246" y="319"/>
                  </a:lnTo>
                  <a:lnTo>
                    <a:pt x="246" y="319"/>
                  </a:lnTo>
                  <a:lnTo>
                    <a:pt x="243" y="319"/>
                  </a:lnTo>
                  <a:lnTo>
                    <a:pt x="243" y="319"/>
                  </a:lnTo>
                  <a:lnTo>
                    <a:pt x="243" y="316"/>
                  </a:lnTo>
                  <a:lnTo>
                    <a:pt x="243" y="316"/>
                  </a:lnTo>
                  <a:lnTo>
                    <a:pt x="240" y="314"/>
                  </a:lnTo>
                  <a:lnTo>
                    <a:pt x="238" y="311"/>
                  </a:lnTo>
                  <a:lnTo>
                    <a:pt x="235" y="309"/>
                  </a:lnTo>
                  <a:lnTo>
                    <a:pt x="233" y="306"/>
                  </a:lnTo>
                  <a:lnTo>
                    <a:pt x="233" y="303"/>
                  </a:lnTo>
                  <a:lnTo>
                    <a:pt x="233" y="303"/>
                  </a:lnTo>
                  <a:lnTo>
                    <a:pt x="233" y="303"/>
                  </a:lnTo>
                  <a:lnTo>
                    <a:pt x="233" y="303"/>
                  </a:lnTo>
                  <a:lnTo>
                    <a:pt x="233" y="301"/>
                  </a:lnTo>
                  <a:lnTo>
                    <a:pt x="235" y="298"/>
                  </a:lnTo>
                  <a:lnTo>
                    <a:pt x="235" y="296"/>
                  </a:lnTo>
                  <a:lnTo>
                    <a:pt x="233" y="296"/>
                  </a:lnTo>
                  <a:lnTo>
                    <a:pt x="233" y="296"/>
                  </a:lnTo>
                  <a:lnTo>
                    <a:pt x="233" y="293"/>
                  </a:lnTo>
                  <a:lnTo>
                    <a:pt x="233" y="293"/>
                  </a:lnTo>
                  <a:lnTo>
                    <a:pt x="233" y="293"/>
                  </a:lnTo>
                  <a:lnTo>
                    <a:pt x="230" y="293"/>
                  </a:lnTo>
                  <a:lnTo>
                    <a:pt x="230" y="293"/>
                  </a:lnTo>
                  <a:lnTo>
                    <a:pt x="230" y="293"/>
                  </a:lnTo>
                  <a:lnTo>
                    <a:pt x="227" y="293"/>
                  </a:lnTo>
                  <a:lnTo>
                    <a:pt x="227" y="293"/>
                  </a:lnTo>
                  <a:lnTo>
                    <a:pt x="227" y="293"/>
                  </a:lnTo>
                  <a:lnTo>
                    <a:pt x="225" y="290"/>
                  </a:lnTo>
                  <a:lnTo>
                    <a:pt x="225" y="288"/>
                  </a:lnTo>
                  <a:lnTo>
                    <a:pt x="222" y="288"/>
                  </a:lnTo>
                  <a:lnTo>
                    <a:pt x="220" y="288"/>
                  </a:lnTo>
                  <a:lnTo>
                    <a:pt x="220" y="288"/>
                  </a:lnTo>
                  <a:lnTo>
                    <a:pt x="217" y="288"/>
                  </a:lnTo>
                  <a:lnTo>
                    <a:pt x="217" y="288"/>
                  </a:lnTo>
                  <a:lnTo>
                    <a:pt x="217" y="285"/>
                  </a:lnTo>
                  <a:lnTo>
                    <a:pt x="217" y="283"/>
                  </a:lnTo>
                  <a:lnTo>
                    <a:pt x="220" y="283"/>
                  </a:lnTo>
                  <a:lnTo>
                    <a:pt x="220" y="280"/>
                  </a:lnTo>
                  <a:lnTo>
                    <a:pt x="220" y="280"/>
                  </a:lnTo>
                  <a:lnTo>
                    <a:pt x="220" y="280"/>
                  </a:lnTo>
                  <a:lnTo>
                    <a:pt x="217" y="280"/>
                  </a:lnTo>
                  <a:lnTo>
                    <a:pt x="217" y="277"/>
                  </a:lnTo>
                  <a:lnTo>
                    <a:pt x="214" y="277"/>
                  </a:lnTo>
                  <a:lnTo>
                    <a:pt x="214" y="277"/>
                  </a:lnTo>
                  <a:lnTo>
                    <a:pt x="214" y="277"/>
                  </a:lnTo>
                  <a:lnTo>
                    <a:pt x="212" y="277"/>
                  </a:lnTo>
                  <a:lnTo>
                    <a:pt x="209" y="280"/>
                  </a:lnTo>
                  <a:lnTo>
                    <a:pt x="209" y="280"/>
                  </a:lnTo>
                  <a:lnTo>
                    <a:pt x="207" y="283"/>
                  </a:lnTo>
                  <a:lnTo>
                    <a:pt x="209" y="283"/>
                  </a:lnTo>
                  <a:lnTo>
                    <a:pt x="209" y="283"/>
                  </a:lnTo>
                  <a:lnTo>
                    <a:pt x="209" y="283"/>
                  </a:lnTo>
                  <a:lnTo>
                    <a:pt x="209" y="285"/>
                  </a:lnTo>
                  <a:lnTo>
                    <a:pt x="209" y="285"/>
                  </a:lnTo>
                  <a:lnTo>
                    <a:pt x="209" y="288"/>
                  </a:lnTo>
                  <a:lnTo>
                    <a:pt x="209" y="288"/>
                  </a:lnTo>
                  <a:lnTo>
                    <a:pt x="209" y="290"/>
                  </a:lnTo>
                  <a:lnTo>
                    <a:pt x="209" y="290"/>
                  </a:lnTo>
                  <a:lnTo>
                    <a:pt x="209" y="290"/>
                  </a:lnTo>
                  <a:lnTo>
                    <a:pt x="209" y="290"/>
                  </a:lnTo>
                  <a:lnTo>
                    <a:pt x="212" y="290"/>
                  </a:lnTo>
                  <a:lnTo>
                    <a:pt x="209" y="290"/>
                  </a:lnTo>
                  <a:lnTo>
                    <a:pt x="209" y="293"/>
                  </a:lnTo>
                  <a:lnTo>
                    <a:pt x="209" y="293"/>
                  </a:lnTo>
                  <a:lnTo>
                    <a:pt x="209" y="293"/>
                  </a:lnTo>
                  <a:lnTo>
                    <a:pt x="209" y="293"/>
                  </a:lnTo>
                  <a:lnTo>
                    <a:pt x="209" y="293"/>
                  </a:lnTo>
                  <a:lnTo>
                    <a:pt x="209" y="293"/>
                  </a:lnTo>
                  <a:lnTo>
                    <a:pt x="212" y="293"/>
                  </a:lnTo>
                  <a:lnTo>
                    <a:pt x="209" y="293"/>
                  </a:lnTo>
                  <a:lnTo>
                    <a:pt x="209" y="293"/>
                  </a:lnTo>
                  <a:lnTo>
                    <a:pt x="207" y="293"/>
                  </a:lnTo>
                  <a:lnTo>
                    <a:pt x="207" y="293"/>
                  </a:lnTo>
                  <a:lnTo>
                    <a:pt x="207" y="293"/>
                  </a:lnTo>
                  <a:lnTo>
                    <a:pt x="204" y="296"/>
                  </a:lnTo>
                  <a:lnTo>
                    <a:pt x="204" y="296"/>
                  </a:lnTo>
                  <a:lnTo>
                    <a:pt x="204" y="296"/>
                  </a:lnTo>
                  <a:lnTo>
                    <a:pt x="204" y="298"/>
                  </a:lnTo>
                  <a:lnTo>
                    <a:pt x="201" y="298"/>
                  </a:lnTo>
                  <a:lnTo>
                    <a:pt x="201" y="298"/>
                  </a:lnTo>
                  <a:lnTo>
                    <a:pt x="199" y="298"/>
                  </a:lnTo>
                  <a:lnTo>
                    <a:pt x="199" y="298"/>
                  </a:lnTo>
                  <a:lnTo>
                    <a:pt x="201" y="298"/>
                  </a:lnTo>
                  <a:lnTo>
                    <a:pt x="201" y="301"/>
                  </a:lnTo>
                  <a:lnTo>
                    <a:pt x="201" y="301"/>
                  </a:lnTo>
                  <a:lnTo>
                    <a:pt x="201" y="301"/>
                  </a:lnTo>
                  <a:lnTo>
                    <a:pt x="201" y="303"/>
                  </a:lnTo>
                  <a:lnTo>
                    <a:pt x="201" y="303"/>
                  </a:lnTo>
                  <a:lnTo>
                    <a:pt x="201" y="303"/>
                  </a:lnTo>
                  <a:lnTo>
                    <a:pt x="201" y="303"/>
                  </a:lnTo>
                  <a:lnTo>
                    <a:pt x="201" y="306"/>
                  </a:lnTo>
                  <a:lnTo>
                    <a:pt x="201" y="306"/>
                  </a:lnTo>
                  <a:lnTo>
                    <a:pt x="201" y="306"/>
                  </a:lnTo>
                  <a:lnTo>
                    <a:pt x="201" y="306"/>
                  </a:lnTo>
                  <a:lnTo>
                    <a:pt x="199" y="303"/>
                  </a:lnTo>
                  <a:lnTo>
                    <a:pt x="199" y="303"/>
                  </a:lnTo>
                  <a:lnTo>
                    <a:pt x="199" y="303"/>
                  </a:lnTo>
                  <a:lnTo>
                    <a:pt x="199" y="303"/>
                  </a:lnTo>
                  <a:lnTo>
                    <a:pt x="199" y="303"/>
                  </a:lnTo>
                  <a:lnTo>
                    <a:pt x="199" y="306"/>
                  </a:lnTo>
                  <a:lnTo>
                    <a:pt x="199" y="306"/>
                  </a:lnTo>
                  <a:lnTo>
                    <a:pt x="199" y="306"/>
                  </a:lnTo>
                  <a:lnTo>
                    <a:pt x="199" y="309"/>
                  </a:lnTo>
                  <a:lnTo>
                    <a:pt x="196" y="309"/>
                  </a:lnTo>
                  <a:lnTo>
                    <a:pt x="194" y="309"/>
                  </a:lnTo>
                  <a:lnTo>
                    <a:pt x="194" y="309"/>
                  </a:lnTo>
                  <a:lnTo>
                    <a:pt x="191" y="309"/>
                  </a:lnTo>
                  <a:lnTo>
                    <a:pt x="191" y="311"/>
                  </a:lnTo>
                  <a:lnTo>
                    <a:pt x="191" y="311"/>
                  </a:lnTo>
                  <a:lnTo>
                    <a:pt x="191" y="314"/>
                  </a:lnTo>
                  <a:lnTo>
                    <a:pt x="191" y="311"/>
                  </a:lnTo>
                  <a:lnTo>
                    <a:pt x="189" y="311"/>
                  </a:lnTo>
                  <a:lnTo>
                    <a:pt x="189" y="311"/>
                  </a:lnTo>
                  <a:lnTo>
                    <a:pt x="189" y="311"/>
                  </a:lnTo>
                  <a:lnTo>
                    <a:pt x="186" y="311"/>
                  </a:lnTo>
                  <a:lnTo>
                    <a:pt x="186" y="311"/>
                  </a:lnTo>
                  <a:lnTo>
                    <a:pt x="183" y="311"/>
                  </a:lnTo>
                  <a:lnTo>
                    <a:pt x="183" y="314"/>
                  </a:lnTo>
                  <a:lnTo>
                    <a:pt x="183" y="314"/>
                  </a:lnTo>
                  <a:lnTo>
                    <a:pt x="183" y="314"/>
                  </a:lnTo>
                  <a:lnTo>
                    <a:pt x="183" y="314"/>
                  </a:lnTo>
                  <a:lnTo>
                    <a:pt x="183" y="314"/>
                  </a:lnTo>
                  <a:lnTo>
                    <a:pt x="183" y="314"/>
                  </a:lnTo>
                  <a:lnTo>
                    <a:pt x="181" y="314"/>
                  </a:lnTo>
                  <a:lnTo>
                    <a:pt x="181" y="314"/>
                  </a:lnTo>
                  <a:lnTo>
                    <a:pt x="181" y="316"/>
                  </a:lnTo>
                  <a:lnTo>
                    <a:pt x="178" y="316"/>
                  </a:lnTo>
                  <a:lnTo>
                    <a:pt x="178" y="316"/>
                  </a:lnTo>
                  <a:lnTo>
                    <a:pt x="178" y="316"/>
                  </a:lnTo>
                  <a:lnTo>
                    <a:pt x="176" y="316"/>
                  </a:lnTo>
                  <a:lnTo>
                    <a:pt x="176" y="316"/>
                  </a:lnTo>
                  <a:lnTo>
                    <a:pt x="176" y="316"/>
                  </a:lnTo>
                  <a:lnTo>
                    <a:pt x="173" y="316"/>
                  </a:lnTo>
                  <a:lnTo>
                    <a:pt x="173" y="316"/>
                  </a:lnTo>
                  <a:lnTo>
                    <a:pt x="170" y="316"/>
                  </a:lnTo>
                  <a:lnTo>
                    <a:pt x="170" y="316"/>
                  </a:lnTo>
                  <a:lnTo>
                    <a:pt x="168" y="316"/>
                  </a:lnTo>
                  <a:lnTo>
                    <a:pt x="168" y="319"/>
                  </a:lnTo>
                  <a:lnTo>
                    <a:pt x="168" y="319"/>
                  </a:lnTo>
                  <a:lnTo>
                    <a:pt x="165" y="319"/>
                  </a:lnTo>
                  <a:lnTo>
                    <a:pt x="165" y="319"/>
                  </a:lnTo>
                  <a:lnTo>
                    <a:pt x="168" y="319"/>
                  </a:lnTo>
                  <a:lnTo>
                    <a:pt x="168" y="321"/>
                  </a:lnTo>
                  <a:lnTo>
                    <a:pt x="168" y="321"/>
                  </a:lnTo>
                  <a:lnTo>
                    <a:pt x="168" y="321"/>
                  </a:lnTo>
                  <a:lnTo>
                    <a:pt x="168" y="321"/>
                  </a:lnTo>
                  <a:lnTo>
                    <a:pt x="168" y="321"/>
                  </a:lnTo>
                  <a:lnTo>
                    <a:pt x="168" y="321"/>
                  </a:lnTo>
                  <a:lnTo>
                    <a:pt x="168" y="324"/>
                  </a:lnTo>
                  <a:lnTo>
                    <a:pt x="168" y="324"/>
                  </a:lnTo>
                  <a:lnTo>
                    <a:pt x="168" y="324"/>
                  </a:lnTo>
                  <a:lnTo>
                    <a:pt x="168" y="324"/>
                  </a:lnTo>
                  <a:lnTo>
                    <a:pt x="165" y="324"/>
                  </a:lnTo>
                  <a:lnTo>
                    <a:pt x="165" y="327"/>
                  </a:lnTo>
                  <a:lnTo>
                    <a:pt x="165" y="327"/>
                  </a:lnTo>
                  <a:lnTo>
                    <a:pt x="165" y="329"/>
                  </a:lnTo>
                  <a:lnTo>
                    <a:pt x="165" y="329"/>
                  </a:lnTo>
                  <a:lnTo>
                    <a:pt x="163" y="329"/>
                  </a:lnTo>
                  <a:lnTo>
                    <a:pt x="163" y="329"/>
                  </a:lnTo>
                  <a:lnTo>
                    <a:pt x="160" y="329"/>
                  </a:lnTo>
                  <a:lnTo>
                    <a:pt x="157" y="332"/>
                  </a:lnTo>
                  <a:lnTo>
                    <a:pt x="157" y="332"/>
                  </a:lnTo>
                  <a:lnTo>
                    <a:pt x="155" y="332"/>
                  </a:lnTo>
                  <a:lnTo>
                    <a:pt x="152" y="332"/>
                  </a:lnTo>
                  <a:lnTo>
                    <a:pt x="152" y="332"/>
                  </a:lnTo>
                  <a:lnTo>
                    <a:pt x="150" y="332"/>
                  </a:lnTo>
                  <a:lnTo>
                    <a:pt x="150" y="332"/>
                  </a:lnTo>
                  <a:lnTo>
                    <a:pt x="150" y="329"/>
                  </a:lnTo>
                  <a:lnTo>
                    <a:pt x="150" y="329"/>
                  </a:lnTo>
                  <a:lnTo>
                    <a:pt x="150" y="327"/>
                  </a:lnTo>
                  <a:lnTo>
                    <a:pt x="150" y="327"/>
                  </a:lnTo>
                  <a:lnTo>
                    <a:pt x="147" y="329"/>
                  </a:lnTo>
                  <a:lnTo>
                    <a:pt x="147" y="329"/>
                  </a:lnTo>
                  <a:lnTo>
                    <a:pt x="147" y="329"/>
                  </a:lnTo>
                  <a:lnTo>
                    <a:pt x="147" y="329"/>
                  </a:lnTo>
                  <a:lnTo>
                    <a:pt x="147" y="332"/>
                  </a:lnTo>
                  <a:lnTo>
                    <a:pt x="147" y="332"/>
                  </a:lnTo>
                  <a:lnTo>
                    <a:pt x="147" y="334"/>
                  </a:lnTo>
                  <a:lnTo>
                    <a:pt x="145" y="334"/>
                  </a:lnTo>
                  <a:lnTo>
                    <a:pt x="145" y="334"/>
                  </a:lnTo>
                  <a:lnTo>
                    <a:pt x="142" y="334"/>
                  </a:lnTo>
                  <a:lnTo>
                    <a:pt x="142" y="334"/>
                  </a:lnTo>
                  <a:lnTo>
                    <a:pt x="142" y="337"/>
                  </a:lnTo>
                  <a:lnTo>
                    <a:pt x="142" y="337"/>
                  </a:lnTo>
                  <a:lnTo>
                    <a:pt x="139" y="334"/>
                  </a:lnTo>
                  <a:lnTo>
                    <a:pt x="139" y="334"/>
                  </a:lnTo>
                  <a:lnTo>
                    <a:pt x="139" y="334"/>
                  </a:lnTo>
                  <a:lnTo>
                    <a:pt x="137" y="334"/>
                  </a:lnTo>
                  <a:lnTo>
                    <a:pt x="137" y="337"/>
                  </a:lnTo>
                  <a:lnTo>
                    <a:pt x="137" y="337"/>
                  </a:lnTo>
                  <a:lnTo>
                    <a:pt x="137" y="340"/>
                  </a:lnTo>
                  <a:lnTo>
                    <a:pt x="137" y="337"/>
                  </a:lnTo>
                  <a:lnTo>
                    <a:pt x="134" y="337"/>
                  </a:lnTo>
                  <a:lnTo>
                    <a:pt x="134" y="337"/>
                  </a:lnTo>
                  <a:lnTo>
                    <a:pt x="132" y="334"/>
                  </a:lnTo>
                  <a:lnTo>
                    <a:pt x="132" y="334"/>
                  </a:lnTo>
                  <a:lnTo>
                    <a:pt x="132" y="337"/>
                  </a:lnTo>
                  <a:lnTo>
                    <a:pt x="129" y="337"/>
                  </a:lnTo>
                  <a:lnTo>
                    <a:pt x="129" y="340"/>
                  </a:lnTo>
                  <a:lnTo>
                    <a:pt x="126" y="340"/>
                  </a:lnTo>
                  <a:lnTo>
                    <a:pt x="126" y="342"/>
                  </a:lnTo>
                  <a:lnTo>
                    <a:pt x="124" y="342"/>
                  </a:lnTo>
                  <a:lnTo>
                    <a:pt x="124" y="342"/>
                  </a:lnTo>
                  <a:lnTo>
                    <a:pt x="124" y="345"/>
                  </a:lnTo>
                  <a:lnTo>
                    <a:pt x="124" y="345"/>
                  </a:lnTo>
                  <a:lnTo>
                    <a:pt x="121" y="345"/>
                  </a:lnTo>
                  <a:lnTo>
                    <a:pt x="121" y="342"/>
                  </a:lnTo>
                  <a:lnTo>
                    <a:pt x="121" y="342"/>
                  </a:lnTo>
                  <a:lnTo>
                    <a:pt x="119" y="342"/>
                  </a:lnTo>
                  <a:lnTo>
                    <a:pt x="119" y="342"/>
                  </a:lnTo>
                  <a:lnTo>
                    <a:pt x="119" y="345"/>
                  </a:lnTo>
                  <a:lnTo>
                    <a:pt x="119" y="345"/>
                  </a:lnTo>
                  <a:lnTo>
                    <a:pt x="119" y="345"/>
                  </a:lnTo>
                  <a:lnTo>
                    <a:pt x="119" y="347"/>
                  </a:lnTo>
                  <a:lnTo>
                    <a:pt x="119" y="347"/>
                  </a:lnTo>
                  <a:lnTo>
                    <a:pt x="119" y="347"/>
                  </a:lnTo>
                  <a:lnTo>
                    <a:pt x="116" y="347"/>
                  </a:lnTo>
                  <a:lnTo>
                    <a:pt x="116" y="347"/>
                  </a:lnTo>
                  <a:lnTo>
                    <a:pt x="116" y="347"/>
                  </a:lnTo>
                  <a:lnTo>
                    <a:pt x="113" y="347"/>
                  </a:lnTo>
                  <a:lnTo>
                    <a:pt x="113" y="350"/>
                  </a:lnTo>
                  <a:lnTo>
                    <a:pt x="113" y="350"/>
                  </a:lnTo>
                  <a:lnTo>
                    <a:pt x="116" y="350"/>
                  </a:lnTo>
                  <a:lnTo>
                    <a:pt x="113" y="350"/>
                  </a:lnTo>
                  <a:lnTo>
                    <a:pt x="113" y="353"/>
                  </a:lnTo>
                  <a:lnTo>
                    <a:pt x="113" y="353"/>
                  </a:lnTo>
                  <a:lnTo>
                    <a:pt x="113" y="353"/>
                  </a:lnTo>
                  <a:lnTo>
                    <a:pt x="113" y="353"/>
                  </a:lnTo>
                  <a:lnTo>
                    <a:pt x="113" y="353"/>
                  </a:lnTo>
                  <a:lnTo>
                    <a:pt x="113" y="353"/>
                  </a:lnTo>
                  <a:lnTo>
                    <a:pt x="116" y="353"/>
                  </a:lnTo>
                  <a:lnTo>
                    <a:pt x="116" y="355"/>
                  </a:lnTo>
                  <a:lnTo>
                    <a:pt x="116" y="355"/>
                  </a:lnTo>
                  <a:lnTo>
                    <a:pt x="116" y="358"/>
                  </a:lnTo>
                  <a:lnTo>
                    <a:pt x="116" y="360"/>
                  </a:lnTo>
                  <a:lnTo>
                    <a:pt x="113" y="360"/>
                  </a:lnTo>
                  <a:lnTo>
                    <a:pt x="113" y="360"/>
                  </a:lnTo>
                  <a:lnTo>
                    <a:pt x="111" y="363"/>
                  </a:lnTo>
                  <a:lnTo>
                    <a:pt x="108" y="363"/>
                  </a:lnTo>
                  <a:lnTo>
                    <a:pt x="108" y="363"/>
                  </a:lnTo>
                  <a:lnTo>
                    <a:pt x="108" y="360"/>
                  </a:lnTo>
                  <a:lnTo>
                    <a:pt x="106" y="360"/>
                  </a:lnTo>
                  <a:lnTo>
                    <a:pt x="106" y="360"/>
                  </a:lnTo>
                  <a:lnTo>
                    <a:pt x="106" y="358"/>
                  </a:lnTo>
                  <a:lnTo>
                    <a:pt x="106" y="358"/>
                  </a:lnTo>
                  <a:lnTo>
                    <a:pt x="106" y="355"/>
                  </a:lnTo>
                  <a:lnTo>
                    <a:pt x="103" y="355"/>
                  </a:lnTo>
                  <a:lnTo>
                    <a:pt x="103" y="355"/>
                  </a:lnTo>
                  <a:lnTo>
                    <a:pt x="101" y="358"/>
                  </a:lnTo>
                  <a:lnTo>
                    <a:pt x="98" y="358"/>
                  </a:lnTo>
                  <a:lnTo>
                    <a:pt x="98" y="358"/>
                  </a:lnTo>
                  <a:lnTo>
                    <a:pt x="98" y="358"/>
                  </a:lnTo>
                  <a:lnTo>
                    <a:pt x="98" y="360"/>
                  </a:lnTo>
                  <a:lnTo>
                    <a:pt x="98" y="360"/>
                  </a:lnTo>
                  <a:lnTo>
                    <a:pt x="98" y="358"/>
                  </a:lnTo>
                  <a:lnTo>
                    <a:pt x="98" y="360"/>
                  </a:lnTo>
                  <a:lnTo>
                    <a:pt x="98" y="360"/>
                  </a:lnTo>
                  <a:lnTo>
                    <a:pt x="101" y="360"/>
                  </a:lnTo>
                  <a:lnTo>
                    <a:pt x="101" y="360"/>
                  </a:lnTo>
                  <a:lnTo>
                    <a:pt x="101" y="360"/>
                  </a:lnTo>
                  <a:lnTo>
                    <a:pt x="98" y="363"/>
                  </a:lnTo>
                  <a:lnTo>
                    <a:pt x="98" y="363"/>
                  </a:lnTo>
                  <a:lnTo>
                    <a:pt x="98" y="363"/>
                  </a:lnTo>
                  <a:lnTo>
                    <a:pt x="98" y="366"/>
                  </a:lnTo>
                  <a:lnTo>
                    <a:pt x="98" y="366"/>
                  </a:lnTo>
                  <a:lnTo>
                    <a:pt x="101" y="366"/>
                  </a:lnTo>
                  <a:lnTo>
                    <a:pt x="101" y="368"/>
                  </a:lnTo>
                  <a:lnTo>
                    <a:pt x="101" y="368"/>
                  </a:lnTo>
                  <a:lnTo>
                    <a:pt x="103" y="368"/>
                  </a:lnTo>
                  <a:lnTo>
                    <a:pt x="101" y="371"/>
                  </a:lnTo>
                  <a:lnTo>
                    <a:pt x="101" y="373"/>
                  </a:lnTo>
                  <a:lnTo>
                    <a:pt x="103" y="376"/>
                  </a:lnTo>
                  <a:lnTo>
                    <a:pt x="103" y="376"/>
                  </a:lnTo>
                  <a:lnTo>
                    <a:pt x="103" y="376"/>
                  </a:lnTo>
                  <a:lnTo>
                    <a:pt x="103" y="379"/>
                  </a:lnTo>
                  <a:lnTo>
                    <a:pt x="101" y="379"/>
                  </a:lnTo>
                  <a:lnTo>
                    <a:pt x="101" y="379"/>
                  </a:lnTo>
                  <a:lnTo>
                    <a:pt x="98" y="379"/>
                  </a:lnTo>
                  <a:lnTo>
                    <a:pt x="98" y="379"/>
                  </a:lnTo>
                  <a:lnTo>
                    <a:pt x="95" y="381"/>
                  </a:lnTo>
                  <a:lnTo>
                    <a:pt x="93" y="381"/>
                  </a:lnTo>
                  <a:lnTo>
                    <a:pt x="93" y="381"/>
                  </a:lnTo>
                  <a:lnTo>
                    <a:pt x="90" y="379"/>
                  </a:lnTo>
                  <a:lnTo>
                    <a:pt x="90" y="376"/>
                  </a:lnTo>
                  <a:lnTo>
                    <a:pt x="90" y="376"/>
                  </a:lnTo>
                  <a:lnTo>
                    <a:pt x="88" y="376"/>
                  </a:lnTo>
                  <a:lnTo>
                    <a:pt x="88" y="376"/>
                  </a:lnTo>
                  <a:lnTo>
                    <a:pt x="88" y="376"/>
                  </a:lnTo>
                  <a:lnTo>
                    <a:pt x="88" y="379"/>
                  </a:lnTo>
                  <a:lnTo>
                    <a:pt x="88" y="379"/>
                  </a:lnTo>
                  <a:lnTo>
                    <a:pt x="88" y="379"/>
                  </a:lnTo>
                  <a:lnTo>
                    <a:pt x="85" y="381"/>
                  </a:lnTo>
                  <a:lnTo>
                    <a:pt x="85" y="381"/>
                  </a:lnTo>
                  <a:lnTo>
                    <a:pt x="85" y="379"/>
                  </a:lnTo>
                  <a:lnTo>
                    <a:pt x="85" y="379"/>
                  </a:lnTo>
                  <a:lnTo>
                    <a:pt x="85" y="376"/>
                  </a:lnTo>
                  <a:lnTo>
                    <a:pt x="85" y="376"/>
                  </a:lnTo>
                  <a:lnTo>
                    <a:pt x="85" y="376"/>
                  </a:lnTo>
                  <a:lnTo>
                    <a:pt x="85" y="376"/>
                  </a:lnTo>
                  <a:lnTo>
                    <a:pt x="82" y="376"/>
                  </a:lnTo>
                  <a:lnTo>
                    <a:pt x="82" y="376"/>
                  </a:lnTo>
                  <a:lnTo>
                    <a:pt x="82" y="376"/>
                  </a:lnTo>
                  <a:lnTo>
                    <a:pt x="82" y="376"/>
                  </a:lnTo>
                  <a:lnTo>
                    <a:pt x="82" y="373"/>
                  </a:lnTo>
                  <a:lnTo>
                    <a:pt x="82" y="373"/>
                  </a:lnTo>
                  <a:lnTo>
                    <a:pt x="82" y="373"/>
                  </a:lnTo>
                  <a:lnTo>
                    <a:pt x="80" y="373"/>
                  </a:lnTo>
                  <a:lnTo>
                    <a:pt x="80" y="373"/>
                  </a:lnTo>
                  <a:lnTo>
                    <a:pt x="77" y="376"/>
                  </a:lnTo>
                  <a:lnTo>
                    <a:pt x="75" y="376"/>
                  </a:lnTo>
                  <a:lnTo>
                    <a:pt x="72" y="376"/>
                  </a:lnTo>
                  <a:lnTo>
                    <a:pt x="72" y="376"/>
                  </a:lnTo>
                  <a:lnTo>
                    <a:pt x="72" y="379"/>
                  </a:lnTo>
                  <a:lnTo>
                    <a:pt x="72" y="379"/>
                  </a:lnTo>
                  <a:lnTo>
                    <a:pt x="72" y="379"/>
                  </a:lnTo>
                  <a:lnTo>
                    <a:pt x="69" y="381"/>
                  </a:lnTo>
                  <a:lnTo>
                    <a:pt x="67" y="381"/>
                  </a:lnTo>
                  <a:lnTo>
                    <a:pt x="67" y="381"/>
                  </a:lnTo>
                  <a:lnTo>
                    <a:pt x="64" y="381"/>
                  </a:lnTo>
                  <a:lnTo>
                    <a:pt x="64" y="381"/>
                  </a:lnTo>
                  <a:lnTo>
                    <a:pt x="64" y="379"/>
                  </a:lnTo>
                  <a:lnTo>
                    <a:pt x="64" y="376"/>
                  </a:lnTo>
                  <a:lnTo>
                    <a:pt x="64" y="376"/>
                  </a:lnTo>
                  <a:lnTo>
                    <a:pt x="62" y="376"/>
                  </a:lnTo>
                  <a:lnTo>
                    <a:pt x="62" y="376"/>
                  </a:lnTo>
                  <a:lnTo>
                    <a:pt x="62" y="376"/>
                  </a:lnTo>
                  <a:lnTo>
                    <a:pt x="62" y="376"/>
                  </a:lnTo>
                  <a:lnTo>
                    <a:pt x="62" y="373"/>
                  </a:lnTo>
                  <a:lnTo>
                    <a:pt x="62" y="373"/>
                  </a:lnTo>
                  <a:lnTo>
                    <a:pt x="59" y="373"/>
                  </a:lnTo>
                  <a:lnTo>
                    <a:pt x="59" y="373"/>
                  </a:lnTo>
                  <a:lnTo>
                    <a:pt x="59" y="373"/>
                  </a:lnTo>
                  <a:lnTo>
                    <a:pt x="59" y="373"/>
                  </a:lnTo>
                  <a:lnTo>
                    <a:pt x="59" y="376"/>
                  </a:lnTo>
                  <a:lnTo>
                    <a:pt x="59" y="379"/>
                  </a:lnTo>
                  <a:lnTo>
                    <a:pt x="59" y="379"/>
                  </a:lnTo>
                  <a:lnTo>
                    <a:pt x="59" y="379"/>
                  </a:lnTo>
                  <a:lnTo>
                    <a:pt x="59" y="379"/>
                  </a:lnTo>
                  <a:lnTo>
                    <a:pt x="59" y="381"/>
                  </a:lnTo>
                  <a:lnTo>
                    <a:pt x="59" y="381"/>
                  </a:lnTo>
                  <a:lnTo>
                    <a:pt x="62" y="384"/>
                  </a:lnTo>
                  <a:lnTo>
                    <a:pt x="62" y="384"/>
                  </a:lnTo>
                  <a:lnTo>
                    <a:pt x="62" y="384"/>
                  </a:lnTo>
                  <a:lnTo>
                    <a:pt x="62" y="384"/>
                  </a:lnTo>
                  <a:lnTo>
                    <a:pt x="62" y="384"/>
                  </a:lnTo>
                  <a:lnTo>
                    <a:pt x="59" y="384"/>
                  </a:lnTo>
                  <a:lnTo>
                    <a:pt x="59" y="384"/>
                  </a:lnTo>
                  <a:lnTo>
                    <a:pt x="59" y="384"/>
                  </a:lnTo>
                  <a:lnTo>
                    <a:pt x="59" y="384"/>
                  </a:lnTo>
                  <a:lnTo>
                    <a:pt x="59" y="384"/>
                  </a:lnTo>
                  <a:lnTo>
                    <a:pt x="59" y="384"/>
                  </a:lnTo>
                  <a:lnTo>
                    <a:pt x="59" y="381"/>
                  </a:lnTo>
                  <a:lnTo>
                    <a:pt x="57" y="381"/>
                  </a:lnTo>
                  <a:lnTo>
                    <a:pt x="54" y="379"/>
                  </a:lnTo>
                  <a:lnTo>
                    <a:pt x="54" y="379"/>
                  </a:lnTo>
                  <a:lnTo>
                    <a:pt x="54" y="376"/>
                  </a:lnTo>
                  <a:lnTo>
                    <a:pt x="54" y="376"/>
                  </a:lnTo>
                  <a:lnTo>
                    <a:pt x="54" y="376"/>
                  </a:lnTo>
                  <a:lnTo>
                    <a:pt x="51" y="376"/>
                  </a:lnTo>
                  <a:lnTo>
                    <a:pt x="54" y="371"/>
                  </a:lnTo>
                  <a:lnTo>
                    <a:pt x="54" y="368"/>
                  </a:lnTo>
                  <a:lnTo>
                    <a:pt x="54" y="368"/>
                  </a:lnTo>
                  <a:lnTo>
                    <a:pt x="54" y="368"/>
                  </a:lnTo>
                  <a:lnTo>
                    <a:pt x="54" y="366"/>
                  </a:lnTo>
                  <a:lnTo>
                    <a:pt x="57" y="366"/>
                  </a:lnTo>
                  <a:lnTo>
                    <a:pt x="57" y="366"/>
                  </a:lnTo>
                  <a:lnTo>
                    <a:pt x="57" y="366"/>
                  </a:lnTo>
                  <a:lnTo>
                    <a:pt x="57" y="363"/>
                  </a:lnTo>
                  <a:lnTo>
                    <a:pt x="57" y="363"/>
                  </a:lnTo>
                  <a:lnTo>
                    <a:pt x="57" y="363"/>
                  </a:lnTo>
                  <a:lnTo>
                    <a:pt x="54" y="363"/>
                  </a:lnTo>
                  <a:lnTo>
                    <a:pt x="54" y="363"/>
                  </a:lnTo>
                  <a:lnTo>
                    <a:pt x="54" y="360"/>
                  </a:lnTo>
                  <a:lnTo>
                    <a:pt x="51" y="360"/>
                  </a:lnTo>
                  <a:lnTo>
                    <a:pt x="51" y="360"/>
                  </a:lnTo>
                  <a:lnTo>
                    <a:pt x="51" y="358"/>
                  </a:lnTo>
                  <a:lnTo>
                    <a:pt x="54" y="355"/>
                  </a:lnTo>
                  <a:lnTo>
                    <a:pt x="54" y="355"/>
                  </a:lnTo>
                  <a:lnTo>
                    <a:pt x="51" y="355"/>
                  </a:lnTo>
                  <a:lnTo>
                    <a:pt x="51" y="355"/>
                  </a:lnTo>
                  <a:lnTo>
                    <a:pt x="51" y="355"/>
                  </a:lnTo>
                  <a:lnTo>
                    <a:pt x="49" y="353"/>
                  </a:lnTo>
                  <a:lnTo>
                    <a:pt x="49" y="353"/>
                  </a:lnTo>
                  <a:lnTo>
                    <a:pt x="46" y="353"/>
                  </a:lnTo>
                  <a:lnTo>
                    <a:pt x="44" y="353"/>
                  </a:lnTo>
                  <a:lnTo>
                    <a:pt x="44" y="353"/>
                  </a:lnTo>
                  <a:lnTo>
                    <a:pt x="44" y="353"/>
                  </a:lnTo>
                  <a:lnTo>
                    <a:pt x="41" y="353"/>
                  </a:lnTo>
                  <a:lnTo>
                    <a:pt x="41" y="353"/>
                  </a:lnTo>
                  <a:lnTo>
                    <a:pt x="41" y="355"/>
                  </a:lnTo>
                  <a:lnTo>
                    <a:pt x="41" y="355"/>
                  </a:lnTo>
                  <a:lnTo>
                    <a:pt x="41" y="355"/>
                  </a:lnTo>
                  <a:lnTo>
                    <a:pt x="41" y="355"/>
                  </a:lnTo>
                  <a:lnTo>
                    <a:pt x="38" y="355"/>
                  </a:lnTo>
                  <a:lnTo>
                    <a:pt x="38" y="353"/>
                  </a:lnTo>
                  <a:lnTo>
                    <a:pt x="38" y="353"/>
                  </a:lnTo>
                  <a:lnTo>
                    <a:pt x="38" y="350"/>
                  </a:lnTo>
                  <a:lnTo>
                    <a:pt x="38" y="350"/>
                  </a:lnTo>
                  <a:lnTo>
                    <a:pt x="36" y="350"/>
                  </a:lnTo>
                  <a:lnTo>
                    <a:pt x="36" y="350"/>
                  </a:lnTo>
                  <a:lnTo>
                    <a:pt x="36" y="350"/>
                  </a:lnTo>
                  <a:lnTo>
                    <a:pt x="36" y="347"/>
                  </a:lnTo>
                  <a:lnTo>
                    <a:pt x="36" y="347"/>
                  </a:lnTo>
                  <a:lnTo>
                    <a:pt x="36" y="347"/>
                  </a:lnTo>
                  <a:lnTo>
                    <a:pt x="36" y="347"/>
                  </a:lnTo>
                  <a:lnTo>
                    <a:pt x="36" y="347"/>
                  </a:lnTo>
                  <a:lnTo>
                    <a:pt x="33" y="347"/>
                  </a:lnTo>
                  <a:lnTo>
                    <a:pt x="33" y="345"/>
                  </a:lnTo>
                  <a:lnTo>
                    <a:pt x="33" y="345"/>
                  </a:lnTo>
                  <a:lnTo>
                    <a:pt x="36" y="342"/>
                  </a:lnTo>
                  <a:lnTo>
                    <a:pt x="36" y="342"/>
                  </a:lnTo>
                  <a:lnTo>
                    <a:pt x="36" y="342"/>
                  </a:lnTo>
                  <a:lnTo>
                    <a:pt x="36" y="340"/>
                  </a:lnTo>
                  <a:lnTo>
                    <a:pt x="38" y="340"/>
                  </a:lnTo>
                  <a:lnTo>
                    <a:pt x="38" y="340"/>
                  </a:lnTo>
                  <a:lnTo>
                    <a:pt x="41" y="337"/>
                  </a:lnTo>
                  <a:lnTo>
                    <a:pt x="41" y="337"/>
                  </a:lnTo>
                  <a:lnTo>
                    <a:pt x="41" y="337"/>
                  </a:lnTo>
                  <a:lnTo>
                    <a:pt x="41" y="337"/>
                  </a:lnTo>
                  <a:lnTo>
                    <a:pt x="41" y="334"/>
                  </a:lnTo>
                  <a:lnTo>
                    <a:pt x="44" y="334"/>
                  </a:lnTo>
                  <a:lnTo>
                    <a:pt x="44" y="334"/>
                  </a:lnTo>
                  <a:lnTo>
                    <a:pt x="44" y="332"/>
                  </a:lnTo>
                  <a:lnTo>
                    <a:pt x="44" y="332"/>
                  </a:lnTo>
                  <a:lnTo>
                    <a:pt x="44" y="332"/>
                  </a:lnTo>
                  <a:lnTo>
                    <a:pt x="41" y="332"/>
                  </a:lnTo>
                  <a:lnTo>
                    <a:pt x="38" y="332"/>
                  </a:lnTo>
                  <a:lnTo>
                    <a:pt x="38" y="332"/>
                  </a:lnTo>
                  <a:lnTo>
                    <a:pt x="36" y="332"/>
                  </a:lnTo>
                  <a:lnTo>
                    <a:pt x="36" y="332"/>
                  </a:lnTo>
                  <a:lnTo>
                    <a:pt x="36" y="332"/>
                  </a:lnTo>
                  <a:lnTo>
                    <a:pt x="36" y="332"/>
                  </a:lnTo>
                  <a:lnTo>
                    <a:pt x="36" y="332"/>
                  </a:lnTo>
                  <a:lnTo>
                    <a:pt x="33" y="332"/>
                  </a:lnTo>
                  <a:lnTo>
                    <a:pt x="33" y="332"/>
                  </a:lnTo>
                  <a:lnTo>
                    <a:pt x="33" y="329"/>
                  </a:lnTo>
                  <a:lnTo>
                    <a:pt x="33" y="329"/>
                  </a:lnTo>
                  <a:lnTo>
                    <a:pt x="33" y="329"/>
                  </a:lnTo>
                  <a:lnTo>
                    <a:pt x="33" y="329"/>
                  </a:lnTo>
                  <a:lnTo>
                    <a:pt x="33" y="329"/>
                  </a:lnTo>
                  <a:lnTo>
                    <a:pt x="33" y="329"/>
                  </a:lnTo>
                  <a:lnTo>
                    <a:pt x="33" y="327"/>
                  </a:lnTo>
                  <a:lnTo>
                    <a:pt x="33" y="327"/>
                  </a:lnTo>
                  <a:lnTo>
                    <a:pt x="33" y="327"/>
                  </a:lnTo>
                  <a:lnTo>
                    <a:pt x="33" y="327"/>
                  </a:lnTo>
                  <a:lnTo>
                    <a:pt x="31" y="324"/>
                  </a:lnTo>
                  <a:lnTo>
                    <a:pt x="31" y="321"/>
                  </a:lnTo>
                  <a:lnTo>
                    <a:pt x="28" y="319"/>
                  </a:lnTo>
                  <a:lnTo>
                    <a:pt x="28" y="319"/>
                  </a:lnTo>
                  <a:lnTo>
                    <a:pt x="28" y="316"/>
                  </a:lnTo>
                  <a:lnTo>
                    <a:pt x="28" y="316"/>
                  </a:lnTo>
                  <a:lnTo>
                    <a:pt x="25" y="316"/>
                  </a:lnTo>
                  <a:lnTo>
                    <a:pt x="25" y="316"/>
                  </a:lnTo>
                  <a:lnTo>
                    <a:pt x="23" y="316"/>
                  </a:lnTo>
                  <a:lnTo>
                    <a:pt x="20" y="314"/>
                  </a:lnTo>
                  <a:lnTo>
                    <a:pt x="18" y="314"/>
                  </a:lnTo>
                  <a:lnTo>
                    <a:pt x="18" y="316"/>
                  </a:lnTo>
                  <a:lnTo>
                    <a:pt x="18" y="316"/>
                  </a:lnTo>
                  <a:lnTo>
                    <a:pt x="18" y="316"/>
                  </a:lnTo>
                  <a:lnTo>
                    <a:pt x="18" y="316"/>
                  </a:lnTo>
                  <a:lnTo>
                    <a:pt x="18" y="314"/>
                  </a:lnTo>
                  <a:lnTo>
                    <a:pt x="18" y="314"/>
                  </a:lnTo>
                  <a:lnTo>
                    <a:pt x="18" y="314"/>
                  </a:lnTo>
                  <a:lnTo>
                    <a:pt x="18" y="311"/>
                  </a:lnTo>
                  <a:lnTo>
                    <a:pt x="18" y="311"/>
                  </a:lnTo>
                  <a:lnTo>
                    <a:pt x="15" y="309"/>
                  </a:lnTo>
                  <a:lnTo>
                    <a:pt x="18" y="309"/>
                  </a:lnTo>
                  <a:lnTo>
                    <a:pt x="18" y="306"/>
                  </a:lnTo>
                  <a:lnTo>
                    <a:pt x="15" y="306"/>
                  </a:lnTo>
                  <a:lnTo>
                    <a:pt x="13" y="303"/>
                  </a:lnTo>
                  <a:lnTo>
                    <a:pt x="13" y="301"/>
                  </a:lnTo>
                  <a:lnTo>
                    <a:pt x="13" y="301"/>
                  </a:lnTo>
                  <a:lnTo>
                    <a:pt x="13" y="301"/>
                  </a:lnTo>
                  <a:lnTo>
                    <a:pt x="13" y="301"/>
                  </a:lnTo>
                  <a:lnTo>
                    <a:pt x="15" y="301"/>
                  </a:lnTo>
                  <a:lnTo>
                    <a:pt x="15" y="301"/>
                  </a:lnTo>
                  <a:lnTo>
                    <a:pt x="15" y="301"/>
                  </a:lnTo>
                  <a:lnTo>
                    <a:pt x="18" y="298"/>
                  </a:lnTo>
                  <a:lnTo>
                    <a:pt x="18" y="298"/>
                  </a:lnTo>
                  <a:lnTo>
                    <a:pt x="18" y="298"/>
                  </a:lnTo>
                  <a:lnTo>
                    <a:pt x="18" y="298"/>
                  </a:lnTo>
                  <a:lnTo>
                    <a:pt x="15" y="296"/>
                  </a:lnTo>
                  <a:lnTo>
                    <a:pt x="15" y="296"/>
                  </a:lnTo>
                  <a:lnTo>
                    <a:pt x="18" y="293"/>
                  </a:lnTo>
                  <a:lnTo>
                    <a:pt x="18" y="293"/>
                  </a:lnTo>
                  <a:lnTo>
                    <a:pt x="20" y="293"/>
                  </a:lnTo>
                  <a:lnTo>
                    <a:pt x="20" y="293"/>
                  </a:lnTo>
                  <a:lnTo>
                    <a:pt x="20" y="290"/>
                  </a:lnTo>
                  <a:lnTo>
                    <a:pt x="20" y="293"/>
                  </a:lnTo>
                  <a:lnTo>
                    <a:pt x="20" y="293"/>
                  </a:lnTo>
                  <a:lnTo>
                    <a:pt x="23" y="293"/>
                  </a:lnTo>
                  <a:lnTo>
                    <a:pt x="23" y="290"/>
                  </a:lnTo>
                  <a:lnTo>
                    <a:pt x="23" y="290"/>
                  </a:lnTo>
                  <a:lnTo>
                    <a:pt x="23" y="290"/>
                  </a:lnTo>
                  <a:lnTo>
                    <a:pt x="25" y="288"/>
                  </a:lnTo>
                  <a:lnTo>
                    <a:pt x="23" y="285"/>
                  </a:lnTo>
                  <a:lnTo>
                    <a:pt x="23" y="283"/>
                  </a:lnTo>
                  <a:lnTo>
                    <a:pt x="23" y="283"/>
                  </a:lnTo>
                  <a:lnTo>
                    <a:pt x="25" y="280"/>
                  </a:lnTo>
                  <a:lnTo>
                    <a:pt x="23" y="280"/>
                  </a:lnTo>
                  <a:lnTo>
                    <a:pt x="20" y="280"/>
                  </a:lnTo>
                  <a:lnTo>
                    <a:pt x="20" y="280"/>
                  </a:lnTo>
                  <a:lnTo>
                    <a:pt x="20" y="277"/>
                  </a:lnTo>
                  <a:lnTo>
                    <a:pt x="18" y="277"/>
                  </a:lnTo>
                  <a:lnTo>
                    <a:pt x="18" y="277"/>
                  </a:lnTo>
                  <a:lnTo>
                    <a:pt x="18" y="277"/>
                  </a:lnTo>
                  <a:lnTo>
                    <a:pt x="18" y="277"/>
                  </a:lnTo>
                  <a:lnTo>
                    <a:pt x="15" y="275"/>
                  </a:lnTo>
                  <a:lnTo>
                    <a:pt x="15" y="275"/>
                  </a:lnTo>
                  <a:lnTo>
                    <a:pt x="15" y="275"/>
                  </a:lnTo>
                  <a:lnTo>
                    <a:pt x="15" y="275"/>
                  </a:lnTo>
                  <a:lnTo>
                    <a:pt x="15" y="275"/>
                  </a:lnTo>
                  <a:lnTo>
                    <a:pt x="15" y="272"/>
                  </a:lnTo>
                  <a:lnTo>
                    <a:pt x="15" y="272"/>
                  </a:lnTo>
                  <a:lnTo>
                    <a:pt x="18" y="270"/>
                  </a:lnTo>
                  <a:lnTo>
                    <a:pt x="15" y="270"/>
                  </a:lnTo>
                  <a:lnTo>
                    <a:pt x="13" y="270"/>
                  </a:lnTo>
                  <a:lnTo>
                    <a:pt x="13" y="270"/>
                  </a:lnTo>
                  <a:lnTo>
                    <a:pt x="10" y="270"/>
                  </a:lnTo>
                  <a:lnTo>
                    <a:pt x="10" y="270"/>
                  </a:lnTo>
                  <a:lnTo>
                    <a:pt x="7" y="270"/>
                  </a:lnTo>
                  <a:lnTo>
                    <a:pt x="5" y="270"/>
                  </a:lnTo>
                  <a:lnTo>
                    <a:pt x="5" y="272"/>
                  </a:lnTo>
                  <a:lnTo>
                    <a:pt x="2" y="270"/>
                  </a:lnTo>
                  <a:lnTo>
                    <a:pt x="2" y="270"/>
                  </a:lnTo>
                  <a:lnTo>
                    <a:pt x="5" y="270"/>
                  </a:lnTo>
                  <a:lnTo>
                    <a:pt x="5" y="270"/>
                  </a:lnTo>
                  <a:lnTo>
                    <a:pt x="5" y="267"/>
                  </a:lnTo>
                  <a:lnTo>
                    <a:pt x="5" y="267"/>
                  </a:lnTo>
                  <a:lnTo>
                    <a:pt x="2" y="264"/>
                  </a:lnTo>
                  <a:lnTo>
                    <a:pt x="2" y="264"/>
                  </a:lnTo>
                  <a:lnTo>
                    <a:pt x="0" y="262"/>
                  </a:lnTo>
                  <a:lnTo>
                    <a:pt x="0" y="262"/>
                  </a:lnTo>
                  <a:lnTo>
                    <a:pt x="0" y="259"/>
                  </a:lnTo>
                  <a:lnTo>
                    <a:pt x="0" y="257"/>
                  </a:lnTo>
                  <a:close/>
                </a:path>
              </a:pathLst>
            </a:custGeom>
            <a:solidFill>
              <a:srgbClr val="AE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72" name="Freeform 112"/>
            <p:cNvSpPr>
              <a:spLocks/>
            </p:cNvSpPr>
            <p:nvPr/>
          </p:nvSpPr>
          <p:spPr bwMode="auto">
            <a:xfrm>
              <a:off x="754" y="2784"/>
              <a:ext cx="401" cy="384"/>
            </a:xfrm>
            <a:custGeom>
              <a:avLst/>
              <a:gdLst>
                <a:gd name="T0" fmla="*/ 20 w 401"/>
                <a:gd name="T1" fmla="*/ 249 h 384"/>
                <a:gd name="T2" fmla="*/ 28 w 401"/>
                <a:gd name="T3" fmla="*/ 236 h 384"/>
                <a:gd name="T4" fmla="*/ 41 w 401"/>
                <a:gd name="T5" fmla="*/ 202 h 384"/>
                <a:gd name="T6" fmla="*/ 33 w 401"/>
                <a:gd name="T7" fmla="*/ 168 h 384"/>
                <a:gd name="T8" fmla="*/ 18 w 401"/>
                <a:gd name="T9" fmla="*/ 148 h 384"/>
                <a:gd name="T10" fmla="*/ 10 w 401"/>
                <a:gd name="T11" fmla="*/ 124 h 384"/>
                <a:gd name="T12" fmla="*/ 31 w 401"/>
                <a:gd name="T13" fmla="*/ 109 h 384"/>
                <a:gd name="T14" fmla="*/ 59 w 401"/>
                <a:gd name="T15" fmla="*/ 122 h 384"/>
                <a:gd name="T16" fmla="*/ 82 w 401"/>
                <a:gd name="T17" fmla="*/ 111 h 384"/>
                <a:gd name="T18" fmla="*/ 106 w 401"/>
                <a:gd name="T19" fmla="*/ 93 h 384"/>
                <a:gd name="T20" fmla="*/ 106 w 401"/>
                <a:gd name="T21" fmla="*/ 70 h 384"/>
                <a:gd name="T22" fmla="*/ 160 w 401"/>
                <a:gd name="T23" fmla="*/ 44 h 384"/>
                <a:gd name="T24" fmla="*/ 189 w 401"/>
                <a:gd name="T25" fmla="*/ 26 h 384"/>
                <a:gd name="T26" fmla="*/ 204 w 401"/>
                <a:gd name="T27" fmla="*/ 13 h 384"/>
                <a:gd name="T28" fmla="*/ 233 w 401"/>
                <a:gd name="T29" fmla="*/ 34 h 384"/>
                <a:gd name="T30" fmla="*/ 230 w 401"/>
                <a:gd name="T31" fmla="*/ 60 h 384"/>
                <a:gd name="T32" fmla="*/ 225 w 401"/>
                <a:gd name="T33" fmla="*/ 75 h 384"/>
                <a:gd name="T34" fmla="*/ 251 w 401"/>
                <a:gd name="T35" fmla="*/ 80 h 384"/>
                <a:gd name="T36" fmla="*/ 279 w 401"/>
                <a:gd name="T37" fmla="*/ 70 h 384"/>
                <a:gd name="T38" fmla="*/ 287 w 401"/>
                <a:gd name="T39" fmla="*/ 52 h 384"/>
                <a:gd name="T40" fmla="*/ 277 w 401"/>
                <a:gd name="T41" fmla="*/ 23 h 384"/>
                <a:gd name="T42" fmla="*/ 284 w 401"/>
                <a:gd name="T43" fmla="*/ 16 h 384"/>
                <a:gd name="T44" fmla="*/ 315 w 401"/>
                <a:gd name="T45" fmla="*/ 3 h 384"/>
                <a:gd name="T46" fmla="*/ 318 w 401"/>
                <a:gd name="T47" fmla="*/ 21 h 384"/>
                <a:gd name="T48" fmla="*/ 346 w 401"/>
                <a:gd name="T49" fmla="*/ 16 h 384"/>
                <a:gd name="T50" fmla="*/ 362 w 401"/>
                <a:gd name="T51" fmla="*/ 18 h 384"/>
                <a:gd name="T52" fmla="*/ 349 w 401"/>
                <a:gd name="T53" fmla="*/ 34 h 384"/>
                <a:gd name="T54" fmla="*/ 354 w 401"/>
                <a:gd name="T55" fmla="*/ 54 h 384"/>
                <a:gd name="T56" fmla="*/ 352 w 401"/>
                <a:gd name="T57" fmla="*/ 67 h 384"/>
                <a:gd name="T58" fmla="*/ 365 w 401"/>
                <a:gd name="T59" fmla="*/ 75 h 384"/>
                <a:gd name="T60" fmla="*/ 372 w 401"/>
                <a:gd name="T61" fmla="*/ 98 h 384"/>
                <a:gd name="T62" fmla="*/ 385 w 401"/>
                <a:gd name="T63" fmla="*/ 109 h 384"/>
                <a:gd name="T64" fmla="*/ 398 w 401"/>
                <a:gd name="T65" fmla="*/ 127 h 384"/>
                <a:gd name="T66" fmla="*/ 390 w 401"/>
                <a:gd name="T67" fmla="*/ 150 h 384"/>
                <a:gd name="T68" fmla="*/ 383 w 401"/>
                <a:gd name="T69" fmla="*/ 174 h 384"/>
                <a:gd name="T70" fmla="*/ 365 w 401"/>
                <a:gd name="T71" fmla="*/ 189 h 384"/>
                <a:gd name="T72" fmla="*/ 339 w 401"/>
                <a:gd name="T73" fmla="*/ 189 h 384"/>
                <a:gd name="T74" fmla="*/ 313 w 401"/>
                <a:gd name="T75" fmla="*/ 202 h 384"/>
                <a:gd name="T76" fmla="*/ 310 w 401"/>
                <a:gd name="T77" fmla="*/ 223 h 384"/>
                <a:gd name="T78" fmla="*/ 315 w 401"/>
                <a:gd name="T79" fmla="*/ 244 h 384"/>
                <a:gd name="T80" fmla="*/ 297 w 401"/>
                <a:gd name="T81" fmla="*/ 257 h 384"/>
                <a:gd name="T82" fmla="*/ 284 w 401"/>
                <a:gd name="T83" fmla="*/ 283 h 384"/>
                <a:gd name="T84" fmla="*/ 258 w 401"/>
                <a:gd name="T85" fmla="*/ 296 h 384"/>
                <a:gd name="T86" fmla="*/ 246 w 401"/>
                <a:gd name="T87" fmla="*/ 319 h 384"/>
                <a:gd name="T88" fmla="*/ 225 w 401"/>
                <a:gd name="T89" fmla="*/ 290 h 384"/>
                <a:gd name="T90" fmla="*/ 209 w 401"/>
                <a:gd name="T91" fmla="*/ 290 h 384"/>
                <a:gd name="T92" fmla="*/ 201 w 401"/>
                <a:gd name="T93" fmla="*/ 301 h 384"/>
                <a:gd name="T94" fmla="*/ 186 w 401"/>
                <a:gd name="T95" fmla="*/ 311 h 384"/>
                <a:gd name="T96" fmla="*/ 168 w 401"/>
                <a:gd name="T97" fmla="*/ 321 h 384"/>
                <a:gd name="T98" fmla="*/ 147 w 401"/>
                <a:gd name="T99" fmla="*/ 329 h 384"/>
                <a:gd name="T100" fmla="*/ 124 w 401"/>
                <a:gd name="T101" fmla="*/ 342 h 384"/>
                <a:gd name="T102" fmla="*/ 116 w 401"/>
                <a:gd name="T103" fmla="*/ 353 h 384"/>
                <a:gd name="T104" fmla="*/ 101 w 401"/>
                <a:gd name="T105" fmla="*/ 360 h 384"/>
                <a:gd name="T106" fmla="*/ 88 w 401"/>
                <a:gd name="T107" fmla="*/ 379 h 384"/>
                <a:gd name="T108" fmla="*/ 67 w 401"/>
                <a:gd name="T109" fmla="*/ 381 h 384"/>
                <a:gd name="T110" fmla="*/ 59 w 401"/>
                <a:gd name="T111" fmla="*/ 384 h 384"/>
                <a:gd name="T112" fmla="*/ 51 w 401"/>
                <a:gd name="T113" fmla="*/ 358 h 384"/>
                <a:gd name="T114" fmla="*/ 36 w 401"/>
                <a:gd name="T115" fmla="*/ 347 h 384"/>
                <a:gd name="T116" fmla="*/ 33 w 401"/>
                <a:gd name="T117" fmla="*/ 332 h 384"/>
                <a:gd name="T118" fmla="*/ 18 w 401"/>
                <a:gd name="T119" fmla="*/ 314 h 384"/>
                <a:gd name="T120" fmla="*/ 23 w 401"/>
                <a:gd name="T121" fmla="*/ 290 h 384"/>
                <a:gd name="T122" fmla="*/ 7 w 401"/>
                <a:gd name="T123" fmla="*/ 27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1" h="384">
                  <a:moveTo>
                    <a:pt x="0" y="257"/>
                  </a:moveTo>
                  <a:lnTo>
                    <a:pt x="0" y="257"/>
                  </a:lnTo>
                  <a:lnTo>
                    <a:pt x="2" y="257"/>
                  </a:lnTo>
                  <a:lnTo>
                    <a:pt x="5" y="257"/>
                  </a:lnTo>
                  <a:lnTo>
                    <a:pt x="5" y="257"/>
                  </a:lnTo>
                  <a:lnTo>
                    <a:pt x="5" y="257"/>
                  </a:lnTo>
                  <a:lnTo>
                    <a:pt x="5" y="257"/>
                  </a:lnTo>
                  <a:lnTo>
                    <a:pt x="7" y="257"/>
                  </a:lnTo>
                  <a:lnTo>
                    <a:pt x="7" y="259"/>
                  </a:lnTo>
                  <a:lnTo>
                    <a:pt x="7" y="259"/>
                  </a:lnTo>
                  <a:lnTo>
                    <a:pt x="7" y="259"/>
                  </a:lnTo>
                  <a:lnTo>
                    <a:pt x="7" y="259"/>
                  </a:lnTo>
                  <a:lnTo>
                    <a:pt x="10" y="259"/>
                  </a:lnTo>
                  <a:lnTo>
                    <a:pt x="10" y="262"/>
                  </a:lnTo>
                  <a:lnTo>
                    <a:pt x="10" y="262"/>
                  </a:lnTo>
                  <a:lnTo>
                    <a:pt x="10" y="262"/>
                  </a:lnTo>
                  <a:lnTo>
                    <a:pt x="10" y="259"/>
                  </a:lnTo>
                  <a:lnTo>
                    <a:pt x="10" y="259"/>
                  </a:lnTo>
                  <a:lnTo>
                    <a:pt x="10" y="259"/>
                  </a:lnTo>
                  <a:lnTo>
                    <a:pt x="10" y="259"/>
                  </a:lnTo>
                  <a:lnTo>
                    <a:pt x="10" y="257"/>
                  </a:lnTo>
                  <a:lnTo>
                    <a:pt x="10" y="257"/>
                  </a:lnTo>
                  <a:lnTo>
                    <a:pt x="13" y="254"/>
                  </a:lnTo>
                  <a:lnTo>
                    <a:pt x="13" y="254"/>
                  </a:lnTo>
                  <a:lnTo>
                    <a:pt x="13" y="254"/>
                  </a:lnTo>
                  <a:lnTo>
                    <a:pt x="13" y="254"/>
                  </a:lnTo>
                  <a:lnTo>
                    <a:pt x="15" y="251"/>
                  </a:lnTo>
                  <a:lnTo>
                    <a:pt x="18" y="251"/>
                  </a:lnTo>
                  <a:lnTo>
                    <a:pt x="20" y="249"/>
                  </a:lnTo>
                  <a:lnTo>
                    <a:pt x="20" y="249"/>
                  </a:lnTo>
                  <a:lnTo>
                    <a:pt x="20" y="246"/>
                  </a:lnTo>
                  <a:lnTo>
                    <a:pt x="23" y="246"/>
                  </a:lnTo>
                  <a:lnTo>
                    <a:pt x="23" y="246"/>
                  </a:lnTo>
                  <a:lnTo>
                    <a:pt x="23" y="246"/>
                  </a:lnTo>
                  <a:lnTo>
                    <a:pt x="23" y="244"/>
                  </a:lnTo>
                  <a:lnTo>
                    <a:pt x="23" y="244"/>
                  </a:lnTo>
                  <a:lnTo>
                    <a:pt x="25" y="244"/>
                  </a:lnTo>
                  <a:lnTo>
                    <a:pt x="25" y="244"/>
                  </a:lnTo>
                  <a:lnTo>
                    <a:pt x="25" y="244"/>
                  </a:lnTo>
                  <a:lnTo>
                    <a:pt x="28" y="241"/>
                  </a:lnTo>
                  <a:lnTo>
                    <a:pt x="31" y="241"/>
                  </a:lnTo>
                  <a:lnTo>
                    <a:pt x="33" y="241"/>
                  </a:lnTo>
                  <a:lnTo>
                    <a:pt x="33" y="241"/>
                  </a:lnTo>
                  <a:lnTo>
                    <a:pt x="33" y="241"/>
                  </a:lnTo>
                  <a:lnTo>
                    <a:pt x="33" y="239"/>
                  </a:lnTo>
                  <a:lnTo>
                    <a:pt x="33" y="239"/>
                  </a:lnTo>
                  <a:lnTo>
                    <a:pt x="33" y="239"/>
                  </a:lnTo>
                  <a:lnTo>
                    <a:pt x="33" y="239"/>
                  </a:lnTo>
                  <a:lnTo>
                    <a:pt x="33" y="239"/>
                  </a:lnTo>
                  <a:lnTo>
                    <a:pt x="31" y="236"/>
                  </a:lnTo>
                  <a:lnTo>
                    <a:pt x="31" y="236"/>
                  </a:lnTo>
                  <a:lnTo>
                    <a:pt x="33" y="236"/>
                  </a:lnTo>
                  <a:lnTo>
                    <a:pt x="33" y="236"/>
                  </a:lnTo>
                  <a:lnTo>
                    <a:pt x="33" y="233"/>
                  </a:lnTo>
                  <a:lnTo>
                    <a:pt x="33" y="233"/>
                  </a:lnTo>
                  <a:lnTo>
                    <a:pt x="33" y="233"/>
                  </a:lnTo>
                  <a:lnTo>
                    <a:pt x="31" y="233"/>
                  </a:lnTo>
                  <a:lnTo>
                    <a:pt x="28" y="236"/>
                  </a:lnTo>
                  <a:lnTo>
                    <a:pt x="25" y="239"/>
                  </a:lnTo>
                  <a:lnTo>
                    <a:pt x="25" y="239"/>
                  </a:lnTo>
                  <a:lnTo>
                    <a:pt x="23" y="236"/>
                  </a:lnTo>
                  <a:lnTo>
                    <a:pt x="23" y="236"/>
                  </a:lnTo>
                  <a:lnTo>
                    <a:pt x="23" y="233"/>
                  </a:lnTo>
                  <a:lnTo>
                    <a:pt x="23" y="231"/>
                  </a:lnTo>
                  <a:lnTo>
                    <a:pt x="23" y="228"/>
                  </a:lnTo>
                  <a:lnTo>
                    <a:pt x="23" y="228"/>
                  </a:lnTo>
                  <a:lnTo>
                    <a:pt x="23" y="228"/>
                  </a:lnTo>
                  <a:lnTo>
                    <a:pt x="25" y="228"/>
                  </a:lnTo>
                  <a:lnTo>
                    <a:pt x="23" y="228"/>
                  </a:lnTo>
                  <a:lnTo>
                    <a:pt x="23" y="226"/>
                  </a:lnTo>
                  <a:lnTo>
                    <a:pt x="23" y="226"/>
                  </a:lnTo>
                  <a:lnTo>
                    <a:pt x="25" y="223"/>
                  </a:lnTo>
                  <a:lnTo>
                    <a:pt x="28" y="220"/>
                  </a:lnTo>
                  <a:lnTo>
                    <a:pt x="28" y="218"/>
                  </a:lnTo>
                  <a:lnTo>
                    <a:pt x="28" y="215"/>
                  </a:lnTo>
                  <a:lnTo>
                    <a:pt x="31" y="215"/>
                  </a:lnTo>
                  <a:lnTo>
                    <a:pt x="31" y="213"/>
                  </a:lnTo>
                  <a:lnTo>
                    <a:pt x="33" y="213"/>
                  </a:lnTo>
                  <a:lnTo>
                    <a:pt x="33" y="210"/>
                  </a:lnTo>
                  <a:lnTo>
                    <a:pt x="36" y="210"/>
                  </a:lnTo>
                  <a:lnTo>
                    <a:pt x="36" y="207"/>
                  </a:lnTo>
                  <a:lnTo>
                    <a:pt x="36" y="207"/>
                  </a:lnTo>
                  <a:lnTo>
                    <a:pt x="36" y="207"/>
                  </a:lnTo>
                  <a:lnTo>
                    <a:pt x="36" y="207"/>
                  </a:lnTo>
                  <a:lnTo>
                    <a:pt x="38" y="205"/>
                  </a:lnTo>
                  <a:lnTo>
                    <a:pt x="38" y="205"/>
                  </a:lnTo>
                  <a:lnTo>
                    <a:pt x="41" y="202"/>
                  </a:lnTo>
                  <a:lnTo>
                    <a:pt x="41" y="202"/>
                  </a:lnTo>
                  <a:lnTo>
                    <a:pt x="38" y="200"/>
                  </a:lnTo>
                  <a:lnTo>
                    <a:pt x="38" y="197"/>
                  </a:lnTo>
                  <a:lnTo>
                    <a:pt x="38" y="197"/>
                  </a:lnTo>
                  <a:lnTo>
                    <a:pt x="41" y="197"/>
                  </a:lnTo>
                  <a:lnTo>
                    <a:pt x="38" y="197"/>
                  </a:lnTo>
                  <a:lnTo>
                    <a:pt x="38" y="197"/>
                  </a:lnTo>
                  <a:lnTo>
                    <a:pt x="38" y="197"/>
                  </a:lnTo>
                  <a:lnTo>
                    <a:pt x="36" y="197"/>
                  </a:lnTo>
                  <a:lnTo>
                    <a:pt x="38" y="194"/>
                  </a:lnTo>
                  <a:lnTo>
                    <a:pt x="38" y="192"/>
                  </a:lnTo>
                  <a:lnTo>
                    <a:pt x="38" y="189"/>
                  </a:lnTo>
                  <a:lnTo>
                    <a:pt x="38" y="189"/>
                  </a:lnTo>
                  <a:lnTo>
                    <a:pt x="38" y="189"/>
                  </a:lnTo>
                  <a:lnTo>
                    <a:pt x="38" y="187"/>
                  </a:lnTo>
                  <a:lnTo>
                    <a:pt x="41" y="184"/>
                  </a:lnTo>
                  <a:lnTo>
                    <a:pt x="38" y="184"/>
                  </a:lnTo>
                  <a:lnTo>
                    <a:pt x="38" y="181"/>
                  </a:lnTo>
                  <a:lnTo>
                    <a:pt x="38" y="181"/>
                  </a:lnTo>
                  <a:lnTo>
                    <a:pt x="38" y="179"/>
                  </a:lnTo>
                  <a:lnTo>
                    <a:pt x="38" y="179"/>
                  </a:lnTo>
                  <a:lnTo>
                    <a:pt x="38" y="176"/>
                  </a:lnTo>
                  <a:lnTo>
                    <a:pt x="38" y="176"/>
                  </a:lnTo>
                  <a:lnTo>
                    <a:pt x="36" y="174"/>
                  </a:lnTo>
                  <a:lnTo>
                    <a:pt x="36" y="174"/>
                  </a:lnTo>
                  <a:lnTo>
                    <a:pt x="36" y="174"/>
                  </a:lnTo>
                  <a:lnTo>
                    <a:pt x="33" y="174"/>
                  </a:lnTo>
                  <a:lnTo>
                    <a:pt x="33" y="171"/>
                  </a:lnTo>
                  <a:lnTo>
                    <a:pt x="33" y="168"/>
                  </a:lnTo>
                  <a:lnTo>
                    <a:pt x="33" y="168"/>
                  </a:lnTo>
                  <a:lnTo>
                    <a:pt x="31" y="166"/>
                  </a:lnTo>
                  <a:lnTo>
                    <a:pt x="31" y="166"/>
                  </a:lnTo>
                  <a:lnTo>
                    <a:pt x="28" y="166"/>
                  </a:lnTo>
                  <a:lnTo>
                    <a:pt x="28" y="163"/>
                  </a:lnTo>
                  <a:lnTo>
                    <a:pt x="28" y="163"/>
                  </a:lnTo>
                  <a:lnTo>
                    <a:pt x="25" y="161"/>
                  </a:lnTo>
                  <a:lnTo>
                    <a:pt x="25" y="161"/>
                  </a:lnTo>
                  <a:lnTo>
                    <a:pt x="25" y="161"/>
                  </a:lnTo>
                  <a:lnTo>
                    <a:pt x="25" y="158"/>
                  </a:lnTo>
                  <a:lnTo>
                    <a:pt x="25" y="158"/>
                  </a:lnTo>
                  <a:lnTo>
                    <a:pt x="25" y="156"/>
                  </a:lnTo>
                  <a:lnTo>
                    <a:pt x="28" y="153"/>
                  </a:lnTo>
                  <a:lnTo>
                    <a:pt x="28" y="153"/>
                  </a:lnTo>
                  <a:lnTo>
                    <a:pt x="28" y="153"/>
                  </a:lnTo>
                  <a:lnTo>
                    <a:pt x="28" y="153"/>
                  </a:lnTo>
                  <a:lnTo>
                    <a:pt x="28" y="153"/>
                  </a:lnTo>
                  <a:lnTo>
                    <a:pt x="28" y="153"/>
                  </a:lnTo>
                  <a:lnTo>
                    <a:pt x="28" y="153"/>
                  </a:lnTo>
                  <a:lnTo>
                    <a:pt x="28" y="153"/>
                  </a:lnTo>
                  <a:lnTo>
                    <a:pt x="28" y="150"/>
                  </a:lnTo>
                  <a:lnTo>
                    <a:pt x="25" y="150"/>
                  </a:lnTo>
                  <a:lnTo>
                    <a:pt x="25" y="150"/>
                  </a:lnTo>
                  <a:lnTo>
                    <a:pt x="23" y="150"/>
                  </a:lnTo>
                  <a:lnTo>
                    <a:pt x="23" y="150"/>
                  </a:lnTo>
                  <a:lnTo>
                    <a:pt x="20" y="150"/>
                  </a:lnTo>
                  <a:lnTo>
                    <a:pt x="18" y="150"/>
                  </a:lnTo>
                  <a:lnTo>
                    <a:pt x="18" y="148"/>
                  </a:lnTo>
                  <a:lnTo>
                    <a:pt x="18" y="148"/>
                  </a:lnTo>
                  <a:lnTo>
                    <a:pt x="18" y="145"/>
                  </a:lnTo>
                  <a:lnTo>
                    <a:pt x="18" y="145"/>
                  </a:lnTo>
                  <a:lnTo>
                    <a:pt x="18" y="143"/>
                  </a:lnTo>
                  <a:lnTo>
                    <a:pt x="18" y="143"/>
                  </a:lnTo>
                  <a:lnTo>
                    <a:pt x="20" y="143"/>
                  </a:lnTo>
                  <a:lnTo>
                    <a:pt x="20" y="143"/>
                  </a:lnTo>
                  <a:lnTo>
                    <a:pt x="18" y="140"/>
                  </a:lnTo>
                  <a:lnTo>
                    <a:pt x="18" y="140"/>
                  </a:lnTo>
                  <a:lnTo>
                    <a:pt x="15" y="137"/>
                  </a:lnTo>
                  <a:lnTo>
                    <a:pt x="15" y="137"/>
                  </a:lnTo>
                  <a:lnTo>
                    <a:pt x="13" y="137"/>
                  </a:lnTo>
                  <a:lnTo>
                    <a:pt x="13" y="137"/>
                  </a:lnTo>
                  <a:lnTo>
                    <a:pt x="10" y="137"/>
                  </a:lnTo>
                  <a:lnTo>
                    <a:pt x="10" y="137"/>
                  </a:lnTo>
                  <a:lnTo>
                    <a:pt x="10" y="135"/>
                  </a:lnTo>
                  <a:lnTo>
                    <a:pt x="10" y="135"/>
                  </a:lnTo>
                  <a:lnTo>
                    <a:pt x="13" y="135"/>
                  </a:lnTo>
                  <a:lnTo>
                    <a:pt x="13" y="132"/>
                  </a:lnTo>
                  <a:lnTo>
                    <a:pt x="15" y="132"/>
                  </a:lnTo>
                  <a:lnTo>
                    <a:pt x="15" y="132"/>
                  </a:lnTo>
                  <a:lnTo>
                    <a:pt x="13" y="132"/>
                  </a:lnTo>
                  <a:lnTo>
                    <a:pt x="13" y="130"/>
                  </a:lnTo>
                  <a:lnTo>
                    <a:pt x="13" y="130"/>
                  </a:lnTo>
                  <a:lnTo>
                    <a:pt x="13" y="130"/>
                  </a:lnTo>
                  <a:lnTo>
                    <a:pt x="13" y="130"/>
                  </a:lnTo>
                  <a:lnTo>
                    <a:pt x="13" y="127"/>
                  </a:lnTo>
                  <a:lnTo>
                    <a:pt x="10" y="127"/>
                  </a:lnTo>
                  <a:lnTo>
                    <a:pt x="10" y="124"/>
                  </a:lnTo>
                  <a:lnTo>
                    <a:pt x="10" y="124"/>
                  </a:lnTo>
                  <a:lnTo>
                    <a:pt x="10" y="124"/>
                  </a:lnTo>
                  <a:lnTo>
                    <a:pt x="10" y="124"/>
                  </a:lnTo>
                  <a:lnTo>
                    <a:pt x="10" y="122"/>
                  </a:lnTo>
                  <a:lnTo>
                    <a:pt x="10" y="122"/>
                  </a:lnTo>
                  <a:lnTo>
                    <a:pt x="10" y="122"/>
                  </a:lnTo>
                  <a:lnTo>
                    <a:pt x="10" y="122"/>
                  </a:lnTo>
                  <a:lnTo>
                    <a:pt x="13" y="122"/>
                  </a:lnTo>
                  <a:lnTo>
                    <a:pt x="15" y="122"/>
                  </a:lnTo>
                  <a:lnTo>
                    <a:pt x="15" y="122"/>
                  </a:lnTo>
                  <a:lnTo>
                    <a:pt x="18" y="119"/>
                  </a:lnTo>
                  <a:lnTo>
                    <a:pt x="18" y="119"/>
                  </a:lnTo>
                  <a:lnTo>
                    <a:pt x="20" y="117"/>
                  </a:lnTo>
                  <a:lnTo>
                    <a:pt x="20" y="117"/>
                  </a:lnTo>
                  <a:lnTo>
                    <a:pt x="23" y="117"/>
                  </a:lnTo>
                  <a:lnTo>
                    <a:pt x="23" y="117"/>
                  </a:lnTo>
                  <a:lnTo>
                    <a:pt x="25" y="117"/>
                  </a:lnTo>
                  <a:lnTo>
                    <a:pt x="25" y="119"/>
                  </a:lnTo>
                  <a:lnTo>
                    <a:pt x="28" y="119"/>
                  </a:lnTo>
                  <a:lnTo>
                    <a:pt x="31" y="119"/>
                  </a:lnTo>
                  <a:lnTo>
                    <a:pt x="31" y="119"/>
                  </a:lnTo>
                  <a:lnTo>
                    <a:pt x="33" y="119"/>
                  </a:lnTo>
                  <a:lnTo>
                    <a:pt x="33" y="117"/>
                  </a:lnTo>
                  <a:lnTo>
                    <a:pt x="33" y="117"/>
                  </a:lnTo>
                  <a:lnTo>
                    <a:pt x="31" y="114"/>
                  </a:lnTo>
                  <a:lnTo>
                    <a:pt x="28" y="111"/>
                  </a:lnTo>
                  <a:lnTo>
                    <a:pt x="28" y="111"/>
                  </a:lnTo>
                  <a:lnTo>
                    <a:pt x="25" y="111"/>
                  </a:lnTo>
                  <a:lnTo>
                    <a:pt x="28" y="109"/>
                  </a:lnTo>
                  <a:lnTo>
                    <a:pt x="31" y="109"/>
                  </a:lnTo>
                  <a:lnTo>
                    <a:pt x="33" y="109"/>
                  </a:lnTo>
                  <a:lnTo>
                    <a:pt x="36" y="111"/>
                  </a:lnTo>
                  <a:lnTo>
                    <a:pt x="36" y="111"/>
                  </a:lnTo>
                  <a:lnTo>
                    <a:pt x="36" y="111"/>
                  </a:lnTo>
                  <a:lnTo>
                    <a:pt x="36" y="111"/>
                  </a:lnTo>
                  <a:lnTo>
                    <a:pt x="36" y="114"/>
                  </a:lnTo>
                  <a:lnTo>
                    <a:pt x="38" y="114"/>
                  </a:lnTo>
                  <a:lnTo>
                    <a:pt x="41" y="114"/>
                  </a:lnTo>
                  <a:lnTo>
                    <a:pt x="41" y="114"/>
                  </a:lnTo>
                  <a:lnTo>
                    <a:pt x="44" y="114"/>
                  </a:lnTo>
                  <a:lnTo>
                    <a:pt x="44" y="114"/>
                  </a:lnTo>
                  <a:lnTo>
                    <a:pt x="44" y="114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49" y="114"/>
                  </a:lnTo>
                  <a:lnTo>
                    <a:pt x="49" y="117"/>
                  </a:lnTo>
                  <a:lnTo>
                    <a:pt x="49" y="117"/>
                  </a:lnTo>
                  <a:lnTo>
                    <a:pt x="49" y="117"/>
                  </a:lnTo>
                  <a:lnTo>
                    <a:pt x="49" y="119"/>
                  </a:lnTo>
                  <a:lnTo>
                    <a:pt x="51" y="119"/>
                  </a:lnTo>
                  <a:lnTo>
                    <a:pt x="51" y="119"/>
                  </a:lnTo>
                  <a:lnTo>
                    <a:pt x="54" y="119"/>
                  </a:lnTo>
                  <a:lnTo>
                    <a:pt x="54" y="119"/>
                  </a:lnTo>
                  <a:lnTo>
                    <a:pt x="54" y="119"/>
                  </a:lnTo>
                  <a:lnTo>
                    <a:pt x="57" y="119"/>
                  </a:lnTo>
                  <a:lnTo>
                    <a:pt x="57" y="122"/>
                  </a:lnTo>
                  <a:lnTo>
                    <a:pt x="59" y="122"/>
                  </a:lnTo>
                  <a:lnTo>
                    <a:pt x="59" y="122"/>
                  </a:lnTo>
                  <a:lnTo>
                    <a:pt x="59" y="119"/>
                  </a:lnTo>
                  <a:lnTo>
                    <a:pt x="59" y="119"/>
                  </a:lnTo>
                  <a:lnTo>
                    <a:pt x="59" y="119"/>
                  </a:lnTo>
                  <a:lnTo>
                    <a:pt x="59" y="119"/>
                  </a:lnTo>
                  <a:lnTo>
                    <a:pt x="59" y="119"/>
                  </a:lnTo>
                  <a:lnTo>
                    <a:pt x="59" y="117"/>
                  </a:lnTo>
                  <a:lnTo>
                    <a:pt x="59" y="117"/>
                  </a:lnTo>
                  <a:lnTo>
                    <a:pt x="59" y="117"/>
                  </a:lnTo>
                  <a:lnTo>
                    <a:pt x="59" y="117"/>
                  </a:lnTo>
                  <a:lnTo>
                    <a:pt x="59" y="114"/>
                  </a:lnTo>
                  <a:lnTo>
                    <a:pt x="59" y="114"/>
                  </a:lnTo>
                  <a:lnTo>
                    <a:pt x="59" y="114"/>
                  </a:lnTo>
                  <a:lnTo>
                    <a:pt x="59" y="114"/>
                  </a:lnTo>
                  <a:lnTo>
                    <a:pt x="59" y="114"/>
                  </a:lnTo>
                  <a:lnTo>
                    <a:pt x="59" y="114"/>
                  </a:lnTo>
                  <a:lnTo>
                    <a:pt x="62" y="114"/>
                  </a:lnTo>
                  <a:lnTo>
                    <a:pt x="62" y="114"/>
                  </a:lnTo>
                  <a:lnTo>
                    <a:pt x="64" y="114"/>
                  </a:lnTo>
                  <a:lnTo>
                    <a:pt x="64" y="114"/>
                  </a:lnTo>
                  <a:lnTo>
                    <a:pt x="64" y="117"/>
                  </a:lnTo>
                  <a:lnTo>
                    <a:pt x="67" y="117"/>
                  </a:lnTo>
                  <a:lnTo>
                    <a:pt x="67" y="117"/>
                  </a:lnTo>
                  <a:lnTo>
                    <a:pt x="69" y="117"/>
                  </a:lnTo>
                  <a:lnTo>
                    <a:pt x="69" y="117"/>
                  </a:lnTo>
                  <a:lnTo>
                    <a:pt x="69" y="114"/>
                  </a:lnTo>
                  <a:lnTo>
                    <a:pt x="72" y="114"/>
                  </a:lnTo>
                  <a:lnTo>
                    <a:pt x="75" y="111"/>
                  </a:lnTo>
                  <a:lnTo>
                    <a:pt x="77" y="111"/>
                  </a:lnTo>
                  <a:lnTo>
                    <a:pt x="82" y="111"/>
                  </a:lnTo>
                  <a:lnTo>
                    <a:pt x="85" y="109"/>
                  </a:lnTo>
                  <a:lnTo>
                    <a:pt x="88" y="109"/>
                  </a:lnTo>
                  <a:lnTo>
                    <a:pt x="90" y="106"/>
                  </a:lnTo>
                  <a:lnTo>
                    <a:pt x="90" y="106"/>
                  </a:lnTo>
                  <a:lnTo>
                    <a:pt x="93" y="106"/>
                  </a:lnTo>
                  <a:lnTo>
                    <a:pt x="93" y="109"/>
                  </a:lnTo>
                  <a:lnTo>
                    <a:pt x="95" y="109"/>
                  </a:lnTo>
                  <a:lnTo>
                    <a:pt x="95" y="109"/>
                  </a:lnTo>
                  <a:lnTo>
                    <a:pt x="95" y="109"/>
                  </a:lnTo>
                  <a:lnTo>
                    <a:pt x="98" y="109"/>
                  </a:lnTo>
                  <a:lnTo>
                    <a:pt x="98" y="109"/>
                  </a:lnTo>
                  <a:lnTo>
                    <a:pt x="98" y="106"/>
                  </a:lnTo>
                  <a:lnTo>
                    <a:pt x="98" y="106"/>
                  </a:lnTo>
                  <a:lnTo>
                    <a:pt x="98" y="106"/>
                  </a:lnTo>
                  <a:lnTo>
                    <a:pt x="101" y="106"/>
                  </a:lnTo>
                  <a:lnTo>
                    <a:pt x="101" y="106"/>
                  </a:lnTo>
                  <a:lnTo>
                    <a:pt x="103" y="104"/>
                  </a:lnTo>
                  <a:lnTo>
                    <a:pt x="103" y="104"/>
                  </a:lnTo>
                  <a:lnTo>
                    <a:pt x="103" y="104"/>
                  </a:lnTo>
                  <a:lnTo>
                    <a:pt x="103" y="101"/>
                  </a:lnTo>
                  <a:lnTo>
                    <a:pt x="103" y="98"/>
                  </a:lnTo>
                  <a:lnTo>
                    <a:pt x="103" y="98"/>
                  </a:lnTo>
                  <a:lnTo>
                    <a:pt x="103" y="98"/>
                  </a:lnTo>
                  <a:lnTo>
                    <a:pt x="106" y="98"/>
                  </a:lnTo>
                  <a:lnTo>
                    <a:pt x="106" y="98"/>
                  </a:lnTo>
                  <a:lnTo>
                    <a:pt x="108" y="96"/>
                  </a:lnTo>
                  <a:lnTo>
                    <a:pt x="108" y="96"/>
                  </a:lnTo>
                  <a:lnTo>
                    <a:pt x="108" y="93"/>
                  </a:lnTo>
                  <a:lnTo>
                    <a:pt x="106" y="93"/>
                  </a:lnTo>
                  <a:lnTo>
                    <a:pt x="106" y="93"/>
                  </a:lnTo>
                  <a:lnTo>
                    <a:pt x="106" y="91"/>
                  </a:lnTo>
                  <a:lnTo>
                    <a:pt x="103" y="91"/>
                  </a:lnTo>
                  <a:lnTo>
                    <a:pt x="101" y="88"/>
                  </a:lnTo>
                  <a:lnTo>
                    <a:pt x="98" y="86"/>
                  </a:lnTo>
                  <a:lnTo>
                    <a:pt x="98" y="86"/>
                  </a:lnTo>
                  <a:lnTo>
                    <a:pt x="95" y="86"/>
                  </a:lnTo>
                  <a:lnTo>
                    <a:pt x="95" y="86"/>
                  </a:lnTo>
                  <a:lnTo>
                    <a:pt x="93" y="86"/>
                  </a:lnTo>
                  <a:lnTo>
                    <a:pt x="93" y="83"/>
                  </a:lnTo>
                  <a:lnTo>
                    <a:pt x="90" y="83"/>
                  </a:lnTo>
                  <a:lnTo>
                    <a:pt x="93" y="83"/>
                  </a:lnTo>
                  <a:lnTo>
                    <a:pt x="93" y="80"/>
                  </a:lnTo>
                  <a:lnTo>
                    <a:pt x="93" y="80"/>
                  </a:lnTo>
                  <a:lnTo>
                    <a:pt x="93" y="78"/>
                  </a:lnTo>
                  <a:lnTo>
                    <a:pt x="93" y="78"/>
                  </a:lnTo>
                  <a:lnTo>
                    <a:pt x="95" y="78"/>
                  </a:lnTo>
                  <a:lnTo>
                    <a:pt x="98" y="78"/>
                  </a:lnTo>
                  <a:lnTo>
                    <a:pt x="98" y="78"/>
                  </a:lnTo>
                  <a:lnTo>
                    <a:pt x="98" y="78"/>
                  </a:lnTo>
                  <a:lnTo>
                    <a:pt x="98" y="75"/>
                  </a:lnTo>
                  <a:lnTo>
                    <a:pt x="98" y="75"/>
                  </a:lnTo>
                  <a:lnTo>
                    <a:pt x="98" y="75"/>
                  </a:lnTo>
                  <a:lnTo>
                    <a:pt x="98" y="73"/>
                  </a:lnTo>
                  <a:lnTo>
                    <a:pt x="98" y="73"/>
                  </a:lnTo>
                  <a:lnTo>
                    <a:pt x="98" y="73"/>
                  </a:lnTo>
                  <a:lnTo>
                    <a:pt x="101" y="70"/>
                  </a:lnTo>
                  <a:lnTo>
                    <a:pt x="103" y="70"/>
                  </a:lnTo>
                  <a:lnTo>
                    <a:pt x="106" y="70"/>
                  </a:lnTo>
                  <a:lnTo>
                    <a:pt x="108" y="70"/>
                  </a:lnTo>
                  <a:lnTo>
                    <a:pt x="111" y="70"/>
                  </a:lnTo>
                  <a:lnTo>
                    <a:pt x="111" y="67"/>
                  </a:lnTo>
                  <a:lnTo>
                    <a:pt x="111" y="67"/>
                  </a:lnTo>
                  <a:lnTo>
                    <a:pt x="113" y="65"/>
                  </a:lnTo>
                  <a:lnTo>
                    <a:pt x="113" y="62"/>
                  </a:lnTo>
                  <a:lnTo>
                    <a:pt x="116" y="62"/>
                  </a:lnTo>
                  <a:lnTo>
                    <a:pt x="119" y="60"/>
                  </a:lnTo>
                  <a:lnTo>
                    <a:pt x="119" y="60"/>
                  </a:lnTo>
                  <a:lnTo>
                    <a:pt x="121" y="60"/>
                  </a:lnTo>
                  <a:lnTo>
                    <a:pt x="121" y="57"/>
                  </a:lnTo>
                  <a:lnTo>
                    <a:pt x="121" y="57"/>
                  </a:lnTo>
                  <a:lnTo>
                    <a:pt x="124" y="54"/>
                  </a:lnTo>
                  <a:lnTo>
                    <a:pt x="124" y="52"/>
                  </a:lnTo>
                  <a:lnTo>
                    <a:pt x="126" y="52"/>
                  </a:lnTo>
                  <a:lnTo>
                    <a:pt x="126" y="52"/>
                  </a:lnTo>
                  <a:lnTo>
                    <a:pt x="129" y="52"/>
                  </a:lnTo>
                  <a:lnTo>
                    <a:pt x="132" y="52"/>
                  </a:lnTo>
                  <a:lnTo>
                    <a:pt x="132" y="52"/>
                  </a:lnTo>
                  <a:lnTo>
                    <a:pt x="134" y="49"/>
                  </a:lnTo>
                  <a:lnTo>
                    <a:pt x="137" y="49"/>
                  </a:lnTo>
                  <a:lnTo>
                    <a:pt x="137" y="49"/>
                  </a:lnTo>
                  <a:lnTo>
                    <a:pt x="139" y="47"/>
                  </a:lnTo>
                  <a:lnTo>
                    <a:pt x="142" y="47"/>
                  </a:lnTo>
                  <a:lnTo>
                    <a:pt x="142" y="44"/>
                  </a:lnTo>
                  <a:lnTo>
                    <a:pt x="145" y="47"/>
                  </a:lnTo>
                  <a:lnTo>
                    <a:pt x="152" y="47"/>
                  </a:lnTo>
                  <a:lnTo>
                    <a:pt x="160" y="47"/>
                  </a:lnTo>
                  <a:lnTo>
                    <a:pt x="160" y="44"/>
                  </a:lnTo>
                  <a:lnTo>
                    <a:pt x="160" y="44"/>
                  </a:lnTo>
                  <a:lnTo>
                    <a:pt x="160" y="44"/>
                  </a:lnTo>
                  <a:lnTo>
                    <a:pt x="163" y="44"/>
                  </a:lnTo>
                  <a:lnTo>
                    <a:pt x="165" y="44"/>
                  </a:lnTo>
                  <a:lnTo>
                    <a:pt x="165" y="41"/>
                  </a:lnTo>
                  <a:lnTo>
                    <a:pt x="168" y="39"/>
                  </a:lnTo>
                  <a:lnTo>
                    <a:pt x="168" y="39"/>
                  </a:lnTo>
                  <a:lnTo>
                    <a:pt x="170" y="39"/>
                  </a:lnTo>
                  <a:lnTo>
                    <a:pt x="170" y="39"/>
                  </a:lnTo>
                  <a:lnTo>
                    <a:pt x="170" y="39"/>
                  </a:lnTo>
                  <a:lnTo>
                    <a:pt x="173" y="39"/>
                  </a:lnTo>
                  <a:lnTo>
                    <a:pt x="173" y="36"/>
                  </a:lnTo>
                  <a:lnTo>
                    <a:pt x="176" y="36"/>
                  </a:lnTo>
                  <a:lnTo>
                    <a:pt x="176" y="34"/>
                  </a:lnTo>
                  <a:lnTo>
                    <a:pt x="176" y="34"/>
                  </a:lnTo>
                  <a:lnTo>
                    <a:pt x="176" y="31"/>
                  </a:lnTo>
                  <a:lnTo>
                    <a:pt x="178" y="31"/>
                  </a:lnTo>
                  <a:lnTo>
                    <a:pt x="181" y="31"/>
                  </a:lnTo>
                  <a:lnTo>
                    <a:pt x="183" y="28"/>
                  </a:lnTo>
                  <a:lnTo>
                    <a:pt x="183" y="28"/>
                  </a:lnTo>
                  <a:lnTo>
                    <a:pt x="186" y="26"/>
                  </a:lnTo>
                  <a:lnTo>
                    <a:pt x="186" y="26"/>
                  </a:lnTo>
                  <a:lnTo>
                    <a:pt x="189" y="26"/>
                  </a:lnTo>
                  <a:lnTo>
                    <a:pt x="189" y="26"/>
                  </a:lnTo>
                  <a:lnTo>
                    <a:pt x="189" y="26"/>
                  </a:lnTo>
                  <a:lnTo>
                    <a:pt x="189" y="26"/>
                  </a:lnTo>
                  <a:lnTo>
                    <a:pt x="189" y="26"/>
                  </a:lnTo>
                  <a:lnTo>
                    <a:pt x="189" y="26"/>
                  </a:lnTo>
                  <a:lnTo>
                    <a:pt x="189" y="26"/>
                  </a:lnTo>
                  <a:lnTo>
                    <a:pt x="191" y="26"/>
                  </a:lnTo>
                  <a:lnTo>
                    <a:pt x="191" y="26"/>
                  </a:lnTo>
                  <a:lnTo>
                    <a:pt x="191" y="26"/>
                  </a:lnTo>
                  <a:lnTo>
                    <a:pt x="191" y="23"/>
                  </a:lnTo>
                  <a:lnTo>
                    <a:pt x="191" y="23"/>
                  </a:lnTo>
                  <a:lnTo>
                    <a:pt x="191" y="21"/>
                  </a:lnTo>
                  <a:lnTo>
                    <a:pt x="194" y="21"/>
                  </a:lnTo>
                  <a:lnTo>
                    <a:pt x="194" y="21"/>
                  </a:lnTo>
                  <a:lnTo>
                    <a:pt x="194" y="18"/>
                  </a:lnTo>
                  <a:lnTo>
                    <a:pt x="194" y="18"/>
                  </a:lnTo>
                  <a:lnTo>
                    <a:pt x="191" y="18"/>
                  </a:lnTo>
                  <a:lnTo>
                    <a:pt x="191" y="18"/>
                  </a:lnTo>
                  <a:lnTo>
                    <a:pt x="189" y="16"/>
                  </a:lnTo>
                  <a:lnTo>
                    <a:pt x="191" y="16"/>
                  </a:lnTo>
                  <a:lnTo>
                    <a:pt x="191" y="16"/>
                  </a:lnTo>
                  <a:lnTo>
                    <a:pt x="191" y="13"/>
                  </a:lnTo>
                  <a:lnTo>
                    <a:pt x="194" y="10"/>
                  </a:lnTo>
                  <a:lnTo>
                    <a:pt x="194" y="8"/>
                  </a:lnTo>
                  <a:lnTo>
                    <a:pt x="196" y="10"/>
                  </a:lnTo>
                  <a:lnTo>
                    <a:pt x="196" y="10"/>
                  </a:lnTo>
                  <a:lnTo>
                    <a:pt x="199" y="10"/>
                  </a:lnTo>
                  <a:lnTo>
                    <a:pt x="199" y="10"/>
                  </a:lnTo>
                  <a:lnTo>
                    <a:pt x="199" y="10"/>
                  </a:lnTo>
                  <a:lnTo>
                    <a:pt x="199" y="10"/>
                  </a:lnTo>
                  <a:lnTo>
                    <a:pt x="199" y="10"/>
                  </a:lnTo>
                  <a:lnTo>
                    <a:pt x="201" y="13"/>
                  </a:lnTo>
                  <a:lnTo>
                    <a:pt x="201" y="13"/>
                  </a:lnTo>
                  <a:lnTo>
                    <a:pt x="204" y="13"/>
                  </a:lnTo>
                  <a:lnTo>
                    <a:pt x="204" y="13"/>
                  </a:lnTo>
                  <a:lnTo>
                    <a:pt x="204" y="13"/>
                  </a:lnTo>
                  <a:lnTo>
                    <a:pt x="204" y="16"/>
                  </a:lnTo>
                  <a:lnTo>
                    <a:pt x="204" y="18"/>
                  </a:lnTo>
                  <a:lnTo>
                    <a:pt x="207" y="21"/>
                  </a:lnTo>
                  <a:lnTo>
                    <a:pt x="207" y="21"/>
                  </a:lnTo>
                  <a:lnTo>
                    <a:pt x="207" y="21"/>
                  </a:lnTo>
                  <a:lnTo>
                    <a:pt x="209" y="23"/>
                  </a:lnTo>
                  <a:lnTo>
                    <a:pt x="212" y="23"/>
                  </a:lnTo>
                  <a:lnTo>
                    <a:pt x="217" y="26"/>
                  </a:lnTo>
                  <a:lnTo>
                    <a:pt x="217" y="26"/>
                  </a:lnTo>
                  <a:lnTo>
                    <a:pt x="220" y="26"/>
                  </a:lnTo>
                  <a:lnTo>
                    <a:pt x="222" y="26"/>
                  </a:lnTo>
                  <a:lnTo>
                    <a:pt x="225" y="26"/>
                  </a:lnTo>
                  <a:lnTo>
                    <a:pt x="225" y="26"/>
                  </a:lnTo>
                  <a:lnTo>
                    <a:pt x="227" y="26"/>
                  </a:lnTo>
                  <a:lnTo>
                    <a:pt x="227" y="26"/>
                  </a:lnTo>
                  <a:lnTo>
                    <a:pt x="230" y="28"/>
                  </a:lnTo>
                  <a:lnTo>
                    <a:pt x="230" y="28"/>
                  </a:lnTo>
                  <a:lnTo>
                    <a:pt x="230" y="28"/>
                  </a:lnTo>
                  <a:lnTo>
                    <a:pt x="230" y="31"/>
                  </a:lnTo>
                  <a:lnTo>
                    <a:pt x="233" y="31"/>
                  </a:lnTo>
                  <a:lnTo>
                    <a:pt x="233" y="31"/>
                  </a:lnTo>
                  <a:lnTo>
                    <a:pt x="233" y="31"/>
                  </a:lnTo>
                  <a:lnTo>
                    <a:pt x="233" y="31"/>
                  </a:lnTo>
                  <a:lnTo>
                    <a:pt x="233" y="31"/>
                  </a:lnTo>
                  <a:lnTo>
                    <a:pt x="233" y="34"/>
                  </a:lnTo>
                  <a:lnTo>
                    <a:pt x="233" y="34"/>
                  </a:lnTo>
                  <a:lnTo>
                    <a:pt x="233" y="34"/>
                  </a:lnTo>
                  <a:lnTo>
                    <a:pt x="233" y="34"/>
                  </a:lnTo>
                  <a:lnTo>
                    <a:pt x="233" y="34"/>
                  </a:lnTo>
                  <a:lnTo>
                    <a:pt x="233" y="34"/>
                  </a:lnTo>
                  <a:lnTo>
                    <a:pt x="235" y="36"/>
                  </a:lnTo>
                  <a:lnTo>
                    <a:pt x="235" y="36"/>
                  </a:lnTo>
                  <a:lnTo>
                    <a:pt x="238" y="36"/>
                  </a:lnTo>
                  <a:lnTo>
                    <a:pt x="238" y="39"/>
                  </a:lnTo>
                  <a:lnTo>
                    <a:pt x="235" y="39"/>
                  </a:lnTo>
                  <a:lnTo>
                    <a:pt x="235" y="39"/>
                  </a:lnTo>
                  <a:lnTo>
                    <a:pt x="235" y="39"/>
                  </a:lnTo>
                  <a:lnTo>
                    <a:pt x="233" y="39"/>
                  </a:lnTo>
                  <a:lnTo>
                    <a:pt x="230" y="39"/>
                  </a:lnTo>
                  <a:lnTo>
                    <a:pt x="230" y="41"/>
                  </a:lnTo>
                  <a:lnTo>
                    <a:pt x="230" y="41"/>
                  </a:lnTo>
                  <a:lnTo>
                    <a:pt x="233" y="44"/>
                  </a:lnTo>
                  <a:lnTo>
                    <a:pt x="233" y="44"/>
                  </a:lnTo>
                  <a:lnTo>
                    <a:pt x="233" y="44"/>
                  </a:lnTo>
                  <a:lnTo>
                    <a:pt x="230" y="44"/>
                  </a:lnTo>
                  <a:lnTo>
                    <a:pt x="230" y="47"/>
                  </a:lnTo>
                  <a:lnTo>
                    <a:pt x="230" y="47"/>
                  </a:lnTo>
                  <a:lnTo>
                    <a:pt x="230" y="47"/>
                  </a:lnTo>
                  <a:lnTo>
                    <a:pt x="230" y="49"/>
                  </a:lnTo>
                  <a:lnTo>
                    <a:pt x="230" y="52"/>
                  </a:lnTo>
                  <a:lnTo>
                    <a:pt x="230" y="52"/>
                  </a:lnTo>
                  <a:lnTo>
                    <a:pt x="227" y="54"/>
                  </a:lnTo>
                  <a:lnTo>
                    <a:pt x="227" y="54"/>
                  </a:lnTo>
                  <a:lnTo>
                    <a:pt x="227" y="57"/>
                  </a:lnTo>
                  <a:lnTo>
                    <a:pt x="227" y="57"/>
                  </a:lnTo>
                  <a:lnTo>
                    <a:pt x="230" y="60"/>
                  </a:lnTo>
                  <a:lnTo>
                    <a:pt x="230" y="60"/>
                  </a:lnTo>
                  <a:lnTo>
                    <a:pt x="230" y="60"/>
                  </a:lnTo>
                  <a:lnTo>
                    <a:pt x="233" y="60"/>
                  </a:lnTo>
                  <a:lnTo>
                    <a:pt x="233" y="62"/>
                  </a:lnTo>
                  <a:lnTo>
                    <a:pt x="235" y="62"/>
                  </a:lnTo>
                  <a:lnTo>
                    <a:pt x="238" y="62"/>
                  </a:lnTo>
                  <a:lnTo>
                    <a:pt x="240" y="62"/>
                  </a:lnTo>
                  <a:lnTo>
                    <a:pt x="240" y="62"/>
                  </a:lnTo>
                  <a:lnTo>
                    <a:pt x="240" y="65"/>
                  </a:lnTo>
                  <a:lnTo>
                    <a:pt x="238" y="65"/>
                  </a:lnTo>
                  <a:lnTo>
                    <a:pt x="238" y="65"/>
                  </a:lnTo>
                  <a:lnTo>
                    <a:pt x="238" y="65"/>
                  </a:lnTo>
                  <a:lnTo>
                    <a:pt x="238" y="65"/>
                  </a:lnTo>
                  <a:lnTo>
                    <a:pt x="238" y="65"/>
                  </a:lnTo>
                  <a:lnTo>
                    <a:pt x="238" y="65"/>
                  </a:lnTo>
                  <a:lnTo>
                    <a:pt x="238" y="65"/>
                  </a:lnTo>
                  <a:lnTo>
                    <a:pt x="238" y="67"/>
                  </a:lnTo>
                  <a:lnTo>
                    <a:pt x="238" y="67"/>
                  </a:lnTo>
                  <a:lnTo>
                    <a:pt x="238" y="70"/>
                  </a:lnTo>
                  <a:lnTo>
                    <a:pt x="238" y="70"/>
                  </a:lnTo>
                  <a:lnTo>
                    <a:pt x="238" y="70"/>
                  </a:lnTo>
                  <a:lnTo>
                    <a:pt x="235" y="70"/>
                  </a:lnTo>
                  <a:lnTo>
                    <a:pt x="235" y="73"/>
                  </a:lnTo>
                  <a:lnTo>
                    <a:pt x="235" y="73"/>
                  </a:lnTo>
                  <a:lnTo>
                    <a:pt x="233" y="73"/>
                  </a:lnTo>
                  <a:lnTo>
                    <a:pt x="233" y="75"/>
                  </a:lnTo>
                  <a:lnTo>
                    <a:pt x="230" y="75"/>
                  </a:lnTo>
                  <a:lnTo>
                    <a:pt x="230" y="75"/>
                  </a:lnTo>
                  <a:lnTo>
                    <a:pt x="227" y="75"/>
                  </a:lnTo>
                  <a:lnTo>
                    <a:pt x="225" y="75"/>
                  </a:lnTo>
                  <a:lnTo>
                    <a:pt x="227" y="78"/>
                  </a:lnTo>
                  <a:lnTo>
                    <a:pt x="227" y="78"/>
                  </a:lnTo>
                  <a:lnTo>
                    <a:pt x="227" y="80"/>
                  </a:lnTo>
                  <a:lnTo>
                    <a:pt x="227" y="80"/>
                  </a:lnTo>
                  <a:lnTo>
                    <a:pt x="227" y="80"/>
                  </a:lnTo>
                  <a:lnTo>
                    <a:pt x="230" y="80"/>
                  </a:lnTo>
                  <a:lnTo>
                    <a:pt x="230" y="80"/>
                  </a:lnTo>
                  <a:lnTo>
                    <a:pt x="230" y="83"/>
                  </a:lnTo>
                  <a:lnTo>
                    <a:pt x="230" y="83"/>
                  </a:lnTo>
                  <a:lnTo>
                    <a:pt x="230" y="83"/>
                  </a:lnTo>
                  <a:lnTo>
                    <a:pt x="230" y="83"/>
                  </a:lnTo>
                  <a:lnTo>
                    <a:pt x="233" y="83"/>
                  </a:lnTo>
                  <a:lnTo>
                    <a:pt x="235" y="86"/>
                  </a:lnTo>
                  <a:lnTo>
                    <a:pt x="235" y="86"/>
                  </a:lnTo>
                  <a:lnTo>
                    <a:pt x="238" y="86"/>
                  </a:lnTo>
                  <a:lnTo>
                    <a:pt x="238" y="83"/>
                  </a:lnTo>
                  <a:lnTo>
                    <a:pt x="238" y="83"/>
                  </a:lnTo>
                  <a:lnTo>
                    <a:pt x="240" y="80"/>
                  </a:lnTo>
                  <a:lnTo>
                    <a:pt x="240" y="80"/>
                  </a:lnTo>
                  <a:lnTo>
                    <a:pt x="243" y="80"/>
                  </a:lnTo>
                  <a:lnTo>
                    <a:pt x="243" y="80"/>
                  </a:lnTo>
                  <a:lnTo>
                    <a:pt x="246" y="80"/>
                  </a:lnTo>
                  <a:lnTo>
                    <a:pt x="246" y="80"/>
                  </a:lnTo>
                  <a:lnTo>
                    <a:pt x="246" y="80"/>
                  </a:lnTo>
                  <a:lnTo>
                    <a:pt x="248" y="80"/>
                  </a:lnTo>
                  <a:lnTo>
                    <a:pt x="248" y="80"/>
                  </a:lnTo>
                  <a:lnTo>
                    <a:pt x="248" y="80"/>
                  </a:lnTo>
                  <a:lnTo>
                    <a:pt x="251" y="80"/>
                  </a:lnTo>
                  <a:lnTo>
                    <a:pt x="251" y="80"/>
                  </a:lnTo>
                  <a:lnTo>
                    <a:pt x="253" y="78"/>
                  </a:lnTo>
                  <a:lnTo>
                    <a:pt x="256" y="78"/>
                  </a:lnTo>
                  <a:lnTo>
                    <a:pt x="258" y="78"/>
                  </a:lnTo>
                  <a:lnTo>
                    <a:pt x="258" y="78"/>
                  </a:lnTo>
                  <a:lnTo>
                    <a:pt x="261" y="78"/>
                  </a:lnTo>
                  <a:lnTo>
                    <a:pt x="261" y="75"/>
                  </a:lnTo>
                  <a:lnTo>
                    <a:pt x="261" y="75"/>
                  </a:lnTo>
                  <a:lnTo>
                    <a:pt x="261" y="75"/>
                  </a:lnTo>
                  <a:lnTo>
                    <a:pt x="264" y="75"/>
                  </a:lnTo>
                  <a:lnTo>
                    <a:pt x="264" y="73"/>
                  </a:lnTo>
                  <a:lnTo>
                    <a:pt x="264" y="73"/>
                  </a:lnTo>
                  <a:lnTo>
                    <a:pt x="264" y="73"/>
                  </a:lnTo>
                  <a:lnTo>
                    <a:pt x="264" y="70"/>
                  </a:lnTo>
                  <a:lnTo>
                    <a:pt x="266" y="70"/>
                  </a:lnTo>
                  <a:lnTo>
                    <a:pt x="266" y="70"/>
                  </a:lnTo>
                  <a:lnTo>
                    <a:pt x="269" y="70"/>
                  </a:lnTo>
                  <a:lnTo>
                    <a:pt x="269" y="67"/>
                  </a:lnTo>
                  <a:lnTo>
                    <a:pt x="269" y="67"/>
                  </a:lnTo>
                  <a:lnTo>
                    <a:pt x="269" y="70"/>
                  </a:lnTo>
                  <a:lnTo>
                    <a:pt x="269" y="70"/>
                  </a:lnTo>
                  <a:lnTo>
                    <a:pt x="271" y="70"/>
                  </a:lnTo>
                  <a:lnTo>
                    <a:pt x="271" y="70"/>
                  </a:lnTo>
                  <a:lnTo>
                    <a:pt x="271" y="70"/>
                  </a:lnTo>
                  <a:lnTo>
                    <a:pt x="274" y="70"/>
                  </a:lnTo>
                  <a:lnTo>
                    <a:pt x="274" y="70"/>
                  </a:lnTo>
                  <a:lnTo>
                    <a:pt x="277" y="70"/>
                  </a:lnTo>
                  <a:lnTo>
                    <a:pt x="277" y="70"/>
                  </a:lnTo>
                  <a:lnTo>
                    <a:pt x="279" y="70"/>
                  </a:lnTo>
                  <a:lnTo>
                    <a:pt x="279" y="70"/>
                  </a:lnTo>
                  <a:lnTo>
                    <a:pt x="279" y="73"/>
                  </a:lnTo>
                  <a:lnTo>
                    <a:pt x="282" y="73"/>
                  </a:lnTo>
                  <a:lnTo>
                    <a:pt x="282" y="70"/>
                  </a:lnTo>
                  <a:lnTo>
                    <a:pt x="284" y="70"/>
                  </a:lnTo>
                  <a:lnTo>
                    <a:pt x="284" y="70"/>
                  </a:lnTo>
                  <a:lnTo>
                    <a:pt x="282" y="70"/>
                  </a:lnTo>
                  <a:lnTo>
                    <a:pt x="284" y="67"/>
                  </a:lnTo>
                  <a:lnTo>
                    <a:pt x="284" y="67"/>
                  </a:lnTo>
                  <a:lnTo>
                    <a:pt x="284" y="67"/>
                  </a:lnTo>
                  <a:lnTo>
                    <a:pt x="287" y="65"/>
                  </a:lnTo>
                  <a:lnTo>
                    <a:pt x="287" y="65"/>
                  </a:lnTo>
                  <a:lnTo>
                    <a:pt x="290" y="65"/>
                  </a:lnTo>
                  <a:lnTo>
                    <a:pt x="290" y="65"/>
                  </a:lnTo>
                  <a:lnTo>
                    <a:pt x="290" y="62"/>
                  </a:lnTo>
                  <a:lnTo>
                    <a:pt x="292" y="62"/>
                  </a:lnTo>
                  <a:lnTo>
                    <a:pt x="292" y="62"/>
                  </a:lnTo>
                  <a:lnTo>
                    <a:pt x="295" y="60"/>
                  </a:lnTo>
                  <a:lnTo>
                    <a:pt x="295" y="60"/>
                  </a:lnTo>
                  <a:lnTo>
                    <a:pt x="295" y="60"/>
                  </a:lnTo>
                  <a:lnTo>
                    <a:pt x="295" y="60"/>
                  </a:lnTo>
                  <a:lnTo>
                    <a:pt x="295" y="60"/>
                  </a:lnTo>
                  <a:lnTo>
                    <a:pt x="295" y="60"/>
                  </a:lnTo>
                  <a:lnTo>
                    <a:pt x="295" y="60"/>
                  </a:lnTo>
                  <a:lnTo>
                    <a:pt x="292" y="57"/>
                  </a:lnTo>
                  <a:lnTo>
                    <a:pt x="292" y="57"/>
                  </a:lnTo>
                  <a:lnTo>
                    <a:pt x="290" y="57"/>
                  </a:lnTo>
                  <a:lnTo>
                    <a:pt x="287" y="54"/>
                  </a:lnTo>
                  <a:lnTo>
                    <a:pt x="287" y="54"/>
                  </a:lnTo>
                  <a:lnTo>
                    <a:pt x="287" y="52"/>
                  </a:lnTo>
                  <a:lnTo>
                    <a:pt x="290" y="52"/>
                  </a:lnTo>
                  <a:lnTo>
                    <a:pt x="290" y="52"/>
                  </a:lnTo>
                  <a:lnTo>
                    <a:pt x="290" y="49"/>
                  </a:lnTo>
                  <a:lnTo>
                    <a:pt x="290" y="49"/>
                  </a:lnTo>
                  <a:lnTo>
                    <a:pt x="290" y="49"/>
                  </a:lnTo>
                  <a:lnTo>
                    <a:pt x="290" y="49"/>
                  </a:lnTo>
                  <a:lnTo>
                    <a:pt x="290" y="47"/>
                  </a:lnTo>
                  <a:lnTo>
                    <a:pt x="290" y="47"/>
                  </a:lnTo>
                  <a:lnTo>
                    <a:pt x="290" y="47"/>
                  </a:lnTo>
                  <a:lnTo>
                    <a:pt x="290" y="44"/>
                  </a:lnTo>
                  <a:lnTo>
                    <a:pt x="290" y="41"/>
                  </a:lnTo>
                  <a:lnTo>
                    <a:pt x="290" y="39"/>
                  </a:lnTo>
                  <a:lnTo>
                    <a:pt x="290" y="39"/>
                  </a:lnTo>
                  <a:lnTo>
                    <a:pt x="290" y="39"/>
                  </a:lnTo>
                  <a:lnTo>
                    <a:pt x="290" y="39"/>
                  </a:lnTo>
                  <a:lnTo>
                    <a:pt x="290" y="36"/>
                  </a:lnTo>
                  <a:lnTo>
                    <a:pt x="290" y="36"/>
                  </a:lnTo>
                  <a:lnTo>
                    <a:pt x="290" y="34"/>
                  </a:lnTo>
                  <a:lnTo>
                    <a:pt x="287" y="31"/>
                  </a:lnTo>
                  <a:lnTo>
                    <a:pt x="287" y="31"/>
                  </a:lnTo>
                  <a:lnTo>
                    <a:pt x="287" y="31"/>
                  </a:lnTo>
                  <a:lnTo>
                    <a:pt x="287" y="28"/>
                  </a:lnTo>
                  <a:lnTo>
                    <a:pt x="287" y="28"/>
                  </a:lnTo>
                  <a:lnTo>
                    <a:pt x="287" y="28"/>
                  </a:lnTo>
                  <a:lnTo>
                    <a:pt x="287" y="28"/>
                  </a:lnTo>
                  <a:lnTo>
                    <a:pt x="284" y="26"/>
                  </a:lnTo>
                  <a:lnTo>
                    <a:pt x="282" y="23"/>
                  </a:lnTo>
                  <a:lnTo>
                    <a:pt x="279" y="23"/>
                  </a:lnTo>
                  <a:lnTo>
                    <a:pt x="277" y="23"/>
                  </a:lnTo>
                  <a:lnTo>
                    <a:pt x="274" y="21"/>
                  </a:lnTo>
                  <a:lnTo>
                    <a:pt x="271" y="21"/>
                  </a:lnTo>
                  <a:lnTo>
                    <a:pt x="274" y="21"/>
                  </a:lnTo>
                  <a:lnTo>
                    <a:pt x="274" y="21"/>
                  </a:lnTo>
                  <a:lnTo>
                    <a:pt x="274" y="21"/>
                  </a:lnTo>
                  <a:lnTo>
                    <a:pt x="274" y="18"/>
                  </a:lnTo>
                  <a:lnTo>
                    <a:pt x="274" y="18"/>
                  </a:lnTo>
                  <a:lnTo>
                    <a:pt x="271" y="16"/>
                  </a:lnTo>
                  <a:lnTo>
                    <a:pt x="271" y="16"/>
                  </a:lnTo>
                  <a:lnTo>
                    <a:pt x="271" y="16"/>
                  </a:lnTo>
                  <a:lnTo>
                    <a:pt x="271" y="16"/>
                  </a:lnTo>
                  <a:lnTo>
                    <a:pt x="271" y="16"/>
                  </a:lnTo>
                  <a:lnTo>
                    <a:pt x="271" y="13"/>
                  </a:lnTo>
                  <a:lnTo>
                    <a:pt x="271" y="13"/>
                  </a:lnTo>
                  <a:lnTo>
                    <a:pt x="271" y="13"/>
                  </a:lnTo>
                  <a:lnTo>
                    <a:pt x="271" y="10"/>
                  </a:lnTo>
                  <a:lnTo>
                    <a:pt x="271" y="13"/>
                  </a:lnTo>
                  <a:lnTo>
                    <a:pt x="274" y="13"/>
                  </a:lnTo>
                  <a:lnTo>
                    <a:pt x="274" y="13"/>
                  </a:lnTo>
                  <a:lnTo>
                    <a:pt x="274" y="13"/>
                  </a:lnTo>
                  <a:lnTo>
                    <a:pt x="277" y="13"/>
                  </a:lnTo>
                  <a:lnTo>
                    <a:pt x="277" y="13"/>
                  </a:lnTo>
                  <a:lnTo>
                    <a:pt x="279" y="13"/>
                  </a:lnTo>
                  <a:lnTo>
                    <a:pt x="279" y="13"/>
                  </a:lnTo>
                  <a:lnTo>
                    <a:pt x="282" y="16"/>
                  </a:lnTo>
                  <a:lnTo>
                    <a:pt x="282" y="13"/>
                  </a:lnTo>
                  <a:lnTo>
                    <a:pt x="282" y="13"/>
                  </a:lnTo>
                  <a:lnTo>
                    <a:pt x="284" y="13"/>
                  </a:lnTo>
                  <a:lnTo>
                    <a:pt x="284" y="16"/>
                  </a:lnTo>
                  <a:lnTo>
                    <a:pt x="284" y="13"/>
                  </a:lnTo>
                  <a:lnTo>
                    <a:pt x="287" y="13"/>
                  </a:lnTo>
                  <a:lnTo>
                    <a:pt x="287" y="10"/>
                  </a:lnTo>
                  <a:lnTo>
                    <a:pt x="290" y="10"/>
                  </a:lnTo>
                  <a:lnTo>
                    <a:pt x="290" y="8"/>
                  </a:lnTo>
                  <a:lnTo>
                    <a:pt x="290" y="5"/>
                  </a:lnTo>
                  <a:lnTo>
                    <a:pt x="290" y="5"/>
                  </a:lnTo>
                  <a:lnTo>
                    <a:pt x="292" y="5"/>
                  </a:lnTo>
                  <a:lnTo>
                    <a:pt x="292" y="3"/>
                  </a:lnTo>
                  <a:lnTo>
                    <a:pt x="292" y="3"/>
                  </a:lnTo>
                  <a:lnTo>
                    <a:pt x="295" y="3"/>
                  </a:lnTo>
                  <a:lnTo>
                    <a:pt x="295" y="3"/>
                  </a:lnTo>
                  <a:lnTo>
                    <a:pt x="295" y="3"/>
                  </a:lnTo>
                  <a:lnTo>
                    <a:pt x="297" y="3"/>
                  </a:lnTo>
                  <a:lnTo>
                    <a:pt x="297" y="3"/>
                  </a:lnTo>
                  <a:lnTo>
                    <a:pt x="300" y="3"/>
                  </a:lnTo>
                  <a:lnTo>
                    <a:pt x="300" y="3"/>
                  </a:lnTo>
                  <a:lnTo>
                    <a:pt x="305" y="3"/>
                  </a:lnTo>
                  <a:lnTo>
                    <a:pt x="308" y="0"/>
                  </a:lnTo>
                  <a:lnTo>
                    <a:pt x="308" y="0"/>
                  </a:lnTo>
                  <a:lnTo>
                    <a:pt x="310" y="0"/>
                  </a:lnTo>
                  <a:lnTo>
                    <a:pt x="310" y="0"/>
                  </a:lnTo>
                  <a:lnTo>
                    <a:pt x="313" y="0"/>
                  </a:lnTo>
                  <a:lnTo>
                    <a:pt x="313" y="0"/>
                  </a:lnTo>
                  <a:lnTo>
                    <a:pt x="313" y="0"/>
                  </a:lnTo>
                  <a:lnTo>
                    <a:pt x="313" y="0"/>
                  </a:lnTo>
                  <a:lnTo>
                    <a:pt x="315" y="0"/>
                  </a:lnTo>
                  <a:lnTo>
                    <a:pt x="315" y="0"/>
                  </a:lnTo>
                  <a:lnTo>
                    <a:pt x="315" y="3"/>
                  </a:lnTo>
                  <a:lnTo>
                    <a:pt x="313" y="3"/>
                  </a:lnTo>
                  <a:lnTo>
                    <a:pt x="315" y="3"/>
                  </a:lnTo>
                  <a:lnTo>
                    <a:pt x="315" y="3"/>
                  </a:lnTo>
                  <a:lnTo>
                    <a:pt x="315" y="3"/>
                  </a:lnTo>
                  <a:lnTo>
                    <a:pt x="315" y="3"/>
                  </a:lnTo>
                  <a:lnTo>
                    <a:pt x="315" y="3"/>
                  </a:lnTo>
                  <a:lnTo>
                    <a:pt x="315" y="3"/>
                  </a:lnTo>
                  <a:lnTo>
                    <a:pt x="315" y="5"/>
                  </a:lnTo>
                  <a:lnTo>
                    <a:pt x="315" y="5"/>
                  </a:lnTo>
                  <a:lnTo>
                    <a:pt x="315" y="5"/>
                  </a:lnTo>
                  <a:lnTo>
                    <a:pt x="315" y="5"/>
                  </a:lnTo>
                  <a:lnTo>
                    <a:pt x="315" y="8"/>
                  </a:lnTo>
                  <a:lnTo>
                    <a:pt x="318" y="10"/>
                  </a:lnTo>
                  <a:lnTo>
                    <a:pt x="318" y="10"/>
                  </a:lnTo>
                  <a:lnTo>
                    <a:pt x="318" y="13"/>
                  </a:lnTo>
                  <a:lnTo>
                    <a:pt x="315" y="13"/>
                  </a:lnTo>
                  <a:lnTo>
                    <a:pt x="315" y="16"/>
                  </a:lnTo>
                  <a:lnTo>
                    <a:pt x="315" y="16"/>
                  </a:lnTo>
                  <a:lnTo>
                    <a:pt x="318" y="16"/>
                  </a:lnTo>
                  <a:lnTo>
                    <a:pt x="318" y="16"/>
                  </a:lnTo>
                  <a:lnTo>
                    <a:pt x="318" y="18"/>
                  </a:lnTo>
                  <a:lnTo>
                    <a:pt x="318" y="18"/>
                  </a:lnTo>
                  <a:lnTo>
                    <a:pt x="318" y="18"/>
                  </a:lnTo>
                  <a:lnTo>
                    <a:pt x="318" y="18"/>
                  </a:lnTo>
                  <a:lnTo>
                    <a:pt x="318" y="21"/>
                  </a:lnTo>
                  <a:lnTo>
                    <a:pt x="318" y="21"/>
                  </a:lnTo>
                  <a:lnTo>
                    <a:pt x="318" y="21"/>
                  </a:lnTo>
                  <a:lnTo>
                    <a:pt x="318" y="23"/>
                  </a:lnTo>
                  <a:lnTo>
                    <a:pt x="318" y="21"/>
                  </a:lnTo>
                  <a:lnTo>
                    <a:pt x="318" y="21"/>
                  </a:lnTo>
                  <a:lnTo>
                    <a:pt x="321" y="21"/>
                  </a:lnTo>
                  <a:lnTo>
                    <a:pt x="321" y="23"/>
                  </a:lnTo>
                  <a:lnTo>
                    <a:pt x="323" y="23"/>
                  </a:lnTo>
                  <a:lnTo>
                    <a:pt x="323" y="23"/>
                  </a:lnTo>
                  <a:lnTo>
                    <a:pt x="326" y="21"/>
                  </a:lnTo>
                  <a:lnTo>
                    <a:pt x="326" y="21"/>
                  </a:lnTo>
                  <a:lnTo>
                    <a:pt x="328" y="23"/>
                  </a:lnTo>
                  <a:lnTo>
                    <a:pt x="331" y="23"/>
                  </a:lnTo>
                  <a:lnTo>
                    <a:pt x="331" y="23"/>
                  </a:lnTo>
                  <a:lnTo>
                    <a:pt x="334" y="23"/>
                  </a:lnTo>
                  <a:lnTo>
                    <a:pt x="334" y="23"/>
                  </a:lnTo>
                  <a:lnTo>
                    <a:pt x="334" y="23"/>
                  </a:lnTo>
                  <a:lnTo>
                    <a:pt x="336" y="23"/>
                  </a:lnTo>
                  <a:lnTo>
                    <a:pt x="336" y="23"/>
                  </a:lnTo>
                  <a:lnTo>
                    <a:pt x="336" y="23"/>
                  </a:lnTo>
                  <a:lnTo>
                    <a:pt x="336" y="21"/>
                  </a:lnTo>
                  <a:lnTo>
                    <a:pt x="336" y="21"/>
                  </a:lnTo>
                  <a:lnTo>
                    <a:pt x="339" y="21"/>
                  </a:lnTo>
                  <a:lnTo>
                    <a:pt x="339" y="21"/>
                  </a:lnTo>
                  <a:lnTo>
                    <a:pt x="341" y="21"/>
                  </a:lnTo>
                  <a:lnTo>
                    <a:pt x="341" y="21"/>
                  </a:lnTo>
                  <a:lnTo>
                    <a:pt x="344" y="21"/>
                  </a:lnTo>
                  <a:lnTo>
                    <a:pt x="344" y="18"/>
                  </a:lnTo>
                  <a:lnTo>
                    <a:pt x="344" y="18"/>
                  </a:lnTo>
                  <a:lnTo>
                    <a:pt x="344" y="18"/>
                  </a:lnTo>
                  <a:lnTo>
                    <a:pt x="346" y="18"/>
                  </a:lnTo>
                  <a:lnTo>
                    <a:pt x="346" y="18"/>
                  </a:lnTo>
                  <a:lnTo>
                    <a:pt x="346" y="16"/>
                  </a:lnTo>
                  <a:lnTo>
                    <a:pt x="346" y="16"/>
                  </a:lnTo>
                  <a:lnTo>
                    <a:pt x="346" y="16"/>
                  </a:lnTo>
                  <a:lnTo>
                    <a:pt x="346" y="13"/>
                  </a:lnTo>
                  <a:lnTo>
                    <a:pt x="346" y="13"/>
                  </a:lnTo>
                  <a:lnTo>
                    <a:pt x="349" y="13"/>
                  </a:lnTo>
                  <a:lnTo>
                    <a:pt x="349" y="13"/>
                  </a:lnTo>
                  <a:lnTo>
                    <a:pt x="352" y="10"/>
                  </a:lnTo>
                  <a:lnTo>
                    <a:pt x="352" y="8"/>
                  </a:lnTo>
                  <a:lnTo>
                    <a:pt x="354" y="8"/>
                  </a:lnTo>
                  <a:lnTo>
                    <a:pt x="354" y="8"/>
                  </a:lnTo>
                  <a:lnTo>
                    <a:pt x="354" y="5"/>
                  </a:lnTo>
                  <a:lnTo>
                    <a:pt x="354" y="5"/>
                  </a:lnTo>
                  <a:lnTo>
                    <a:pt x="357" y="5"/>
                  </a:lnTo>
                  <a:lnTo>
                    <a:pt x="359" y="5"/>
                  </a:lnTo>
                  <a:lnTo>
                    <a:pt x="362" y="5"/>
                  </a:lnTo>
                  <a:lnTo>
                    <a:pt x="362" y="5"/>
                  </a:lnTo>
                  <a:lnTo>
                    <a:pt x="365" y="8"/>
                  </a:lnTo>
                  <a:lnTo>
                    <a:pt x="365" y="8"/>
                  </a:lnTo>
                  <a:lnTo>
                    <a:pt x="365" y="8"/>
                  </a:lnTo>
                  <a:lnTo>
                    <a:pt x="365" y="8"/>
                  </a:lnTo>
                  <a:lnTo>
                    <a:pt x="362" y="10"/>
                  </a:lnTo>
                  <a:lnTo>
                    <a:pt x="362" y="13"/>
                  </a:lnTo>
                  <a:lnTo>
                    <a:pt x="359" y="16"/>
                  </a:lnTo>
                  <a:lnTo>
                    <a:pt x="362" y="16"/>
                  </a:lnTo>
                  <a:lnTo>
                    <a:pt x="362" y="16"/>
                  </a:lnTo>
                  <a:lnTo>
                    <a:pt x="362" y="16"/>
                  </a:lnTo>
                  <a:lnTo>
                    <a:pt x="362" y="18"/>
                  </a:lnTo>
                  <a:lnTo>
                    <a:pt x="362" y="18"/>
                  </a:lnTo>
                  <a:lnTo>
                    <a:pt x="362" y="18"/>
                  </a:lnTo>
                  <a:lnTo>
                    <a:pt x="362" y="18"/>
                  </a:lnTo>
                  <a:lnTo>
                    <a:pt x="362" y="18"/>
                  </a:lnTo>
                  <a:lnTo>
                    <a:pt x="362" y="18"/>
                  </a:lnTo>
                  <a:lnTo>
                    <a:pt x="362" y="18"/>
                  </a:lnTo>
                  <a:lnTo>
                    <a:pt x="365" y="18"/>
                  </a:lnTo>
                  <a:lnTo>
                    <a:pt x="362" y="21"/>
                  </a:lnTo>
                  <a:lnTo>
                    <a:pt x="362" y="23"/>
                  </a:lnTo>
                  <a:lnTo>
                    <a:pt x="362" y="23"/>
                  </a:lnTo>
                  <a:lnTo>
                    <a:pt x="362" y="23"/>
                  </a:lnTo>
                  <a:lnTo>
                    <a:pt x="362" y="23"/>
                  </a:lnTo>
                  <a:lnTo>
                    <a:pt x="362" y="21"/>
                  </a:lnTo>
                  <a:lnTo>
                    <a:pt x="362" y="23"/>
                  </a:lnTo>
                  <a:lnTo>
                    <a:pt x="362" y="23"/>
                  </a:lnTo>
                  <a:lnTo>
                    <a:pt x="362" y="23"/>
                  </a:lnTo>
                  <a:lnTo>
                    <a:pt x="359" y="23"/>
                  </a:lnTo>
                  <a:lnTo>
                    <a:pt x="359" y="26"/>
                  </a:lnTo>
                  <a:lnTo>
                    <a:pt x="359" y="26"/>
                  </a:lnTo>
                  <a:lnTo>
                    <a:pt x="359" y="28"/>
                  </a:lnTo>
                  <a:lnTo>
                    <a:pt x="357" y="31"/>
                  </a:lnTo>
                  <a:lnTo>
                    <a:pt x="357" y="31"/>
                  </a:lnTo>
                  <a:lnTo>
                    <a:pt x="357" y="31"/>
                  </a:lnTo>
                  <a:lnTo>
                    <a:pt x="354" y="31"/>
                  </a:lnTo>
                  <a:lnTo>
                    <a:pt x="354" y="31"/>
                  </a:lnTo>
                  <a:lnTo>
                    <a:pt x="354" y="31"/>
                  </a:lnTo>
                  <a:lnTo>
                    <a:pt x="354" y="31"/>
                  </a:lnTo>
                  <a:lnTo>
                    <a:pt x="352" y="31"/>
                  </a:lnTo>
                  <a:lnTo>
                    <a:pt x="352" y="34"/>
                  </a:lnTo>
                  <a:lnTo>
                    <a:pt x="352" y="34"/>
                  </a:lnTo>
                  <a:lnTo>
                    <a:pt x="349" y="34"/>
                  </a:lnTo>
                  <a:lnTo>
                    <a:pt x="349" y="34"/>
                  </a:lnTo>
                  <a:lnTo>
                    <a:pt x="349" y="36"/>
                  </a:lnTo>
                  <a:lnTo>
                    <a:pt x="346" y="36"/>
                  </a:lnTo>
                  <a:lnTo>
                    <a:pt x="349" y="39"/>
                  </a:lnTo>
                  <a:lnTo>
                    <a:pt x="346" y="39"/>
                  </a:lnTo>
                  <a:lnTo>
                    <a:pt x="346" y="41"/>
                  </a:lnTo>
                  <a:lnTo>
                    <a:pt x="344" y="41"/>
                  </a:lnTo>
                  <a:lnTo>
                    <a:pt x="346" y="41"/>
                  </a:lnTo>
                  <a:lnTo>
                    <a:pt x="346" y="41"/>
                  </a:lnTo>
                  <a:lnTo>
                    <a:pt x="346" y="44"/>
                  </a:lnTo>
                  <a:lnTo>
                    <a:pt x="346" y="44"/>
                  </a:lnTo>
                  <a:lnTo>
                    <a:pt x="346" y="44"/>
                  </a:lnTo>
                  <a:lnTo>
                    <a:pt x="346" y="47"/>
                  </a:lnTo>
                  <a:lnTo>
                    <a:pt x="349" y="47"/>
                  </a:lnTo>
                  <a:lnTo>
                    <a:pt x="349" y="47"/>
                  </a:lnTo>
                  <a:lnTo>
                    <a:pt x="354" y="47"/>
                  </a:lnTo>
                  <a:lnTo>
                    <a:pt x="354" y="47"/>
                  </a:lnTo>
                  <a:lnTo>
                    <a:pt x="354" y="47"/>
                  </a:lnTo>
                  <a:lnTo>
                    <a:pt x="354" y="49"/>
                  </a:lnTo>
                  <a:lnTo>
                    <a:pt x="354" y="49"/>
                  </a:lnTo>
                  <a:lnTo>
                    <a:pt x="357" y="49"/>
                  </a:lnTo>
                  <a:lnTo>
                    <a:pt x="357" y="52"/>
                  </a:lnTo>
                  <a:lnTo>
                    <a:pt x="357" y="52"/>
                  </a:lnTo>
                  <a:lnTo>
                    <a:pt x="354" y="52"/>
                  </a:lnTo>
                  <a:lnTo>
                    <a:pt x="354" y="52"/>
                  </a:lnTo>
                  <a:lnTo>
                    <a:pt x="354" y="52"/>
                  </a:lnTo>
                  <a:lnTo>
                    <a:pt x="352" y="52"/>
                  </a:lnTo>
                  <a:lnTo>
                    <a:pt x="354" y="54"/>
                  </a:lnTo>
                  <a:lnTo>
                    <a:pt x="354" y="54"/>
                  </a:lnTo>
                  <a:lnTo>
                    <a:pt x="354" y="54"/>
                  </a:lnTo>
                  <a:lnTo>
                    <a:pt x="354" y="57"/>
                  </a:lnTo>
                  <a:lnTo>
                    <a:pt x="354" y="57"/>
                  </a:lnTo>
                  <a:lnTo>
                    <a:pt x="354" y="60"/>
                  </a:lnTo>
                  <a:lnTo>
                    <a:pt x="354" y="60"/>
                  </a:lnTo>
                  <a:lnTo>
                    <a:pt x="354" y="60"/>
                  </a:lnTo>
                  <a:lnTo>
                    <a:pt x="352" y="60"/>
                  </a:lnTo>
                  <a:lnTo>
                    <a:pt x="352" y="60"/>
                  </a:lnTo>
                  <a:lnTo>
                    <a:pt x="352" y="60"/>
                  </a:lnTo>
                  <a:lnTo>
                    <a:pt x="352" y="60"/>
                  </a:lnTo>
                  <a:lnTo>
                    <a:pt x="352" y="60"/>
                  </a:lnTo>
                  <a:lnTo>
                    <a:pt x="352" y="60"/>
                  </a:lnTo>
                  <a:lnTo>
                    <a:pt x="349" y="57"/>
                  </a:lnTo>
                  <a:lnTo>
                    <a:pt x="349" y="57"/>
                  </a:lnTo>
                  <a:lnTo>
                    <a:pt x="349" y="57"/>
                  </a:lnTo>
                  <a:lnTo>
                    <a:pt x="346" y="57"/>
                  </a:lnTo>
                  <a:lnTo>
                    <a:pt x="349" y="57"/>
                  </a:lnTo>
                  <a:lnTo>
                    <a:pt x="349" y="57"/>
                  </a:lnTo>
                  <a:lnTo>
                    <a:pt x="349" y="57"/>
                  </a:lnTo>
                  <a:lnTo>
                    <a:pt x="349" y="60"/>
                  </a:lnTo>
                  <a:lnTo>
                    <a:pt x="349" y="60"/>
                  </a:lnTo>
                  <a:lnTo>
                    <a:pt x="352" y="62"/>
                  </a:lnTo>
                  <a:lnTo>
                    <a:pt x="352" y="62"/>
                  </a:lnTo>
                  <a:lnTo>
                    <a:pt x="352" y="62"/>
                  </a:lnTo>
                  <a:lnTo>
                    <a:pt x="352" y="62"/>
                  </a:lnTo>
                  <a:lnTo>
                    <a:pt x="349" y="65"/>
                  </a:lnTo>
                  <a:lnTo>
                    <a:pt x="349" y="65"/>
                  </a:lnTo>
                  <a:lnTo>
                    <a:pt x="352" y="65"/>
                  </a:lnTo>
                  <a:lnTo>
                    <a:pt x="352" y="67"/>
                  </a:lnTo>
                  <a:lnTo>
                    <a:pt x="352" y="67"/>
                  </a:lnTo>
                  <a:lnTo>
                    <a:pt x="352" y="67"/>
                  </a:lnTo>
                  <a:lnTo>
                    <a:pt x="354" y="67"/>
                  </a:lnTo>
                  <a:lnTo>
                    <a:pt x="354" y="67"/>
                  </a:lnTo>
                  <a:lnTo>
                    <a:pt x="357" y="65"/>
                  </a:lnTo>
                  <a:lnTo>
                    <a:pt x="357" y="65"/>
                  </a:lnTo>
                  <a:lnTo>
                    <a:pt x="357" y="67"/>
                  </a:lnTo>
                  <a:lnTo>
                    <a:pt x="357" y="67"/>
                  </a:lnTo>
                  <a:lnTo>
                    <a:pt x="359" y="67"/>
                  </a:lnTo>
                  <a:lnTo>
                    <a:pt x="359" y="67"/>
                  </a:lnTo>
                  <a:lnTo>
                    <a:pt x="359" y="67"/>
                  </a:lnTo>
                  <a:lnTo>
                    <a:pt x="362" y="67"/>
                  </a:lnTo>
                  <a:lnTo>
                    <a:pt x="362" y="67"/>
                  </a:lnTo>
                  <a:lnTo>
                    <a:pt x="362" y="67"/>
                  </a:lnTo>
                  <a:lnTo>
                    <a:pt x="362" y="67"/>
                  </a:lnTo>
                  <a:lnTo>
                    <a:pt x="362" y="67"/>
                  </a:lnTo>
                  <a:lnTo>
                    <a:pt x="365" y="67"/>
                  </a:lnTo>
                  <a:lnTo>
                    <a:pt x="365" y="67"/>
                  </a:lnTo>
                  <a:lnTo>
                    <a:pt x="365" y="67"/>
                  </a:lnTo>
                  <a:lnTo>
                    <a:pt x="365" y="67"/>
                  </a:lnTo>
                  <a:lnTo>
                    <a:pt x="365" y="67"/>
                  </a:lnTo>
                  <a:lnTo>
                    <a:pt x="367" y="70"/>
                  </a:lnTo>
                  <a:lnTo>
                    <a:pt x="367" y="70"/>
                  </a:lnTo>
                  <a:lnTo>
                    <a:pt x="367" y="70"/>
                  </a:lnTo>
                  <a:lnTo>
                    <a:pt x="367" y="73"/>
                  </a:lnTo>
                  <a:lnTo>
                    <a:pt x="365" y="73"/>
                  </a:lnTo>
                  <a:lnTo>
                    <a:pt x="365" y="73"/>
                  </a:lnTo>
                  <a:lnTo>
                    <a:pt x="365" y="75"/>
                  </a:lnTo>
                  <a:lnTo>
                    <a:pt x="365" y="75"/>
                  </a:lnTo>
                  <a:lnTo>
                    <a:pt x="365" y="75"/>
                  </a:lnTo>
                  <a:lnTo>
                    <a:pt x="367" y="75"/>
                  </a:lnTo>
                  <a:lnTo>
                    <a:pt x="367" y="75"/>
                  </a:lnTo>
                  <a:lnTo>
                    <a:pt x="367" y="75"/>
                  </a:lnTo>
                  <a:lnTo>
                    <a:pt x="367" y="75"/>
                  </a:lnTo>
                  <a:lnTo>
                    <a:pt x="367" y="78"/>
                  </a:lnTo>
                  <a:lnTo>
                    <a:pt x="370" y="78"/>
                  </a:lnTo>
                  <a:lnTo>
                    <a:pt x="370" y="78"/>
                  </a:lnTo>
                  <a:lnTo>
                    <a:pt x="372" y="80"/>
                  </a:lnTo>
                  <a:lnTo>
                    <a:pt x="370" y="80"/>
                  </a:lnTo>
                  <a:lnTo>
                    <a:pt x="370" y="80"/>
                  </a:lnTo>
                  <a:lnTo>
                    <a:pt x="370" y="83"/>
                  </a:lnTo>
                  <a:lnTo>
                    <a:pt x="367" y="83"/>
                  </a:lnTo>
                  <a:lnTo>
                    <a:pt x="370" y="86"/>
                  </a:lnTo>
                  <a:lnTo>
                    <a:pt x="370" y="86"/>
                  </a:lnTo>
                  <a:lnTo>
                    <a:pt x="372" y="88"/>
                  </a:lnTo>
                  <a:lnTo>
                    <a:pt x="370" y="88"/>
                  </a:lnTo>
                  <a:lnTo>
                    <a:pt x="370" y="91"/>
                  </a:lnTo>
                  <a:lnTo>
                    <a:pt x="370" y="91"/>
                  </a:lnTo>
                  <a:lnTo>
                    <a:pt x="370" y="91"/>
                  </a:lnTo>
                  <a:lnTo>
                    <a:pt x="370" y="91"/>
                  </a:lnTo>
                  <a:lnTo>
                    <a:pt x="372" y="91"/>
                  </a:lnTo>
                  <a:lnTo>
                    <a:pt x="370" y="93"/>
                  </a:lnTo>
                  <a:lnTo>
                    <a:pt x="370" y="93"/>
                  </a:lnTo>
                  <a:lnTo>
                    <a:pt x="367" y="93"/>
                  </a:lnTo>
                  <a:lnTo>
                    <a:pt x="370" y="96"/>
                  </a:lnTo>
                  <a:lnTo>
                    <a:pt x="370" y="98"/>
                  </a:lnTo>
                  <a:lnTo>
                    <a:pt x="372" y="98"/>
                  </a:lnTo>
                  <a:lnTo>
                    <a:pt x="372" y="98"/>
                  </a:lnTo>
                  <a:lnTo>
                    <a:pt x="375" y="96"/>
                  </a:lnTo>
                  <a:lnTo>
                    <a:pt x="375" y="96"/>
                  </a:lnTo>
                  <a:lnTo>
                    <a:pt x="378" y="96"/>
                  </a:lnTo>
                  <a:lnTo>
                    <a:pt x="380" y="96"/>
                  </a:lnTo>
                  <a:lnTo>
                    <a:pt x="380" y="96"/>
                  </a:lnTo>
                  <a:lnTo>
                    <a:pt x="380" y="96"/>
                  </a:lnTo>
                  <a:lnTo>
                    <a:pt x="380" y="96"/>
                  </a:lnTo>
                  <a:lnTo>
                    <a:pt x="380" y="96"/>
                  </a:lnTo>
                  <a:lnTo>
                    <a:pt x="380" y="98"/>
                  </a:lnTo>
                  <a:lnTo>
                    <a:pt x="380" y="98"/>
                  </a:lnTo>
                  <a:lnTo>
                    <a:pt x="380" y="98"/>
                  </a:lnTo>
                  <a:lnTo>
                    <a:pt x="380" y="98"/>
                  </a:lnTo>
                  <a:lnTo>
                    <a:pt x="380" y="98"/>
                  </a:lnTo>
                  <a:lnTo>
                    <a:pt x="380" y="101"/>
                  </a:lnTo>
                  <a:lnTo>
                    <a:pt x="380" y="101"/>
                  </a:lnTo>
                  <a:lnTo>
                    <a:pt x="378" y="101"/>
                  </a:lnTo>
                  <a:lnTo>
                    <a:pt x="380" y="101"/>
                  </a:lnTo>
                  <a:lnTo>
                    <a:pt x="380" y="101"/>
                  </a:lnTo>
                  <a:lnTo>
                    <a:pt x="380" y="101"/>
                  </a:lnTo>
                  <a:lnTo>
                    <a:pt x="380" y="104"/>
                  </a:lnTo>
                  <a:lnTo>
                    <a:pt x="380" y="104"/>
                  </a:lnTo>
                  <a:lnTo>
                    <a:pt x="380" y="104"/>
                  </a:lnTo>
                  <a:lnTo>
                    <a:pt x="380" y="104"/>
                  </a:lnTo>
                  <a:lnTo>
                    <a:pt x="380" y="104"/>
                  </a:lnTo>
                  <a:lnTo>
                    <a:pt x="383" y="106"/>
                  </a:lnTo>
                  <a:lnTo>
                    <a:pt x="385" y="106"/>
                  </a:lnTo>
                  <a:lnTo>
                    <a:pt x="385" y="106"/>
                  </a:lnTo>
                  <a:lnTo>
                    <a:pt x="385" y="106"/>
                  </a:lnTo>
                  <a:lnTo>
                    <a:pt x="385" y="109"/>
                  </a:lnTo>
                  <a:lnTo>
                    <a:pt x="388" y="109"/>
                  </a:lnTo>
                  <a:lnTo>
                    <a:pt x="388" y="111"/>
                  </a:lnTo>
                  <a:lnTo>
                    <a:pt x="388" y="114"/>
                  </a:lnTo>
                  <a:lnTo>
                    <a:pt x="388" y="114"/>
                  </a:lnTo>
                  <a:lnTo>
                    <a:pt x="385" y="117"/>
                  </a:lnTo>
                  <a:lnTo>
                    <a:pt x="385" y="117"/>
                  </a:lnTo>
                  <a:lnTo>
                    <a:pt x="385" y="117"/>
                  </a:lnTo>
                  <a:lnTo>
                    <a:pt x="388" y="117"/>
                  </a:lnTo>
                  <a:lnTo>
                    <a:pt x="390" y="117"/>
                  </a:lnTo>
                  <a:lnTo>
                    <a:pt x="390" y="114"/>
                  </a:lnTo>
                  <a:lnTo>
                    <a:pt x="393" y="117"/>
                  </a:lnTo>
                  <a:lnTo>
                    <a:pt x="393" y="117"/>
                  </a:lnTo>
                  <a:lnTo>
                    <a:pt x="396" y="117"/>
                  </a:lnTo>
                  <a:lnTo>
                    <a:pt x="398" y="117"/>
                  </a:lnTo>
                  <a:lnTo>
                    <a:pt x="398" y="117"/>
                  </a:lnTo>
                  <a:lnTo>
                    <a:pt x="401" y="117"/>
                  </a:lnTo>
                  <a:lnTo>
                    <a:pt x="401" y="117"/>
                  </a:lnTo>
                  <a:lnTo>
                    <a:pt x="398" y="117"/>
                  </a:lnTo>
                  <a:lnTo>
                    <a:pt x="398" y="119"/>
                  </a:lnTo>
                  <a:lnTo>
                    <a:pt x="398" y="122"/>
                  </a:lnTo>
                  <a:lnTo>
                    <a:pt x="398" y="122"/>
                  </a:lnTo>
                  <a:lnTo>
                    <a:pt x="398" y="122"/>
                  </a:lnTo>
                  <a:lnTo>
                    <a:pt x="398" y="122"/>
                  </a:lnTo>
                  <a:lnTo>
                    <a:pt x="398" y="122"/>
                  </a:lnTo>
                  <a:lnTo>
                    <a:pt x="398" y="124"/>
                  </a:lnTo>
                  <a:lnTo>
                    <a:pt x="396" y="124"/>
                  </a:lnTo>
                  <a:lnTo>
                    <a:pt x="398" y="127"/>
                  </a:lnTo>
                  <a:lnTo>
                    <a:pt x="398" y="127"/>
                  </a:lnTo>
                  <a:lnTo>
                    <a:pt x="398" y="127"/>
                  </a:lnTo>
                  <a:lnTo>
                    <a:pt x="398" y="127"/>
                  </a:lnTo>
                  <a:lnTo>
                    <a:pt x="398" y="130"/>
                  </a:lnTo>
                  <a:lnTo>
                    <a:pt x="396" y="132"/>
                  </a:lnTo>
                  <a:lnTo>
                    <a:pt x="393" y="135"/>
                  </a:lnTo>
                  <a:lnTo>
                    <a:pt x="393" y="135"/>
                  </a:lnTo>
                  <a:lnTo>
                    <a:pt x="393" y="135"/>
                  </a:lnTo>
                  <a:lnTo>
                    <a:pt x="390" y="135"/>
                  </a:lnTo>
                  <a:lnTo>
                    <a:pt x="390" y="137"/>
                  </a:lnTo>
                  <a:lnTo>
                    <a:pt x="390" y="137"/>
                  </a:lnTo>
                  <a:lnTo>
                    <a:pt x="390" y="137"/>
                  </a:lnTo>
                  <a:lnTo>
                    <a:pt x="393" y="137"/>
                  </a:lnTo>
                  <a:lnTo>
                    <a:pt x="393" y="137"/>
                  </a:lnTo>
                  <a:lnTo>
                    <a:pt x="393" y="140"/>
                  </a:lnTo>
                  <a:lnTo>
                    <a:pt x="393" y="140"/>
                  </a:lnTo>
                  <a:lnTo>
                    <a:pt x="393" y="140"/>
                  </a:lnTo>
                  <a:lnTo>
                    <a:pt x="393" y="143"/>
                  </a:lnTo>
                  <a:lnTo>
                    <a:pt x="393" y="143"/>
                  </a:lnTo>
                  <a:lnTo>
                    <a:pt x="393" y="143"/>
                  </a:lnTo>
                  <a:lnTo>
                    <a:pt x="393" y="145"/>
                  </a:lnTo>
                  <a:lnTo>
                    <a:pt x="393" y="145"/>
                  </a:lnTo>
                  <a:lnTo>
                    <a:pt x="393" y="145"/>
                  </a:lnTo>
                  <a:lnTo>
                    <a:pt x="393" y="148"/>
                  </a:lnTo>
                  <a:lnTo>
                    <a:pt x="393" y="148"/>
                  </a:lnTo>
                  <a:lnTo>
                    <a:pt x="393" y="148"/>
                  </a:lnTo>
                  <a:lnTo>
                    <a:pt x="393" y="150"/>
                  </a:lnTo>
                  <a:lnTo>
                    <a:pt x="393" y="148"/>
                  </a:lnTo>
                  <a:lnTo>
                    <a:pt x="393" y="150"/>
                  </a:lnTo>
                  <a:lnTo>
                    <a:pt x="390" y="150"/>
                  </a:lnTo>
                  <a:lnTo>
                    <a:pt x="390" y="150"/>
                  </a:lnTo>
                  <a:lnTo>
                    <a:pt x="390" y="153"/>
                  </a:lnTo>
                  <a:lnTo>
                    <a:pt x="390" y="153"/>
                  </a:lnTo>
                  <a:lnTo>
                    <a:pt x="393" y="153"/>
                  </a:lnTo>
                  <a:lnTo>
                    <a:pt x="396" y="153"/>
                  </a:lnTo>
                  <a:lnTo>
                    <a:pt x="396" y="153"/>
                  </a:lnTo>
                  <a:lnTo>
                    <a:pt x="398" y="153"/>
                  </a:lnTo>
                  <a:lnTo>
                    <a:pt x="398" y="156"/>
                  </a:lnTo>
                  <a:lnTo>
                    <a:pt x="396" y="156"/>
                  </a:lnTo>
                  <a:lnTo>
                    <a:pt x="396" y="156"/>
                  </a:lnTo>
                  <a:lnTo>
                    <a:pt x="393" y="156"/>
                  </a:lnTo>
                  <a:lnTo>
                    <a:pt x="393" y="156"/>
                  </a:lnTo>
                  <a:lnTo>
                    <a:pt x="390" y="158"/>
                  </a:lnTo>
                  <a:lnTo>
                    <a:pt x="390" y="158"/>
                  </a:lnTo>
                  <a:lnTo>
                    <a:pt x="390" y="158"/>
                  </a:lnTo>
                  <a:lnTo>
                    <a:pt x="388" y="158"/>
                  </a:lnTo>
                  <a:lnTo>
                    <a:pt x="388" y="158"/>
                  </a:lnTo>
                  <a:lnTo>
                    <a:pt x="388" y="158"/>
                  </a:lnTo>
                  <a:lnTo>
                    <a:pt x="388" y="158"/>
                  </a:lnTo>
                  <a:lnTo>
                    <a:pt x="388" y="161"/>
                  </a:lnTo>
                  <a:lnTo>
                    <a:pt x="390" y="163"/>
                  </a:lnTo>
                  <a:lnTo>
                    <a:pt x="388" y="163"/>
                  </a:lnTo>
                  <a:lnTo>
                    <a:pt x="388" y="166"/>
                  </a:lnTo>
                  <a:lnTo>
                    <a:pt x="385" y="168"/>
                  </a:lnTo>
                  <a:lnTo>
                    <a:pt x="383" y="168"/>
                  </a:lnTo>
                  <a:lnTo>
                    <a:pt x="385" y="171"/>
                  </a:lnTo>
                  <a:lnTo>
                    <a:pt x="385" y="171"/>
                  </a:lnTo>
                  <a:lnTo>
                    <a:pt x="385" y="171"/>
                  </a:lnTo>
                  <a:lnTo>
                    <a:pt x="383" y="171"/>
                  </a:lnTo>
                  <a:lnTo>
                    <a:pt x="383" y="174"/>
                  </a:lnTo>
                  <a:lnTo>
                    <a:pt x="383" y="176"/>
                  </a:lnTo>
                  <a:lnTo>
                    <a:pt x="383" y="176"/>
                  </a:lnTo>
                  <a:lnTo>
                    <a:pt x="383" y="176"/>
                  </a:lnTo>
                  <a:lnTo>
                    <a:pt x="383" y="176"/>
                  </a:lnTo>
                  <a:lnTo>
                    <a:pt x="380" y="176"/>
                  </a:lnTo>
                  <a:lnTo>
                    <a:pt x="380" y="179"/>
                  </a:lnTo>
                  <a:lnTo>
                    <a:pt x="378" y="179"/>
                  </a:lnTo>
                  <a:lnTo>
                    <a:pt x="378" y="179"/>
                  </a:lnTo>
                  <a:lnTo>
                    <a:pt x="378" y="179"/>
                  </a:lnTo>
                  <a:lnTo>
                    <a:pt x="378" y="179"/>
                  </a:lnTo>
                  <a:lnTo>
                    <a:pt x="375" y="179"/>
                  </a:lnTo>
                  <a:lnTo>
                    <a:pt x="375" y="179"/>
                  </a:lnTo>
                  <a:lnTo>
                    <a:pt x="375" y="181"/>
                  </a:lnTo>
                  <a:lnTo>
                    <a:pt x="375" y="181"/>
                  </a:lnTo>
                  <a:lnTo>
                    <a:pt x="372" y="181"/>
                  </a:lnTo>
                  <a:lnTo>
                    <a:pt x="372" y="184"/>
                  </a:lnTo>
                  <a:lnTo>
                    <a:pt x="372" y="187"/>
                  </a:lnTo>
                  <a:lnTo>
                    <a:pt x="372" y="184"/>
                  </a:lnTo>
                  <a:lnTo>
                    <a:pt x="370" y="184"/>
                  </a:lnTo>
                  <a:lnTo>
                    <a:pt x="370" y="184"/>
                  </a:lnTo>
                  <a:lnTo>
                    <a:pt x="367" y="184"/>
                  </a:lnTo>
                  <a:lnTo>
                    <a:pt x="367" y="187"/>
                  </a:lnTo>
                  <a:lnTo>
                    <a:pt x="367" y="187"/>
                  </a:lnTo>
                  <a:lnTo>
                    <a:pt x="367" y="187"/>
                  </a:lnTo>
                  <a:lnTo>
                    <a:pt x="367" y="187"/>
                  </a:lnTo>
                  <a:lnTo>
                    <a:pt x="367" y="189"/>
                  </a:lnTo>
                  <a:lnTo>
                    <a:pt x="367" y="189"/>
                  </a:lnTo>
                  <a:lnTo>
                    <a:pt x="367" y="189"/>
                  </a:lnTo>
                  <a:lnTo>
                    <a:pt x="365" y="189"/>
                  </a:lnTo>
                  <a:lnTo>
                    <a:pt x="365" y="187"/>
                  </a:lnTo>
                  <a:lnTo>
                    <a:pt x="362" y="187"/>
                  </a:lnTo>
                  <a:lnTo>
                    <a:pt x="359" y="187"/>
                  </a:lnTo>
                  <a:lnTo>
                    <a:pt x="359" y="187"/>
                  </a:lnTo>
                  <a:lnTo>
                    <a:pt x="359" y="187"/>
                  </a:lnTo>
                  <a:lnTo>
                    <a:pt x="359" y="187"/>
                  </a:lnTo>
                  <a:lnTo>
                    <a:pt x="357" y="184"/>
                  </a:lnTo>
                  <a:lnTo>
                    <a:pt x="359" y="184"/>
                  </a:lnTo>
                  <a:lnTo>
                    <a:pt x="359" y="181"/>
                  </a:lnTo>
                  <a:lnTo>
                    <a:pt x="359" y="179"/>
                  </a:lnTo>
                  <a:lnTo>
                    <a:pt x="357" y="179"/>
                  </a:lnTo>
                  <a:lnTo>
                    <a:pt x="357" y="179"/>
                  </a:lnTo>
                  <a:lnTo>
                    <a:pt x="354" y="179"/>
                  </a:lnTo>
                  <a:lnTo>
                    <a:pt x="354" y="179"/>
                  </a:lnTo>
                  <a:lnTo>
                    <a:pt x="352" y="179"/>
                  </a:lnTo>
                  <a:lnTo>
                    <a:pt x="352" y="179"/>
                  </a:lnTo>
                  <a:lnTo>
                    <a:pt x="352" y="176"/>
                  </a:lnTo>
                  <a:lnTo>
                    <a:pt x="352" y="176"/>
                  </a:lnTo>
                  <a:lnTo>
                    <a:pt x="352" y="176"/>
                  </a:lnTo>
                  <a:lnTo>
                    <a:pt x="349" y="179"/>
                  </a:lnTo>
                  <a:lnTo>
                    <a:pt x="339" y="181"/>
                  </a:lnTo>
                  <a:lnTo>
                    <a:pt x="336" y="181"/>
                  </a:lnTo>
                  <a:lnTo>
                    <a:pt x="336" y="184"/>
                  </a:lnTo>
                  <a:lnTo>
                    <a:pt x="336" y="184"/>
                  </a:lnTo>
                  <a:lnTo>
                    <a:pt x="339" y="187"/>
                  </a:lnTo>
                  <a:lnTo>
                    <a:pt x="339" y="187"/>
                  </a:lnTo>
                  <a:lnTo>
                    <a:pt x="339" y="187"/>
                  </a:lnTo>
                  <a:lnTo>
                    <a:pt x="341" y="189"/>
                  </a:lnTo>
                  <a:lnTo>
                    <a:pt x="339" y="189"/>
                  </a:lnTo>
                  <a:lnTo>
                    <a:pt x="339" y="192"/>
                  </a:lnTo>
                  <a:lnTo>
                    <a:pt x="341" y="192"/>
                  </a:lnTo>
                  <a:lnTo>
                    <a:pt x="341" y="192"/>
                  </a:lnTo>
                  <a:lnTo>
                    <a:pt x="341" y="192"/>
                  </a:lnTo>
                  <a:lnTo>
                    <a:pt x="344" y="192"/>
                  </a:lnTo>
                  <a:lnTo>
                    <a:pt x="344" y="192"/>
                  </a:lnTo>
                  <a:lnTo>
                    <a:pt x="344" y="194"/>
                  </a:lnTo>
                  <a:lnTo>
                    <a:pt x="344" y="194"/>
                  </a:lnTo>
                  <a:lnTo>
                    <a:pt x="341" y="197"/>
                  </a:lnTo>
                  <a:lnTo>
                    <a:pt x="339" y="197"/>
                  </a:lnTo>
                  <a:lnTo>
                    <a:pt x="336" y="197"/>
                  </a:lnTo>
                  <a:lnTo>
                    <a:pt x="334" y="200"/>
                  </a:lnTo>
                  <a:lnTo>
                    <a:pt x="334" y="200"/>
                  </a:lnTo>
                  <a:lnTo>
                    <a:pt x="331" y="200"/>
                  </a:lnTo>
                  <a:lnTo>
                    <a:pt x="331" y="200"/>
                  </a:lnTo>
                  <a:lnTo>
                    <a:pt x="328" y="200"/>
                  </a:lnTo>
                  <a:lnTo>
                    <a:pt x="328" y="200"/>
                  </a:lnTo>
                  <a:lnTo>
                    <a:pt x="326" y="200"/>
                  </a:lnTo>
                  <a:lnTo>
                    <a:pt x="323" y="200"/>
                  </a:lnTo>
                  <a:lnTo>
                    <a:pt x="323" y="200"/>
                  </a:lnTo>
                  <a:lnTo>
                    <a:pt x="321" y="202"/>
                  </a:lnTo>
                  <a:lnTo>
                    <a:pt x="318" y="202"/>
                  </a:lnTo>
                  <a:lnTo>
                    <a:pt x="315" y="200"/>
                  </a:lnTo>
                  <a:lnTo>
                    <a:pt x="313" y="200"/>
                  </a:lnTo>
                  <a:lnTo>
                    <a:pt x="313" y="202"/>
                  </a:lnTo>
                  <a:lnTo>
                    <a:pt x="313" y="202"/>
                  </a:lnTo>
                  <a:lnTo>
                    <a:pt x="313" y="202"/>
                  </a:lnTo>
                  <a:lnTo>
                    <a:pt x="313" y="202"/>
                  </a:lnTo>
                  <a:lnTo>
                    <a:pt x="313" y="202"/>
                  </a:lnTo>
                  <a:lnTo>
                    <a:pt x="313" y="202"/>
                  </a:lnTo>
                  <a:lnTo>
                    <a:pt x="313" y="202"/>
                  </a:lnTo>
                  <a:lnTo>
                    <a:pt x="313" y="205"/>
                  </a:lnTo>
                  <a:lnTo>
                    <a:pt x="313" y="205"/>
                  </a:lnTo>
                  <a:lnTo>
                    <a:pt x="310" y="205"/>
                  </a:lnTo>
                  <a:lnTo>
                    <a:pt x="310" y="205"/>
                  </a:lnTo>
                  <a:lnTo>
                    <a:pt x="310" y="205"/>
                  </a:lnTo>
                  <a:lnTo>
                    <a:pt x="310" y="205"/>
                  </a:lnTo>
                  <a:lnTo>
                    <a:pt x="310" y="205"/>
                  </a:lnTo>
                  <a:lnTo>
                    <a:pt x="308" y="205"/>
                  </a:lnTo>
                  <a:lnTo>
                    <a:pt x="308" y="207"/>
                  </a:lnTo>
                  <a:lnTo>
                    <a:pt x="308" y="207"/>
                  </a:lnTo>
                  <a:lnTo>
                    <a:pt x="305" y="210"/>
                  </a:lnTo>
                  <a:lnTo>
                    <a:pt x="302" y="213"/>
                  </a:lnTo>
                  <a:lnTo>
                    <a:pt x="300" y="215"/>
                  </a:lnTo>
                  <a:lnTo>
                    <a:pt x="300" y="218"/>
                  </a:lnTo>
                  <a:lnTo>
                    <a:pt x="300" y="218"/>
                  </a:lnTo>
                  <a:lnTo>
                    <a:pt x="300" y="218"/>
                  </a:lnTo>
                  <a:lnTo>
                    <a:pt x="300" y="220"/>
                  </a:lnTo>
                  <a:lnTo>
                    <a:pt x="302" y="220"/>
                  </a:lnTo>
                  <a:lnTo>
                    <a:pt x="302" y="220"/>
                  </a:lnTo>
                  <a:lnTo>
                    <a:pt x="302" y="223"/>
                  </a:lnTo>
                  <a:lnTo>
                    <a:pt x="302" y="223"/>
                  </a:lnTo>
                  <a:lnTo>
                    <a:pt x="302" y="223"/>
                  </a:lnTo>
                  <a:lnTo>
                    <a:pt x="302" y="223"/>
                  </a:lnTo>
                  <a:lnTo>
                    <a:pt x="305" y="223"/>
                  </a:lnTo>
                  <a:lnTo>
                    <a:pt x="305" y="223"/>
                  </a:lnTo>
                  <a:lnTo>
                    <a:pt x="308" y="223"/>
                  </a:lnTo>
                  <a:lnTo>
                    <a:pt x="310" y="223"/>
                  </a:lnTo>
                  <a:lnTo>
                    <a:pt x="310" y="220"/>
                  </a:lnTo>
                  <a:lnTo>
                    <a:pt x="313" y="220"/>
                  </a:lnTo>
                  <a:lnTo>
                    <a:pt x="315" y="218"/>
                  </a:lnTo>
                  <a:lnTo>
                    <a:pt x="315" y="218"/>
                  </a:lnTo>
                  <a:lnTo>
                    <a:pt x="318" y="218"/>
                  </a:lnTo>
                  <a:lnTo>
                    <a:pt x="318" y="220"/>
                  </a:lnTo>
                  <a:lnTo>
                    <a:pt x="318" y="220"/>
                  </a:lnTo>
                  <a:lnTo>
                    <a:pt x="318" y="220"/>
                  </a:lnTo>
                  <a:lnTo>
                    <a:pt x="318" y="223"/>
                  </a:lnTo>
                  <a:lnTo>
                    <a:pt x="318" y="223"/>
                  </a:lnTo>
                  <a:lnTo>
                    <a:pt x="318" y="226"/>
                  </a:lnTo>
                  <a:lnTo>
                    <a:pt x="318" y="226"/>
                  </a:lnTo>
                  <a:lnTo>
                    <a:pt x="318" y="226"/>
                  </a:lnTo>
                  <a:lnTo>
                    <a:pt x="321" y="226"/>
                  </a:lnTo>
                  <a:lnTo>
                    <a:pt x="321" y="228"/>
                  </a:lnTo>
                  <a:lnTo>
                    <a:pt x="321" y="228"/>
                  </a:lnTo>
                  <a:lnTo>
                    <a:pt x="321" y="228"/>
                  </a:lnTo>
                  <a:lnTo>
                    <a:pt x="323" y="228"/>
                  </a:lnTo>
                  <a:lnTo>
                    <a:pt x="323" y="231"/>
                  </a:lnTo>
                  <a:lnTo>
                    <a:pt x="321" y="231"/>
                  </a:lnTo>
                  <a:lnTo>
                    <a:pt x="321" y="231"/>
                  </a:lnTo>
                  <a:lnTo>
                    <a:pt x="321" y="233"/>
                  </a:lnTo>
                  <a:lnTo>
                    <a:pt x="321" y="236"/>
                  </a:lnTo>
                  <a:lnTo>
                    <a:pt x="321" y="236"/>
                  </a:lnTo>
                  <a:lnTo>
                    <a:pt x="318" y="239"/>
                  </a:lnTo>
                  <a:lnTo>
                    <a:pt x="318" y="239"/>
                  </a:lnTo>
                  <a:lnTo>
                    <a:pt x="318" y="241"/>
                  </a:lnTo>
                  <a:lnTo>
                    <a:pt x="315" y="241"/>
                  </a:lnTo>
                  <a:lnTo>
                    <a:pt x="315" y="244"/>
                  </a:lnTo>
                  <a:lnTo>
                    <a:pt x="315" y="244"/>
                  </a:lnTo>
                  <a:lnTo>
                    <a:pt x="315" y="246"/>
                  </a:lnTo>
                  <a:lnTo>
                    <a:pt x="318" y="246"/>
                  </a:lnTo>
                  <a:lnTo>
                    <a:pt x="318" y="246"/>
                  </a:lnTo>
                  <a:lnTo>
                    <a:pt x="315" y="246"/>
                  </a:lnTo>
                  <a:lnTo>
                    <a:pt x="315" y="246"/>
                  </a:lnTo>
                  <a:lnTo>
                    <a:pt x="313" y="246"/>
                  </a:lnTo>
                  <a:lnTo>
                    <a:pt x="313" y="246"/>
                  </a:lnTo>
                  <a:lnTo>
                    <a:pt x="313" y="249"/>
                  </a:lnTo>
                  <a:lnTo>
                    <a:pt x="313" y="249"/>
                  </a:lnTo>
                  <a:lnTo>
                    <a:pt x="310" y="249"/>
                  </a:lnTo>
                  <a:lnTo>
                    <a:pt x="308" y="249"/>
                  </a:lnTo>
                  <a:lnTo>
                    <a:pt x="305" y="249"/>
                  </a:lnTo>
                  <a:lnTo>
                    <a:pt x="302" y="249"/>
                  </a:lnTo>
                  <a:lnTo>
                    <a:pt x="300" y="249"/>
                  </a:lnTo>
                  <a:lnTo>
                    <a:pt x="300" y="249"/>
                  </a:lnTo>
                  <a:lnTo>
                    <a:pt x="297" y="249"/>
                  </a:lnTo>
                  <a:lnTo>
                    <a:pt x="297" y="249"/>
                  </a:lnTo>
                  <a:lnTo>
                    <a:pt x="297" y="249"/>
                  </a:lnTo>
                  <a:lnTo>
                    <a:pt x="295" y="249"/>
                  </a:lnTo>
                  <a:lnTo>
                    <a:pt x="295" y="251"/>
                  </a:lnTo>
                  <a:lnTo>
                    <a:pt x="295" y="251"/>
                  </a:lnTo>
                  <a:lnTo>
                    <a:pt x="295" y="251"/>
                  </a:lnTo>
                  <a:lnTo>
                    <a:pt x="295" y="254"/>
                  </a:lnTo>
                  <a:lnTo>
                    <a:pt x="295" y="254"/>
                  </a:lnTo>
                  <a:lnTo>
                    <a:pt x="295" y="254"/>
                  </a:lnTo>
                  <a:lnTo>
                    <a:pt x="295" y="254"/>
                  </a:lnTo>
                  <a:lnTo>
                    <a:pt x="295" y="254"/>
                  </a:lnTo>
                  <a:lnTo>
                    <a:pt x="297" y="257"/>
                  </a:lnTo>
                  <a:lnTo>
                    <a:pt x="295" y="257"/>
                  </a:lnTo>
                  <a:lnTo>
                    <a:pt x="295" y="259"/>
                  </a:lnTo>
                  <a:lnTo>
                    <a:pt x="295" y="259"/>
                  </a:lnTo>
                  <a:lnTo>
                    <a:pt x="295" y="259"/>
                  </a:lnTo>
                  <a:lnTo>
                    <a:pt x="295" y="259"/>
                  </a:lnTo>
                  <a:lnTo>
                    <a:pt x="295" y="259"/>
                  </a:lnTo>
                  <a:lnTo>
                    <a:pt x="295" y="259"/>
                  </a:lnTo>
                  <a:lnTo>
                    <a:pt x="297" y="262"/>
                  </a:lnTo>
                  <a:lnTo>
                    <a:pt x="297" y="262"/>
                  </a:lnTo>
                  <a:lnTo>
                    <a:pt x="297" y="264"/>
                  </a:lnTo>
                  <a:lnTo>
                    <a:pt x="295" y="264"/>
                  </a:lnTo>
                  <a:lnTo>
                    <a:pt x="295" y="267"/>
                  </a:lnTo>
                  <a:lnTo>
                    <a:pt x="292" y="267"/>
                  </a:lnTo>
                  <a:lnTo>
                    <a:pt x="292" y="270"/>
                  </a:lnTo>
                  <a:lnTo>
                    <a:pt x="290" y="270"/>
                  </a:lnTo>
                  <a:lnTo>
                    <a:pt x="290" y="272"/>
                  </a:lnTo>
                  <a:lnTo>
                    <a:pt x="290" y="272"/>
                  </a:lnTo>
                  <a:lnTo>
                    <a:pt x="290" y="272"/>
                  </a:lnTo>
                  <a:lnTo>
                    <a:pt x="290" y="275"/>
                  </a:lnTo>
                  <a:lnTo>
                    <a:pt x="290" y="275"/>
                  </a:lnTo>
                  <a:lnTo>
                    <a:pt x="290" y="277"/>
                  </a:lnTo>
                  <a:lnTo>
                    <a:pt x="290" y="277"/>
                  </a:lnTo>
                  <a:lnTo>
                    <a:pt x="287" y="277"/>
                  </a:lnTo>
                  <a:lnTo>
                    <a:pt x="287" y="277"/>
                  </a:lnTo>
                  <a:lnTo>
                    <a:pt x="287" y="277"/>
                  </a:lnTo>
                  <a:lnTo>
                    <a:pt x="287" y="280"/>
                  </a:lnTo>
                  <a:lnTo>
                    <a:pt x="287" y="280"/>
                  </a:lnTo>
                  <a:lnTo>
                    <a:pt x="284" y="283"/>
                  </a:lnTo>
                  <a:lnTo>
                    <a:pt x="284" y="283"/>
                  </a:lnTo>
                  <a:lnTo>
                    <a:pt x="282" y="285"/>
                  </a:lnTo>
                  <a:lnTo>
                    <a:pt x="282" y="285"/>
                  </a:lnTo>
                  <a:lnTo>
                    <a:pt x="282" y="285"/>
                  </a:lnTo>
                  <a:lnTo>
                    <a:pt x="282" y="285"/>
                  </a:lnTo>
                  <a:lnTo>
                    <a:pt x="282" y="285"/>
                  </a:lnTo>
                  <a:lnTo>
                    <a:pt x="282" y="285"/>
                  </a:lnTo>
                  <a:lnTo>
                    <a:pt x="282" y="285"/>
                  </a:lnTo>
                  <a:lnTo>
                    <a:pt x="282" y="288"/>
                  </a:lnTo>
                  <a:lnTo>
                    <a:pt x="282" y="288"/>
                  </a:lnTo>
                  <a:lnTo>
                    <a:pt x="279" y="288"/>
                  </a:lnTo>
                  <a:lnTo>
                    <a:pt x="279" y="290"/>
                  </a:lnTo>
                  <a:lnTo>
                    <a:pt x="279" y="290"/>
                  </a:lnTo>
                  <a:lnTo>
                    <a:pt x="279" y="290"/>
                  </a:lnTo>
                  <a:lnTo>
                    <a:pt x="277" y="290"/>
                  </a:lnTo>
                  <a:lnTo>
                    <a:pt x="277" y="290"/>
                  </a:lnTo>
                  <a:lnTo>
                    <a:pt x="274" y="290"/>
                  </a:lnTo>
                  <a:lnTo>
                    <a:pt x="274" y="290"/>
                  </a:lnTo>
                  <a:lnTo>
                    <a:pt x="274" y="290"/>
                  </a:lnTo>
                  <a:lnTo>
                    <a:pt x="271" y="290"/>
                  </a:lnTo>
                  <a:lnTo>
                    <a:pt x="271" y="290"/>
                  </a:lnTo>
                  <a:lnTo>
                    <a:pt x="271" y="288"/>
                  </a:lnTo>
                  <a:lnTo>
                    <a:pt x="269" y="288"/>
                  </a:lnTo>
                  <a:lnTo>
                    <a:pt x="269" y="288"/>
                  </a:lnTo>
                  <a:lnTo>
                    <a:pt x="266" y="288"/>
                  </a:lnTo>
                  <a:lnTo>
                    <a:pt x="266" y="290"/>
                  </a:lnTo>
                  <a:lnTo>
                    <a:pt x="261" y="293"/>
                  </a:lnTo>
                  <a:lnTo>
                    <a:pt x="261" y="293"/>
                  </a:lnTo>
                  <a:lnTo>
                    <a:pt x="258" y="296"/>
                  </a:lnTo>
                  <a:lnTo>
                    <a:pt x="258" y="296"/>
                  </a:lnTo>
                  <a:lnTo>
                    <a:pt x="256" y="298"/>
                  </a:lnTo>
                  <a:lnTo>
                    <a:pt x="256" y="301"/>
                  </a:lnTo>
                  <a:lnTo>
                    <a:pt x="256" y="301"/>
                  </a:lnTo>
                  <a:lnTo>
                    <a:pt x="253" y="303"/>
                  </a:lnTo>
                  <a:lnTo>
                    <a:pt x="251" y="303"/>
                  </a:lnTo>
                  <a:lnTo>
                    <a:pt x="251" y="303"/>
                  </a:lnTo>
                  <a:lnTo>
                    <a:pt x="251" y="306"/>
                  </a:lnTo>
                  <a:lnTo>
                    <a:pt x="251" y="306"/>
                  </a:lnTo>
                  <a:lnTo>
                    <a:pt x="253" y="306"/>
                  </a:lnTo>
                  <a:lnTo>
                    <a:pt x="253" y="309"/>
                  </a:lnTo>
                  <a:lnTo>
                    <a:pt x="253" y="309"/>
                  </a:lnTo>
                  <a:lnTo>
                    <a:pt x="253" y="309"/>
                  </a:lnTo>
                  <a:lnTo>
                    <a:pt x="253" y="309"/>
                  </a:lnTo>
                  <a:lnTo>
                    <a:pt x="253" y="309"/>
                  </a:lnTo>
                  <a:lnTo>
                    <a:pt x="256" y="311"/>
                  </a:lnTo>
                  <a:lnTo>
                    <a:pt x="256" y="311"/>
                  </a:lnTo>
                  <a:lnTo>
                    <a:pt x="256" y="314"/>
                  </a:lnTo>
                  <a:lnTo>
                    <a:pt x="253" y="316"/>
                  </a:lnTo>
                  <a:lnTo>
                    <a:pt x="253" y="316"/>
                  </a:lnTo>
                  <a:lnTo>
                    <a:pt x="253" y="319"/>
                  </a:lnTo>
                  <a:lnTo>
                    <a:pt x="253" y="319"/>
                  </a:lnTo>
                  <a:lnTo>
                    <a:pt x="251" y="319"/>
                  </a:lnTo>
                  <a:lnTo>
                    <a:pt x="251" y="319"/>
                  </a:lnTo>
                  <a:lnTo>
                    <a:pt x="251" y="321"/>
                  </a:lnTo>
                  <a:lnTo>
                    <a:pt x="251" y="321"/>
                  </a:lnTo>
                  <a:lnTo>
                    <a:pt x="251" y="321"/>
                  </a:lnTo>
                  <a:lnTo>
                    <a:pt x="248" y="319"/>
                  </a:lnTo>
                  <a:lnTo>
                    <a:pt x="248" y="319"/>
                  </a:lnTo>
                  <a:lnTo>
                    <a:pt x="246" y="319"/>
                  </a:lnTo>
                  <a:lnTo>
                    <a:pt x="246" y="319"/>
                  </a:lnTo>
                  <a:lnTo>
                    <a:pt x="246" y="319"/>
                  </a:lnTo>
                  <a:lnTo>
                    <a:pt x="243" y="319"/>
                  </a:lnTo>
                  <a:lnTo>
                    <a:pt x="243" y="319"/>
                  </a:lnTo>
                  <a:lnTo>
                    <a:pt x="243" y="316"/>
                  </a:lnTo>
                  <a:lnTo>
                    <a:pt x="243" y="316"/>
                  </a:lnTo>
                  <a:lnTo>
                    <a:pt x="240" y="314"/>
                  </a:lnTo>
                  <a:lnTo>
                    <a:pt x="238" y="311"/>
                  </a:lnTo>
                  <a:lnTo>
                    <a:pt x="235" y="309"/>
                  </a:lnTo>
                  <a:lnTo>
                    <a:pt x="233" y="306"/>
                  </a:lnTo>
                  <a:lnTo>
                    <a:pt x="233" y="303"/>
                  </a:lnTo>
                  <a:lnTo>
                    <a:pt x="233" y="303"/>
                  </a:lnTo>
                  <a:lnTo>
                    <a:pt x="233" y="303"/>
                  </a:lnTo>
                  <a:lnTo>
                    <a:pt x="233" y="303"/>
                  </a:lnTo>
                  <a:lnTo>
                    <a:pt x="233" y="301"/>
                  </a:lnTo>
                  <a:lnTo>
                    <a:pt x="235" y="298"/>
                  </a:lnTo>
                  <a:lnTo>
                    <a:pt x="235" y="296"/>
                  </a:lnTo>
                  <a:lnTo>
                    <a:pt x="233" y="296"/>
                  </a:lnTo>
                  <a:lnTo>
                    <a:pt x="233" y="296"/>
                  </a:lnTo>
                  <a:lnTo>
                    <a:pt x="233" y="293"/>
                  </a:lnTo>
                  <a:lnTo>
                    <a:pt x="233" y="293"/>
                  </a:lnTo>
                  <a:lnTo>
                    <a:pt x="233" y="293"/>
                  </a:lnTo>
                  <a:lnTo>
                    <a:pt x="230" y="293"/>
                  </a:lnTo>
                  <a:lnTo>
                    <a:pt x="230" y="293"/>
                  </a:lnTo>
                  <a:lnTo>
                    <a:pt x="230" y="293"/>
                  </a:lnTo>
                  <a:lnTo>
                    <a:pt x="227" y="293"/>
                  </a:lnTo>
                  <a:lnTo>
                    <a:pt x="227" y="293"/>
                  </a:lnTo>
                  <a:lnTo>
                    <a:pt x="227" y="293"/>
                  </a:lnTo>
                  <a:lnTo>
                    <a:pt x="225" y="290"/>
                  </a:lnTo>
                  <a:lnTo>
                    <a:pt x="225" y="288"/>
                  </a:lnTo>
                  <a:lnTo>
                    <a:pt x="222" y="288"/>
                  </a:lnTo>
                  <a:lnTo>
                    <a:pt x="220" y="288"/>
                  </a:lnTo>
                  <a:lnTo>
                    <a:pt x="220" y="288"/>
                  </a:lnTo>
                  <a:lnTo>
                    <a:pt x="217" y="288"/>
                  </a:lnTo>
                  <a:lnTo>
                    <a:pt x="217" y="288"/>
                  </a:lnTo>
                  <a:lnTo>
                    <a:pt x="217" y="285"/>
                  </a:lnTo>
                  <a:lnTo>
                    <a:pt x="217" y="283"/>
                  </a:lnTo>
                  <a:lnTo>
                    <a:pt x="220" y="283"/>
                  </a:lnTo>
                  <a:lnTo>
                    <a:pt x="220" y="280"/>
                  </a:lnTo>
                  <a:lnTo>
                    <a:pt x="220" y="280"/>
                  </a:lnTo>
                  <a:lnTo>
                    <a:pt x="220" y="280"/>
                  </a:lnTo>
                  <a:lnTo>
                    <a:pt x="217" y="280"/>
                  </a:lnTo>
                  <a:lnTo>
                    <a:pt x="217" y="277"/>
                  </a:lnTo>
                  <a:lnTo>
                    <a:pt x="214" y="277"/>
                  </a:lnTo>
                  <a:lnTo>
                    <a:pt x="214" y="277"/>
                  </a:lnTo>
                  <a:lnTo>
                    <a:pt x="214" y="277"/>
                  </a:lnTo>
                  <a:lnTo>
                    <a:pt x="212" y="277"/>
                  </a:lnTo>
                  <a:lnTo>
                    <a:pt x="209" y="280"/>
                  </a:lnTo>
                  <a:lnTo>
                    <a:pt x="209" y="280"/>
                  </a:lnTo>
                  <a:lnTo>
                    <a:pt x="207" y="283"/>
                  </a:lnTo>
                  <a:lnTo>
                    <a:pt x="209" y="283"/>
                  </a:lnTo>
                  <a:lnTo>
                    <a:pt x="209" y="283"/>
                  </a:lnTo>
                  <a:lnTo>
                    <a:pt x="209" y="283"/>
                  </a:lnTo>
                  <a:lnTo>
                    <a:pt x="209" y="285"/>
                  </a:lnTo>
                  <a:lnTo>
                    <a:pt x="209" y="285"/>
                  </a:lnTo>
                  <a:lnTo>
                    <a:pt x="209" y="288"/>
                  </a:lnTo>
                  <a:lnTo>
                    <a:pt x="209" y="288"/>
                  </a:lnTo>
                  <a:lnTo>
                    <a:pt x="209" y="290"/>
                  </a:lnTo>
                  <a:lnTo>
                    <a:pt x="209" y="290"/>
                  </a:lnTo>
                  <a:lnTo>
                    <a:pt x="209" y="290"/>
                  </a:lnTo>
                  <a:lnTo>
                    <a:pt x="209" y="290"/>
                  </a:lnTo>
                  <a:lnTo>
                    <a:pt x="212" y="290"/>
                  </a:lnTo>
                  <a:lnTo>
                    <a:pt x="209" y="290"/>
                  </a:lnTo>
                  <a:lnTo>
                    <a:pt x="209" y="293"/>
                  </a:lnTo>
                  <a:lnTo>
                    <a:pt x="209" y="293"/>
                  </a:lnTo>
                  <a:lnTo>
                    <a:pt x="209" y="293"/>
                  </a:lnTo>
                  <a:lnTo>
                    <a:pt x="209" y="293"/>
                  </a:lnTo>
                  <a:lnTo>
                    <a:pt x="209" y="293"/>
                  </a:lnTo>
                  <a:lnTo>
                    <a:pt x="209" y="293"/>
                  </a:lnTo>
                  <a:lnTo>
                    <a:pt x="212" y="293"/>
                  </a:lnTo>
                  <a:lnTo>
                    <a:pt x="209" y="293"/>
                  </a:lnTo>
                  <a:lnTo>
                    <a:pt x="209" y="293"/>
                  </a:lnTo>
                  <a:lnTo>
                    <a:pt x="207" y="293"/>
                  </a:lnTo>
                  <a:lnTo>
                    <a:pt x="207" y="293"/>
                  </a:lnTo>
                  <a:lnTo>
                    <a:pt x="207" y="293"/>
                  </a:lnTo>
                  <a:lnTo>
                    <a:pt x="204" y="296"/>
                  </a:lnTo>
                  <a:lnTo>
                    <a:pt x="204" y="296"/>
                  </a:lnTo>
                  <a:lnTo>
                    <a:pt x="204" y="296"/>
                  </a:lnTo>
                  <a:lnTo>
                    <a:pt x="204" y="298"/>
                  </a:lnTo>
                  <a:lnTo>
                    <a:pt x="201" y="298"/>
                  </a:lnTo>
                  <a:lnTo>
                    <a:pt x="201" y="298"/>
                  </a:lnTo>
                  <a:lnTo>
                    <a:pt x="199" y="298"/>
                  </a:lnTo>
                  <a:lnTo>
                    <a:pt x="199" y="298"/>
                  </a:lnTo>
                  <a:lnTo>
                    <a:pt x="201" y="298"/>
                  </a:lnTo>
                  <a:lnTo>
                    <a:pt x="201" y="301"/>
                  </a:lnTo>
                  <a:lnTo>
                    <a:pt x="201" y="301"/>
                  </a:lnTo>
                  <a:lnTo>
                    <a:pt x="201" y="301"/>
                  </a:lnTo>
                  <a:lnTo>
                    <a:pt x="201" y="303"/>
                  </a:lnTo>
                  <a:lnTo>
                    <a:pt x="201" y="303"/>
                  </a:lnTo>
                  <a:lnTo>
                    <a:pt x="201" y="303"/>
                  </a:lnTo>
                  <a:lnTo>
                    <a:pt x="201" y="303"/>
                  </a:lnTo>
                  <a:lnTo>
                    <a:pt x="201" y="306"/>
                  </a:lnTo>
                  <a:lnTo>
                    <a:pt x="201" y="306"/>
                  </a:lnTo>
                  <a:lnTo>
                    <a:pt x="201" y="306"/>
                  </a:lnTo>
                  <a:lnTo>
                    <a:pt x="201" y="306"/>
                  </a:lnTo>
                  <a:lnTo>
                    <a:pt x="199" y="303"/>
                  </a:lnTo>
                  <a:lnTo>
                    <a:pt x="199" y="303"/>
                  </a:lnTo>
                  <a:lnTo>
                    <a:pt x="199" y="303"/>
                  </a:lnTo>
                  <a:lnTo>
                    <a:pt x="199" y="303"/>
                  </a:lnTo>
                  <a:lnTo>
                    <a:pt x="199" y="303"/>
                  </a:lnTo>
                  <a:lnTo>
                    <a:pt x="199" y="306"/>
                  </a:lnTo>
                  <a:lnTo>
                    <a:pt x="199" y="306"/>
                  </a:lnTo>
                  <a:lnTo>
                    <a:pt x="199" y="306"/>
                  </a:lnTo>
                  <a:lnTo>
                    <a:pt x="199" y="309"/>
                  </a:lnTo>
                  <a:lnTo>
                    <a:pt x="196" y="309"/>
                  </a:lnTo>
                  <a:lnTo>
                    <a:pt x="194" y="309"/>
                  </a:lnTo>
                  <a:lnTo>
                    <a:pt x="194" y="309"/>
                  </a:lnTo>
                  <a:lnTo>
                    <a:pt x="191" y="309"/>
                  </a:lnTo>
                  <a:lnTo>
                    <a:pt x="191" y="311"/>
                  </a:lnTo>
                  <a:lnTo>
                    <a:pt x="191" y="311"/>
                  </a:lnTo>
                  <a:lnTo>
                    <a:pt x="191" y="314"/>
                  </a:lnTo>
                  <a:lnTo>
                    <a:pt x="191" y="311"/>
                  </a:lnTo>
                  <a:lnTo>
                    <a:pt x="189" y="311"/>
                  </a:lnTo>
                  <a:lnTo>
                    <a:pt x="189" y="311"/>
                  </a:lnTo>
                  <a:lnTo>
                    <a:pt x="189" y="311"/>
                  </a:lnTo>
                  <a:lnTo>
                    <a:pt x="186" y="311"/>
                  </a:lnTo>
                  <a:lnTo>
                    <a:pt x="186" y="311"/>
                  </a:lnTo>
                  <a:lnTo>
                    <a:pt x="183" y="311"/>
                  </a:lnTo>
                  <a:lnTo>
                    <a:pt x="183" y="314"/>
                  </a:lnTo>
                  <a:lnTo>
                    <a:pt x="183" y="314"/>
                  </a:lnTo>
                  <a:lnTo>
                    <a:pt x="183" y="314"/>
                  </a:lnTo>
                  <a:lnTo>
                    <a:pt x="183" y="314"/>
                  </a:lnTo>
                  <a:lnTo>
                    <a:pt x="183" y="314"/>
                  </a:lnTo>
                  <a:lnTo>
                    <a:pt x="183" y="314"/>
                  </a:lnTo>
                  <a:lnTo>
                    <a:pt x="181" y="314"/>
                  </a:lnTo>
                  <a:lnTo>
                    <a:pt x="181" y="314"/>
                  </a:lnTo>
                  <a:lnTo>
                    <a:pt x="181" y="316"/>
                  </a:lnTo>
                  <a:lnTo>
                    <a:pt x="178" y="316"/>
                  </a:lnTo>
                  <a:lnTo>
                    <a:pt x="178" y="316"/>
                  </a:lnTo>
                  <a:lnTo>
                    <a:pt x="178" y="316"/>
                  </a:lnTo>
                  <a:lnTo>
                    <a:pt x="176" y="316"/>
                  </a:lnTo>
                  <a:lnTo>
                    <a:pt x="176" y="316"/>
                  </a:lnTo>
                  <a:lnTo>
                    <a:pt x="176" y="316"/>
                  </a:lnTo>
                  <a:lnTo>
                    <a:pt x="173" y="316"/>
                  </a:lnTo>
                  <a:lnTo>
                    <a:pt x="173" y="316"/>
                  </a:lnTo>
                  <a:lnTo>
                    <a:pt x="170" y="316"/>
                  </a:lnTo>
                  <a:lnTo>
                    <a:pt x="170" y="316"/>
                  </a:lnTo>
                  <a:lnTo>
                    <a:pt x="168" y="316"/>
                  </a:lnTo>
                  <a:lnTo>
                    <a:pt x="168" y="319"/>
                  </a:lnTo>
                  <a:lnTo>
                    <a:pt x="168" y="319"/>
                  </a:lnTo>
                  <a:lnTo>
                    <a:pt x="165" y="319"/>
                  </a:lnTo>
                  <a:lnTo>
                    <a:pt x="165" y="319"/>
                  </a:lnTo>
                  <a:lnTo>
                    <a:pt x="168" y="319"/>
                  </a:lnTo>
                  <a:lnTo>
                    <a:pt x="168" y="321"/>
                  </a:lnTo>
                  <a:lnTo>
                    <a:pt x="168" y="321"/>
                  </a:lnTo>
                  <a:lnTo>
                    <a:pt x="168" y="321"/>
                  </a:lnTo>
                  <a:lnTo>
                    <a:pt x="168" y="321"/>
                  </a:lnTo>
                  <a:lnTo>
                    <a:pt x="168" y="321"/>
                  </a:lnTo>
                  <a:lnTo>
                    <a:pt x="168" y="321"/>
                  </a:lnTo>
                  <a:lnTo>
                    <a:pt x="168" y="324"/>
                  </a:lnTo>
                  <a:lnTo>
                    <a:pt x="168" y="324"/>
                  </a:lnTo>
                  <a:lnTo>
                    <a:pt x="168" y="324"/>
                  </a:lnTo>
                  <a:lnTo>
                    <a:pt x="168" y="324"/>
                  </a:lnTo>
                  <a:lnTo>
                    <a:pt x="165" y="324"/>
                  </a:lnTo>
                  <a:lnTo>
                    <a:pt x="165" y="327"/>
                  </a:lnTo>
                  <a:lnTo>
                    <a:pt x="165" y="327"/>
                  </a:lnTo>
                  <a:lnTo>
                    <a:pt x="165" y="329"/>
                  </a:lnTo>
                  <a:lnTo>
                    <a:pt x="165" y="329"/>
                  </a:lnTo>
                  <a:lnTo>
                    <a:pt x="163" y="329"/>
                  </a:lnTo>
                  <a:lnTo>
                    <a:pt x="163" y="329"/>
                  </a:lnTo>
                  <a:lnTo>
                    <a:pt x="160" y="329"/>
                  </a:lnTo>
                  <a:lnTo>
                    <a:pt x="157" y="332"/>
                  </a:lnTo>
                  <a:lnTo>
                    <a:pt x="157" y="332"/>
                  </a:lnTo>
                  <a:lnTo>
                    <a:pt x="155" y="332"/>
                  </a:lnTo>
                  <a:lnTo>
                    <a:pt x="152" y="332"/>
                  </a:lnTo>
                  <a:lnTo>
                    <a:pt x="152" y="332"/>
                  </a:lnTo>
                  <a:lnTo>
                    <a:pt x="150" y="332"/>
                  </a:lnTo>
                  <a:lnTo>
                    <a:pt x="150" y="332"/>
                  </a:lnTo>
                  <a:lnTo>
                    <a:pt x="150" y="329"/>
                  </a:lnTo>
                  <a:lnTo>
                    <a:pt x="150" y="329"/>
                  </a:lnTo>
                  <a:lnTo>
                    <a:pt x="150" y="327"/>
                  </a:lnTo>
                  <a:lnTo>
                    <a:pt x="150" y="327"/>
                  </a:lnTo>
                  <a:lnTo>
                    <a:pt x="147" y="329"/>
                  </a:lnTo>
                  <a:lnTo>
                    <a:pt x="147" y="329"/>
                  </a:lnTo>
                  <a:lnTo>
                    <a:pt x="147" y="329"/>
                  </a:lnTo>
                  <a:lnTo>
                    <a:pt x="147" y="329"/>
                  </a:lnTo>
                  <a:lnTo>
                    <a:pt x="147" y="332"/>
                  </a:lnTo>
                  <a:lnTo>
                    <a:pt x="147" y="332"/>
                  </a:lnTo>
                  <a:lnTo>
                    <a:pt x="147" y="334"/>
                  </a:lnTo>
                  <a:lnTo>
                    <a:pt x="145" y="334"/>
                  </a:lnTo>
                  <a:lnTo>
                    <a:pt x="145" y="334"/>
                  </a:lnTo>
                  <a:lnTo>
                    <a:pt x="142" y="334"/>
                  </a:lnTo>
                  <a:lnTo>
                    <a:pt x="142" y="334"/>
                  </a:lnTo>
                  <a:lnTo>
                    <a:pt x="142" y="337"/>
                  </a:lnTo>
                  <a:lnTo>
                    <a:pt x="142" y="337"/>
                  </a:lnTo>
                  <a:lnTo>
                    <a:pt x="139" y="334"/>
                  </a:lnTo>
                  <a:lnTo>
                    <a:pt x="139" y="334"/>
                  </a:lnTo>
                  <a:lnTo>
                    <a:pt x="139" y="334"/>
                  </a:lnTo>
                  <a:lnTo>
                    <a:pt x="137" y="334"/>
                  </a:lnTo>
                  <a:lnTo>
                    <a:pt x="137" y="337"/>
                  </a:lnTo>
                  <a:lnTo>
                    <a:pt x="137" y="337"/>
                  </a:lnTo>
                  <a:lnTo>
                    <a:pt x="137" y="340"/>
                  </a:lnTo>
                  <a:lnTo>
                    <a:pt x="137" y="337"/>
                  </a:lnTo>
                  <a:lnTo>
                    <a:pt x="134" y="337"/>
                  </a:lnTo>
                  <a:lnTo>
                    <a:pt x="134" y="337"/>
                  </a:lnTo>
                  <a:lnTo>
                    <a:pt x="132" y="334"/>
                  </a:lnTo>
                  <a:lnTo>
                    <a:pt x="132" y="334"/>
                  </a:lnTo>
                  <a:lnTo>
                    <a:pt x="132" y="337"/>
                  </a:lnTo>
                  <a:lnTo>
                    <a:pt x="129" y="337"/>
                  </a:lnTo>
                  <a:lnTo>
                    <a:pt x="129" y="340"/>
                  </a:lnTo>
                  <a:lnTo>
                    <a:pt x="126" y="340"/>
                  </a:lnTo>
                  <a:lnTo>
                    <a:pt x="126" y="342"/>
                  </a:lnTo>
                  <a:lnTo>
                    <a:pt x="124" y="342"/>
                  </a:lnTo>
                  <a:lnTo>
                    <a:pt x="124" y="342"/>
                  </a:lnTo>
                  <a:lnTo>
                    <a:pt x="124" y="345"/>
                  </a:lnTo>
                  <a:lnTo>
                    <a:pt x="124" y="345"/>
                  </a:lnTo>
                  <a:lnTo>
                    <a:pt x="121" y="345"/>
                  </a:lnTo>
                  <a:lnTo>
                    <a:pt x="121" y="342"/>
                  </a:lnTo>
                  <a:lnTo>
                    <a:pt x="121" y="342"/>
                  </a:lnTo>
                  <a:lnTo>
                    <a:pt x="119" y="342"/>
                  </a:lnTo>
                  <a:lnTo>
                    <a:pt x="119" y="342"/>
                  </a:lnTo>
                  <a:lnTo>
                    <a:pt x="119" y="345"/>
                  </a:lnTo>
                  <a:lnTo>
                    <a:pt x="119" y="345"/>
                  </a:lnTo>
                  <a:lnTo>
                    <a:pt x="119" y="345"/>
                  </a:lnTo>
                  <a:lnTo>
                    <a:pt x="119" y="347"/>
                  </a:lnTo>
                  <a:lnTo>
                    <a:pt x="119" y="347"/>
                  </a:lnTo>
                  <a:lnTo>
                    <a:pt x="119" y="347"/>
                  </a:lnTo>
                  <a:lnTo>
                    <a:pt x="116" y="347"/>
                  </a:lnTo>
                  <a:lnTo>
                    <a:pt x="116" y="347"/>
                  </a:lnTo>
                  <a:lnTo>
                    <a:pt x="116" y="347"/>
                  </a:lnTo>
                  <a:lnTo>
                    <a:pt x="113" y="347"/>
                  </a:lnTo>
                  <a:lnTo>
                    <a:pt x="113" y="350"/>
                  </a:lnTo>
                  <a:lnTo>
                    <a:pt x="113" y="350"/>
                  </a:lnTo>
                  <a:lnTo>
                    <a:pt x="116" y="350"/>
                  </a:lnTo>
                  <a:lnTo>
                    <a:pt x="113" y="350"/>
                  </a:lnTo>
                  <a:lnTo>
                    <a:pt x="113" y="353"/>
                  </a:lnTo>
                  <a:lnTo>
                    <a:pt x="113" y="353"/>
                  </a:lnTo>
                  <a:lnTo>
                    <a:pt x="113" y="353"/>
                  </a:lnTo>
                  <a:lnTo>
                    <a:pt x="113" y="353"/>
                  </a:lnTo>
                  <a:lnTo>
                    <a:pt x="113" y="353"/>
                  </a:lnTo>
                  <a:lnTo>
                    <a:pt x="113" y="353"/>
                  </a:lnTo>
                  <a:lnTo>
                    <a:pt x="116" y="353"/>
                  </a:lnTo>
                  <a:lnTo>
                    <a:pt x="116" y="355"/>
                  </a:lnTo>
                  <a:lnTo>
                    <a:pt x="116" y="355"/>
                  </a:lnTo>
                  <a:lnTo>
                    <a:pt x="116" y="358"/>
                  </a:lnTo>
                  <a:lnTo>
                    <a:pt x="116" y="360"/>
                  </a:lnTo>
                  <a:lnTo>
                    <a:pt x="113" y="360"/>
                  </a:lnTo>
                  <a:lnTo>
                    <a:pt x="113" y="360"/>
                  </a:lnTo>
                  <a:lnTo>
                    <a:pt x="111" y="363"/>
                  </a:lnTo>
                  <a:lnTo>
                    <a:pt x="108" y="363"/>
                  </a:lnTo>
                  <a:lnTo>
                    <a:pt x="108" y="363"/>
                  </a:lnTo>
                  <a:lnTo>
                    <a:pt x="108" y="360"/>
                  </a:lnTo>
                  <a:lnTo>
                    <a:pt x="106" y="360"/>
                  </a:lnTo>
                  <a:lnTo>
                    <a:pt x="106" y="360"/>
                  </a:lnTo>
                  <a:lnTo>
                    <a:pt x="106" y="358"/>
                  </a:lnTo>
                  <a:lnTo>
                    <a:pt x="106" y="358"/>
                  </a:lnTo>
                  <a:lnTo>
                    <a:pt x="106" y="355"/>
                  </a:lnTo>
                  <a:lnTo>
                    <a:pt x="103" y="355"/>
                  </a:lnTo>
                  <a:lnTo>
                    <a:pt x="103" y="355"/>
                  </a:lnTo>
                  <a:lnTo>
                    <a:pt x="101" y="358"/>
                  </a:lnTo>
                  <a:lnTo>
                    <a:pt x="98" y="358"/>
                  </a:lnTo>
                  <a:lnTo>
                    <a:pt x="98" y="358"/>
                  </a:lnTo>
                  <a:lnTo>
                    <a:pt x="98" y="358"/>
                  </a:lnTo>
                  <a:lnTo>
                    <a:pt x="98" y="360"/>
                  </a:lnTo>
                  <a:lnTo>
                    <a:pt x="98" y="360"/>
                  </a:lnTo>
                  <a:lnTo>
                    <a:pt x="98" y="358"/>
                  </a:lnTo>
                  <a:lnTo>
                    <a:pt x="98" y="360"/>
                  </a:lnTo>
                  <a:lnTo>
                    <a:pt x="98" y="360"/>
                  </a:lnTo>
                  <a:lnTo>
                    <a:pt x="101" y="360"/>
                  </a:lnTo>
                  <a:lnTo>
                    <a:pt x="101" y="360"/>
                  </a:lnTo>
                  <a:lnTo>
                    <a:pt x="101" y="360"/>
                  </a:lnTo>
                  <a:lnTo>
                    <a:pt x="98" y="363"/>
                  </a:lnTo>
                  <a:lnTo>
                    <a:pt x="98" y="363"/>
                  </a:lnTo>
                  <a:lnTo>
                    <a:pt x="98" y="363"/>
                  </a:lnTo>
                  <a:lnTo>
                    <a:pt x="98" y="366"/>
                  </a:lnTo>
                  <a:lnTo>
                    <a:pt x="98" y="366"/>
                  </a:lnTo>
                  <a:lnTo>
                    <a:pt x="101" y="366"/>
                  </a:lnTo>
                  <a:lnTo>
                    <a:pt x="101" y="368"/>
                  </a:lnTo>
                  <a:lnTo>
                    <a:pt x="101" y="368"/>
                  </a:lnTo>
                  <a:lnTo>
                    <a:pt x="103" y="368"/>
                  </a:lnTo>
                  <a:lnTo>
                    <a:pt x="101" y="371"/>
                  </a:lnTo>
                  <a:lnTo>
                    <a:pt x="101" y="373"/>
                  </a:lnTo>
                  <a:lnTo>
                    <a:pt x="103" y="376"/>
                  </a:lnTo>
                  <a:lnTo>
                    <a:pt x="103" y="376"/>
                  </a:lnTo>
                  <a:lnTo>
                    <a:pt x="103" y="376"/>
                  </a:lnTo>
                  <a:lnTo>
                    <a:pt x="103" y="379"/>
                  </a:lnTo>
                  <a:lnTo>
                    <a:pt x="101" y="379"/>
                  </a:lnTo>
                  <a:lnTo>
                    <a:pt x="101" y="379"/>
                  </a:lnTo>
                  <a:lnTo>
                    <a:pt x="98" y="379"/>
                  </a:lnTo>
                  <a:lnTo>
                    <a:pt x="98" y="379"/>
                  </a:lnTo>
                  <a:lnTo>
                    <a:pt x="95" y="381"/>
                  </a:lnTo>
                  <a:lnTo>
                    <a:pt x="93" y="381"/>
                  </a:lnTo>
                  <a:lnTo>
                    <a:pt x="93" y="381"/>
                  </a:lnTo>
                  <a:lnTo>
                    <a:pt x="90" y="379"/>
                  </a:lnTo>
                  <a:lnTo>
                    <a:pt x="90" y="376"/>
                  </a:lnTo>
                  <a:lnTo>
                    <a:pt x="90" y="376"/>
                  </a:lnTo>
                  <a:lnTo>
                    <a:pt x="88" y="376"/>
                  </a:lnTo>
                  <a:lnTo>
                    <a:pt x="88" y="376"/>
                  </a:lnTo>
                  <a:lnTo>
                    <a:pt x="88" y="376"/>
                  </a:lnTo>
                  <a:lnTo>
                    <a:pt x="88" y="379"/>
                  </a:lnTo>
                  <a:lnTo>
                    <a:pt x="88" y="379"/>
                  </a:lnTo>
                  <a:lnTo>
                    <a:pt x="88" y="379"/>
                  </a:lnTo>
                  <a:lnTo>
                    <a:pt x="85" y="381"/>
                  </a:lnTo>
                  <a:lnTo>
                    <a:pt x="85" y="381"/>
                  </a:lnTo>
                  <a:lnTo>
                    <a:pt x="85" y="379"/>
                  </a:lnTo>
                  <a:lnTo>
                    <a:pt x="85" y="379"/>
                  </a:lnTo>
                  <a:lnTo>
                    <a:pt x="85" y="376"/>
                  </a:lnTo>
                  <a:lnTo>
                    <a:pt x="85" y="376"/>
                  </a:lnTo>
                  <a:lnTo>
                    <a:pt x="85" y="376"/>
                  </a:lnTo>
                  <a:lnTo>
                    <a:pt x="85" y="376"/>
                  </a:lnTo>
                  <a:lnTo>
                    <a:pt x="82" y="376"/>
                  </a:lnTo>
                  <a:lnTo>
                    <a:pt x="82" y="376"/>
                  </a:lnTo>
                  <a:lnTo>
                    <a:pt x="82" y="376"/>
                  </a:lnTo>
                  <a:lnTo>
                    <a:pt x="82" y="376"/>
                  </a:lnTo>
                  <a:lnTo>
                    <a:pt x="82" y="373"/>
                  </a:lnTo>
                  <a:lnTo>
                    <a:pt x="82" y="373"/>
                  </a:lnTo>
                  <a:lnTo>
                    <a:pt x="82" y="373"/>
                  </a:lnTo>
                  <a:lnTo>
                    <a:pt x="80" y="373"/>
                  </a:lnTo>
                  <a:lnTo>
                    <a:pt x="80" y="373"/>
                  </a:lnTo>
                  <a:lnTo>
                    <a:pt x="77" y="376"/>
                  </a:lnTo>
                  <a:lnTo>
                    <a:pt x="75" y="376"/>
                  </a:lnTo>
                  <a:lnTo>
                    <a:pt x="72" y="376"/>
                  </a:lnTo>
                  <a:lnTo>
                    <a:pt x="72" y="376"/>
                  </a:lnTo>
                  <a:lnTo>
                    <a:pt x="72" y="379"/>
                  </a:lnTo>
                  <a:lnTo>
                    <a:pt x="72" y="379"/>
                  </a:lnTo>
                  <a:lnTo>
                    <a:pt x="72" y="379"/>
                  </a:lnTo>
                  <a:lnTo>
                    <a:pt x="69" y="381"/>
                  </a:lnTo>
                  <a:lnTo>
                    <a:pt x="67" y="381"/>
                  </a:lnTo>
                  <a:lnTo>
                    <a:pt x="67" y="381"/>
                  </a:lnTo>
                  <a:lnTo>
                    <a:pt x="64" y="381"/>
                  </a:lnTo>
                  <a:lnTo>
                    <a:pt x="64" y="381"/>
                  </a:lnTo>
                  <a:lnTo>
                    <a:pt x="64" y="379"/>
                  </a:lnTo>
                  <a:lnTo>
                    <a:pt x="64" y="376"/>
                  </a:lnTo>
                  <a:lnTo>
                    <a:pt x="64" y="376"/>
                  </a:lnTo>
                  <a:lnTo>
                    <a:pt x="62" y="376"/>
                  </a:lnTo>
                  <a:lnTo>
                    <a:pt x="62" y="376"/>
                  </a:lnTo>
                  <a:lnTo>
                    <a:pt x="62" y="376"/>
                  </a:lnTo>
                  <a:lnTo>
                    <a:pt x="62" y="376"/>
                  </a:lnTo>
                  <a:lnTo>
                    <a:pt x="62" y="373"/>
                  </a:lnTo>
                  <a:lnTo>
                    <a:pt x="62" y="373"/>
                  </a:lnTo>
                  <a:lnTo>
                    <a:pt x="59" y="373"/>
                  </a:lnTo>
                  <a:lnTo>
                    <a:pt x="59" y="373"/>
                  </a:lnTo>
                  <a:lnTo>
                    <a:pt x="59" y="373"/>
                  </a:lnTo>
                  <a:lnTo>
                    <a:pt x="59" y="373"/>
                  </a:lnTo>
                  <a:lnTo>
                    <a:pt x="59" y="376"/>
                  </a:lnTo>
                  <a:lnTo>
                    <a:pt x="59" y="379"/>
                  </a:lnTo>
                  <a:lnTo>
                    <a:pt x="59" y="379"/>
                  </a:lnTo>
                  <a:lnTo>
                    <a:pt x="59" y="379"/>
                  </a:lnTo>
                  <a:lnTo>
                    <a:pt x="59" y="379"/>
                  </a:lnTo>
                  <a:lnTo>
                    <a:pt x="59" y="381"/>
                  </a:lnTo>
                  <a:lnTo>
                    <a:pt x="59" y="381"/>
                  </a:lnTo>
                  <a:lnTo>
                    <a:pt x="62" y="384"/>
                  </a:lnTo>
                  <a:lnTo>
                    <a:pt x="62" y="384"/>
                  </a:lnTo>
                  <a:lnTo>
                    <a:pt x="62" y="384"/>
                  </a:lnTo>
                  <a:lnTo>
                    <a:pt x="62" y="384"/>
                  </a:lnTo>
                  <a:lnTo>
                    <a:pt x="62" y="384"/>
                  </a:lnTo>
                  <a:lnTo>
                    <a:pt x="59" y="384"/>
                  </a:lnTo>
                  <a:lnTo>
                    <a:pt x="59" y="384"/>
                  </a:lnTo>
                  <a:lnTo>
                    <a:pt x="59" y="384"/>
                  </a:lnTo>
                  <a:lnTo>
                    <a:pt x="59" y="384"/>
                  </a:lnTo>
                  <a:lnTo>
                    <a:pt x="59" y="384"/>
                  </a:lnTo>
                  <a:lnTo>
                    <a:pt x="59" y="384"/>
                  </a:lnTo>
                  <a:lnTo>
                    <a:pt x="59" y="381"/>
                  </a:lnTo>
                  <a:lnTo>
                    <a:pt x="57" y="381"/>
                  </a:lnTo>
                  <a:lnTo>
                    <a:pt x="54" y="379"/>
                  </a:lnTo>
                  <a:lnTo>
                    <a:pt x="54" y="379"/>
                  </a:lnTo>
                  <a:lnTo>
                    <a:pt x="54" y="376"/>
                  </a:lnTo>
                  <a:lnTo>
                    <a:pt x="54" y="376"/>
                  </a:lnTo>
                  <a:lnTo>
                    <a:pt x="54" y="376"/>
                  </a:lnTo>
                  <a:lnTo>
                    <a:pt x="51" y="376"/>
                  </a:lnTo>
                  <a:lnTo>
                    <a:pt x="54" y="371"/>
                  </a:lnTo>
                  <a:lnTo>
                    <a:pt x="54" y="368"/>
                  </a:lnTo>
                  <a:lnTo>
                    <a:pt x="54" y="368"/>
                  </a:lnTo>
                  <a:lnTo>
                    <a:pt x="54" y="368"/>
                  </a:lnTo>
                  <a:lnTo>
                    <a:pt x="54" y="366"/>
                  </a:lnTo>
                  <a:lnTo>
                    <a:pt x="57" y="366"/>
                  </a:lnTo>
                  <a:lnTo>
                    <a:pt x="57" y="366"/>
                  </a:lnTo>
                  <a:lnTo>
                    <a:pt x="57" y="366"/>
                  </a:lnTo>
                  <a:lnTo>
                    <a:pt x="57" y="363"/>
                  </a:lnTo>
                  <a:lnTo>
                    <a:pt x="57" y="363"/>
                  </a:lnTo>
                  <a:lnTo>
                    <a:pt x="57" y="363"/>
                  </a:lnTo>
                  <a:lnTo>
                    <a:pt x="54" y="363"/>
                  </a:lnTo>
                  <a:lnTo>
                    <a:pt x="54" y="363"/>
                  </a:lnTo>
                  <a:lnTo>
                    <a:pt x="54" y="360"/>
                  </a:lnTo>
                  <a:lnTo>
                    <a:pt x="51" y="360"/>
                  </a:lnTo>
                  <a:lnTo>
                    <a:pt x="51" y="360"/>
                  </a:lnTo>
                  <a:lnTo>
                    <a:pt x="51" y="358"/>
                  </a:lnTo>
                  <a:lnTo>
                    <a:pt x="54" y="355"/>
                  </a:lnTo>
                  <a:lnTo>
                    <a:pt x="54" y="355"/>
                  </a:lnTo>
                  <a:lnTo>
                    <a:pt x="51" y="355"/>
                  </a:lnTo>
                  <a:lnTo>
                    <a:pt x="51" y="355"/>
                  </a:lnTo>
                  <a:lnTo>
                    <a:pt x="51" y="355"/>
                  </a:lnTo>
                  <a:lnTo>
                    <a:pt x="49" y="353"/>
                  </a:lnTo>
                  <a:lnTo>
                    <a:pt x="49" y="353"/>
                  </a:lnTo>
                  <a:lnTo>
                    <a:pt x="46" y="353"/>
                  </a:lnTo>
                  <a:lnTo>
                    <a:pt x="44" y="353"/>
                  </a:lnTo>
                  <a:lnTo>
                    <a:pt x="44" y="353"/>
                  </a:lnTo>
                  <a:lnTo>
                    <a:pt x="44" y="353"/>
                  </a:lnTo>
                  <a:lnTo>
                    <a:pt x="41" y="353"/>
                  </a:lnTo>
                  <a:lnTo>
                    <a:pt x="41" y="353"/>
                  </a:lnTo>
                  <a:lnTo>
                    <a:pt x="41" y="355"/>
                  </a:lnTo>
                  <a:lnTo>
                    <a:pt x="41" y="355"/>
                  </a:lnTo>
                  <a:lnTo>
                    <a:pt x="41" y="355"/>
                  </a:lnTo>
                  <a:lnTo>
                    <a:pt x="41" y="355"/>
                  </a:lnTo>
                  <a:lnTo>
                    <a:pt x="38" y="355"/>
                  </a:lnTo>
                  <a:lnTo>
                    <a:pt x="38" y="353"/>
                  </a:lnTo>
                  <a:lnTo>
                    <a:pt x="38" y="353"/>
                  </a:lnTo>
                  <a:lnTo>
                    <a:pt x="38" y="350"/>
                  </a:lnTo>
                  <a:lnTo>
                    <a:pt x="38" y="350"/>
                  </a:lnTo>
                  <a:lnTo>
                    <a:pt x="36" y="350"/>
                  </a:lnTo>
                  <a:lnTo>
                    <a:pt x="36" y="350"/>
                  </a:lnTo>
                  <a:lnTo>
                    <a:pt x="36" y="350"/>
                  </a:lnTo>
                  <a:lnTo>
                    <a:pt x="36" y="347"/>
                  </a:lnTo>
                  <a:lnTo>
                    <a:pt x="36" y="347"/>
                  </a:lnTo>
                  <a:lnTo>
                    <a:pt x="36" y="347"/>
                  </a:lnTo>
                  <a:lnTo>
                    <a:pt x="36" y="347"/>
                  </a:lnTo>
                  <a:lnTo>
                    <a:pt x="36" y="347"/>
                  </a:lnTo>
                  <a:lnTo>
                    <a:pt x="33" y="347"/>
                  </a:lnTo>
                  <a:lnTo>
                    <a:pt x="33" y="345"/>
                  </a:lnTo>
                  <a:lnTo>
                    <a:pt x="33" y="345"/>
                  </a:lnTo>
                  <a:lnTo>
                    <a:pt x="36" y="342"/>
                  </a:lnTo>
                  <a:lnTo>
                    <a:pt x="36" y="342"/>
                  </a:lnTo>
                  <a:lnTo>
                    <a:pt x="36" y="342"/>
                  </a:lnTo>
                  <a:lnTo>
                    <a:pt x="36" y="340"/>
                  </a:lnTo>
                  <a:lnTo>
                    <a:pt x="38" y="340"/>
                  </a:lnTo>
                  <a:lnTo>
                    <a:pt x="38" y="340"/>
                  </a:lnTo>
                  <a:lnTo>
                    <a:pt x="41" y="337"/>
                  </a:lnTo>
                  <a:lnTo>
                    <a:pt x="41" y="337"/>
                  </a:lnTo>
                  <a:lnTo>
                    <a:pt x="41" y="337"/>
                  </a:lnTo>
                  <a:lnTo>
                    <a:pt x="41" y="337"/>
                  </a:lnTo>
                  <a:lnTo>
                    <a:pt x="41" y="334"/>
                  </a:lnTo>
                  <a:lnTo>
                    <a:pt x="44" y="334"/>
                  </a:lnTo>
                  <a:lnTo>
                    <a:pt x="44" y="334"/>
                  </a:lnTo>
                  <a:lnTo>
                    <a:pt x="44" y="332"/>
                  </a:lnTo>
                  <a:lnTo>
                    <a:pt x="44" y="332"/>
                  </a:lnTo>
                  <a:lnTo>
                    <a:pt x="44" y="332"/>
                  </a:lnTo>
                  <a:lnTo>
                    <a:pt x="41" y="332"/>
                  </a:lnTo>
                  <a:lnTo>
                    <a:pt x="38" y="332"/>
                  </a:lnTo>
                  <a:lnTo>
                    <a:pt x="38" y="332"/>
                  </a:lnTo>
                  <a:lnTo>
                    <a:pt x="36" y="332"/>
                  </a:lnTo>
                  <a:lnTo>
                    <a:pt x="36" y="332"/>
                  </a:lnTo>
                  <a:lnTo>
                    <a:pt x="36" y="332"/>
                  </a:lnTo>
                  <a:lnTo>
                    <a:pt x="36" y="332"/>
                  </a:lnTo>
                  <a:lnTo>
                    <a:pt x="36" y="332"/>
                  </a:lnTo>
                  <a:lnTo>
                    <a:pt x="33" y="332"/>
                  </a:lnTo>
                  <a:lnTo>
                    <a:pt x="33" y="332"/>
                  </a:lnTo>
                  <a:lnTo>
                    <a:pt x="33" y="329"/>
                  </a:lnTo>
                  <a:lnTo>
                    <a:pt x="33" y="329"/>
                  </a:lnTo>
                  <a:lnTo>
                    <a:pt x="33" y="329"/>
                  </a:lnTo>
                  <a:lnTo>
                    <a:pt x="33" y="329"/>
                  </a:lnTo>
                  <a:lnTo>
                    <a:pt x="33" y="329"/>
                  </a:lnTo>
                  <a:lnTo>
                    <a:pt x="33" y="329"/>
                  </a:lnTo>
                  <a:lnTo>
                    <a:pt x="33" y="327"/>
                  </a:lnTo>
                  <a:lnTo>
                    <a:pt x="33" y="327"/>
                  </a:lnTo>
                  <a:lnTo>
                    <a:pt x="33" y="327"/>
                  </a:lnTo>
                  <a:lnTo>
                    <a:pt x="33" y="327"/>
                  </a:lnTo>
                  <a:lnTo>
                    <a:pt x="31" y="324"/>
                  </a:lnTo>
                  <a:lnTo>
                    <a:pt x="31" y="321"/>
                  </a:lnTo>
                  <a:lnTo>
                    <a:pt x="28" y="319"/>
                  </a:lnTo>
                  <a:lnTo>
                    <a:pt x="28" y="319"/>
                  </a:lnTo>
                  <a:lnTo>
                    <a:pt x="28" y="316"/>
                  </a:lnTo>
                  <a:lnTo>
                    <a:pt x="28" y="316"/>
                  </a:lnTo>
                  <a:lnTo>
                    <a:pt x="25" y="316"/>
                  </a:lnTo>
                  <a:lnTo>
                    <a:pt x="25" y="316"/>
                  </a:lnTo>
                  <a:lnTo>
                    <a:pt x="23" y="316"/>
                  </a:lnTo>
                  <a:lnTo>
                    <a:pt x="20" y="314"/>
                  </a:lnTo>
                  <a:lnTo>
                    <a:pt x="18" y="314"/>
                  </a:lnTo>
                  <a:lnTo>
                    <a:pt x="18" y="316"/>
                  </a:lnTo>
                  <a:lnTo>
                    <a:pt x="18" y="316"/>
                  </a:lnTo>
                  <a:lnTo>
                    <a:pt x="18" y="316"/>
                  </a:lnTo>
                  <a:lnTo>
                    <a:pt x="18" y="316"/>
                  </a:lnTo>
                  <a:lnTo>
                    <a:pt x="18" y="314"/>
                  </a:lnTo>
                  <a:lnTo>
                    <a:pt x="18" y="314"/>
                  </a:lnTo>
                  <a:lnTo>
                    <a:pt x="18" y="314"/>
                  </a:lnTo>
                  <a:lnTo>
                    <a:pt x="18" y="311"/>
                  </a:lnTo>
                  <a:lnTo>
                    <a:pt x="18" y="311"/>
                  </a:lnTo>
                  <a:lnTo>
                    <a:pt x="15" y="309"/>
                  </a:lnTo>
                  <a:lnTo>
                    <a:pt x="18" y="309"/>
                  </a:lnTo>
                  <a:lnTo>
                    <a:pt x="18" y="306"/>
                  </a:lnTo>
                  <a:lnTo>
                    <a:pt x="15" y="306"/>
                  </a:lnTo>
                  <a:lnTo>
                    <a:pt x="13" y="303"/>
                  </a:lnTo>
                  <a:lnTo>
                    <a:pt x="13" y="301"/>
                  </a:lnTo>
                  <a:lnTo>
                    <a:pt x="13" y="301"/>
                  </a:lnTo>
                  <a:lnTo>
                    <a:pt x="13" y="301"/>
                  </a:lnTo>
                  <a:lnTo>
                    <a:pt x="13" y="301"/>
                  </a:lnTo>
                  <a:lnTo>
                    <a:pt x="15" y="301"/>
                  </a:lnTo>
                  <a:lnTo>
                    <a:pt x="15" y="301"/>
                  </a:lnTo>
                  <a:lnTo>
                    <a:pt x="15" y="301"/>
                  </a:lnTo>
                  <a:lnTo>
                    <a:pt x="18" y="298"/>
                  </a:lnTo>
                  <a:lnTo>
                    <a:pt x="18" y="298"/>
                  </a:lnTo>
                  <a:lnTo>
                    <a:pt x="18" y="298"/>
                  </a:lnTo>
                  <a:lnTo>
                    <a:pt x="18" y="298"/>
                  </a:lnTo>
                  <a:lnTo>
                    <a:pt x="15" y="296"/>
                  </a:lnTo>
                  <a:lnTo>
                    <a:pt x="15" y="296"/>
                  </a:lnTo>
                  <a:lnTo>
                    <a:pt x="18" y="293"/>
                  </a:lnTo>
                  <a:lnTo>
                    <a:pt x="18" y="293"/>
                  </a:lnTo>
                  <a:lnTo>
                    <a:pt x="20" y="293"/>
                  </a:lnTo>
                  <a:lnTo>
                    <a:pt x="20" y="293"/>
                  </a:lnTo>
                  <a:lnTo>
                    <a:pt x="20" y="290"/>
                  </a:lnTo>
                  <a:lnTo>
                    <a:pt x="20" y="293"/>
                  </a:lnTo>
                  <a:lnTo>
                    <a:pt x="20" y="293"/>
                  </a:lnTo>
                  <a:lnTo>
                    <a:pt x="23" y="293"/>
                  </a:lnTo>
                  <a:lnTo>
                    <a:pt x="23" y="290"/>
                  </a:lnTo>
                  <a:lnTo>
                    <a:pt x="23" y="290"/>
                  </a:lnTo>
                  <a:lnTo>
                    <a:pt x="23" y="290"/>
                  </a:lnTo>
                  <a:lnTo>
                    <a:pt x="25" y="288"/>
                  </a:lnTo>
                  <a:lnTo>
                    <a:pt x="23" y="285"/>
                  </a:lnTo>
                  <a:lnTo>
                    <a:pt x="23" y="283"/>
                  </a:lnTo>
                  <a:lnTo>
                    <a:pt x="23" y="283"/>
                  </a:lnTo>
                  <a:lnTo>
                    <a:pt x="25" y="280"/>
                  </a:lnTo>
                  <a:lnTo>
                    <a:pt x="23" y="280"/>
                  </a:lnTo>
                  <a:lnTo>
                    <a:pt x="20" y="280"/>
                  </a:lnTo>
                  <a:lnTo>
                    <a:pt x="20" y="280"/>
                  </a:lnTo>
                  <a:lnTo>
                    <a:pt x="20" y="277"/>
                  </a:lnTo>
                  <a:lnTo>
                    <a:pt x="18" y="277"/>
                  </a:lnTo>
                  <a:lnTo>
                    <a:pt x="18" y="277"/>
                  </a:lnTo>
                  <a:lnTo>
                    <a:pt x="18" y="277"/>
                  </a:lnTo>
                  <a:lnTo>
                    <a:pt x="18" y="277"/>
                  </a:lnTo>
                  <a:lnTo>
                    <a:pt x="15" y="275"/>
                  </a:lnTo>
                  <a:lnTo>
                    <a:pt x="15" y="275"/>
                  </a:lnTo>
                  <a:lnTo>
                    <a:pt x="15" y="275"/>
                  </a:lnTo>
                  <a:lnTo>
                    <a:pt x="15" y="275"/>
                  </a:lnTo>
                  <a:lnTo>
                    <a:pt x="15" y="275"/>
                  </a:lnTo>
                  <a:lnTo>
                    <a:pt x="15" y="272"/>
                  </a:lnTo>
                  <a:lnTo>
                    <a:pt x="15" y="272"/>
                  </a:lnTo>
                  <a:lnTo>
                    <a:pt x="18" y="270"/>
                  </a:lnTo>
                  <a:lnTo>
                    <a:pt x="15" y="270"/>
                  </a:lnTo>
                  <a:lnTo>
                    <a:pt x="13" y="270"/>
                  </a:lnTo>
                  <a:lnTo>
                    <a:pt x="13" y="270"/>
                  </a:lnTo>
                  <a:lnTo>
                    <a:pt x="10" y="270"/>
                  </a:lnTo>
                  <a:lnTo>
                    <a:pt x="10" y="270"/>
                  </a:lnTo>
                  <a:lnTo>
                    <a:pt x="7" y="270"/>
                  </a:lnTo>
                  <a:lnTo>
                    <a:pt x="5" y="270"/>
                  </a:lnTo>
                  <a:lnTo>
                    <a:pt x="5" y="272"/>
                  </a:lnTo>
                  <a:lnTo>
                    <a:pt x="2" y="270"/>
                  </a:lnTo>
                  <a:lnTo>
                    <a:pt x="2" y="270"/>
                  </a:lnTo>
                  <a:lnTo>
                    <a:pt x="5" y="270"/>
                  </a:lnTo>
                  <a:lnTo>
                    <a:pt x="5" y="270"/>
                  </a:lnTo>
                  <a:lnTo>
                    <a:pt x="5" y="267"/>
                  </a:lnTo>
                  <a:lnTo>
                    <a:pt x="5" y="267"/>
                  </a:lnTo>
                  <a:lnTo>
                    <a:pt x="2" y="264"/>
                  </a:lnTo>
                  <a:lnTo>
                    <a:pt x="2" y="264"/>
                  </a:lnTo>
                  <a:lnTo>
                    <a:pt x="0" y="262"/>
                  </a:lnTo>
                  <a:lnTo>
                    <a:pt x="0" y="262"/>
                  </a:lnTo>
                  <a:lnTo>
                    <a:pt x="0" y="259"/>
                  </a:lnTo>
                  <a:lnTo>
                    <a:pt x="0" y="257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73" name="Freeform 113"/>
            <p:cNvSpPr>
              <a:spLocks/>
            </p:cNvSpPr>
            <p:nvPr/>
          </p:nvSpPr>
          <p:spPr bwMode="auto">
            <a:xfrm>
              <a:off x="754" y="2784"/>
              <a:ext cx="401" cy="384"/>
            </a:xfrm>
            <a:custGeom>
              <a:avLst/>
              <a:gdLst>
                <a:gd name="T0" fmla="*/ 20 w 401"/>
                <a:gd name="T1" fmla="*/ 249 h 384"/>
                <a:gd name="T2" fmla="*/ 28 w 401"/>
                <a:gd name="T3" fmla="*/ 236 h 384"/>
                <a:gd name="T4" fmla="*/ 41 w 401"/>
                <a:gd name="T5" fmla="*/ 202 h 384"/>
                <a:gd name="T6" fmla="*/ 33 w 401"/>
                <a:gd name="T7" fmla="*/ 168 h 384"/>
                <a:gd name="T8" fmla="*/ 18 w 401"/>
                <a:gd name="T9" fmla="*/ 148 h 384"/>
                <a:gd name="T10" fmla="*/ 10 w 401"/>
                <a:gd name="T11" fmla="*/ 124 h 384"/>
                <a:gd name="T12" fmla="*/ 31 w 401"/>
                <a:gd name="T13" fmla="*/ 109 h 384"/>
                <a:gd name="T14" fmla="*/ 59 w 401"/>
                <a:gd name="T15" fmla="*/ 122 h 384"/>
                <a:gd name="T16" fmla="*/ 82 w 401"/>
                <a:gd name="T17" fmla="*/ 111 h 384"/>
                <a:gd name="T18" fmla="*/ 106 w 401"/>
                <a:gd name="T19" fmla="*/ 93 h 384"/>
                <a:gd name="T20" fmla="*/ 106 w 401"/>
                <a:gd name="T21" fmla="*/ 70 h 384"/>
                <a:gd name="T22" fmla="*/ 160 w 401"/>
                <a:gd name="T23" fmla="*/ 44 h 384"/>
                <a:gd name="T24" fmla="*/ 189 w 401"/>
                <a:gd name="T25" fmla="*/ 26 h 384"/>
                <a:gd name="T26" fmla="*/ 204 w 401"/>
                <a:gd name="T27" fmla="*/ 13 h 384"/>
                <a:gd name="T28" fmla="*/ 233 w 401"/>
                <a:gd name="T29" fmla="*/ 34 h 384"/>
                <a:gd name="T30" fmla="*/ 230 w 401"/>
                <a:gd name="T31" fmla="*/ 60 h 384"/>
                <a:gd name="T32" fmla="*/ 225 w 401"/>
                <a:gd name="T33" fmla="*/ 75 h 384"/>
                <a:gd name="T34" fmla="*/ 251 w 401"/>
                <a:gd name="T35" fmla="*/ 80 h 384"/>
                <a:gd name="T36" fmla="*/ 279 w 401"/>
                <a:gd name="T37" fmla="*/ 70 h 384"/>
                <a:gd name="T38" fmla="*/ 287 w 401"/>
                <a:gd name="T39" fmla="*/ 52 h 384"/>
                <a:gd name="T40" fmla="*/ 277 w 401"/>
                <a:gd name="T41" fmla="*/ 23 h 384"/>
                <a:gd name="T42" fmla="*/ 284 w 401"/>
                <a:gd name="T43" fmla="*/ 16 h 384"/>
                <a:gd name="T44" fmla="*/ 315 w 401"/>
                <a:gd name="T45" fmla="*/ 3 h 384"/>
                <a:gd name="T46" fmla="*/ 318 w 401"/>
                <a:gd name="T47" fmla="*/ 21 h 384"/>
                <a:gd name="T48" fmla="*/ 346 w 401"/>
                <a:gd name="T49" fmla="*/ 16 h 384"/>
                <a:gd name="T50" fmla="*/ 362 w 401"/>
                <a:gd name="T51" fmla="*/ 18 h 384"/>
                <a:gd name="T52" fmla="*/ 349 w 401"/>
                <a:gd name="T53" fmla="*/ 34 h 384"/>
                <a:gd name="T54" fmla="*/ 354 w 401"/>
                <a:gd name="T55" fmla="*/ 54 h 384"/>
                <a:gd name="T56" fmla="*/ 352 w 401"/>
                <a:gd name="T57" fmla="*/ 67 h 384"/>
                <a:gd name="T58" fmla="*/ 365 w 401"/>
                <a:gd name="T59" fmla="*/ 75 h 384"/>
                <a:gd name="T60" fmla="*/ 372 w 401"/>
                <a:gd name="T61" fmla="*/ 98 h 384"/>
                <a:gd name="T62" fmla="*/ 385 w 401"/>
                <a:gd name="T63" fmla="*/ 109 h 384"/>
                <a:gd name="T64" fmla="*/ 398 w 401"/>
                <a:gd name="T65" fmla="*/ 127 h 384"/>
                <a:gd name="T66" fmla="*/ 390 w 401"/>
                <a:gd name="T67" fmla="*/ 150 h 384"/>
                <a:gd name="T68" fmla="*/ 383 w 401"/>
                <a:gd name="T69" fmla="*/ 174 h 384"/>
                <a:gd name="T70" fmla="*/ 365 w 401"/>
                <a:gd name="T71" fmla="*/ 189 h 384"/>
                <a:gd name="T72" fmla="*/ 339 w 401"/>
                <a:gd name="T73" fmla="*/ 189 h 384"/>
                <a:gd name="T74" fmla="*/ 313 w 401"/>
                <a:gd name="T75" fmla="*/ 202 h 384"/>
                <a:gd name="T76" fmla="*/ 310 w 401"/>
                <a:gd name="T77" fmla="*/ 223 h 384"/>
                <a:gd name="T78" fmla="*/ 315 w 401"/>
                <a:gd name="T79" fmla="*/ 244 h 384"/>
                <a:gd name="T80" fmla="*/ 297 w 401"/>
                <a:gd name="T81" fmla="*/ 257 h 384"/>
                <a:gd name="T82" fmla="*/ 284 w 401"/>
                <a:gd name="T83" fmla="*/ 283 h 384"/>
                <a:gd name="T84" fmla="*/ 258 w 401"/>
                <a:gd name="T85" fmla="*/ 296 h 384"/>
                <a:gd name="T86" fmla="*/ 246 w 401"/>
                <a:gd name="T87" fmla="*/ 319 h 384"/>
                <a:gd name="T88" fmla="*/ 225 w 401"/>
                <a:gd name="T89" fmla="*/ 290 h 384"/>
                <a:gd name="T90" fmla="*/ 209 w 401"/>
                <a:gd name="T91" fmla="*/ 290 h 384"/>
                <a:gd name="T92" fmla="*/ 201 w 401"/>
                <a:gd name="T93" fmla="*/ 301 h 384"/>
                <a:gd name="T94" fmla="*/ 186 w 401"/>
                <a:gd name="T95" fmla="*/ 311 h 384"/>
                <a:gd name="T96" fmla="*/ 168 w 401"/>
                <a:gd name="T97" fmla="*/ 321 h 384"/>
                <a:gd name="T98" fmla="*/ 147 w 401"/>
                <a:gd name="T99" fmla="*/ 329 h 384"/>
                <a:gd name="T100" fmla="*/ 124 w 401"/>
                <a:gd name="T101" fmla="*/ 342 h 384"/>
                <a:gd name="T102" fmla="*/ 116 w 401"/>
                <a:gd name="T103" fmla="*/ 353 h 384"/>
                <a:gd name="T104" fmla="*/ 101 w 401"/>
                <a:gd name="T105" fmla="*/ 360 h 384"/>
                <a:gd name="T106" fmla="*/ 88 w 401"/>
                <a:gd name="T107" fmla="*/ 379 h 384"/>
                <a:gd name="T108" fmla="*/ 67 w 401"/>
                <a:gd name="T109" fmla="*/ 381 h 384"/>
                <a:gd name="T110" fmla="*/ 59 w 401"/>
                <a:gd name="T111" fmla="*/ 384 h 384"/>
                <a:gd name="T112" fmla="*/ 51 w 401"/>
                <a:gd name="T113" fmla="*/ 358 h 384"/>
                <a:gd name="T114" fmla="*/ 36 w 401"/>
                <a:gd name="T115" fmla="*/ 347 h 384"/>
                <a:gd name="T116" fmla="*/ 33 w 401"/>
                <a:gd name="T117" fmla="*/ 332 h 384"/>
                <a:gd name="T118" fmla="*/ 18 w 401"/>
                <a:gd name="T119" fmla="*/ 314 h 384"/>
                <a:gd name="T120" fmla="*/ 23 w 401"/>
                <a:gd name="T121" fmla="*/ 290 h 384"/>
                <a:gd name="T122" fmla="*/ 7 w 401"/>
                <a:gd name="T123" fmla="*/ 27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1" h="384">
                  <a:moveTo>
                    <a:pt x="0" y="257"/>
                  </a:moveTo>
                  <a:lnTo>
                    <a:pt x="0" y="257"/>
                  </a:lnTo>
                  <a:lnTo>
                    <a:pt x="2" y="257"/>
                  </a:lnTo>
                  <a:lnTo>
                    <a:pt x="5" y="257"/>
                  </a:lnTo>
                  <a:lnTo>
                    <a:pt x="5" y="257"/>
                  </a:lnTo>
                  <a:lnTo>
                    <a:pt x="5" y="257"/>
                  </a:lnTo>
                  <a:lnTo>
                    <a:pt x="5" y="257"/>
                  </a:lnTo>
                  <a:lnTo>
                    <a:pt x="7" y="257"/>
                  </a:lnTo>
                  <a:lnTo>
                    <a:pt x="7" y="259"/>
                  </a:lnTo>
                  <a:lnTo>
                    <a:pt x="7" y="259"/>
                  </a:lnTo>
                  <a:lnTo>
                    <a:pt x="7" y="259"/>
                  </a:lnTo>
                  <a:lnTo>
                    <a:pt x="7" y="259"/>
                  </a:lnTo>
                  <a:lnTo>
                    <a:pt x="10" y="259"/>
                  </a:lnTo>
                  <a:lnTo>
                    <a:pt x="10" y="262"/>
                  </a:lnTo>
                  <a:lnTo>
                    <a:pt x="10" y="262"/>
                  </a:lnTo>
                  <a:lnTo>
                    <a:pt x="10" y="262"/>
                  </a:lnTo>
                  <a:lnTo>
                    <a:pt x="10" y="259"/>
                  </a:lnTo>
                  <a:lnTo>
                    <a:pt x="10" y="259"/>
                  </a:lnTo>
                  <a:lnTo>
                    <a:pt x="10" y="259"/>
                  </a:lnTo>
                  <a:lnTo>
                    <a:pt x="10" y="259"/>
                  </a:lnTo>
                  <a:lnTo>
                    <a:pt x="10" y="257"/>
                  </a:lnTo>
                  <a:lnTo>
                    <a:pt x="10" y="257"/>
                  </a:lnTo>
                  <a:lnTo>
                    <a:pt x="13" y="254"/>
                  </a:lnTo>
                  <a:lnTo>
                    <a:pt x="13" y="254"/>
                  </a:lnTo>
                  <a:lnTo>
                    <a:pt x="13" y="254"/>
                  </a:lnTo>
                  <a:lnTo>
                    <a:pt x="13" y="254"/>
                  </a:lnTo>
                  <a:lnTo>
                    <a:pt x="15" y="251"/>
                  </a:lnTo>
                  <a:lnTo>
                    <a:pt x="18" y="251"/>
                  </a:lnTo>
                  <a:lnTo>
                    <a:pt x="20" y="249"/>
                  </a:lnTo>
                  <a:lnTo>
                    <a:pt x="20" y="249"/>
                  </a:lnTo>
                  <a:lnTo>
                    <a:pt x="20" y="246"/>
                  </a:lnTo>
                  <a:lnTo>
                    <a:pt x="23" y="246"/>
                  </a:lnTo>
                  <a:lnTo>
                    <a:pt x="23" y="246"/>
                  </a:lnTo>
                  <a:lnTo>
                    <a:pt x="23" y="246"/>
                  </a:lnTo>
                  <a:lnTo>
                    <a:pt x="23" y="244"/>
                  </a:lnTo>
                  <a:lnTo>
                    <a:pt x="23" y="244"/>
                  </a:lnTo>
                  <a:lnTo>
                    <a:pt x="25" y="244"/>
                  </a:lnTo>
                  <a:lnTo>
                    <a:pt x="25" y="244"/>
                  </a:lnTo>
                  <a:lnTo>
                    <a:pt x="25" y="244"/>
                  </a:lnTo>
                  <a:lnTo>
                    <a:pt x="28" y="241"/>
                  </a:lnTo>
                  <a:lnTo>
                    <a:pt x="31" y="241"/>
                  </a:lnTo>
                  <a:lnTo>
                    <a:pt x="33" y="241"/>
                  </a:lnTo>
                  <a:lnTo>
                    <a:pt x="33" y="241"/>
                  </a:lnTo>
                  <a:lnTo>
                    <a:pt x="33" y="241"/>
                  </a:lnTo>
                  <a:lnTo>
                    <a:pt x="33" y="239"/>
                  </a:lnTo>
                  <a:lnTo>
                    <a:pt x="33" y="239"/>
                  </a:lnTo>
                  <a:lnTo>
                    <a:pt x="33" y="239"/>
                  </a:lnTo>
                  <a:lnTo>
                    <a:pt x="33" y="239"/>
                  </a:lnTo>
                  <a:lnTo>
                    <a:pt x="33" y="239"/>
                  </a:lnTo>
                  <a:lnTo>
                    <a:pt x="31" y="236"/>
                  </a:lnTo>
                  <a:lnTo>
                    <a:pt x="31" y="236"/>
                  </a:lnTo>
                  <a:lnTo>
                    <a:pt x="33" y="236"/>
                  </a:lnTo>
                  <a:lnTo>
                    <a:pt x="33" y="236"/>
                  </a:lnTo>
                  <a:lnTo>
                    <a:pt x="33" y="233"/>
                  </a:lnTo>
                  <a:lnTo>
                    <a:pt x="33" y="233"/>
                  </a:lnTo>
                  <a:lnTo>
                    <a:pt x="33" y="233"/>
                  </a:lnTo>
                  <a:lnTo>
                    <a:pt x="31" y="233"/>
                  </a:lnTo>
                  <a:lnTo>
                    <a:pt x="28" y="236"/>
                  </a:lnTo>
                  <a:lnTo>
                    <a:pt x="25" y="239"/>
                  </a:lnTo>
                  <a:lnTo>
                    <a:pt x="25" y="239"/>
                  </a:lnTo>
                  <a:lnTo>
                    <a:pt x="23" y="236"/>
                  </a:lnTo>
                  <a:lnTo>
                    <a:pt x="23" y="236"/>
                  </a:lnTo>
                  <a:lnTo>
                    <a:pt x="23" y="233"/>
                  </a:lnTo>
                  <a:lnTo>
                    <a:pt x="23" y="231"/>
                  </a:lnTo>
                  <a:lnTo>
                    <a:pt x="23" y="228"/>
                  </a:lnTo>
                  <a:lnTo>
                    <a:pt x="23" y="228"/>
                  </a:lnTo>
                  <a:lnTo>
                    <a:pt x="23" y="228"/>
                  </a:lnTo>
                  <a:lnTo>
                    <a:pt x="25" y="228"/>
                  </a:lnTo>
                  <a:lnTo>
                    <a:pt x="23" y="228"/>
                  </a:lnTo>
                  <a:lnTo>
                    <a:pt x="23" y="226"/>
                  </a:lnTo>
                  <a:lnTo>
                    <a:pt x="23" y="226"/>
                  </a:lnTo>
                  <a:lnTo>
                    <a:pt x="25" y="223"/>
                  </a:lnTo>
                  <a:lnTo>
                    <a:pt x="28" y="220"/>
                  </a:lnTo>
                  <a:lnTo>
                    <a:pt x="28" y="218"/>
                  </a:lnTo>
                  <a:lnTo>
                    <a:pt x="28" y="215"/>
                  </a:lnTo>
                  <a:lnTo>
                    <a:pt x="31" y="215"/>
                  </a:lnTo>
                  <a:lnTo>
                    <a:pt x="31" y="213"/>
                  </a:lnTo>
                  <a:lnTo>
                    <a:pt x="33" y="213"/>
                  </a:lnTo>
                  <a:lnTo>
                    <a:pt x="33" y="210"/>
                  </a:lnTo>
                  <a:lnTo>
                    <a:pt x="36" y="210"/>
                  </a:lnTo>
                  <a:lnTo>
                    <a:pt x="36" y="207"/>
                  </a:lnTo>
                  <a:lnTo>
                    <a:pt x="36" y="207"/>
                  </a:lnTo>
                  <a:lnTo>
                    <a:pt x="36" y="207"/>
                  </a:lnTo>
                  <a:lnTo>
                    <a:pt x="36" y="207"/>
                  </a:lnTo>
                  <a:lnTo>
                    <a:pt x="38" y="205"/>
                  </a:lnTo>
                  <a:lnTo>
                    <a:pt x="38" y="205"/>
                  </a:lnTo>
                  <a:lnTo>
                    <a:pt x="41" y="202"/>
                  </a:lnTo>
                  <a:lnTo>
                    <a:pt x="41" y="202"/>
                  </a:lnTo>
                  <a:lnTo>
                    <a:pt x="38" y="200"/>
                  </a:lnTo>
                  <a:lnTo>
                    <a:pt x="38" y="197"/>
                  </a:lnTo>
                  <a:lnTo>
                    <a:pt x="38" y="197"/>
                  </a:lnTo>
                  <a:lnTo>
                    <a:pt x="41" y="197"/>
                  </a:lnTo>
                  <a:lnTo>
                    <a:pt x="38" y="197"/>
                  </a:lnTo>
                  <a:lnTo>
                    <a:pt x="38" y="197"/>
                  </a:lnTo>
                  <a:lnTo>
                    <a:pt x="38" y="197"/>
                  </a:lnTo>
                  <a:lnTo>
                    <a:pt x="36" y="197"/>
                  </a:lnTo>
                  <a:lnTo>
                    <a:pt x="38" y="194"/>
                  </a:lnTo>
                  <a:lnTo>
                    <a:pt x="38" y="192"/>
                  </a:lnTo>
                  <a:lnTo>
                    <a:pt x="38" y="189"/>
                  </a:lnTo>
                  <a:lnTo>
                    <a:pt x="38" y="189"/>
                  </a:lnTo>
                  <a:lnTo>
                    <a:pt x="38" y="189"/>
                  </a:lnTo>
                  <a:lnTo>
                    <a:pt x="38" y="187"/>
                  </a:lnTo>
                  <a:lnTo>
                    <a:pt x="41" y="184"/>
                  </a:lnTo>
                  <a:lnTo>
                    <a:pt x="38" y="184"/>
                  </a:lnTo>
                  <a:lnTo>
                    <a:pt x="38" y="181"/>
                  </a:lnTo>
                  <a:lnTo>
                    <a:pt x="38" y="181"/>
                  </a:lnTo>
                  <a:lnTo>
                    <a:pt x="38" y="179"/>
                  </a:lnTo>
                  <a:lnTo>
                    <a:pt x="38" y="179"/>
                  </a:lnTo>
                  <a:lnTo>
                    <a:pt x="38" y="176"/>
                  </a:lnTo>
                  <a:lnTo>
                    <a:pt x="38" y="176"/>
                  </a:lnTo>
                  <a:lnTo>
                    <a:pt x="36" y="174"/>
                  </a:lnTo>
                  <a:lnTo>
                    <a:pt x="36" y="174"/>
                  </a:lnTo>
                  <a:lnTo>
                    <a:pt x="36" y="174"/>
                  </a:lnTo>
                  <a:lnTo>
                    <a:pt x="33" y="174"/>
                  </a:lnTo>
                  <a:lnTo>
                    <a:pt x="33" y="171"/>
                  </a:lnTo>
                  <a:lnTo>
                    <a:pt x="33" y="168"/>
                  </a:lnTo>
                  <a:lnTo>
                    <a:pt x="33" y="168"/>
                  </a:lnTo>
                  <a:lnTo>
                    <a:pt x="31" y="166"/>
                  </a:lnTo>
                  <a:lnTo>
                    <a:pt x="31" y="166"/>
                  </a:lnTo>
                  <a:lnTo>
                    <a:pt x="28" y="166"/>
                  </a:lnTo>
                  <a:lnTo>
                    <a:pt x="28" y="163"/>
                  </a:lnTo>
                  <a:lnTo>
                    <a:pt x="28" y="163"/>
                  </a:lnTo>
                  <a:lnTo>
                    <a:pt x="25" y="161"/>
                  </a:lnTo>
                  <a:lnTo>
                    <a:pt x="25" y="161"/>
                  </a:lnTo>
                  <a:lnTo>
                    <a:pt x="25" y="161"/>
                  </a:lnTo>
                  <a:lnTo>
                    <a:pt x="25" y="158"/>
                  </a:lnTo>
                  <a:lnTo>
                    <a:pt x="25" y="158"/>
                  </a:lnTo>
                  <a:lnTo>
                    <a:pt x="25" y="156"/>
                  </a:lnTo>
                  <a:lnTo>
                    <a:pt x="28" y="153"/>
                  </a:lnTo>
                  <a:lnTo>
                    <a:pt x="28" y="153"/>
                  </a:lnTo>
                  <a:lnTo>
                    <a:pt x="28" y="153"/>
                  </a:lnTo>
                  <a:lnTo>
                    <a:pt x="28" y="153"/>
                  </a:lnTo>
                  <a:lnTo>
                    <a:pt x="28" y="153"/>
                  </a:lnTo>
                  <a:lnTo>
                    <a:pt x="28" y="153"/>
                  </a:lnTo>
                  <a:lnTo>
                    <a:pt x="28" y="153"/>
                  </a:lnTo>
                  <a:lnTo>
                    <a:pt x="28" y="153"/>
                  </a:lnTo>
                  <a:lnTo>
                    <a:pt x="28" y="150"/>
                  </a:lnTo>
                  <a:lnTo>
                    <a:pt x="25" y="150"/>
                  </a:lnTo>
                  <a:lnTo>
                    <a:pt x="25" y="150"/>
                  </a:lnTo>
                  <a:lnTo>
                    <a:pt x="23" y="150"/>
                  </a:lnTo>
                  <a:lnTo>
                    <a:pt x="23" y="150"/>
                  </a:lnTo>
                  <a:lnTo>
                    <a:pt x="20" y="150"/>
                  </a:lnTo>
                  <a:lnTo>
                    <a:pt x="18" y="150"/>
                  </a:lnTo>
                  <a:lnTo>
                    <a:pt x="18" y="148"/>
                  </a:lnTo>
                  <a:lnTo>
                    <a:pt x="18" y="148"/>
                  </a:lnTo>
                  <a:lnTo>
                    <a:pt x="18" y="145"/>
                  </a:lnTo>
                  <a:lnTo>
                    <a:pt x="18" y="145"/>
                  </a:lnTo>
                  <a:lnTo>
                    <a:pt x="18" y="143"/>
                  </a:lnTo>
                  <a:lnTo>
                    <a:pt x="18" y="143"/>
                  </a:lnTo>
                  <a:lnTo>
                    <a:pt x="20" y="143"/>
                  </a:lnTo>
                  <a:lnTo>
                    <a:pt x="20" y="143"/>
                  </a:lnTo>
                  <a:lnTo>
                    <a:pt x="18" y="140"/>
                  </a:lnTo>
                  <a:lnTo>
                    <a:pt x="18" y="140"/>
                  </a:lnTo>
                  <a:lnTo>
                    <a:pt x="15" y="137"/>
                  </a:lnTo>
                  <a:lnTo>
                    <a:pt x="15" y="137"/>
                  </a:lnTo>
                  <a:lnTo>
                    <a:pt x="13" y="137"/>
                  </a:lnTo>
                  <a:lnTo>
                    <a:pt x="13" y="137"/>
                  </a:lnTo>
                  <a:lnTo>
                    <a:pt x="10" y="137"/>
                  </a:lnTo>
                  <a:lnTo>
                    <a:pt x="10" y="137"/>
                  </a:lnTo>
                  <a:lnTo>
                    <a:pt x="10" y="135"/>
                  </a:lnTo>
                  <a:lnTo>
                    <a:pt x="10" y="135"/>
                  </a:lnTo>
                  <a:lnTo>
                    <a:pt x="13" y="135"/>
                  </a:lnTo>
                  <a:lnTo>
                    <a:pt x="13" y="132"/>
                  </a:lnTo>
                  <a:lnTo>
                    <a:pt x="15" y="132"/>
                  </a:lnTo>
                  <a:lnTo>
                    <a:pt x="15" y="132"/>
                  </a:lnTo>
                  <a:lnTo>
                    <a:pt x="13" y="132"/>
                  </a:lnTo>
                  <a:lnTo>
                    <a:pt x="13" y="130"/>
                  </a:lnTo>
                  <a:lnTo>
                    <a:pt x="13" y="130"/>
                  </a:lnTo>
                  <a:lnTo>
                    <a:pt x="13" y="130"/>
                  </a:lnTo>
                  <a:lnTo>
                    <a:pt x="13" y="130"/>
                  </a:lnTo>
                  <a:lnTo>
                    <a:pt x="13" y="127"/>
                  </a:lnTo>
                  <a:lnTo>
                    <a:pt x="10" y="127"/>
                  </a:lnTo>
                  <a:lnTo>
                    <a:pt x="10" y="124"/>
                  </a:lnTo>
                  <a:lnTo>
                    <a:pt x="10" y="124"/>
                  </a:lnTo>
                  <a:lnTo>
                    <a:pt x="10" y="124"/>
                  </a:lnTo>
                  <a:lnTo>
                    <a:pt x="10" y="124"/>
                  </a:lnTo>
                  <a:lnTo>
                    <a:pt x="10" y="122"/>
                  </a:lnTo>
                  <a:lnTo>
                    <a:pt x="10" y="122"/>
                  </a:lnTo>
                  <a:lnTo>
                    <a:pt x="10" y="122"/>
                  </a:lnTo>
                  <a:lnTo>
                    <a:pt x="10" y="122"/>
                  </a:lnTo>
                  <a:lnTo>
                    <a:pt x="13" y="122"/>
                  </a:lnTo>
                  <a:lnTo>
                    <a:pt x="15" y="122"/>
                  </a:lnTo>
                  <a:lnTo>
                    <a:pt x="15" y="122"/>
                  </a:lnTo>
                  <a:lnTo>
                    <a:pt x="18" y="119"/>
                  </a:lnTo>
                  <a:lnTo>
                    <a:pt x="18" y="119"/>
                  </a:lnTo>
                  <a:lnTo>
                    <a:pt x="20" y="117"/>
                  </a:lnTo>
                  <a:lnTo>
                    <a:pt x="20" y="117"/>
                  </a:lnTo>
                  <a:lnTo>
                    <a:pt x="23" y="117"/>
                  </a:lnTo>
                  <a:lnTo>
                    <a:pt x="23" y="117"/>
                  </a:lnTo>
                  <a:lnTo>
                    <a:pt x="25" y="117"/>
                  </a:lnTo>
                  <a:lnTo>
                    <a:pt x="25" y="119"/>
                  </a:lnTo>
                  <a:lnTo>
                    <a:pt x="28" y="119"/>
                  </a:lnTo>
                  <a:lnTo>
                    <a:pt x="31" y="119"/>
                  </a:lnTo>
                  <a:lnTo>
                    <a:pt x="31" y="119"/>
                  </a:lnTo>
                  <a:lnTo>
                    <a:pt x="33" y="119"/>
                  </a:lnTo>
                  <a:lnTo>
                    <a:pt x="33" y="117"/>
                  </a:lnTo>
                  <a:lnTo>
                    <a:pt x="33" y="117"/>
                  </a:lnTo>
                  <a:lnTo>
                    <a:pt x="31" y="114"/>
                  </a:lnTo>
                  <a:lnTo>
                    <a:pt x="28" y="111"/>
                  </a:lnTo>
                  <a:lnTo>
                    <a:pt x="28" y="111"/>
                  </a:lnTo>
                  <a:lnTo>
                    <a:pt x="25" y="111"/>
                  </a:lnTo>
                  <a:lnTo>
                    <a:pt x="28" y="109"/>
                  </a:lnTo>
                  <a:lnTo>
                    <a:pt x="31" y="109"/>
                  </a:lnTo>
                  <a:lnTo>
                    <a:pt x="33" y="109"/>
                  </a:lnTo>
                  <a:lnTo>
                    <a:pt x="36" y="111"/>
                  </a:lnTo>
                  <a:lnTo>
                    <a:pt x="36" y="111"/>
                  </a:lnTo>
                  <a:lnTo>
                    <a:pt x="36" y="111"/>
                  </a:lnTo>
                  <a:lnTo>
                    <a:pt x="36" y="111"/>
                  </a:lnTo>
                  <a:lnTo>
                    <a:pt x="36" y="114"/>
                  </a:lnTo>
                  <a:lnTo>
                    <a:pt x="38" y="114"/>
                  </a:lnTo>
                  <a:lnTo>
                    <a:pt x="41" y="114"/>
                  </a:lnTo>
                  <a:lnTo>
                    <a:pt x="41" y="114"/>
                  </a:lnTo>
                  <a:lnTo>
                    <a:pt x="44" y="114"/>
                  </a:lnTo>
                  <a:lnTo>
                    <a:pt x="44" y="114"/>
                  </a:lnTo>
                  <a:lnTo>
                    <a:pt x="44" y="114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49" y="114"/>
                  </a:lnTo>
                  <a:lnTo>
                    <a:pt x="49" y="117"/>
                  </a:lnTo>
                  <a:lnTo>
                    <a:pt x="49" y="117"/>
                  </a:lnTo>
                  <a:lnTo>
                    <a:pt x="49" y="117"/>
                  </a:lnTo>
                  <a:lnTo>
                    <a:pt x="49" y="119"/>
                  </a:lnTo>
                  <a:lnTo>
                    <a:pt x="51" y="119"/>
                  </a:lnTo>
                  <a:lnTo>
                    <a:pt x="51" y="119"/>
                  </a:lnTo>
                  <a:lnTo>
                    <a:pt x="54" y="119"/>
                  </a:lnTo>
                  <a:lnTo>
                    <a:pt x="54" y="119"/>
                  </a:lnTo>
                  <a:lnTo>
                    <a:pt x="54" y="119"/>
                  </a:lnTo>
                  <a:lnTo>
                    <a:pt x="57" y="119"/>
                  </a:lnTo>
                  <a:lnTo>
                    <a:pt x="57" y="122"/>
                  </a:lnTo>
                  <a:lnTo>
                    <a:pt x="59" y="122"/>
                  </a:lnTo>
                  <a:lnTo>
                    <a:pt x="59" y="122"/>
                  </a:lnTo>
                  <a:lnTo>
                    <a:pt x="59" y="119"/>
                  </a:lnTo>
                  <a:lnTo>
                    <a:pt x="59" y="119"/>
                  </a:lnTo>
                  <a:lnTo>
                    <a:pt x="59" y="119"/>
                  </a:lnTo>
                  <a:lnTo>
                    <a:pt x="59" y="119"/>
                  </a:lnTo>
                  <a:lnTo>
                    <a:pt x="59" y="119"/>
                  </a:lnTo>
                  <a:lnTo>
                    <a:pt x="59" y="117"/>
                  </a:lnTo>
                  <a:lnTo>
                    <a:pt x="59" y="117"/>
                  </a:lnTo>
                  <a:lnTo>
                    <a:pt x="59" y="117"/>
                  </a:lnTo>
                  <a:lnTo>
                    <a:pt x="59" y="117"/>
                  </a:lnTo>
                  <a:lnTo>
                    <a:pt x="59" y="114"/>
                  </a:lnTo>
                  <a:lnTo>
                    <a:pt x="59" y="114"/>
                  </a:lnTo>
                  <a:lnTo>
                    <a:pt x="59" y="114"/>
                  </a:lnTo>
                  <a:lnTo>
                    <a:pt x="59" y="114"/>
                  </a:lnTo>
                  <a:lnTo>
                    <a:pt x="59" y="114"/>
                  </a:lnTo>
                  <a:lnTo>
                    <a:pt x="59" y="114"/>
                  </a:lnTo>
                  <a:lnTo>
                    <a:pt x="62" y="114"/>
                  </a:lnTo>
                  <a:lnTo>
                    <a:pt x="62" y="114"/>
                  </a:lnTo>
                  <a:lnTo>
                    <a:pt x="64" y="114"/>
                  </a:lnTo>
                  <a:lnTo>
                    <a:pt x="64" y="114"/>
                  </a:lnTo>
                  <a:lnTo>
                    <a:pt x="64" y="117"/>
                  </a:lnTo>
                  <a:lnTo>
                    <a:pt x="67" y="117"/>
                  </a:lnTo>
                  <a:lnTo>
                    <a:pt x="67" y="117"/>
                  </a:lnTo>
                  <a:lnTo>
                    <a:pt x="69" y="117"/>
                  </a:lnTo>
                  <a:lnTo>
                    <a:pt x="69" y="117"/>
                  </a:lnTo>
                  <a:lnTo>
                    <a:pt x="69" y="114"/>
                  </a:lnTo>
                  <a:lnTo>
                    <a:pt x="72" y="114"/>
                  </a:lnTo>
                  <a:lnTo>
                    <a:pt x="75" y="111"/>
                  </a:lnTo>
                  <a:lnTo>
                    <a:pt x="77" y="111"/>
                  </a:lnTo>
                  <a:lnTo>
                    <a:pt x="82" y="111"/>
                  </a:lnTo>
                  <a:lnTo>
                    <a:pt x="85" y="109"/>
                  </a:lnTo>
                  <a:lnTo>
                    <a:pt x="88" y="109"/>
                  </a:lnTo>
                  <a:lnTo>
                    <a:pt x="90" y="106"/>
                  </a:lnTo>
                  <a:lnTo>
                    <a:pt x="90" y="106"/>
                  </a:lnTo>
                  <a:lnTo>
                    <a:pt x="93" y="106"/>
                  </a:lnTo>
                  <a:lnTo>
                    <a:pt x="93" y="109"/>
                  </a:lnTo>
                  <a:lnTo>
                    <a:pt x="95" y="109"/>
                  </a:lnTo>
                  <a:lnTo>
                    <a:pt x="95" y="109"/>
                  </a:lnTo>
                  <a:lnTo>
                    <a:pt x="95" y="109"/>
                  </a:lnTo>
                  <a:lnTo>
                    <a:pt x="98" y="109"/>
                  </a:lnTo>
                  <a:lnTo>
                    <a:pt x="98" y="109"/>
                  </a:lnTo>
                  <a:lnTo>
                    <a:pt x="98" y="106"/>
                  </a:lnTo>
                  <a:lnTo>
                    <a:pt x="98" y="106"/>
                  </a:lnTo>
                  <a:lnTo>
                    <a:pt x="98" y="106"/>
                  </a:lnTo>
                  <a:lnTo>
                    <a:pt x="101" y="106"/>
                  </a:lnTo>
                  <a:lnTo>
                    <a:pt x="101" y="106"/>
                  </a:lnTo>
                  <a:lnTo>
                    <a:pt x="103" y="104"/>
                  </a:lnTo>
                  <a:lnTo>
                    <a:pt x="103" y="104"/>
                  </a:lnTo>
                  <a:lnTo>
                    <a:pt x="103" y="104"/>
                  </a:lnTo>
                  <a:lnTo>
                    <a:pt x="103" y="101"/>
                  </a:lnTo>
                  <a:lnTo>
                    <a:pt x="103" y="98"/>
                  </a:lnTo>
                  <a:lnTo>
                    <a:pt x="103" y="98"/>
                  </a:lnTo>
                  <a:lnTo>
                    <a:pt x="103" y="98"/>
                  </a:lnTo>
                  <a:lnTo>
                    <a:pt x="106" y="98"/>
                  </a:lnTo>
                  <a:lnTo>
                    <a:pt x="106" y="98"/>
                  </a:lnTo>
                  <a:lnTo>
                    <a:pt x="108" y="96"/>
                  </a:lnTo>
                  <a:lnTo>
                    <a:pt x="108" y="96"/>
                  </a:lnTo>
                  <a:lnTo>
                    <a:pt x="108" y="93"/>
                  </a:lnTo>
                  <a:lnTo>
                    <a:pt x="106" y="93"/>
                  </a:lnTo>
                  <a:lnTo>
                    <a:pt x="106" y="93"/>
                  </a:lnTo>
                  <a:lnTo>
                    <a:pt x="106" y="91"/>
                  </a:lnTo>
                  <a:lnTo>
                    <a:pt x="103" y="91"/>
                  </a:lnTo>
                  <a:lnTo>
                    <a:pt x="101" y="88"/>
                  </a:lnTo>
                  <a:lnTo>
                    <a:pt x="98" y="86"/>
                  </a:lnTo>
                  <a:lnTo>
                    <a:pt x="98" y="86"/>
                  </a:lnTo>
                  <a:lnTo>
                    <a:pt x="95" y="86"/>
                  </a:lnTo>
                  <a:lnTo>
                    <a:pt x="95" y="86"/>
                  </a:lnTo>
                  <a:lnTo>
                    <a:pt x="93" y="86"/>
                  </a:lnTo>
                  <a:lnTo>
                    <a:pt x="93" y="83"/>
                  </a:lnTo>
                  <a:lnTo>
                    <a:pt x="90" y="83"/>
                  </a:lnTo>
                  <a:lnTo>
                    <a:pt x="93" y="83"/>
                  </a:lnTo>
                  <a:lnTo>
                    <a:pt x="93" y="80"/>
                  </a:lnTo>
                  <a:lnTo>
                    <a:pt x="93" y="80"/>
                  </a:lnTo>
                  <a:lnTo>
                    <a:pt x="93" y="78"/>
                  </a:lnTo>
                  <a:lnTo>
                    <a:pt x="93" y="78"/>
                  </a:lnTo>
                  <a:lnTo>
                    <a:pt x="95" y="78"/>
                  </a:lnTo>
                  <a:lnTo>
                    <a:pt x="98" y="78"/>
                  </a:lnTo>
                  <a:lnTo>
                    <a:pt x="98" y="78"/>
                  </a:lnTo>
                  <a:lnTo>
                    <a:pt x="98" y="78"/>
                  </a:lnTo>
                  <a:lnTo>
                    <a:pt x="98" y="75"/>
                  </a:lnTo>
                  <a:lnTo>
                    <a:pt x="98" y="75"/>
                  </a:lnTo>
                  <a:lnTo>
                    <a:pt x="98" y="75"/>
                  </a:lnTo>
                  <a:lnTo>
                    <a:pt x="98" y="73"/>
                  </a:lnTo>
                  <a:lnTo>
                    <a:pt x="98" y="73"/>
                  </a:lnTo>
                  <a:lnTo>
                    <a:pt x="98" y="73"/>
                  </a:lnTo>
                  <a:lnTo>
                    <a:pt x="101" y="70"/>
                  </a:lnTo>
                  <a:lnTo>
                    <a:pt x="103" y="70"/>
                  </a:lnTo>
                  <a:lnTo>
                    <a:pt x="106" y="70"/>
                  </a:lnTo>
                  <a:lnTo>
                    <a:pt x="108" y="70"/>
                  </a:lnTo>
                  <a:lnTo>
                    <a:pt x="111" y="70"/>
                  </a:lnTo>
                  <a:lnTo>
                    <a:pt x="111" y="67"/>
                  </a:lnTo>
                  <a:lnTo>
                    <a:pt x="111" y="67"/>
                  </a:lnTo>
                  <a:lnTo>
                    <a:pt x="113" y="65"/>
                  </a:lnTo>
                  <a:lnTo>
                    <a:pt x="113" y="62"/>
                  </a:lnTo>
                  <a:lnTo>
                    <a:pt x="116" y="62"/>
                  </a:lnTo>
                  <a:lnTo>
                    <a:pt x="119" y="60"/>
                  </a:lnTo>
                  <a:lnTo>
                    <a:pt x="119" y="60"/>
                  </a:lnTo>
                  <a:lnTo>
                    <a:pt x="121" y="60"/>
                  </a:lnTo>
                  <a:lnTo>
                    <a:pt x="121" y="57"/>
                  </a:lnTo>
                  <a:lnTo>
                    <a:pt x="121" y="57"/>
                  </a:lnTo>
                  <a:lnTo>
                    <a:pt x="124" y="54"/>
                  </a:lnTo>
                  <a:lnTo>
                    <a:pt x="124" y="52"/>
                  </a:lnTo>
                  <a:lnTo>
                    <a:pt x="126" y="52"/>
                  </a:lnTo>
                  <a:lnTo>
                    <a:pt x="126" y="52"/>
                  </a:lnTo>
                  <a:lnTo>
                    <a:pt x="129" y="52"/>
                  </a:lnTo>
                  <a:lnTo>
                    <a:pt x="132" y="52"/>
                  </a:lnTo>
                  <a:lnTo>
                    <a:pt x="132" y="52"/>
                  </a:lnTo>
                  <a:lnTo>
                    <a:pt x="134" y="49"/>
                  </a:lnTo>
                  <a:lnTo>
                    <a:pt x="137" y="49"/>
                  </a:lnTo>
                  <a:lnTo>
                    <a:pt x="137" y="49"/>
                  </a:lnTo>
                  <a:lnTo>
                    <a:pt x="139" y="47"/>
                  </a:lnTo>
                  <a:lnTo>
                    <a:pt x="142" y="47"/>
                  </a:lnTo>
                  <a:lnTo>
                    <a:pt x="142" y="44"/>
                  </a:lnTo>
                  <a:lnTo>
                    <a:pt x="145" y="47"/>
                  </a:lnTo>
                  <a:lnTo>
                    <a:pt x="152" y="47"/>
                  </a:lnTo>
                  <a:lnTo>
                    <a:pt x="160" y="47"/>
                  </a:lnTo>
                  <a:lnTo>
                    <a:pt x="160" y="44"/>
                  </a:lnTo>
                  <a:lnTo>
                    <a:pt x="160" y="44"/>
                  </a:lnTo>
                  <a:lnTo>
                    <a:pt x="160" y="44"/>
                  </a:lnTo>
                  <a:lnTo>
                    <a:pt x="163" y="44"/>
                  </a:lnTo>
                  <a:lnTo>
                    <a:pt x="165" y="44"/>
                  </a:lnTo>
                  <a:lnTo>
                    <a:pt x="165" y="41"/>
                  </a:lnTo>
                  <a:lnTo>
                    <a:pt x="168" y="39"/>
                  </a:lnTo>
                  <a:lnTo>
                    <a:pt x="168" y="39"/>
                  </a:lnTo>
                  <a:lnTo>
                    <a:pt x="170" y="39"/>
                  </a:lnTo>
                  <a:lnTo>
                    <a:pt x="170" y="39"/>
                  </a:lnTo>
                  <a:lnTo>
                    <a:pt x="170" y="39"/>
                  </a:lnTo>
                  <a:lnTo>
                    <a:pt x="173" y="39"/>
                  </a:lnTo>
                  <a:lnTo>
                    <a:pt x="173" y="36"/>
                  </a:lnTo>
                  <a:lnTo>
                    <a:pt x="176" y="36"/>
                  </a:lnTo>
                  <a:lnTo>
                    <a:pt x="176" y="34"/>
                  </a:lnTo>
                  <a:lnTo>
                    <a:pt x="176" y="34"/>
                  </a:lnTo>
                  <a:lnTo>
                    <a:pt x="176" y="31"/>
                  </a:lnTo>
                  <a:lnTo>
                    <a:pt x="178" y="31"/>
                  </a:lnTo>
                  <a:lnTo>
                    <a:pt x="181" y="31"/>
                  </a:lnTo>
                  <a:lnTo>
                    <a:pt x="183" y="28"/>
                  </a:lnTo>
                  <a:lnTo>
                    <a:pt x="183" y="28"/>
                  </a:lnTo>
                  <a:lnTo>
                    <a:pt x="186" y="26"/>
                  </a:lnTo>
                  <a:lnTo>
                    <a:pt x="186" y="26"/>
                  </a:lnTo>
                  <a:lnTo>
                    <a:pt x="189" y="26"/>
                  </a:lnTo>
                  <a:lnTo>
                    <a:pt x="189" y="26"/>
                  </a:lnTo>
                  <a:lnTo>
                    <a:pt x="189" y="26"/>
                  </a:lnTo>
                  <a:lnTo>
                    <a:pt x="189" y="26"/>
                  </a:lnTo>
                  <a:lnTo>
                    <a:pt x="189" y="26"/>
                  </a:lnTo>
                  <a:lnTo>
                    <a:pt x="189" y="26"/>
                  </a:lnTo>
                  <a:lnTo>
                    <a:pt x="189" y="26"/>
                  </a:lnTo>
                  <a:lnTo>
                    <a:pt x="191" y="26"/>
                  </a:lnTo>
                  <a:lnTo>
                    <a:pt x="191" y="26"/>
                  </a:lnTo>
                  <a:lnTo>
                    <a:pt x="191" y="26"/>
                  </a:lnTo>
                  <a:lnTo>
                    <a:pt x="191" y="23"/>
                  </a:lnTo>
                  <a:lnTo>
                    <a:pt x="191" y="23"/>
                  </a:lnTo>
                  <a:lnTo>
                    <a:pt x="191" y="21"/>
                  </a:lnTo>
                  <a:lnTo>
                    <a:pt x="194" y="21"/>
                  </a:lnTo>
                  <a:lnTo>
                    <a:pt x="194" y="21"/>
                  </a:lnTo>
                  <a:lnTo>
                    <a:pt x="194" y="18"/>
                  </a:lnTo>
                  <a:lnTo>
                    <a:pt x="194" y="18"/>
                  </a:lnTo>
                  <a:lnTo>
                    <a:pt x="191" y="18"/>
                  </a:lnTo>
                  <a:lnTo>
                    <a:pt x="191" y="18"/>
                  </a:lnTo>
                  <a:lnTo>
                    <a:pt x="189" y="16"/>
                  </a:lnTo>
                  <a:lnTo>
                    <a:pt x="191" y="16"/>
                  </a:lnTo>
                  <a:lnTo>
                    <a:pt x="191" y="16"/>
                  </a:lnTo>
                  <a:lnTo>
                    <a:pt x="191" y="13"/>
                  </a:lnTo>
                  <a:lnTo>
                    <a:pt x="194" y="10"/>
                  </a:lnTo>
                  <a:lnTo>
                    <a:pt x="194" y="8"/>
                  </a:lnTo>
                  <a:lnTo>
                    <a:pt x="196" y="10"/>
                  </a:lnTo>
                  <a:lnTo>
                    <a:pt x="196" y="10"/>
                  </a:lnTo>
                  <a:lnTo>
                    <a:pt x="199" y="10"/>
                  </a:lnTo>
                  <a:lnTo>
                    <a:pt x="199" y="10"/>
                  </a:lnTo>
                  <a:lnTo>
                    <a:pt x="199" y="10"/>
                  </a:lnTo>
                  <a:lnTo>
                    <a:pt x="199" y="10"/>
                  </a:lnTo>
                  <a:lnTo>
                    <a:pt x="199" y="10"/>
                  </a:lnTo>
                  <a:lnTo>
                    <a:pt x="201" y="13"/>
                  </a:lnTo>
                  <a:lnTo>
                    <a:pt x="201" y="13"/>
                  </a:lnTo>
                  <a:lnTo>
                    <a:pt x="204" y="13"/>
                  </a:lnTo>
                  <a:lnTo>
                    <a:pt x="204" y="13"/>
                  </a:lnTo>
                  <a:lnTo>
                    <a:pt x="204" y="13"/>
                  </a:lnTo>
                  <a:lnTo>
                    <a:pt x="204" y="16"/>
                  </a:lnTo>
                  <a:lnTo>
                    <a:pt x="204" y="18"/>
                  </a:lnTo>
                  <a:lnTo>
                    <a:pt x="207" y="21"/>
                  </a:lnTo>
                  <a:lnTo>
                    <a:pt x="207" y="21"/>
                  </a:lnTo>
                  <a:lnTo>
                    <a:pt x="207" y="21"/>
                  </a:lnTo>
                  <a:lnTo>
                    <a:pt x="209" y="23"/>
                  </a:lnTo>
                  <a:lnTo>
                    <a:pt x="212" y="23"/>
                  </a:lnTo>
                  <a:lnTo>
                    <a:pt x="217" y="26"/>
                  </a:lnTo>
                  <a:lnTo>
                    <a:pt x="217" y="26"/>
                  </a:lnTo>
                  <a:lnTo>
                    <a:pt x="220" y="26"/>
                  </a:lnTo>
                  <a:lnTo>
                    <a:pt x="222" y="26"/>
                  </a:lnTo>
                  <a:lnTo>
                    <a:pt x="225" y="26"/>
                  </a:lnTo>
                  <a:lnTo>
                    <a:pt x="225" y="26"/>
                  </a:lnTo>
                  <a:lnTo>
                    <a:pt x="227" y="26"/>
                  </a:lnTo>
                  <a:lnTo>
                    <a:pt x="227" y="26"/>
                  </a:lnTo>
                  <a:lnTo>
                    <a:pt x="230" y="28"/>
                  </a:lnTo>
                  <a:lnTo>
                    <a:pt x="230" y="28"/>
                  </a:lnTo>
                  <a:lnTo>
                    <a:pt x="230" y="28"/>
                  </a:lnTo>
                  <a:lnTo>
                    <a:pt x="230" y="31"/>
                  </a:lnTo>
                  <a:lnTo>
                    <a:pt x="233" y="31"/>
                  </a:lnTo>
                  <a:lnTo>
                    <a:pt x="233" y="31"/>
                  </a:lnTo>
                  <a:lnTo>
                    <a:pt x="233" y="31"/>
                  </a:lnTo>
                  <a:lnTo>
                    <a:pt x="233" y="31"/>
                  </a:lnTo>
                  <a:lnTo>
                    <a:pt x="233" y="31"/>
                  </a:lnTo>
                  <a:lnTo>
                    <a:pt x="233" y="34"/>
                  </a:lnTo>
                  <a:lnTo>
                    <a:pt x="233" y="34"/>
                  </a:lnTo>
                  <a:lnTo>
                    <a:pt x="233" y="34"/>
                  </a:lnTo>
                  <a:lnTo>
                    <a:pt x="233" y="34"/>
                  </a:lnTo>
                  <a:lnTo>
                    <a:pt x="233" y="34"/>
                  </a:lnTo>
                  <a:lnTo>
                    <a:pt x="233" y="34"/>
                  </a:lnTo>
                  <a:lnTo>
                    <a:pt x="235" y="36"/>
                  </a:lnTo>
                  <a:lnTo>
                    <a:pt x="235" y="36"/>
                  </a:lnTo>
                  <a:lnTo>
                    <a:pt x="238" y="36"/>
                  </a:lnTo>
                  <a:lnTo>
                    <a:pt x="238" y="39"/>
                  </a:lnTo>
                  <a:lnTo>
                    <a:pt x="235" y="39"/>
                  </a:lnTo>
                  <a:lnTo>
                    <a:pt x="235" y="39"/>
                  </a:lnTo>
                  <a:lnTo>
                    <a:pt x="235" y="39"/>
                  </a:lnTo>
                  <a:lnTo>
                    <a:pt x="233" y="39"/>
                  </a:lnTo>
                  <a:lnTo>
                    <a:pt x="230" y="39"/>
                  </a:lnTo>
                  <a:lnTo>
                    <a:pt x="230" y="41"/>
                  </a:lnTo>
                  <a:lnTo>
                    <a:pt x="230" y="41"/>
                  </a:lnTo>
                  <a:lnTo>
                    <a:pt x="233" y="44"/>
                  </a:lnTo>
                  <a:lnTo>
                    <a:pt x="233" y="44"/>
                  </a:lnTo>
                  <a:lnTo>
                    <a:pt x="233" y="44"/>
                  </a:lnTo>
                  <a:lnTo>
                    <a:pt x="230" y="44"/>
                  </a:lnTo>
                  <a:lnTo>
                    <a:pt x="230" y="47"/>
                  </a:lnTo>
                  <a:lnTo>
                    <a:pt x="230" y="47"/>
                  </a:lnTo>
                  <a:lnTo>
                    <a:pt x="230" y="47"/>
                  </a:lnTo>
                  <a:lnTo>
                    <a:pt x="230" y="49"/>
                  </a:lnTo>
                  <a:lnTo>
                    <a:pt x="230" y="52"/>
                  </a:lnTo>
                  <a:lnTo>
                    <a:pt x="230" y="52"/>
                  </a:lnTo>
                  <a:lnTo>
                    <a:pt x="227" y="54"/>
                  </a:lnTo>
                  <a:lnTo>
                    <a:pt x="227" y="54"/>
                  </a:lnTo>
                  <a:lnTo>
                    <a:pt x="227" y="57"/>
                  </a:lnTo>
                  <a:lnTo>
                    <a:pt x="227" y="57"/>
                  </a:lnTo>
                  <a:lnTo>
                    <a:pt x="230" y="60"/>
                  </a:lnTo>
                  <a:lnTo>
                    <a:pt x="230" y="60"/>
                  </a:lnTo>
                  <a:lnTo>
                    <a:pt x="230" y="60"/>
                  </a:lnTo>
                  <a:lnTo>
                    <a:pt x="233" y="60"/>
                  </a:lnTo>
                  <a:lnTo>
                    <a:pt x="233" y="62"/>
                  </a:lnTo>
                  <a:lnTo>
                    <a:pt x="235" y="62"/>
                  </a:lnTo>
                  <a:lnTo>
                    <a:pt x="238" y="62"/>
                  </a:lnTo>
                  <a:lnTo>
                    <a:pt x="240" y="62"/>
                  </a:lnTo>
                  <a:lnTo>
                    <a:pt x="240" y="62"/>
                  </a:lnTo>
                  <a:lnTo>
                    <a:pt x="240" y="65"/>
                  </a:lnTo>
                  <a:lnTo>
                    <a:pt x="238" y="65"/>
                  </a:lnTo>
                  <a:lnTo>
                    <a:pt x="238" y="65"/>
                  </a:lnTo>
                  <a:lnTo>
                    <a:pt x="238" y="65"/>
                  </a:lnTo>
                  <a:lnTo>
                    <a:pt x="238" y="65"/>
                  </a:lnTo>
                  <a:lnTo>
                    <a:pt x="238" y="65"/>
                  </a:lnTo>
                  <a:lnTo>
                    <a:pt x="238" y="65"/>
                  </a:lnTo>
                  <a:lnTo>
                    <a:pt x="238" y="65"/>
                  </a:lnTo>
                  <a:lnTo>
                    <a:pt x="238" y="67"/>
                  </a:lnTo>
                  <a:lnTo>
                    <a:pt x="238" y="67"/>
                  </a:lnTo>
                  <a:lnTo>
                    <a:pt x="238" y="70"/>
                  </a:lnTo>
                  <a:lnTo>
                    <a:pt x="238" y="70"/>
                  </a:lnTo>
                  <a:lnTo>
                    <a:pt x="238" y="70"/>
                  </a:lnTo>
                  <a:lnTo>
                    <a:pt x="235" y="70"/>
                  </a:lnTo>
                  <a:lnTo>
                    <a:pt x="235" y="73"/>
                  </a:lnTo>
                  <a:lnTo>
                    <a:pt x="235" y="73"/>
                  </a:lnTo>
                  <a:lnTo>
                    <a:pt x="233" y="73"/>
                  </a:lnTo>
                  <a:lnTo>
                    <a:pt x="233" y="75"/>
                  </a:lnTo>
                  <a:lnTo>
                    <a:pt x="230" y="75"/>
                  </a:lnTo>
                  <a:lnTo>
                    <a:pt x="230" y="75"/>
                  </a:lnTo>
                  <a:lnTo>
                    <a:pt x="227" y="75"/>
                  </a:lnTo>
                  <a:lnTo>
                    <a:pt x="225" y="75"/>
                  </a:lnTo>
                  <a:lnTo>
                    <a:pt x="227" y="78"/>
                  </a:lnTo>
                  <a:lnTo>
                    <a:pt x="227" y="78"/>
                  </a:lnTo>
                  <a:lnTo>
                    <a:pt x="227" y="80"/>
                  </a:lnTo>
                  <a:lnTo>
                    <a:pt x="227" y="80"/>
                  </a:lnTo>
                  <a:lnTo>
                    <a:pt x="227" y="80"/>
                  </a:lnTo>
                  <a:lnTo>
                    <a:pt x="230" y="80"/>
                  </a:lnTo>
                  <a:lnTo>
                    <a:pt x="230" y="80"/>
                  </a:lnTo>
                  <a:lnTo>
                    <a:pt x="230" y="83"/>
                  </a:lnTo>
                  <a:lnTo>
                    <a:pt x="230" y="83"/>
                  </a:lnTo>
                  <a:lnTo>
                    <a:pt x="230" y="83"/>
                  </a:lnTo>
                  <a:lnTo>
                    <a:pt x="230" y="83"/>
                  </a:lnTo>
                  <a:lnTo>
                    <a:pt x="233" y="83"/>
                  </a:lnTo>
                  <a:lnTo>
                    <a:pt x="235" y="86"/>
                  </a:lnTo>
                  <a:lnTo>
                    <a:pt x="235" y="86"/>
                  </a:lnTo>
                  <a:lnTo>
                    <a:pt x="238" y="86"/>
                  </a:lnTo>
                  <a:lnTo>
                    <a:pt x="238" y="83"/>
                  </a:lnTo>
                  <a:lnTo>
                    <a:pt x="238" y="83"/>
                  </a:lnTo>
                  <a:lnTo>
                    <a:pt x="240" y="80"/>
                  </a:lnTo>
                  <a:lnTo>
                    <a:pt x="240" y="80"/>
                  </a:lnTo>
                  <a:lnTo>
                    <a:pt x="243" y="80"/>
                  </a:lnTo>
                  <a:lnTo>
                    <a:pt x="243" y="80"/>
                  </a:lnTo>
                  <a:lnTo>
                    <a:pt x="246" y="80"/>
                  </a:lnTo>
                  <a:lnTo>
                    <a:pt x="246" y="80"/>
                  </a:lnTo>
                  <a:lnTo>
                    <a:pt x="246" y="80"/>
                  </a:lnTo>
                  <a:lnTo>
                    <a:pt x="248" y="80"/>
                  </a:lnTo>
                  <a:lnTo>
                    <a:pt x="248" y="80"/>
                  </a:lnTo>
                  <a:lnTo>
                    <a:pt x="248" y="80"/>
                  </a:lnTo>
                  <a:lnTo>
                    <a:pt x="251" y="80"/>
                  </a:lnTo>
                  <a:lnTo>
                    <a:pt x="251" y="80"/>
                  </a:lnTo>
                  <a:lnTo>
                    <a:pt x="253" y="78"/>
                  </a:lnTo>
                  <a:lnTo>
                    <a:pt x="256" y="78"/>
                  </a:lnTo>
                  <a:lnTo>
                    <a:pt x="258" y="78"/>
                  </a:lnTo>
                  <a:lnTo>
                    <a:pt x="258" y="78"/>
                  </a:lnTo>
                  <a:lnTo>
                    <a:pt x="261" y="78"/>
                  </a:lnTo>
                  <a:lnTo>
                    <a:pt x="261" y="75"/>
                  </a:lnTo>
                  <a:lnTo>
                    <a:pt x="261" y="75"/>
                  </a:lnTo>
                  <a:lnTo>
                    <a:pt x="261" y="75"/>
                  </a:lnTo>
                  <a:lnTo>
                    <a:pt x="264" y="75"/>
                  </a:lnTo>
                  <a:lnTo>
                    <a:pt x="264" y="73"/>
                  </a:lnTo>
                  <a:lnTo>
                    <a:pt x="264" y="73"/>
                  </a:lnTo>
                  <a:lnTo>
                    <a:pt x="264" y="73"/>
                  </a:lnTo>
                  <a:lnTo>
                    <a:pt x="264" y="70"/>
                  </a:lnTo>
                  <a:lnTo>
                    <a:pt x="266" y="70"/>
                  </a:lnTo>
                  <a:lnTo>
                    <a:pt x="266" y="70"/>
                  </a:lnTo>
                  <a:lnTo>
                    <a:pt x="269" y="70"/>
                  </a:lnTo>
                  <a:lnTo>
                    <a:pt x="269" y="67"/>
                  </a:lnTo>
                  <a:lnTo>
                    <a:pt x="269" y="67"/>
                  </a:lnTo>
                  <a:lnTo>
                    <a:pt x="269" y="70"/>
                  </a:lnTo>
                  <a:lnTo>
                    <a:pt x="269" y="70"/>
                  </a:lnTo>
                  <a:lnTo>
                    <a:pt x="271" y="70"/>
                  </a:lnTo>
                  <a:lnTo>
                    <a:pt x="271" y="70"/>
                  </a:lnTo>
                  <a:lnTo>
                    <a:pt x="271" y="70"/>
                  </a:lnTo>
                  <a:lnTo>
                    <a:pt x="274" y="70"/>
                  </a:lnTo>
                  <a:lnTo>
                    <a:pt x="274" y="70"/>
                  </a:lnTo>
                  <a:lnTo>
                    <a:pt x="277" y="70"/>
                  </a:lnTo>
                  <a:lnTo>
                    <a:pt x="277" y="70"/>
                  </a:lnTo>
                  <a:lnTo>
                    <a:pt x="279" y="70"/>
                  </a:lnTo>
                  <a:lnTo>
                    <a:pt x="279" y="70"/>
                  </a:lnTo>
                  <a:lnTo>
                    <a:pt x="279" y="73"/>
                  </a:lnTo>
                  <a:lnTo>
                    <a:pt x="282" y="73"/>
                  </a:lnTo>
                  <a:lnTo>
                    <a:pt x="282" y="70"/>
                  </a:lnTo>
                  <a:lnTo>
                    <a:pt x="284" y="70"/>
                  </a:lnTo>
                  <a:lnTo>
                    <a:pt x="284" y="70"/>
                  </a:lnTo>
                  <a:lnTo>
                    <a:pt x="282" y="70"/>
                  </a:lnTo>
                  <a:lnTo>
                    <a:pt x="284" y="67"/>
                  </a:lnTo>
                  <a:lnTo>
                    <a:pt x="284" y="67"/>
                  </a:lnTo>
                  <a:lnTo>
                    <a:pt x="284" y="67"/>
                  </a:lnTo>
                  <a:lnTo>
                    <a:pt x="287" y="65"/>
                  </a:lnTo>
                  <a:lnTo>
                    <a:pt x="287" y="65"/>
                  </a:lnTo>
                  <a:lnTo>
                    <a:pt x="290" y="65"/>
                  </a:lnTo>
                  <a:lnTo>
                    <a:pt x="290" y="65"/>
                  </a:lnTo>
                  <a:lnTo>
                    <a:pt x="290" y="62"/>
                  </a:lnTo>
                  <a:lnTo>
                    <a:pt x="292" y="62"/>
                  </a:lnTo>
                  <a:lnTo>
                    <a:pt x="292" y="62"/>
                  </a:lnTo>
                  <a:lnTo>
                    <a:pt x="295" y="60"/>
                  </a:lnTo>
                  <a:lnTo>
                    <a:pt x="295" y="60"/>
                  </a:lnTo>
                  <a:lnTo>
                    <a:pt x="295" y="60"/>
                  </a:lnTo>
                  <a:lnTo>
                    <a:pt x="295" y="60"/>
                  </a:lnTo>
                  <a:lnTo>
                    <a:pt x="295" y="60"/>
                  </a:lnTo>
                  <a:lnTo>
                    <a:pt x="295" y="60"/>
                  </a:lnTo>
                  <a:lnTo>
                    <a:pt x="295" y="60"/>
                  </a:lnTo>
                  <a:lnTo>
                    <a:pt x="292" y="57"/>
                  </a:lnTo>
                  <a:lnTo>
                    <a:pt x="292" y="57"/>
                  </a:lnTo>
                  <a:lnTo>
                    <a:pt x="290" y="57"/>
                  </a:lnTo>
                  <a:lnTo>
                    <a:pt x="287" y="54"/>
                  </a:lnTo>
                  <a:lnTo>
                    <a:pt x="287" y="54"/>
                  </a:lnTo>
                  <a:lnTo>
                    <a:pt x="287" y="52"/>
                  </a:lnTo>
                  <a:lnTo>
                    <a:pt x="290" y="52"/>
                  </a:lnTo>
                  <a:lnTo>
                    <a:pt x="290" y="52"/>
                  </a:lnTo>
                  <a:lnTo>
                    <a:pt x="290" y="49"/>
                  </a:lnTo>
                  <a:lnTo>
                    <a:pt x="290" y="49"/>
                  </a:lnTo>
                  <a:lnTo>
                    <a:pt x="290" y="49"/>
                  </a:lnTo>
                  <a:lnTo>
                    <a:pt x="290" y="49"/>
                  </a:lnTo>
                  <a:lnTo>
                    <a:pt x="290" y="47"/>
                  </a:lnTo>
                  <a:lnTo>
                    <a:pt x="290" y="47"/>
                  </a:lnTo>
                  <a:lnTo>
                    <a:pt x="290" y="47"/>
                  </a:lnTo>
                  <a:lnTo>
                    <a:pt x="290" y="44"/>
                  </a:lnTo>
                  <a:lnTo>
                    <a:pt x="290" y="41"/>
                  </a:lnTo>
                  <a:lnTo>
                    <a:pt x="290" y="39"/>
                  </a:lnTo>
                  <a:lnTo>
                    <a:pt x="290" y="39"/>
                  </a:lnTo>
                  <a:lnTo>
                    <a:pt x="290" y="39"/>
                  </a:lnTo>
                  <a:lnTo>
                    <a:pt x="290" y="39"/>
                  </a:lnTo>
                  <a:lnTo>
                    <a:pt x="290" y="36"/>
                  </a:lnTo>
                  <a:lnTo>
                    <a:pt x="290" y="36"/>
                  </a:lnTo>
                  <a:lnTo>
                    <a:pt x="290" y="34"/>
                  </a:lnTo>
                  <a:lnTo>
                    <a:pt x="287" y="31"/>
                  </a:lnTo>
                  <a:lnTo>
                    <a:pt x="287" y="31"/>
                  </a:lnTo>
                  <a:lnTo>
                    <a:pt x="287" y="31"/>
                  </a:lnTo>
                  <a:lnTo>
                    <a:pt x="287" y="28"/>
                  </a:lnTo>
                  <a:lnTo>
                    <a:pt x="287" y="28"/>
                  </a:lnTo>
                  <a:lnTo>
                    <a:pt x="287" y="28"/>
                  </a:lnTo>
                  <a:lnTo>
                    <a:pt x="287" y="28"/>
                  </a:lnTo>
                  <a:lnTo>
                    <a:pt x="284" y="26"/>
                  </a:lnTo>
                  <a:lnTo>
                    <a:pt x="282" y="23"/>
                  </a:lnTo>
                  <a:lnTo>
                    <a:pt x="279" y="23"/>
                  </a:lnTo>
                  <a:lnTo>
                    <a:pt x="277" y="23"/>
                  </a:lnTo>
                  <a:lnTo>
                    <a:pt x="274" y="21"/>
                  </a:lnTo>
                  <a:lnTo>
                    <a:pt x="271" y="21"/>
                  </a:lnTo>
                  <a:lnTo>
                    <a:pt x="274" y="21"/>
                  </a:lnTo>
                  <a:lnTo>
                    <a:pt x="274" y="21"/>
                  </a:lnTo>
                  <a:lnTo>
                    <a:pt x="274" y="21"/>
                  </a:lnTo>
                  <a:lnTo>
                    <a:pt x="274" y="18"/>
                  </a:lnTo>
                  <a:lnTo>
                    <a:pt x="274" y="18"/>
                  </a:lnTo>
                  <a:lnTo>
                    <a:pt x="271" y="16"/>
                  </a:lnTo>
                  <a:lnTo>
                    <a:pt x="271" y="16"/>
                  </a:lnTo>
                  <a:lnTo>
                    <a:pt x="271" y="16"/>
                  </a:lnTo>
                  <a:lnTo>
                    <a:pt x="271" y="16"/>
                  </a:lnTo>
                  <a:lnTo>
                    <a:pt x="271" y="16"/>
                  </a:lnTo>
                  <a:lnTo>
                    <a:pt x="271" y="13"/>
                  </a:lnTo>
                  <a:lnTo>
                    <a:pt x="271" y="13"/>
                  </a:lnTo>
                  <a:lnTo>
                    <a:pt x="271" y="13"/>
                  </a:lnTo>
                  <a:lnTo>
                    <a:pt x="271" y="10"/>
                  </a:lnTo>
                  <a:lnTo>
                    <a:pt x="271" y="13"/>
                  </a:lnTo>
                  <a:lnTo>
                    <a:pt x="274" y="13"/>
                  </a:lnTo>
                  <a:lnTo>
                    <a:pt x="274" y="13"/>
                  </a:lnTo>
                  <a:lnTo>
                    <a:pt x="274" y="13"/>
                  </a:lnTo>
                  <a:lnTo>
                    <a:pt x="277" y="13"/>
                  </a:lnTo>
                  <a:lnTo>
                    <a:pt x="277" y="13"/>
                  </a:lnTo>
                  <a:lnTo>
                    <a:pt x="279" y="13"/>
                  </a:lnTo>
                  <a:lnTo>
                    <a:pt x="279" y="13"/>
                  </a:lnTo>
                  <a:lnTo>
                    <a:pt x="282" y="16"/>
                  </a:lnTo>
                  <a:lnTo>
                    <a:pt x="282" y="13"/>
                  </a:lnTo>
                  <a:lnTo>
                    <a:pt x="282" y="13"/>
                  </a:lnTo>
                  <a:lnTo>
                    <a:pt x="284" y="13"/>
                  </a:lnTo>
                  <a:lnTo>
                    <a:pt x="284" y="16"/>
                  </a:lnTo>
                  <a:lnTo>
                    <a:pt x="284" y="13"/>
                  </a:lnTo>
                  <a:lnTo>
                    <a:pt x="287" y="13"/>
                  </a:lnTo>
                  <a:lnTo>
                    <a:pt x="287" y="10"/>
                  </a:lnTo>
                  <a:lnTo>
                    <a:pt x="290" y="10"/>
                  </a:lnTo>
                  <a:lnTo>
                    <a:pt x="290" y="8"/>
                  </a:lnTo>
                  <a:lnTo>
                    <a:pt x="290" y="5"/>
                  </a:lnTo>
                  <a:lnTo>
                    <a:pt x="290" y="5"/>
                  </a:lnTo>
                  <a:lnTo>
                    <a:pt x="292" y="5"/>
                  </a:lnTo>
                  <a:lnTo>
                    <a:pt x="292" y="3"/>
                  </a:lnTo>
                  <a:lnTo>
                    <a:pt x="292" y="3"/>
                  </a:lnTo>
                  <a:lnTo>
                    <a:pt x="295" y="3"/>
                  </a:lnTo>
                  <a:lnTo>
                    <a:pt x="295" y="3"/>
                  </a:lnTo>
                  <a:lnTo>
                    <a:pt x="295" y="3"/>
                  </a:lnTo>
                  <a:lnTo>
                    <a:pt x="297" y="3"/>
                  </a:lnTo>
                  <a:lnTo>
                    <a:pt x="297" y="3"/>
                  </a:lnTo>
                  <a:lnTo>
                    <a:pt x="300" y="3"/>
                  </a:lnTo>
                  <a:lnTo>
                    <a:pt x="300" y="3"/>
                  </a:lnTo>
                  <a:lnTo>
                    <a:pt x="305" y="3"/>
                  </a:lnTo>
                  <a:lnTo>
                    <a:pt x="308" y="0"/>
                  </a:lnTo>
                  <a:lnTo>
                    <a:pt x="308" y="0"/>
                  </a:lnTo>
                  <a:lnTo>
                    <a:pt x="310" y="0"/>
                  </a:lnTo>
                  <a:lnTo>
                    <a:pt x="310" y="0"/>
                  </a:lnTo>
                  <a:lnTo>
                    <a:pt x="313" y="0"/>
                  </a:lnTo>
                  <a:lnTo>
                    <a:pt x="313" y="0"/>
                  </a:lnTo>
                  <a:lnTo>
                    <a:pt x="313" y="0"/>
                  </a:lnTo>
                  <a:lnTo>
                    <a:pt x="313" y="0"/>
                  </a:lnTo>
                  <a:lnTo>
                    <a:pt x="315" y="0"/>
                  </a:lnTo>
                  <a:lnTo>
                    <a:pt x="315" y="0"/>
                  </a:lnTo>
                  <a:lnTo>
                    <a:pt x="315" y="3"/>
                  </a:lnTo>
                  <a:lnTo>
                    <a:pt x="313" y="3"/>
                  </a:lnTo>
                  <a:lnTo>
                    <a:pt x="315" y="3"/>
                  </a:lnTo>
                  <a:lnTo>
                    <a:pt x="315" y="3"/>
                  </a:lnTo>
                  <a:lnTo>
                    <a:pt x="315" y="3"/>
                  </a:lnTo>
                  <a:lnTo>
                    <a:pt x="315" y="3"/>
                  </a:lnTo>
                  <a:lnTo>
                    <a:pt x="315" y="3"/>
                  </a:lnTo>
                  <a:lnTo>
                    <a:pt x="315" y="3"/>
                  </a:lnTo>
                  <a:lnTo>
                    <a:pt x="315" y="5"/>
                  </a:lnTo>
                  <a:lnTo>
                    <a:pt x="315" y="5"/>
                  </a:lnTo>
                  <a:lnTo>
                    <a:pt x="315" y="5"/>
                  </a:lnTo>
                  <a:lnTo>
                    <a:pt x="315" y="5"/>
                  </a:lnTo>
                  <a:lnTo>
                    <a:pt x="315" y="8"/>
                  </a:lnTo>
                  <a:lnTo>
                    <a:pt x="318" y="10"/>
                  </a:lnTo>
                  <a:lnTo>
                    <a:pt x="318" y="10"/>
                  </a:lnTo>
                  <a:lnTo>
                    <a:pt x="318" y="13"/>
                  </a:lnTo>
                  <a:lnTo>
                    <a:pt x="315" y="13"/>
                  </a:lnTo>
                  <a:lnTo>
                    <a:pt x="315" y="16"/>
                  </a:lnTo>
                  <a:lnTo>
                    <a:pt x="315" y="16"/>
                  </a:lnTo>
                  <a:lnTo>
                    <a:pt x="318" y="16"/>
                  </a:lnTo>
                  <a:lnTo>
                    <a:pt x="318" y="16"/>
                  </a:lnTo>
                  <a:lnTo>
                    <a:pt x="318" y="18"/>
                  </a:lnTo>
                  <a:lnTo>
                    <a:pt x="318" y="18"/>
                  </a:lnTo>
                  <a:lnTo>
                    <a:pt x="318" y="18"/>
                  </a:lnTo>
                  <a:lnTo>
                    <a:pt x="318" y="18"/>
                  </a:lnTo>
                  <a:lnTo>
                    <a:pt x="318" y="21"/>
                  </a:lnTo>
                  <a:lnTo>
                    <a:pt x="318" y="21"/>
                  </a:lnTo>
                  <a:lnTo>
                    <a:pt x="318" y="21"/>
                  </a:lnTo>
                  <a:lnTo>
                    <a:pt x="318" y="23"/>
                  </a:lnTo>
                  <a:lnTo>
                    <a:pt x="318" y="21"/>
                  </a:lnTo>
                  <a:lnTo>
                    <a:pt x="318" y="21"/>
                  </a:lnTo>
                  <a:lnTo>
                    <a:pt x="321" y="21"/>
                  </a:lnTo>
                  <a:lnTo>
                    <a:pt x="321" y="23"/>
                  </a:lnTo>
                  <a:lnTo>
                    <a:pt x="323" y="23"/>
                  </a:lnTo>
                  <a:lnTo>
                    <a:pt x="323" y="23"/>
                  </a:lnTo>
                  <a:lnTo>
                    <a:pt x="326" y="21"/>
                  </a:lnTo>
                  <a:lnTo>
                    <a:pt x="326" y="21"/>
                  </a:lnTo>
                  <a:lnTo>
                    <a:pt x="328" y="23"/>
                  </a:lnTo>
                  <a:lnTo>
                    <a:pt x="331" y="23"/>
                  </a:lnTo>
                  <a:lnTo>
                    <a:pt x="331" y="23"/>
                  </a:lnTo>
                  <a:lnTo>
                    <a:pt x="334" y="23"/>
                  </a:lnTo>
                  <a:lnTo>
                    <a:pt x="334" y="23"/>
                  </a:lnTo>
                  <a:lnTo>
                    <a:pt x="334" y="23"/>
                  </a:lnTo>
                  <a:lnTo>
                    <a:pt x="336" y="23"/>
                  </a:lnTo>
                  <a:lnTo>
                    <a:pt x="336" y="23"/>
                  </a:lnTo>
                  <a:lnTo>
                    <a:pt x="336" y="23"/>
                  </a:lnTo>
                  <a:lnTo>
                    <a:pt x="336" y="21"/>
                  </a:lnTo>
                  <a:lnTo>
                    <a:pt x="336" y="21"/>
                  </a:lnTo>
                  <a:lnTo>
                    <a:pt x="339" y="21"/>
                  </a:lnTo>
                  <a:lnTo>
                    <a:pt x="339" y="21"/>
                  </a:lnTo>
                  <a:lnTo>
                    <a:pt x="341" y="21"/>
                  </a:lnTo>
                  <a:lnTo>
                    <a:pt x="341" y="21"/>
                  </a:lnTo>
                  <a:lnTo>
                    <a:pt x="344" y="21"/>
                  </a:lnTo>
                  <a:lnTo>
                    <a:pt x="344" y="18"/>
                  </a:lnTo>
                  <a:lnTo>
                    <a:pt x="344" y="18"/>
                  </a:lnTo>
                  <a:lnTo>
                    <a:pt x="344" y="18"/>
                  </a:lnTo>
                  <a:lnTo>
                    <a:pt x="346" y="18"/>
                  </a:lnTo>
                  <a:lnTo>
                    <a:pt x="346" y="18"/>
                  </a:lnTo>
                  <a:lnTo>
                    <a:pt x="346" y="16"/>
                  </a:lnTo>
                  <a:lnTo>
                    <a:pt x="346" y="16"/>
                  </a:lnTo>
                  <a:lnTo>
                    <a:pt x="346" y="16"/>
                  </a:lnTo>
                  <a:lnTo>
                    <a:pt x="346" y="13"/>
                  </a:lnTo>
                  <a:lnTo>
                    <a:pt x="346" y="13"/>
                  </a:lnTo>
                  <a:lnTo>
                    <a:pt x="349" y="13"/>
                  </a:lnTo>
                  <a:lnTo>
                    <a:pt x="349" y="13"/>
                  </a:lnTo>
                  <a:lnTo>
                    <a:pt x="352" y="10"/>
                  </a:lnTo>
                  <a:lnTo>
                    <a:pt x="352" y="8"/>
                  </a:lnTo>
                  <a:lnTo>
                    <a:pt x="354" y="8"/>
                  </a:lnTo>
                  <a:lnTo>
                    <a:pt x="354" y="8"/>
                  </a:lnTo>
                  <a:lnTo>
                    <a:pt x="354" y="5"/>
                  </a:lnTo>
                  <a:lnTo>
                    <a:pt x="354" y="5"/>
                  </a:lnTo>
                  <a:lnTo>
                    <a:pt x="357" y="5"/>
                  </a:lnTo>
                  <a:lnTo>
                    <a:pt x="359" y="5"/>
                  </a:lnTo>
                  <a:lnTo>
                    <a:pt x="362" y="5"/>
                  </a:lnTo>
                  <a:lnTo>
                    <a:pt x="362" y="5"/>
                  </a:lnTo>
                  <a:lnTo>
                    <a:pt x="365" y="8"/>
                  </a:lnTo>
                  <a:lnTo>
                    <a:pt x="365" y="8"/>
                  </a:lnTo>
                  <a:lnTo>
                    <a:pt x="365" y="8"/>
                  </a:lnTo>
                  <a:lnTo>
                    <a:pt x="365" y="8"/>
                  </a:lnTo>
                  <a:lnTo>
                    <a:pt x="362" y="10"/>
                  </a:lnTo>
                  <a:lnTo>
                    <a:pt x="362" y="13"/>
                  </a:lnTo>
                  <a:lnTo>
                    <a:pt x="359" y="16"/>
                  </a:lnTo>
                  <a:lnTo>
                    <a:pt x="362" y="16"/>
                  </a:lnTo>
                  <a:lnTo>
                    <a:pt x="362" y="16"/>
                  </a:lnTo>
                  <a:lnTo>
                    <a:pt x="362" y="16"/>
                  </a:lnTo>
                  <a:lnTo>
                    <a:pt x="362" y="18"/>
                  </a:lnTo>
                  <a:lnTo>
                    <a:pt x="362" y="18"/>
                  </a:lnTo>
                  <a:lnTo>
                    <a:pt x="362" y="18"/>
                  </a:lnTo>
                  <a:lnTo>
                    <a:pt x="362" y="18"/>
                  </a:lnTo>
                  <a:lnTo>
                    <a:pt x="362" y="18"/>
                  </a:lnTo>
                  <a:lnTo>
                    <a:pt x="362" y="18"/>
                  </a:lnTo>
                  <a:lnTo>
                    <a:pt x="362" y="18"/>
                  </a:lnTo>
                  <a:lnTo>
                    <a:pt x="365" y="18"/>
                  </a:lnTo>
                  <a:lnTo>
                    <a:pt x="362" y="21"/>
                  </a:lnTo>
                  <a:lnTo>
                    <a:pt x="362" y="23"/>
                  </a:lnTo>
                  <a:lnTo>
                    <a:pt x="362" y="23"/>
                  </a:lnTo>
                  <a:lnTo>
                    <a:pt x="362" y="23"/>
                  </a:lnTo>
                  <a:lnTo>
                    <a:pt x="362" y="23"/>
                  </a:lnTo>
                  <a:lnTo>
                    <a:pt x="362" y="21"/>
                  </a:lnTo>
                  <a:lnTo>
                    <a:pt x="362" y="23"/>
                  </a:lnTo>
                  <a:lnTo>
                    <a:pt x="362" y="23"/>
                  </a:lnTo>
                  <a:lnTo>
                    <a:pt x="362" y="23"/>
                  </a:lnTo>
                  <a:lnTo>
                    <a:pt x="359" y="23"/>
                  </a:lnTo>
                  <a:lnTo>
                    <a:pt x="359" y="26"/>
                  </a:lnTo>
                  <a:lnTo>
                    <a:pt x="359" y="26"/>
                  </a:lnTo>
                  <a:lnTo>
                    <a:pt x="359" y="28"/>
                  </a:lnTo>
                  <a:lnTo>
                    <a:pt x="357" y="31"/>
                  </a:lnTo>
                  <a:lnTo>
                    <a:pt x="357" y="31"/>
                  </a:lnTo>
                  <a:lnTo>
                    <a:pt x="357" y="31"/>
                  </a:lnTo>
                  <a:lnTo>
                    <a:pt x="354" y="31"/>
                  </a:lnTo>
                  <a:lnTo>
                    <a:pt x="354" y="31"/>
                  </a:lnTo>
                  <a:lnTo>
                    <a:pt x="354" y="31"/>
                  </a:lnTo>
                  <a:lnTo>
                    <a:pt x="354" y="31"/>
                  </a:lnTo>
                  <a:lnTo>
                    <a:pt x="352" y="31"/>
                  </a:lnTo>
                  <a:lnTo>
                    <a:pt x="352" y="34"/>
                  </a:lnTo>
                  <a:lnTo>
                    <a:pt x="352" y="34"/>
                  </a:lnTo>
                  <a:lnTo>
                    <a:pt x="349" y="34"/>
                  </a:lnTo>
                  <a:lnTo>
                    <a:pt x="349" y="34"/>
                  </a:lnTo>
                  <a:lnTo>
                    <a:pt x="349" y="36"/>
                  </a:lnTo>
                  <a:lnTo>
                    <a:pt x="346" y="36"/>
                  </a:lnTo>
                  <a:lnTo>
                    <a:pt x="349" y="39"/>
                  </a:lnTo>
                  <a:lnTo>
                    <a:pt x="346" y="39"/>
                  </a:lnTo>
                  <a:lnTo>
                    <a:pt x="346" y="41"/>
                  </a:lnTo>
                  <a:lnTo>
                    <a:pt x="344" y="41"/>
                  </a:lnTo>
                  <a:lnTo>
                    <a:pt x="346" y="41"/>
                  </a:lnTo>
                  <a:lnTo>
                    <a:pt x="346" y="41"/>
                  </a:lnTo>
                  <a:lnTo>
                    <a:pt x="346" y="44"/>
                  </a:lnTo>
                  <a:lnTo>
                    <a:pt x="346" y="44"/>
                  </a:lnTo>
                  <a:lnTo>
                    <a:pt x="346" y="44"/>
                  </a:lnTo>
                  <a:lnTo>
                    <a:pt x="346" y="47"/>
                  </a:lnTo>
                  <a:lnTo>
                    <a:pt x="349" y="47"/>
                  </a:lnTo>
                  <a:lnTo>
                    <a:pt x="349" y="47"/>
                  </a:lnTo>
                  <a:lnTo>
                    <a:pt x="354" y="47"/>
                  </a:lnTo>
                  <a:lnTo>
                    <a:pt x="354" y="47"/>
                  </a:lnTo>
                  <a:lnTo>
                    <a:pt x="354" y="47"/>
                  </a:lnTo>
                  <a:lnTo>
                    <a:pt x="354" y="49"/>
                  </a:lnTo>
                  <a:lnTo>
                    <a:pt x="354" y="49"/>
                  </a:lnTo>
                  <a:lnTo>
                    <a:pt x="357" y="49"/>
                  </a:lnTo>
                  <a:lnTo>
                    <a:pt x="357" y="52"/>
                  </a:lnTo>
                  <a:lnTo>
                    <a:pt x="357" y="52"/>
                  </a:lnTo>
                  <a:lnTo>
                    <a:pt x="354" y="52"/>
                  </a:lnTo>
                  <a:lnTo>
                    <a:pt x="354" y="52"/>
                  </a:lnTo>
                  <a:lnTo>
                    <a:pt x="354" y="52"/>
                  </a:lnTo>
                  <a:lnTo>
                    <a:pt x="352" y="52"/>
                  </a:lnTo>
                  <a:lnTo>
                    <a:pt x="354" y="54"/>
                  </a:lnTo>
                  <a:lnTo>
                    <a:pt x="354" y="54"/>
                  </a:lnTo>
                  <a:lnTo>
                    <a:pt x="354" y="54"/>
                  </a:lnTo>
                  <a:lnTo>
                    <a:pt x="354" y="57"/>
                  </a:lnTo>
                  <a:lnTo>
                    <a:pt x="354" y="57"/>
                  </a:lnTo>
                  <a:lnTo>
                    <a:pt x="354" y="60"/>
                  </a:lnTo>
                  <a:lnTo>
                    <a:pt x="354" y="60"/>
                  </a:lnTo>
                  <a:lnTo>
                    <a:pt x="354" y="60"/>
                  </a:lnTo>
                  <a:lnTo>
                    <a:pt x="352" y="60"/>
                  </a:lnTo>
                  <a:lnTo>
                    <a:pt x="352" y="60"/>
                  </a:lnTo>
                  <a:lnTo>
                    <a:pt x="352" y="60"/>
                  </a:lnTo>
                  <a:lnTo>
                    <a:pt x="352" y="60"/>
                  </a:lnTo>
                  <a:lnTo>
                    <a:pt x="352" y="60"/>
                  </a:lnTo>
                  <a:lnTo>
                    <a:pt x="352" y="60"/>
                  </a:lnTo>
                  <a:lnTo>
                    <a:pt x="349" y="57"/>
                  </a:lnTo>
                  <a:lnTo>
                    <a:pt x="349" y="57"/>
                  </a:lnTo>
                  <a:lnTo>
                    <a:pt x="349" y="57"/>
                  </a:lnTo>
                  <a:lnTo>
                    <a:pt x="346" y="57"/>
                  </a:lnTo>
                  <a:lnTo>
                    <a:pt x="349" y="57"/>
                  </a:lnTo>
                  <a:lnTo>
                    <a:pt x="349" y="57"/>
                  </a:lnTo>
                  <a:lnTo>
                    <a:pt x="349" y="57"/>
                  </a:lnTo>
                  <a:lnTo>
                    <a:pt x="349" y="60"/>
                  </a:lnTo>
                  <a:lnTo>
                    <a:pt x="349" y="60"/>
                  </a:lnTo>
                  <a:lnTo>
                    <a:pt x="352" y="62"/>
                  </a:lnTo>
                  <a:lnTo>
                    <a:pt x="352" y="62"/>
                  </a:lnTo>
                  <a:lnTo>
                    <a:pt x="352" y="62"/>
                  </a:lnTo>
                  <a:lnTo>
                    <a:pt x="352" y="62"/>
                  </a:lnTo>
                  <a:lnTo>
                    <a:pt x="349" y="65"/>
                  </a:lnTo>
                  <a:lnTo>
                    <a:pt x="349" y="65"/>
                  </a:lnTo>
                  <a:lnTo>
                    <a:pt x="352" y="65"/>
                  </a:lnTo>
                  <a:lnTo>
                    <a:pt x="352" y="67"/>
                  </a:lnTo>
                  <a:lnTo>
                    <a:pt x="352" y="67"/>
                  </a:lnTo>
                  <a:lnTo>
                    <a:pt x="352" y="67"/>
                  </a:lnTo>
                  <a:lnTo>
                    <a:pt x="354" y="67"/>
                  </a:lnTo>
                  <a:lnTo>
                    <a:pt x="354" y="67"/>
                  </a:lnTo>
                  <a:lnTo>
                    <a:pt x="357" y="65"/>
                  </a:lnTo>
                  <a:lnTo>
                    <a:pt x="357" y="65"/>
                  </a:lnTo>
                  <a:lnTo>
                    <a:pt x="357" y="67"/>
                  </a:lnTo>
                  <a:lnTo>
                    <a:pt x="357" y="67"/>
                  </a:lnTo>
                  <a:lnTo>
                    <a:pt x="359" y="67"/>
                  </a:lnTo>
                  <a:lnTo>
                    <a:pt x="359" y="67"/>
                  </a:lnTo>
                  <a:lnTo>
                    <a:pt x="359" y="67"/>
                  </a:lnTo>
                  <a:lnTo>
                    <a:pt x="362" y="67"/>
                  </a:lnTo>
                  <a:lnTo>
                    <a:pt x="362" y="67"/>
                  </a:lnTo>
                  <a:lnTo>
                    <a:pt x="362" y="67"/>
                  </a:lnTo>
                  <a:lnTo>
                    <a:pt x="362" y="67"/>
                  </a:lnTo>
                  <a:lnTo>
                    <a:pt x="362" y="67"/>
                  </a:lnTo>
                  <a:lnTo>
                    <a:pt x="365" y="67"/>
                  </a:lnTo>
                  <a:lnTo>
                    <a:pt x="365" y="67"/>
                  </a:lnTo>
                  <a:lnTo>
                    <a:pt x="365" y="67"/>
                  </a:lnTo>
                  <a:lnTo>
                    <a:pt x="365" y="67"/>
                  </a:lnTo>
                  <a:lnTo>
                    <a:pt x="365" y="67"/>
                  </a:lnTo>
                  <a:lnTo>
                    <a:pt x="367" y="70"/>
                  </a:lnTo>
                  <a:lnTo>
                    <a:pt x="367" y="70"/>
                  </a:lnTo>
                  <a:lnTo>
                    <a:pt x="367" y="70"/>
                  </a:lnTo>
                  <a:lnTo>
                    <a:pt x="367" y="73"/>
                  </a:lnTo>
                  <a:lnTo>
                    <a:pt x="365" y="73"/>
                  </a:lnTo>
                  <a:lnTo>
                    <a:pt x="365" y="73"/>
                  </a:lnTo>
                  <a:lnTo>
                    <a:pt x="365" y="75"/>
                  </a:lnTo>
                  <a:lnTo>
                    <a:pt x="365" y="75"/>
                  </a:lnTo>
                  <a:lnTo>
                    <a:pt x="365" y="75"/>
                  </a:lnTo>
                  <a:lnTo>
                    <a:pt x="367" y="75"/>
                  </a:lnTo>
                  <a:lnTo>
                    <a:pt x="367" y="75"/>
                  </a:lnTo>
                  <a:lnTo>
                    <a:pt x="367" y="75"/>
                  </a:lnTo>
                  <a:lnTo>
                    <a:pt x="367" y="75"/>
                  </a:lnTo>
                  <a:lnTo>
                    <a:pt x="367" y="78"/>
                  </a:lnTo>
                  <a:lnTo>
                    <a:pt x="370" y="78"/>
                  </a:lnTo>
                  <a:lnTo>
                    <a:pt x="370" y="78"/>
                  </a:lnTo>
                  <a:lnTo>
                    <a:pt x="372" y="80"/>
                  </a:lnTo>
                  <a:lnTo>
                    <a:pt x="370" y="80"/>
                  </a:lnTo>
                  <a:lnTo>
                    <a:pt x="370" y="80"/>
                  </a:lnTo>
                  <a:lnTo>
                    <a:pt x="370" y="83"/>
                  </a:lnTo>
                  <a:lnTo>
                    <a:pt x="367" y="83"/>
                  </a:lnTo>
                  <a:lnTo>
                    <a:pt x="370" y="86"/>
                  </a:lnTo>
                  <a:lnTo>
                    <a:pt x="370" y="86"/>
                  </a:lnTo>
                  <a:lnTo>
                    <a:pt x="372" y="88"/>
                  </a:lnTo>
                  <a:lnTo>
                    <a:pt x="370" y="88"/>
                  </a:lnTo>
                  <a:lnTo>
                    <a:pt x="370" y="91"/>
                  </a:lnTo>
                  <a:lnTo>
                    <a:pt x="370" y="91"/>
                  </a:lnTo>
                  <a:lnTo>
                    <a:pt x="370" y="91"/>
                  </a:lnTo>
                  <a:lnTo>
                    <a:pt x="370" y="91"/>
                  </a:lnTo>
                  <a:lnTo>
                    <a:pt x="372" y="91"/>
                  </a:lnTo>
                  <a:lnTo>
                    <a:pt x="370" y="93"/>
                  </a:lnTo>
                  <a:lnTo>
                    <a:pt x="370" y="93"/>
                  </a:lnTo>
                  <a:lnTo>
                    <a:pt x="367" y="93"/>
                  </a:lnTo>
                  <a:lnTo>
                    <a:pt x="370" y="96"/>
                  </a:lnTo>
                  <a:lnTo>
                    <a:pt x="370" y="98"/>
                  </a:lnTo>
                  <a:lnTo>
                    <a:pt x="372" y="98"/>
                  </a:lnTo>
                  <a:lnTo>
                    <a:pt x="372" y="98"/>
                  </a:lnTo>
                  <a:lnTo>
                    <a:pt x="375" y="96"/>
                  </a:lnTo>
                  <a:lnTo>
                    <a:pt x="375" y="96"/>
                  </a:lnTo>
                  <a:lnTo>
                    <a:pt x="378" y="96"/>
                  </a:lnTo>
                  <a:lnTo>
                    <a:pt x="380" y="96"/>
                  </a:lnTo>
                  <a:lnTo>
                    <a:pt x="380" y="96"/>
                  </a:lnTo>
                  <a:lnTo>
                    <a:pt x="380" y="96"/>
                  </a:lnTo>
                  <a:lnTo>
                    <a:pt x="380" y="96"/>
                  </a:lnTo>
                  <a:lnTo>
                    <a:pt x="380" y="96"/>
                  </a:lnTo>
                  <a:lnTo>
                    <a:pt x="380" y="98"/>
                  </a:lnTo>
                  <a:lnTo>
                    <a:pt x="380" y="98"/>
                  </a:lnTo>
                  <a:lnTo>
                    <a:pt x="380" y="98"/>
                  </a:lnTo>
                  <a:lnTo>
                    <a:pt x="380" y="98"/>
                  </a:lnTo>
                  <a:lnTo>
                    <a:pt x="380" y="98"/>
                  </a:lnTo>
                  <a:lnTo>
                    <a:pt x="380" y="101"/>
                  </a:lnTo>
                  <a:lnTo>
                    <a:pt x="380" y="101"/>
                  </a:lnTo>
                  <a:lnTo>
                    <a:pt x="378" y="101"/>
                  </a:lnTo>
                  <a:lnTo>
                    <a:pt x="380" y="101"/>
                  </a:lnTo>
                  <a:lnTo>
                    <a:pt x="380" y="101"/>
                  </a:lnTo>
                  <a:lnTo>
                    <a:pt x="380" y="101"/>
                  </a:lnTo>
                  <a:lnTo>
                    <a:pt x="380" y="104"/>
                  </a:lnTo>
                  <a:lnTo>
                    <a:pt x="380" y="104"/>
                  </a:lnTo>
                  <a:lnTo>
                    <a:pt x="380" y="104"/>
                  </a:lnTo>
                  <a:lnTo>
                    <a:pt x="380" y="104"/>
                  </a:lnTo>
                  <a:lnTo>
                    <a:pt x="380" y="104"/>
                  </a:lnTo>
                  <a:lnTo>
                    <a:pt x="383" y="106"/>
                  </a:lnTo>
                  <a:lnTo>
                    <a:pt x="385" y="106"/>
                  </a:lnTo>
                  <a:lnTo>
                    <a:pt x="385" y="106"/>
                  </a:lnTo>
                  <a:lnTo>
                    <a:pt x="385" y="106"/>
                  </a:lnTo>
                  <a:lnTo>
                    <a:pt x="385" y="109"/>
                  </a:lnTo>
                  <a:lnTo>
                    <a:pt x="388" y="109"/>
                  </a:lnTo>
                  <a:lnTo>
                    <a:pt x="388" y="111"/>
                  </a:lnTo>
                  <a:lnTo>
                    <a:pt x="388" y="114"/>
                  </a:lnTo>
                  <a:lnTo>
                    <a:pt x="388" y="114"/>
                  </a:lnTo>
                  <a:lnTo>
                    <a:pt x="385" y="117"/>
                  </a:lnTo>
                  <a:lnTo>
                    <a:pt x="385" y="117"/>
                  </a:lnTo>
                  <a:lnTo>
                    <a:pt x="385" y="117"/>
                  </a:lnTo>
                  <a:lnTo>
                    <a:pt x="388" y="117"/>
                  </a:lnTo>
                  <a:lnTo>
                    <a:pt x="390" y="117"/>
                  </a:lnTo>
                  <a:lnTo>
                    <a:pt x="390" y="114"/>
                  </a:lnTo>
                  <a:lnTo>
                    <a:pt x="393" y="117"/>
                  </a:lnTo>
                  <a:lnTo>
                    <a:pt x="393" y="117"/>
                  </a:lnTo>
                  <a:lnTo>
                    <a:pt x="396" y="117"/>
                  </a:lnTo>
                  <a:lnTo>
                    <a:pt x="398" y="117"/>
                  </a:lnTo>
                  <a:lnTo>
                    <a:pt x="398" y="117"/>
                  </a:lnTo>
                  <a:lnTo>
                    <a:pt x="401" y="117"/>
                  </a:lnTo>
                  <a:lnTo>
                    <a:pt x="401" y="117"/>
                  </a:lnTo>
                  <a:lnTo>
                    <a:pt x="398" y="117"/>
                  </a:lnTo>
                  <a:lnTo>
                    <a:pt x="398" y="119"/>
                  </a:lnTo>
                  <a:lnTo>
                    <a:pt x="398" y="122"/>
                  </a:lnTo>
                  <a:lnTo>
                    <a:pt x="398" y="122"/>
                  </a:lnTo>
                  <a:lnTo>
                    <a:pt x="398" y="122"/>
                  </a:lnTo>
                  <a:lnTo>
                    <a:pt x="398" y="122"/>
                  </a:lnTo>
                  <a:lnTo>
                    <a:pt x="398" y="122"/>
                  </a:lnTo>
                  <a:lnTo>
                    <a:pt x="398" y="124"/>
                  </a:lnTo>
                  <a:lnTo>
                    <a:pt x="396" y="124"/>
                  </a:lnTo>
                  <a:lnTo>
                    <a:pt x="398" y="127"/>
                  </a:lnTo>
                  <a:lnTo>
                    <a:pt x="398" y="127"/>
                  </a:lnTo>
                  <a:lnTo>
                    <a:pt x="398" y="127"/>
                  </a:lnTo>
                  <a:lnTo>
                    <a:pt x="398" y="127"/>
                  </a:lnTo>
                  <a:lnTo>
                    <a:pt x="398" y="130"/>
                  </a:lnTo>
                  <a:lnTo>
                    <a:pt x="396" y="132"/>
                  </a:lnTo>
                  <a:lnTo>
                    <a:pt x="393" y="135"/>
                  </a:lnTo>
                  <a:lnTo>
                    <a:pt x="393" y="135"/>
                  </a:lnTo>
                  <a:lnTo>
                    <a:pt x="393" y="135"/>
                  </a:lnTo>
                  <a:lnTo>
                    <a:pt x="390" y="135"/>
                  </a:lnTo>
                  <a:lnTo>
                    <a:pt x="390" y="137"/>
                  </a:lnTo>
                  <a:lnTo>
                    <a:pt x="390" y="137"/>
                  </a:lnTo>
                  <a:lnTo>
                    <a:pt x="390" y="137"/>
                  </a:lnTo>
                  <a:lnTo>
                    <a:pt x="393" y="137"/>
                  </a:lnTo>
                  <a:lnTo>
                    <a:pt x="393" y="137"/>
                  </a:lnTo>
                  <a:lnTo>
                    <a:pt x="393" y="140"/>
                  </a:lnTo>
                  <a:lnTo>
                    <a:pt x="393" y="140"/>
                  </a:lnTo>
                  <a:lnTo>
                    <a:pt x="393" y="140"/>
                  </a:lnTo>
                  <a:lnTo>
                    <a:pt x="393" y="143"/>
                  </a:lnTo>
                  <a:lnTo>
                    <a:pt x="393" y="143"/>
                  </a:lnTo>
                  <a:lnTo>
                    <a:pt x="393" y="143"/>
                  </a:lnTo>
                  <a:lnTo>
                    <a:pt x="393" y="145"/>
                  </a:lnTo>
                  <a:lnTo>
                    <a:pt x="393" y="145"/>
                  </a:lnTo>
                  <a:lnTo>
                    <a:pt x="393" y="145"/>
                  </a:lnTo>
                  <a:lnTo>
                    <a:pt x="393" y="148"/>
                  </a:lnTo>
                  <a:lnTo>
                    <a:pt x="393" y="148"/>
                  </a:lnTo>
                  <a:lnTo>
                    <a:pt x="393" y="148"/>
                  </a:lnTo>
                  <a:lnTo>
                    <a:pt x="393" y="150"/>
                  </a:lnTo>
                  <a:lnTo>
                    <a:pt x="393" y="148"/>
                  </a:lnTo>
                  <a:lnTo>
                    <a:pt x="393" y="150"/>
                  </a:lnTo>
                  <a:lnTo>
                    <a:pt x="390" y="150"/>
                  </a:lnTo>
                  <a:lnTo>
                    <a:pt x="390" y="150"/>
                  </a:lnTo>
                  <a:lnTo>
                    <a:pt x="390" y="153"/>
                  </a:lnTo>
                  <a:lnTo>
                    <a:pt x="390" y="153"/>
                  </a:lnTo>
                  <a:lnTo>
                    <a:pt x="393" y="153"/>
                  </a:lnTo>
                  <a:lnTo>
                    <a:pt x="396" y="153"/>
                  </a:lnTo>
                  <a:lnTo>
                    <a:pt x="396" y="153"/>
                  </a:lnTo>
                  <a:lnTo>
                    <a:pt x="398" y="153"/>
                  </a:lnTo>
                  <a:lnTo>
                    <a:pt x="398" y="156"/>
                  </a:lnTo>
                  <a:lnTo>
                    <a:pt x="396" y="156"/>
                  </a:lnTo>
                  <a:lnTo>
                    <a:pt x="396" y="156"/>
                  </a:lnTo>
                  <a:lnTo>
                    <a:pt x="393" y="156"/>
                  </a:lnTo>
                  <a:lnTo>
                    <a:pt x="393" y="156"/>
                  </a:lnTo>
                  <a:lnTo>
                    <a:pt x="390" y="158"/>
                  </a:lnTo>
                  <a:lnTo>
                    <a:pt x="390" y="158"/>
                  </a:lnTo>
                  <a:lnTo>
                    <a:pt x="390" y="158"/>
                  </a:lnTo>
                  <a:lnTo>
                    <a:pt x="388" y="158"/>
                  </a:lnTo>
                  <a:lnTo>
                    <a:pt x="388" y="158"/>
                  </a:lnTo>
                  <a:lnTo>
                    <a:pt x="388" y="158"/>
                  </a:lnTo>
                  <a:lnTo>
                    <a:pt x="388" y="158"/>
                  </a:lnTo>
                  <a:lnTo>
                    <a:pt x="388" y="161"/>
                  </a:lnTo>
                  <a:lnTo>
                    <a:pt x="390" y="163"/>
                  </a:lnTo>
                  <a:lnTo>
                    <a:pt x="388" y="163"/>
                  </a:lnTo>
                  <a:lnTo>
                    <a:pt x="388" y="166"/>
                  </a:lnTo>
                  <a:lnTo>
                    <a:pt x="385" y="168"/>
                  </a:lnTo>
                  <a:lnTo>
                    <a:pt x="383" y="168"/>
                  </a:lnTo>
                  <a:lnTo>
                    <a:pt x="385" y="171"/>
                  </a:lnTo>
                  <a:lnTo>
                    <a:pt x="385" y="171"/>
                  </a:lnTo>
                  <a:lnTo>
                    <a:pt x="385" y="171"/>
                  </a:lnTo>
                  <a:lnTo>
                    <a:pt x="383" y="171"/>
                  </a:lnTo>
                  <a:lnTo>
                    <a:pt x="383" y="174"/>
                  </a:lnTo>
                  <a:lnTo>
                    <a:pt x="383" y="176"/>
                  </a:lnTo>
                  <a:lnTo>
                    <a:pt x="383" y="176"/>
                  </a:lnTo>
                  <a:lnTo>
                    <a:pt x="383" y="176"/>
                  </a:lnTo>
                  <a:lnTo>
                    <a:pt x="383" y="176"/>
                  </a:lnTo>
                  <a:lnTo>
                    <a:pt x="380" y="176"/>
                  </a:lnTo>
                  <a:lnTo>
                    <a:pt x="380" y="179"/>
                  </a:lnTo>
                  <a:lnTo>
                    <a:pt x="378" y="179"/>
                  </a:lnTo>
                  <a:lnTo>
                    <a:pt x="378" y="179"/>
                  </a:lnTo>
                  <a:lnTo>
                    <a:pt x="378" y="179"/>
                  </a:lnTo>
                  <a:lnTo>
                    <a:pt x="378" y="179"/>
                  </a:lnTo>
                  <a:lnTo>
                    <a:pt x="375" y="179"/>
                  </a:lnTo>
                  <a:lnTo>
                    <a:pt x="375" y="179"/>
                  </a:lnTo>
                  <a:lnTo>
                    <a:pt x="375" y="181"/>
                  </a:lnTo>
                  <a:lnTo>
                    <a:pt x="375" y="181"/>
                  </a:lnTo>
                  <a:lnTo>
                    <a:pt x="372" y="181"/>
                  </a:lnTo>
                  <a:lnTo>
                    <a:pt x="372" y="184"/>
                  </a:lnTo>
                  <a:lnTo>
                    <a:pt x="372" y="187"/>
                  </a:lnTo>
                  <a:lnTo>
                    <a:pt x="372" y="184"/>
                  </a:lnTo>
                  <a:lnTo>
                    <a:pt x="370" y="184"/>
                  </a:lnTo>
                  <a:lnTo>
                    <a:pt x="370" y="184"/>
                  </a:lnTo>
                  <a:lnTo>
                    <a:pt x="367" y="184"/>
                  </a:lnTo>
                  <a:lnTo>
                    <a:pt x="367" y="187"/>
                  </a:lnTo>
                  <a:lnTo>
                    <a:pt x="367" y="187"/>
                  </a:lnTo>
                  <a:lnTo>
                    <a:pt x="367" y="187"/>
                  </a:lnTo>
                  <a:lnTo>
                    <a:pt x="367" y="187"/>
                  </a:lnTo>
                  <a:lnTo>
                    <a:pt x="367" y="189"/>
                  </a:lnTo>
                  <a:lnTo>
                    <a:pt x="367" y="189"/>
                  </a:lnTo>
                  <a:lnTo>
                    <a:pt x="367" y="189"/>
                  </a:lnTo>
                  <a:lnTo>
                    <a:pt x="365" y="189"/>
                  </a:lnTo>
                  <a:lnTo>
                    <a:pt x="365" y="187"/>
                  </a:lnTo>
                  <a:lnTo>
                    <a:pt x="362" y="187"/>
                  </a:lnTo>
                  <a:lnTo>
                    <a:pt x="359" y="187"/>
                  </a:lnTo>
                  <a:lnTo>
                    <a:pt x="359" y="187"/>
                  </a:lnTo>
                  <a:lnTo>
                    <a:pt x="359" y="187"/>
                  </a:lnTo>
                  <a:lnTo>
                    <a:pt x="359" y="187"/>
                  </a:lnTo>
                  <a:lnTo>
                    <a:pt x="357" y="184"/>
                  </a:lnTo>
                  <a:lnTo>
                    <a:pt x="359" y="184"/>
                  </a:lnTo>
                  <a:lnTo>
                    <a:pt x="359" y="181"/>
                  </a:lnTo>
                  <a:lnTo>
                    <a:pt x="359" y="179"/>
                  </a:lnTo>
                  <a:lnTo>
                    <a:pt x="357" y="179"/>
                  </a:lnTo>
                  <a:lnTo>
                    <a:pt x="357" y="179"/>
                  </a:lnTo>
                  <a:lnTo>
                    <a:pt x="354" y="179"/>
                  </a:lnTo>
                  <a:lnTo>
                    <a:pt x="354" y="179"/>
                  </a:lnTo>
                  <a:lnTo>
                    <a:pt x="352" y="179"/>
                  </a:lnTo>
                  <a:lnTo>
                    <a:pt x="352" y="179"/>
                  </a:lnTo>
                  <a:lnTo>
                    <a:pt x="352" y="176"/>
                  </a:lnTo>
                  <a:lnTo>
                    <a:pt x="352" y="176"/>
                  </a:lnTo>
                  <a:lnTo>
                    <a:pt x="352" y="176"/>
                  </a:lnTo>
                  <a:lnTo>
                    <a:pt x="349" y="179"/>
                  </a:lnTo>
                  <a:lnTo>
                    <a:pt x="339" y="181"/>
                  </a:lnTo>
                  <a:lnTo>
                    <a:pt x="336" y="181"/>
                  </a:lnTo>
                  <a:lnTo>
                    <a:pt x="336" y="184"/>
                  </a:lnTo>
                  <a:lnTo>
                    <a:pt x="336" y="184"/>
                  </a:lnTo>
                  <a:lnTo>
                    <a:pt x="339" y="187"/>
                  </a:lnTo>
                  <a:lnTo>
                    <a:pt x="339" y="187"/>
                  </a:lnTo>
                  <a:lnTo>
                    <a:pt x="339" y="187"/>
                  </a:lnTo>
                  <a:lnTo>
                    <a:pt x="341" y="189"/>
                  </a:lnTo>
                  <a:lnTo>
                    <a:pt x="339" y="189"/>
                  </a:lnTo>
                  <a:lnTo>
                    <a:pt x="339" y="192"/>
                  </a:lnTo>
                  <a:lnTo>
                    <a:pt x="341" y="192"/>
                  </a:lnTo>
                  <a:lnTo>
                    <a:pt x="341" y="192"/>
                  </a:lnTo>
                  <a:lnTo>
                    <a:pt x="341" y="192"/>
                  </a:lnTo>
                  <a:lnTo>
                    <a:pt x="344" y="192"/>
                  </a:lnTo>
                  <a:lnTo>
                    <a:pt x="344" y="192"/>
                  </a:lnTo>
                  <a:lnTo>
                    <a:pt x="344" y="194"/>
                  </a:lnTo>
                  <a:lnTo>
                    <a:pt x="344" y="194"/>
                  </a:lnTo>
                  <a:lnTo>
                    <a:pt x="341" y="197"/>
                  </a:lnTo>
                  <a:lnTo>
                    <a:pt x="339" y="197"/>
                  </a:lnTo>
                  <a:lnTo>
                    <a:pt x="336" y="197"/>
                  </a:lnTo>
                  <a:lnTo>
                    <a:pt x="334" y="200"/>
                  </a:lnTo>
                  <a:lnTo>
                    <a:pt x="334" y="200"/>
                  </a:lnTo>
                  <a:lnTo>
                    <a:pt x="331" y="200"/>
                  </a:lnTo>
                  <a:lnTo>
                    <a:pt x="331" y="200"/>
                  </a:lnTo>
                  <a:lnTo>
                    <a:pt x="328" y="200"/>
                  </a:lnTo>
                  <a:lnTo>
                    <a:pt x="328" y="200"/>
                  </a:lnTo>
                  <a:lnTo>
                    <a:pt x="326" y="200"/>
                  </a:lnTo>
                  <a:lnTo>
                    <a:pt x="323" y="200"/>
                  </a:lnTo>
                  <a:lnTo>
                    <a:pt x="323" y="200"/>
                  </a:lnTo>
                  <a:lnTo>
                    <a:pt x="321" y="202"/>
                  </a:lnTo>
                  <a:lnTo>
                    <a:pt x="318" y="202"/>
                  </a:lnTo>
                  <a:lnTo>
                    <a:pt x="315" y="200"/>
                  </a:lnTo>
                  <a:lnTo>
                    <a:pt x="313" y="200"/>
                  </a:lnTo>
                  <a:lnTo>
                    <a:pt x="313" y="202"/>
                  </a:lnTo>
                  <a:lnTo>
                    <a:pt x="313" y="202"/>
                  </a:lnTo>
                  <a:lnTo>
                    <a:pt x="313" y="202"/>
                  </a:lnTo>
                  <a:lnTo>
                    <a:pt x="313" y="202"/>
                  </a:lnTo>
                  <a:lnTo>
                    <a:pt x="313" y="202"/>
                  </a:lnTo>
                  <a:lnTo>
                    <a:pt x="313" y="202"/>
                  </a:lnTo>
                  <a:lnTo>
                    <a:pt x="313" y="202"/>
                  </a:lnTo>
                  <a:lnTo>
                    <a:pt x="313" y="205"/>
                  </a:lnTo>
                  <a:lnTo>
                    <a:pt x="313" y="205"/>
                  </a:lnTo>
                  <a:lnTo>
                    <a:pt x="310" y="205"/>
                  </a:lnTo>
                  <a:lnTo>
                    <a:pt x="310" y="205"/>
                  </a:lnTo>
                  <a:lnTo>
                    <a:pt x="310" y="205"/>
                  </a:lnTo>
                  <a:lnTo>
                    <a:pt x="310" y="205"/>
                  </a:lnTo>
                  <a:lnTo>
                    <a:pt x="310" y="205"/>
                  </a:lnTo>
                  <a:lnTo>
                    <a:pt x="308" y="205"/>
                  </a:lnTo>
                  <a:lnTo>
                    <a:pt x="308" y="207"/>
                  </a:lnTo>
                  <a:lnTo>
                    <a:pt x="308" y="207"/>
                  </a:lnTo>
                  <a:lnTo>
                    <a:pt x="305" y="210"/>
                  </a:lnTo>
                  <a:lnTo>
                    <a:pt x="302" y="213"/>
                  </a:lnTo>
                  <a:lnTo>
                    <a:pt x="300" y="215"/>
                  </a:lnTo>
                  <a:lnTo>
                    <a:pt x="300" y="218"/>
                  </a:lnTo>
                  <a:lnTo>
                    <a:pt x="300" y="218"/>
                  </a:lnTo>
                  <a:lnTo>
                    <a:pt x="300" y="218"/>
                  </a:lnTo>
                  <a:lnTo>
                    <a:pt x="300" y="220"/>
                  </a:lnTo>
                  <a:lnTo>
                    <a:pt x="302" y="220"/>
                  </a:lnTo>
                  <a:lnTo>
                    <a:pt x="302" y="220"/>
                  </a:lnTo>
                  <a:lnTo>
                    <a:pt x="302" y="223"/>
                  </a:lnTo>
                  <a:lnTo>
                    <a:pt x="302" y="223"/>
                  </a:lnTo>
                  <a:lnTo>
                    <a:pt x="302" y="223"/>
                  </a:lnTo>
                  <a:lnTo>
                    <a:pt x="302" y="223"/>
                  </a:lnTo>
                  <a:lnTo>
                    <a:pt x="305" y="223"/>
                  </a:lnTo>
                  <a:lnTo>
                    <a:pt x="305" y="223"/>
                  </a:lnTo>
                  <a:lnTo>
                    <a:pt x="308" y="223"/>
                  </a:lnTo>
                  <a:lnTo>
                    <a:pt x="310" y="223"/>
                  </a:lnTo>
                  <a:lnTo>
                    <a:pt x="310" y="220"/>
                  </a:lnTo>
                  <a:lnTo>
                    <a:pt x="313" y="220"/>
                  </a:lnTo>
                  <a:lnTo>
                    <a:pt x="315" y="218"/>
                  </a:lnTo>
                  <a:lnTo>
                    <a:pt x="315" y="218"/>
                  </a:lnTo>
                  <a:lnTo>
                    <a:pt x="318" y="218"/>
                  </a:lnTo>
                  <a:lnTo>
                    <a:pt x="318" y="220"/>
                  </a:lnTo>
                  <a:lnTo>
                    <a:pt x="318" y="220"/>
                  </a:lnTo>
                  <a:lnTo>
                    <a:pt x="318" y="220"/>
                  </a:lnTo>
                  <a:lnTo>
                    <a:pt x="318" y="223"/>
                  </a:lnTo>
                  <a:lnTo>
                    <a:pt x="318" y="223"/>
                  </a:lnTo>
                  <a:lnTo>
                    <a:pt x="318" y="226"/>
                  </a:lnTo>
                  <a:lnTo>
                    <a:pt x="318" y="226"/>
                  </a:lnTo>
                  <a:lnTo>
                    <a:pt x="318" y="226"/>
                  </a:lnTo>
                  <a:lnTo>
                    <a:pt x="321" y="226"/>
                  </a:lnTo>
                  <a:lnTo>
                    <a:pt x="321" y="228"/>
                  </a:lnTo>
                  <a:lnTo>
                    <a:pt x="321" y="228"/>
                  </a:lnTo>
                  <a:lnTo>
                    <a:pt x="321" y="228"/>
                  </a:lnTo>
                  <a:lnTo>
                    <a:pt x="323" y="228"/>
                  </a:lnTo>
                  <a:lnTo>
                    <a:pt x="323" y="231"/>
                  </a:lnTo>
                  <a:lnTo>
                    <a:pt x="321" y="231"/>
                  </a:lnTo>
                  <a:lnTo>
                    <a:pt x="321" y="231"/>
                  </a:lnTo>
                  <a:lnTo>
                    <a:pt x="321" y="233"/>
                  </a:lnTo>
                  <a:lnTo>
                    <a:pt x="321" y="236"/>
                  </a:lnTo>
                  <a:lnTo>
                    <a:pt x="321" y="236"/>
                  </a:lnTo>
                  <a:lnTo>
                    <a:pt x="318" y="239"/>
                  </a:lnTo>
                  <a:lnTo>
                    <a:pt x="318" y="239"/>
                  </a:lnTo>
                  <a:lnTo>
                    <a:pt x="318" y="241"/>
                  </a:lnTo>
                  <a:lnTo>
                    <a:pt x="315" y="241"/>
                  </a:lnTo>
                  <a:lnTo>
                    <a:pt x="315" y="244"/>
                  </a:lnTo>
                  <a:lnTo>
                    <a:pt x="315" y="244"/>
                  </a:lnTo>
                  <a:lnTo>
                    <a:pt x="315" y="246"/>
                  </a:lnTo>
                  <a:lnTo>
                    <a:pt x="318" y="246"/>
                  </a:lnTo>
                  <a:lnTo>
                    <a:pt x="318" y="246"/>
                  </a:lnTo>
                  <a:lnTo>
                    <a:pt x="315" y="246"/>
                  </a:lnTo>
                  <a:lnTo>
                    <a:pt x="315" y="246"/>
                  </a:lnTo>
                  <a:lnTo>
                    <a:pt x="313" y="246"/>
                  </a:lnTo>
                  <a:lnTo>
                    <a:pt x="313" y="246"/>
                  </a:lnTo>
                  <a:lnTo>
                    <a:pt x="313" y="249"/>
                  </a:lnTo>
                  <a:lnTo>
                    <a:pt x="313" y="249"/>
                  </a:lnTo>
                  <a:lnTo>
                    <a:pt x="310" y="249"/>
                  </a:lnTo>
                  <a:lnTo>
                    <a:pt x="308" y="249"/>
                  </a:lnTo>
                  <a:lnTo>
                    <a:pt x="305" y="249"/>
                  </a:lnTo>
                  <a:lnTo>
                    <a:pt x="302" y="249"/>
                  </a:lnTo>
                  <a:lnTo>
                    <a:pt x="300" y="249"/>
                  </a:lnTo>
                  <a:lnTo>
                    <a:pt x="300" y="249"/>
                  </a:lnTo>
                  <a:lnTo>
                    <a:pt x="297" y="249"/>
                  </a:lnTo>
                  <a:lnTo>
                    <a:pt x="297" y="249"/>
                  </a:lnTo>
                  <a:lnTo>
                    <a:pt x="297" y="249"/>
                  </a:lnTo>
                  <a:lnTo>
                    <a:pt x="295" y="249"/>
                  </a:lnTo>
                  <a:lnTo>
                    <a:pt x="295" y="251"/>
                  </a:lnTo>
                  <a:lnTo>
                    <a:pt x="295" y="251"/>
                  </a:lnTo>
                  <a:lnTo>
                    <a:pt x="295" y="251"/>
                  </a:lnTo>
                  <a:lnTo>
                    <a:pt x="295" y="254"/>
                  </a:lnTo>
                  <a:lnTo>
                    <a:pt x="295" y="254"/>
                  </a:lnTo>
                  <a:lnTo>
                    <a:pt x="295" y="254"/>
                  </a:lnTo>
                  <a:lnTo>
                    <a:pt x="295" y="254"/>
                  </a:lnTo>
                  <a:lnTo>
                    <a:pt x="295" y="254"/>
                  </a:lnTo>
                  <a:lnTo>
                    <a:pt x="297" y="257"/>
                  </a:lnTo>
                  <a:lnTo>
                    <a:pt x="295" y="257"/>
                  </a:lnTo>
                  <a:lnTo>
                    <a:pt x="295" y="259"/>
                  </a:lnTo>
                  <a:lnTo>
                    <a:pt x="295" y="259"/>
                  </a:lnTo>
                  <a:lnTo>
                    <a:pt x="295" y="259"/>
                  </a:lnTo>
                  <a:lnTo>
                    <a:pt x="295" y="259"/>
                  </a:lnTo>
                  <a:lnTo>
                    <a:pt x="295" y="259"/>
                  </a:lnTo>
                  <a:lnTo>
                    <a:pt x="295" y="259"/>
                  </a:lnTo>
                  <a:lnTo>
                    <a:pt x="297" y="262"/>
                  </a:lnTo>
                  <a:lnTo>
                    <a:pt x="297" y="262"/>
                  </a:lnTo>
                  <a:lnTo>
                    <a:pt x="297" y="264"/>
                  </a:lnTo>
                  <a:lnTo>
                    <a:pt x="295" y="264"/>
                  </a:lnTo>
                  <a:lnTo>
                    <a:pt x="295" y="267"/>
                  </a:lnTo>
                  <a:lnTo>
                    <a:pt x="292" y="267"/>
                  </a:lnTo>
                  <a:lnTo>
                    <a:pt x="292" y="270"/>
                  </a:lnTo>
                  <a:lnTo>
                    <a:pt x="290" y="270"/>
                  </a:lnTo>
                  <a:lnTo>
                    <a:pt x="290" y="272"/>
                  </a:lnTo>
                  <a:lnTo>
                    <a:pt x="290" y="272"/>
                  </a:lnTo>
                  <a:lnTo>
                    <a:pt x="290" y="272"/>
                  </a:lnTo>
                  <a:lnTo>
                    <a:pt x="290" y="275"/>
                  </a:lnTo>
                  <a:lnTo>
                    <a:pt x="290" y="275"/>
                  </a:lnTo>
                  <a:lnTo>
                    <a:pt x="290" y="277"/>
                  </a:lnTo>
                  <a:lnTo>
                    <a:pt x="290" y="277"/>
                  </a:lnTo>
                  <a:lnTo>
                    <a:pt x="287" y="277"/>
                  </a:lnTo>
                  <a:lnTo>
                    <a:pt x="287" y="277"/>
                  </a:lnTo>
                  <a:lnTo>
                    <a:pt x="287" y="277"/>
                  </a:lnTo>
                  <a:lnTo>
                    <a:pt x="287" y="280"/>
                  </a:lnTo>
                  <a:lnTo>
                    <a:pt x="287" y="280"/>
                  </a:lnTo>
                  <a:lnTo>
                    <a:pt x="284" y="283"/>
                  </a:lnTo>
                  <a:lnTo>
                    <a:pt x="284" y="283"/>
                  </a:lnTo>
                  <a:lnTo>
                    <a:pt x="282" y="285"/>
                  </a:lnTo>
                  <a:lnTo>
                    <a:pt x="282" y="285"/>
                  </a:lnTo>
                  <a:lnTo>
                    <a:pt x="282" y="285"/>
                  </a:lnTo>
                  <a:lnTo>
                    <a:pt x="282" y="285"/>
                  </a:lnTo>
                  <a:lnTo>
                    <a:pt x="282" y="285"/>
                  </a:lnTo>
                  <a:lnTo>
                    <a:pt x="282" y="285"/>
                  </a:lnTo>
                  <a:lnTo>
                    <a:pt x="282" y="285"/>
                  </a:lnTo>
                  <a:lnTo>
                    <a:pt x="282" y="288"/>
                  </a:lnTo>
                  <a:lnTo>
                    <a:pt x="282" y="288"/>
                  </a:lnTo>
                  <a:lnTo>
                    <a:pt x="279" y="288"/>
                  </a:lnTo>
                  <a:lnTo>
                    <a:pt x="279" y="290"/>
                  </a:lnTo>
                  <a:lnTo>
                    <a:pt x="279" y="290"/>
                  </a:lnTo>
                  <a:lnTo>
                    <a:pt x="279" y="290"/>
                  </a:lnTo>
                  <a:lnTo>
                    <a:pt x="277" y="290"/>
                  </a:lnTo>
                  <a:lnTo>
                    <a:pt x="277" y="290"/>
                  </a:lnTo>
                  <a:lnTo>
                    <a:pt x="274" y="290"/>
                  </a:lnTo>
                  <a:lnTo>
                    <a:pt x="274" y="290"/>
                  </a:lnTo>
                  <a:lnTo>
                    <a:pt x="274" y="290"/>
                  </a:lnTo>
                  <a:lnTo>
                    <a:pt x="271" y="290"/>
                  </a:lnTo>
                  <a:lnTo>
                    <a:pt x="271" y="290"/>
                  </a:lnTo>
                  <a:lnTo>
                    <a:pt x="271" y="288"/>
                  </a:lnTo>
                  <a:lnTo>
                    <a:pt x="269" y="288"/>
                  </a:lnTo>
                  <a:lnTo>
                    <a:pt x="269" y="288"/>
                  </a:lnTo>
                  <a:lnTo>
                    <a:pt x="266" y="288"/>
                  </a:lnTo>
                  <a:lnTo>
                    <a:pt x="266" y="290"/>
                  </a:lnTo>
                  <a:lnTo>
                    <a:pt x="261" y="293"/>
                  </a:lnTo>
                  <a:lnTo>
                    <a:pt x="261" y="293"/>
                  </a:lnTo>
                  <a:lnTo>
                    <a:pt x="258" y="296"/>
                  </a:lnTo>
                  <a:lnTo>
                    <a:pt x="258" y="296"/>
                  </a:lnTo>
                  <a:lnTo>
                    <a:pt x="256" y="298"/>
                  </a:lnTo>
                  <a:lnTo>
                    <a:pt x="256" y="301"/>
                  </a:lnTo>
                  <a:lnTo>
                    <a:pt x="256" y="301"/>
                  </a:lnTo>
                  <a:lnTo>
                    <a:pt x="253" y="303"/>
                  </a:lnTo>
                  <a:lnTo>
                    <a:pt x="251" y="303"/>
                  </a:lnTo>
                  <a:lnTo>
                    <a:pt x="251" y="303"/>
                  </a:lnTo>
                  <a:lnTo>
                    <a:pt x="251" y="306"/>
                  </a:lnTo>
                  <a:lnTo>
                    <a:pt x="251" y="306"/>
                  </a:lnTo>
                  <a:lnTo>
                    <a:pt x="253" y="306"/>
                  </a:lnTo>
                  <a:lnTo>
                    <a:pt x="253" y="309"/>
                  </a:lnTo>
                  <a:lnTo>
                    <a:pt x="253" y="309"/>
                  </a:lnTo>
                  <a:lnTo>
                    <a:pt x="253" y="309"/>
                  </a:lnTo>
                  <a:lnTo>
                    <a:pt x="253" y="309"/>
                  </a:lnTo>
                  <a:lnTo>
                    <a:pt x="253" y="309"/>
                  </a:lnTo>
                  <a:lnTo>
                    <a:pt x="256" y="311"/>
                  </a:lnTo>
                  <a:lnTo>
                    <a:pt x="256" y="311"/>
                  </a:lnTo>
                  <a:lnTo>
                    <a:pt x="256" y="314"/>
                  </a:lnTo>
                  <a:lnTo>
                    <a:pt x="253" y="316"/>
                  </a:lnTo>
                  <a:lnTo>
                    <a:pt x="253" y="316"/>
                  </a:lnTo>
                  <a:lnTo>
                    <a:pt x="253" y="319"/>
                  </a:lnTo>
                  <a:lnTo>
                    <a:pt x="253" y="319"/>
                  </a:lnTo>
                  <a:lnTo>
                    <a:pt x="251" y="319"/>
                  </a:lnTo>
                  <a:lnTo>
                    <a:pt x="251" y="319"/>
                  </a:lnTo>
                  <a:lnTo>
                    <a:pt x="251" y="321"/>
                  </a:lnTo>
                  <a:lnTo>
                    <a:pt x="251" y="321"/>
                  </a:lnTo>
                  <a:lnTo>
                    <a:pt x="251" y="321"/>
                  </a:lnTo>
                  <a:lnTo>
                    <a:pt x="248" y="319"/>
                  </a:lnTo>
                  <a:lnTo>
                    <a:pt x="248" y="319"/>
                  </a:lnTo>
                  <a:lnTo>
                    <a:pt x="246" y="319"/>
                  </a:lnTo>
                  <a:lnTo>
                    <a:pt x="246" y="319"/>
                  </a:lnTo>
                  <a:lnTo>
                    <a:pt x="246" y="319"/>
                  </a:lnTo>
                  <a:lnTo>
                    <a:pt x="243" y="319"/>
                  </a:lnTo>
                  <a:lnTo>
                    <a:pt x="243" y="319"/>
                  </a:lnTo>
                  <a:lnTo>
                    <a:pt x="243" y="316"/>
                  </a:lnTo>
                  <a:lnTo>
                    <a:pt x="243" y="316"/>
                  </a:lnTo>
                  <a:lnTo>
                    <a:pt x="240" y="314"/>
                  </a:lnTo>
                  <a:lnTo>
                    <a:pt x="238" y="311"/>
                  </a:lnTo>
                  <a:lnTo>
                    <a:pt x="235" y="309"/>
                  </a:lnTo>
                  <a:lnTo>
                    <a:pt x="233" y="306"/>
                  </a:lnTo>
                  <a:lnTo>
                    <a:pt x="233" y="303"/>
                  </a:lnTo>
                  <a:lnTo>
                    <a:pt x="233" y="303"/>
                  </a:lnTo>
                  <a:lnTo>
                    <a:pt x="233" y="303"/>
                  </a:lnTo>
                  <a:lnTo>
                    <a:pt x="233" y="303"/>
                  </a:lnTo>
                  <a:lnTo>
                    <a:pt x="233" y="301"/>
                  </a:lnTo>
                  <a:lnTo>
                    <a:pt x="235" y="298"/>
                  </a:lnTo>
                  <a:lnTo>
                    <a:pt x="235" y="296"/>
                  </a:lnTo>
                  <a:lnTo>
                    <a:pt x="233" y="296"/>
                  </a:lnTo>
                  <a:lnTo>
                    <a:pt x="233" y="296"/>
                  </a:lnTo>
                  <a:lnTo>
                    <a:pt x="233" y="293"/>
                  </a:lnTo>
                  <a:lnTo>
                    <a:pt x="233" y="293"/>
                  </a:lnTo>
                  <a:lnTo>
                    <a:pt x="233" y="293"/>
                  </a:lnTo>
                  <a:lnTo>
                    <a:pt x="230" y="293"/>
                  </a:lnTo>
                  <a:lnTo>
                    <a:pt x="230" y="293"/>
                  </a:lnTo>
                  <a:lnTo>
                    <a:pt x="230" y="293"/>
                  </a:lnTo>
                  <a:lnTo>
                    <a:pt x="227" y="293"/>
                  </a:lnTo>
                  <a:lnTo>
                    <a:pt x="227" y="293"/>
                  </a:lnTo>
                  <a:lnTo>
                    <a:pt x="227" y="293"/>
                  </a:lnTo>
                  <a:lnTo>
                    <a:pt x="225" y="290"/>
                  </a:lnTo>
                  <a:lnTo>
                    <a:pt x="225" y="288"/>
                  </a:lnTo>
                  <a:lnTo>
                    <a:pt x="222" y="288"/>
                  </a:lnTo>
                  <a:lnTo>
                    <a:pt x="220" y="288"/>
                  </a:lnTo>
                  <a:lnTo>
                    <a:pt x="220" y="288"/>
                  </a:lnTo>
                  <a:lnTo>
                    <a:pt x="217" y="288"/>
                  </a:lnTo>
                  <a:lnTo>
                    <a:pt x="217" y="288"/>
                  </a:lnTo>
                  <a:lnTo>
                    <a:pt x="217" y="285"/>
                  </a:lnTo>
                  <a:lnTo>
                    <a:pt x="217" y="283"/>
                  </a:lnTo>
                  <a:lnTo>
                    <a:pt x="220" y="283"/>
                  </a:lnTo>
                  <a:lnTo>
                    <a:pt x="220" y="280"/>
                  </a:lnTo>
                  <a:lnTo>
                    <a:pt x="220" y="280"/>
                  </a:lnTo>
                  <a:lnTo>
                    <a:pt x="220" y="280"/>
                  </a:lnTo>
                  <a:lnTo>
                    <a:pt x="217" y="280"/>
                  </a:lnTo>
                  <a:lnTo>
                    <a:pt x="217" y="277"/>
                  </a:lnTo>
                  <a:lnTo>
                    <a:pt x="214" y="277"/>
                  </a:lnTo>
                  <a:lnTo>
                    <a:pt x="214" y="277"/>
                  </a:lnTo>
                  <a:lnTo>
                    <a:pt x="214" y="277"/>
                  </a:lnTo>
                  <a:lnTo>
                    <a:pt x="212" y="277"/>
                  </a:lnTo>
                  <a:lnTo>
                    <a:pt x="209" y="280"/>
                  </a:lnTo>
                  <a:lnTo>
                    <a:pt x="209" y="280"/>
                  </a:lnTo>
                  <a:lnTo>
                    <a:pt x="207" y="283"/>
                  </a:lnTo>
                  <a:lnTo>
                    <a:pt x="209" y="283"/>
                  </a:lnTo>
                  <a:lnTo>
                    <a:pt x="209" y="283"/>
                  </a:lnTo>
                  <a:lnTo>
                    <a:pt x="209" y="283"/>
                  </a:lnTo>
                  <a:lnTo>
                    <a:pt x="209" y="285"/>
                  </a:lnTo>
                  <a:lnTo>
                    <a:pt x="209" y="285"/>
                  </a:lnTo>
                  <a:lnTo>
                    <a:pt x="209" y="288"/>
                  </a:lnTo>
                  <a:lnTo>
                    <a:pt x="209" y="288"/>
                  </a:lnTo>
                  <a:lnTo>
                    <a:pt x="209" y="290"/>
                  </a:lnTo>
                  <a:lnTo>
                    <a:pt x="209" y="290"/>
                  </a:lnTo>
                  <a:lnTo>
                    <a:pt x="209" y="290"/>
                  </a:lnTo>
                  <a:lnTo>
                    <a:pt x="209" y="290"/>
                  </a:lnTo>
                  <a:lnTo>
                    <a:pt x="212" y="290"/>
                  </a:lnTo>
                  <a:lnTo>
                    <a:pt x="209" y="290"/>
                  </a:lnTo>
                  <a:lnTo>
                    <a:pt x="209" y="293"/>
                  </a:lnTo>
                  <a:lnTo>
                    <a:pt x="209" y="293"/>
                  </a:lnTo>
                  <a:lnTo>
                    <a:pt x="209" y="293"/>
                  </a:lnTo>
                  <a:lnTo>
                    <a:pt x="209" y="293"/>
                  </a:lnTo>
                  <a:lnTo>
                    <a:pt x="209" y="293"/>
                  </a:lnTo>
                  <a:lnTo>
                    <a:pt x="209" y="293"/>
                  </a:lnTo>
                  <a:lnTo>
                    <a:pt x="212" y="293"/>
                  </a:lnTo>
                  <a:lnTo>
                    <a:pt x="209" y="293"/>
                  </a:lnTo>
                  <a:lnTo>
                    <a:pt x="209" y="293"/>
                  </a:lnTo>
                  <a:lnTo>
                    <a:pt x="207" y="293"/>
                  </a:lnTo>
                  <a:lnTo>
                    <a:pt x="207" y="293"/>
                  </a:lnTo>
                  <a:lnTo>
                    <a:pt x="207" y="293"/>
                  </a:lnTo>
                  <a:lnTo>
                    <a:pt x="204" y="296"/>
                  </a:lnTo>
                  <a:lnTo>
                    <a:pt x="204" y="296"/>
                  </a:lnTo>
                  <a:lnTo>
                    <a:pt x="204" y="296"/>
                  </a:lnTo>
                  <a:lnTo>
                    <a:pt x="204" y="298"/>
                  </a:lnTo>
                  <a:lnTo>
                    <a:pt x="201" y="298"/>
                  </a:lnTo>
                  <a:lnTo>
                    <a:pt x="201" y="298"/>
                  </a:lnTo>
                  <a:lnTo>
                    <a:pt x="199" y="298"/>
                  </a:lnTo>
                  <a:lnTo>
                    <a:pt x="199" y="298"/>
                  </a:lnTo>
                  <a:lnTo>
                    <a:pt x="201" y="298"/>
                  </a:lnTo>
                  <a:lnTo>
                    <a:pt x="201" y="301"/>
                  </a:lnTo>
                  <a:lnTo>
                    <a:pt x="201" y="301"/>
                  </a:lnTo>
                  <a:lnTo>
                    <a:pt x="201" y="301"/>
                  </a:lnTo>
                  <a:lnTo>
                    <a:pt x="201" y="303"/>
                  </a:lnTo>
                  <a:lnTo>
                    <a:pt x="201" y="303"/>
                  </a:lnTo>
                  <a:lnTo>
                    <a:pt x="201" y="303"/>
                  </a:lnTo>
                  <a:lnTo>
                    <a:pt x="201" y="303"/>
                  </a:lnTo>
                  <a:lnTo>
                    <a:pt x="201" y="306"/>
                  </a:lnTo>
                  <a:lnTo>
                    <a:pt x="201" y="306"/>
                  </a:lnTo>
                  <a:lnTo>
                    <a:pt x="201" y="306"/>
                  </a:lnTo>
                  <a:lnTo>
                    <a:pt x="201" y="306"/>
                  </a:lnTo>
                  <a:lnTo>
                    <a:pt x="199" y="303"/>
                  </a:lnTo>
                  <a:lnTo>
                    <a:pt x="199" y="303"/>
                  </a:lnTo>
                  <a:lnTo>
                    <a:pt x="199" y="303"/>
                  </a:lnTo>
                  <a:lnTo>
                    <a:pt x="199" y="303"/>
                  </a:lnTo>
                  <a:lnTo>
                    <a:pt x="199" y="303"/>
                  </a:lnTo>
                  <a:lnTo>
                    <a:pt x="199" y="306"/>
                  </a:lnTo>
                  <a:lnTo>
                    <a:pt x="199" y="306"/>
                  </a:lnTo>
                  <a:lnTo>
                    <a:pt x="199" y="306"/>
                  </a:lnTo>
                  <a:lnTo>
                    <a:pt x="199" y="309"/>
                  </a:lnTo>
                  <a:lnTo>
                    <a:pt x="196" y="309"/>
                  </a:lnTo>
                  <a:lnTo>
                    <a:pt x="194" y="309"/>
                  </a:lnTo>
                  <a:lnTo>
                    <a:pt x="194" y="309"/>
                  </a:lnTo>
                  <a:lnTo>
                    <a:pt x="191" y="309"/>
                  </a:lnTo>
                  <a:lnTo>
                    <a:pt x="191" y="311"/>
                  </a:lnTo>
                  <a:lnTo>
                    <a:pt x="191" y="311"/>
                  </a:lnTo>
                  <a:lnTo>
                    <a:pt x="191" y="314"/>
                  </a:lnTo>
                  <a:lnTo>
                    <a:pt x="191" y="311"/>
                  </a:lnTo>
                  <a:lnTo>
                    <a:pt x="189" y="311"/>
                  </a:lnTo>
                  <a:lnTo>
                    <a:pt x="189" y="311"/>
                  </a:lnTo>
                  <a:lnTo>
                    <a:pt x="189" y="311"/>
                  </a:lnTo>
                  <a:lnTo>
                    <a:pt x="186" y="311"/>
                  </a:lnTo>
                  <a:lnTo>
                    <a:pt x="186" y="311"/>
                  </a:lnTo>
                  <a:lnTo>
                    <a:pt x="183" y="311"/>
                  </a:lnTo>
                  <a:lnTo>
                    <a:pt x="183" y="314"/>
                  </a:lnTo>
                  <a:lnTo>
                    <a:pt x="183" y="314"/>
                  </a:lnTo>
                  <a:lnTo>
                    <a:pt x="183" y="314"/>
                  </a:lnTo>
                  <a:lnTo>
                    <a:pt x="183" y="314"/>
                  </a:lnTo>
                  <a:lnTo>
                    <a:pt x="183" y="314"/>
                  </a:lnTo>
                  <a:lnTo>
                    <a:pt x="183" y="314"/>
                  </a:lnTo>
                  <a:lnTo>
                    <a:pt x="181" y="314"/>
                  </a:lnTo>
                  <a:lnTo>
                    <a:pt x="181" y="314"/>
                  </a:lnTo>
                  <a:lnTo>
                    <a:pt x="181" y="316"/>
                  </a:lnTo>
                  <a:lnTo>
                    <a:pt x="178" y="316"/>
                  </a:lnTo>
                  <a:lnTo>
                    <a:pt x="178" y="316"/>
                  </a:lnTo>
                  <a:lnTo>
                    <a:pt x="178" y="316"/>
                  </a:lnTo>
                  <a:lnTo>
                    <a:pt x="176" y="316"/>
                  </a:lnTo>
                  <a:lnTo>
                    <a:pt x="176" y="316"/>
                  </a:lnTo>
                  <a:lnTo>
                    <a:pt x="176" y="316"/>
                  </a:lnTo>
                  <a:lnTo>
                    <a:pt x="173" y="316"/>
                  </a:lnTo>
                  <a:lnTo>
                    <a:pt x="173" y="316"/>
                  </a:lnTo>
                  <a:lnTo>
                    <a:pt x="170" y="316"/>
                  </a:lnTo>
                  <a:lnTo>
                    <a:pt x="170" y="316"/>
                  </a:lnTo>
                  <a:lnTo>
                    <a:pt x="168" y="316"/>
                  </a:lnTo>
                  <a:lnTo>
                    <a:pt x="168" y="319"/>
                  </a:lnTo>
                  <a:lnTo>
                    <a:pt x="168" y="319"/>
                  </a:lnTo>
                  <a:lnTo>
                    <a:pt x="165" y="319"/>
                  </a:lnTo>
                  <a:lnTo>
                    <a:pt x="165" y="319"/>
                  </a:lnTo>
                  <a:lnTo>
                    <a:pt x="168" y="319"/>
                  </a:lnTo>
                  <a:lnTo>
                    <a:pt x="168" y="321"/>
                  </a:lnTo>
                  <a:lnTo>
                    <a:pt x="168" y="321"/>
                  </a:lnTo>
                  <a:lnTo>
                    <a:pt x="168" y="321"/>
                  </a:lnTo>
                  <a:lnTo>
                    <a:pt x="168" y="321"/>
                  </a:lnTo>
                  <a:lnTo>
                    <a:pt x="168" y="321"/>
                  </a:lnTo>
                  <a:lnTo>
                    <a:pt x="168" y="321"/>
                  </a:lnTo>
                  <a:lnTo>
                    <a:pt x="168" y="324"/>
                  </a:lnTo>
                  <a:lnTo>
                    <a:pt x="168" y="324"/>
                  </a:lnTo>
                  <a:lnTo>
                    <a:pt x="168" y="324"/>
                  </a:lnTo>
                  <a:lnTo>
                    <a:pt x="168" y="324"/>
                  </a:lnTo>
                  <a:lnTo>
                    <a:pt x="165" y="324"/>
                  </a:lnTo>
                  <a:lnTo>
                    <a:pt x="165" y="327"/>
                  </a:lnTo>
                  <a:lnTo>
                    <a:pt x="165" y="327"/>
                  </a:lnTo>
                  <a:lnTo>
                    <a:pt x="165" y="329"/>
                  </a:lnTo>
                  <a:lnTo>
                    <a:pt x="165" y="329"/>
                  </a:lnTo>
                  <a:lnTo>
                    <a:pt x="163" y="329"/>
                  </a:lnTo>
                  <a:lnTo>
                    <a:pt x="163" y="329"/>
                  </a:lnTo>
                  <a:lnTo>
                    <a:pt x="160" y="329"/>
                  </a:lnTo>
                  <a:lnTo>
                    <a:pt x="157" y="332"/>
                  </a:lnTo>
                  <a:lnTo>
                    <a:pt x="157" y="332"/>
                  </a:lnTo>
                  <a:lnTo>
                    <a:pt x="155" y="332"/>
                  </a:lnTo>
                  <a:lnTo>
                    <a:pt x="152" y="332"/>
                  </a:lnTo>
                  <a:lnTo>
                    <a:pt x="152" y="332"/>
                  </a:lnTo>
                  <a:lnTo>
                    <a:pt x="150" y="332"/>
                  </a:lnTo>
                  <a:lnTo>
                    <a:pt x="150" y="332"/>
                  </a:lnTo>
                  <a:lnTo>
                    <a:pt x="150" y="329"/>
                  </a:lnTo>
                  <a:lnTo>
                    <a:pt x="150" y="329"/>
                  </a:lnTo>
                  <a:lnTo>
                    <a:pt x="150" y="327"/>
                  </a:lnTo>
                  <a:lnTo>
                    <a:pt x="150" y="327"/>
                  </a:lnTo>
                  <a:lnTo>
                    <a:pt x="147" y="329"/>
                  </a:lnTo>
                  <a:lnTo>
                    <a:pt x="147" y="329"/>
                  </a:lnTo>
                  <a:lnTo>
                    <a:pt x="147" y="329"/>
                  </a:lnTo>
                  <a:lnTo>
                    <a:pt x="147" y="329"/>
                  </a:lnTo>
                  <a:lnTo>
                    <a:pt x="147" y="332"/>
                  </a:lnTo>
                  <a:lnTo>
                    <a:pt x="147" y="332"/>
                  </a:lnTo>
                  <a:lnTo>
                    <a:pt x="147" y="334"/>
                  </a:lnTo>
                  <a:lnTo>
                    <a:pt x="145" y="334"/>
                  </a:lnTo>
                  <a:lnTo>
                    <a:pt x="145" y="334"/>
                  </a:lnTo>
                  <a:lnTo>
                    <a:pt x="142" y="334"/>
                  </a:lnTo>
                  <a:lnTo>
                    <a:pt x="142" y="334"/>
                  </a:lnTo>
                  <a:lnTo>
                    <a:pt x="142" y="337"/>
                  </a:lnTo>
                  <a:lnTo>
                    <a:pt x="142" y="337"/>
                  </a:lnTo>
                  <a:lnTo>
                    <a:pt x="139" y="334"/>
                  </a:lnTo>
                  <a:lnTo>
                    <a:pt x="139" y="334"/>
                  </a:lnTo>
                  <a:lnTo>
                    <a:pt x="139" y="334"/>
                  </a:lnTo>
                  <a:lnTo>
                    <a:pt x="137" y="334"/>
                  </a:lnTo>
                  <a:lnTo>
                    <a:pt x="137" y="337"/>
                  </a:lnTo>
                  <a:lnTo>
                    <a:pt x="137" y="337"/>
                  </a:lnTo>
                  <a:lnTo>
                    <a:pt x="137" y="340"/>
                  </a:lnTo>
                  <a:lnTo>
                    <a:pt x="137" y="337"/>
                  </a:lnTo>
                  <a:lnTo>
                    <a:pt x="134" y="337"/>
                  </a:lnTo>
                  <a:lnTo>
                    <a:pt x="134" y="337"/>
                  </a:lnTo>
                  <a:lnTo>
                    <a:pt x="132" y="334"/>
                  </a:lnTo>
                  <a:lnTo>
                    <a:pt x="132" y="334"/>
                  </a:lnTo>
                  <a:lnTo>
                    <a:pt x="132" y="337"/>
                  </a:lnTo>
                  <a:lnTo>
                    <a:pt x="129" y="337"/>
                  </a:lnTo>
                  <a:lnTo>
                    <a:pt x="129" y="340"/>
                  </a:lnTo>
                  <a:lnTo>
                    <a:pt x="126" y="340"/>
                  </a:lnTo>
                  <a:lnTo>
                    <a:pt x="126" y="342"/>
                  </a:lnTo>
                  <a:lnTo>
                    <a:pt x="124" y="342"/>
                  </a:lnTo>
                  <a:lnTo>
                    <a:pt x="124" y="342"/>
                  </a:lnTo>
                  <a:lnTo>
                    <a:pt x="124" y="345"/>
                  </a:lnTo>
                  <a:lnTo>
                    <a:pt x="124" y="345"/>
                  </a:lnTo>
                  <a:lnTo>
                    <a:pt x="121" y="345"/>
                  </a:lnTo>
                  <a:lnTo>
                    <a:pt x="121" y="342"/>
                  </a:lnTo>
                  <a:lnTo>
                    <a:pt x="121" y="342"/>
                  </a:lnTo>
                  <a:lnTo>
                    <a:pt x="119" y="342"/>
                  </a:lnTo>
                  <a:lnTo>
                    <a:pt x="119" y="342"/>
                  </a:lnTo>
                  <a:lnTo>
                    <a:pt x="119" y="345"/>
                  </a:lnTo>
                  <a:lnTo>
                    <a:pt x="119" y="345"/>
                  </a:lnTo>
                  <a:lnTo>
                    <a:pt x="119" y="345"/>
                  </a:lnTo>
                  <a:lnTo>
                    <a:pt x="119" y="347"/>
                  </a:lnTo>
                  <a:lnTo>
                    <a:pt x="119" y="347"/>
                  </a:lnTo>
                  <a:lnTo>
                    <a:pt x="119" y="347"/>
                  </a:lnTo>
                  <a:lnTo>
                    <a:pt x="116" y="347"/>
                  </a:lnTo>
                  <a:lnTo>
                    <a:pt x="116" y="347"/>
                  </a:lnTo>
                  <a:lnTo>
                    <a:pt x="116" y="347"/>
                  </a:lnTo>
                  <a:lnTo>
                    <a:pt x="113" y="347"/>
                  </a:lnTo>
                  <a:lnTo>
                    <a:pt x="113" y="350"/>
                  </a:lnTo>
                  <a:lnTo>
                    <a:pt x="113" y="350"/>
                  </a:lnTo>
                  <a:lnTo>
                    <a:pt x="116" y="350"/>
                  </a:lnTo>
                  <a:lnTo>
                    <a:pt x="113" y="350"/>
                  </a:lnTo>
                  <a:lnTo>
                    <a:pt x="113" y="353"/>
                  </a:lnTo>
                  <a:lnTo>
                    <a:pt x="113" y="353"/>
                  </a:lnTo>
                  <a:lnTo>
                    <a:pt x="113" y="353"/>
                  </a:lnTo>
                  <a:lnTo>
                    <a:pt x="113" y="353"/>
                  </a:lnTo>
                  <a:lnTo>
                    <a:pt x="113" y="353"/>
                  </a:lnTo>
                  <a:lnTo>
                    <a:pt x="113" y="353"/>
                  </a:lnTo>
                  <a:lnTo>
                    <a:pt x="116" y="353"/>
                  </a:lnTo>
                  <a:lnTo>
                    <a:pt x="116" y="355"/>
                  </a:lnTo>
                  <a:lnTo>
                    <a:pt x="116" y="355"/>
                  </a:lnTo>
                  <a:lnTo>
                    <a:pt x="116" y="358"/>
                  </a:lnTo>
                  <a:lnTo>
                    <a:pt x="116" y="360"/>
                  </a:lnTo>
                  <a:lnTo>
                    <a:pt x="113" y="360"/>
                  </a:lnTo>
                  <a:lnTo>
                    <a:pt x="113" y="360"/>
                  </a:lnTo>
                  <a:lnTo>
                    <a:pt x="111" y="363"/>
                  </a:lnTo>
                  <a:lnTo>
                    <a:pt x="108" y="363"/>
                  </a:lnTo>
                  <a:lnTo>
                    <a:pt x="108" y="363"/>
                  </a:lnTo>
                  <a:lnTo>
                    <a:pt x="108" y="360"/>
                  </a:lnTo>
                  <a:lnTo>
                    <a:pt x="106" y="360"/>
                  </a:lnTo>
                  <a:lnTo>
                    <a:pt x="106" y="360"/>
                  </a:lnTo>
                  <a:lnTo>
                    <a:pt x="106" y="358"/>
                  </a:lnTo>
                  <a:lnTo>
                    <a:pt x="106" y="358"/>
                  </a:lnTo>
                  <a:lnTo>
                    <a:pt x="106" y="355"/>
                  </a:lnTo>
                  <a:lnTo>
                    <a:pt x="103" y="355"/>
                  </a:lnTo>
                  <a:lnTo>
                    <a:pt x="103" y="355"/>
                  </a:lnTo>
                  <a:lnTo>
                    <a:pt x="101" y="358"/>
                  </a:lnTo>
                  <a:lnTo>
                    <a:pt x="98" y="358"/>
                  </a:lnTo>
                  <a:lnTo>
                    <a:pt x="98" y="358"/>
                  </a:lnTo>
                  <a:lnTo>
                    <a:pt x="98" y="358"/>
                  </a:lnTo>
                  <a:lnTo>
                    <a:pt x="98" y="360"/>
                  </a:lnTo>
                  <a:lnTo>
                    <a:pt x="98" y="360"/>
                  </a:lnTo>
                  <a:lnTo>
                    <a:pt x="98" y="358"/>
                  </a:lnTo>
                  <a:lnTo>
                    <a:pt x="98" y="360"/>
                  </a:lnTo>
                  <a:lnTo>
                    <a:pt x="98" y="360"/>
                  </a:lnTo>
                  <a:lnTo>
                    <a:pt x="101" y="360"/>
                  </a:lnTo>
                  <a:lnTo>
                    <a:pt x="101" y="360"/>
                  </a:lnTo>
                  <a:lnTo>
                    <a:pt x="101" y="360"/>
                  </a:lnTo>
                  <a:lnTo>
                    <a:pt x="98" y="363"/>
                  </a:lnTo>
                  <a:lnTo>
                    <a:pt x="98" y="363"/>
                  </a:lnTo>
                  <a:lnTo>
                    <a:pt x="98" y="363"/>
                  </a:lnTo>
                  <a:lnTo>
                    <a:pt x="98" y="366"/>
                  </a:lnTo>
                  <a:lnTo>
                    <a:pt x="98" y="366"/>
                  </a:lnTo>
                  <a:lnTo>
                    <a:pt x="101" y="366"/>
                  </a:lnTo>
                  <a:lnTo>
                    <a:pt x="101" y="368"/>
                  </a:lnTo>
                  <a:lnTo>
                    <a:pt x="101" y="368"/>
                  </a:lnTo>
                  <a:lnTo>
                    <a:pt x="103" y="368"/>
                  </a:lnTo>
                  <a:lnTo>
                    <a:pt x="101" y="371"/>
                  </a:lnTo>
                  <a:lnTo>
                    <a:pt x="101" y="373"/>
                  </a:lnTo>
                  <a:lnTo>
                    <a:pt x="103" y="376"/>
                  </a:lnTo>
                  <a:lnTo>
                    <a:pt x="103" y="376"/>
                  </a:lnTo>
                  <a:lnTo>
                    <a:pt x="103" y="376"/>
                  </a:lnTo>
                  <a:lnTo>
                    <a:pt x="103" y="379"/>
                  </a:lnTo>
                  <a:lnTo>
                    <a:pt x="101" y="379"/>
                  </a:lnTo>
                  <a:lnTo>
                    <a:pt x="101" y="379"/>
                  </a:lnTo>
                  <a:lnTo>
                    <a:pt x="98" y="379"/>
                  </a:lnTo>
                  <a:lnTo>
                    <a:pt x="98" y="379"/>
                  </a:lnTo>
                  <a:lnTo>
                    <a:pt x="95" y="381"/>
                  </a:lnTo>
                  <a:lnTo>
                    <a:pt x="93" y="381"/>
                  </a:lnTo>
                  <a:lnTo>
                    <a:pt x="93" y="381"/>
                  </a:lnTo>
                  <a:lnTo>
                    <a:pt x="90" y="379"/>
                  </a:lnTo>
                  <a:lnTo>
                    <a:pt x="90" y="376"/>
                  </a:lnTo>
                  <a:lnTo>
                    <a:pt x="90" y="376"/>
                  </a:lnTo>
                  <a:lnTo>
                    <a:pt x="88" y="376"/>
                  </a:lnTo>
                  <a:lnTo>
                    <a:pt x="88" y="376"/>
                  </a:lnTo>
                  <a:lnTo>
                    <a:pt x="88" y="376"/>
                  </a:lnTo>
                  <a:lnTo>
                    <a:pt x="88" y="379"/>
                  </a:lnTo>
                  <a:lnTo>
                    <a:pt x="88" y="379"/>
                  </a:lnTo>
                  <a:lnTo>
                    <a:pt x="88" y="379"/>
                  </a:lnTo>
                  <a:lnTo>
                    <a:pt x="85" y="381"/>
                  </a:lnTo>
                  <a:lnTo>
                    <a:pt x="85" y="381"/>
                  </a:lnTo>
                  <a:lnTo>
                    <a:pt x="85" y="379"/>
                  </a:lnTo>
                  <a:lnTo>
                    <a:pt x="85" y="379"/>
                  </a:lnTo>
                  <a:lnTo>
                    <a:pt x="85" y="376"/>
                  </a:lnTo>
                  <a:lnTo>
                    <a:pt x="85" y="376"/>
                  </a:lnTo>
                  <a:lnTo>
                    <a:pt x="85" y="376"/>
                  </a:lnTo>
                  <a:lnTo>
                    <a:pt x="85" y="376"/>
                  </a:lnTo>
                  <a:lnTo>
                    <a:pt x="82" y="376"/>
                  </a:lnTo>
                  <a:lnTo>
                    <a:pt x="82" y="376"/>
                  </a:lnTo>
                  <a:lnTo>
                    <a:pt x="82" y="376"/>
                  </a:lnTo>
                  <a:lnTo>
                    <a:pt x="82" y="376"/>
                  </a:lnTo>
                  <a:lnTo>
                    <a:pt x="82" y="373"/>
                  </a:lnTo>
                  <a:lnTo>
                    <a:pt x="82" y="373"/>
                  </a:lnTo>
                  <a:lnTo>
                    <a:pt x="82" y="373"/>
                  </a:lnTo>
                  <a:lnTo>
                    <a:pt x="80" y="373"/>
                  </a:lnTo>
                  <a:lnTo>
                    <a:pt x="80" y="373"/>
                  </a:lnTo>
                  <a:lnTo>
                    <a:pt x="77" y="376"/>
                  </a:lnTo>
                  <a:lnTo>
                    <a:pt x="75" y="376"/>
                  </a:lnTo>
                  <a:lnTo>
                    <a:pt x="72" y="376"/>
                  </a:lnTo>
                  <a:lnTo>
                    <a:pt x="72" y="376"/>
                  </a:lnTo>
                  <a:lnTo>
                    <a:pt x="72" y="379"/>
                  </a:lnTo>
                  <a:lnTo>
                    <a:pt x="72" y="379"/>
                  </a:lnTo>
                  <a:lnTo>
                    <a:pt x="72" y="379"/>
                  </a:lnTo>
                  <a:lnTo>
                    <a:pt x="69" y="381"/>
                  </a:lnTo>
                  <a:lnTo>
                    <a:pt x="67" y="381"/>
                  </a:lnTo>
                  <a:lnTo>
                    <a:pt x="67" y="381"/>
                  </a:lnTo>
                  <a:lnTo>
                    <a:pt x="64" y="381"/>
                  </a:lnTo>
                  <a:lnTo>
                    <a:pt x="64" y="381"/>
                  </a:lnTo>
                  <a:lnTo>
                    <a:pt x="64" y="379"/>
                  </a:lnTo>
                  <a:lnTo>
                    <a:pt x="64" y="376"/>
                  </a:lnTo>
                  <a:lnTo>
                    <a:pt x="64" y="376"/>
                  </a:lnTo>
                  <a:lnTo>
                    <a:pt x="62" y="376"/>
                  </a:lnTo>
                  <a:lnTo>
                    <a:pt x="62" y="376"/>
                  </a:lnTo>
                  <a:lnTo>
                    <a:pt x="62" y="376"/>
                  </a:lnTo>
                  <a:lnTo>
                    <a:pt x="62" y="376"/>
                  </a:lnTo>
                  <a:lnTo>
                    <a:pt x="62" y="373"/>
                  </a:lnTo>
                  <a:lnTo>
                    <a:pt x="62" y="373"/>
                  </a:lnTo>
                  <a:lnTo>
                    <a:pt x="59" y="373"/>
                  </a:lnTo>
                  <a:lnTo>
                    <a:pt x="59" y="373"/>
                  </a:lnTo>
                  <a:lnTo>
                    <a:pt x="59" y="373"/>
                  </a:lnTo>
                  <a:lnTo>
                    <a:pt x="59" y="373"/>
                  </a:lnTo>
                  <a:lnTo>
                    <a:pt x="59" y="376"/>
                  </a:lnTo>
                  <a:lnTo>
                    <a:pt x="59" y="379"/>
                  </a:lnTo>
                  <a:lnTo>
                    <a:pt x="59" y="379"/>
                  </a:lnTo>
                  <a:lnTo>
                    <a:pt x="59" y="379"/>
                  </a:lnTo>
                  <a:lnTo>
                    <a:pt x="59" y="379"/>
                  </a:lnTo>
                  <a:lnTo>
                    <a:pt x="59" y="381"/>
                  </a:lnTo>
                  <a:lnTo>
                    <a:pt x="59" y="381"/>
                  </a:lnTo>
                  <a:lnTo>
                    <a:pt x="62" y="384"/>
                  </a:lnTo>
                  <a:lnTo>
                    <a:pt x="62" y="384"/>
                  </a:lnTo>
                  <a:lnTo>
                    <a:pt x="62" y="384"/>
                  </a:lnTo>
                  <a:lnTo>
                    <a:pt x="62" y="384"/>
                  </a:lnTo>
                  <a:lnTo>
                    <a:pt x="62" y="384"/>
                  </a:lnTo>
                  <a:lnTo>
                    <a:pt x="59" y="384"/>
                  </a:lnTo>
                  <a:lnTo>
                    <a:pt x="59" y="384"/>
                  </a:lnTo>
                  <a:lnTo>
                    <a:pt x="59" y="384"/>
                  </a:lnTo>
                  <a:lnTo>
                    <a:pt x="59" y="384"/>
                  </a:lnTo>
                  <a:lnTo>
                    <a:pt x="59" y="384"/>
                  </a:lnTo>
                  <a:lnTo>
                    <a:pt x="59" y="384"/>
                  </a:lnTo>
                  <a:lnTo>
                    <a:pt x="59" y="381"/>
                  </a:lnTo>
                  <a:lnTo>
                    <a:pt x="57" y="381"/>
                  </a:lnTo>
                  <a:lnTo>
                    <a:pt x="54" y="379"/>
                  </a:lnTo>
                  <a:lnTo>
                    <a:pt x="54" y="379"/>
                  </a:lnTo>
                  <a:lnTo>
                    <a:pt x="54" y="376"/>
                  </a:lnTo>
                  <a:lnTo>
                    <a:pt x="54" y="376"/>
                  </a:lnTo>
                  <a:lnTo>
                    <a:pt x="54" y="376"/>
                  </a:lnTo>
                  <a:lnTo>
                    <a:pt x="51" y="376"/>
                  </a:lnTo>
                  <a:lnTo>
                    <a:pt x="54" y="371"/>
                  </a:lnTo>
                  <a:lnTo>
                    <a:pt x="54" y="368"/>
                  </a:lnTo>
                  <a:lnTo>
                    <a:pt x="54" y="368"/>
                  </a:lnTo>
                  <a:lnTo>
                    <a:pt x="54" y="368"/>
                  </a:lnTo>
                  <a:lnTo>
                    <a:pt x="54" y="366"/>
                  </a:lnTo>
                  <a:lnTo>
                    <a:pt x="57" y="366"/>
                  </a:lnTo>
                  <a:lnTo>
                    <a:pt x="57" y="366"/>
                  </a:lnTo>
                  <a:lnTo>
                    <a:pt x="57" y="366"/>
                  </a:lnTo>
                  <a:lnTo>
                    <a:pt x="57" y="363"/>
                  </a:lnTo>
                  <a:lnTo>
                    <a:pt x="57" y="363"/>
                  </a:lnTo>
                  <a:lnTo>
                    <a:pt x="57" y="363"/>
                  </a:lnTo>
                  <a:lnTo>
                    <a:pt x="54" y="363"/>
                  </a:lnTo>
                  <a:lnTo>
                    <a:pt x="54" y="363"/>
                  </a:lnTo>
                  <a:lnTo>
                    <a:pt x="54" y="360"/>
                  </a:lnTo>
                  <a:lnTo>
                    <a:pt x="51" y="360"/>
                  </a:lnTo>
                  <a:lnTo>
                    <a:pt x="51" y="360"/>
                  </a:lnTo>
                  <a:lnTo>
                    <a:pt x="51" y="358"/>
                  </a:lnTo>
                  <a:lnTo>
                    <a:pt x="54" y="355"/>
                  </a:lnTo>
                  <a:lnTo>
                    <a:pt x="54" y="355"/>
                  </a:lnTo>
                  <a:lnTo>
                    <a:pt x="51" y="355"/>
                  </a:lnTo>
                  <a:lnTo>
                    <a:pt x="51" y="355"/>
                  </a:lnTo>
                  <a:lnTo>
                    <a:pt x="51" y="355"/>
                  </a:lnTo>
                  <a:lnTo>
                    <a:pt x="49" y="353"/>
                  </a:lnTo>
                  <a:lnTo>
                    <a:pt x="49" y="353"/>
                  </a:lnTo>
                  <a:lnTo>
                    <a:pt x="46" y="353"/>
                  </a:lnTo>
                  <a:lnTo>
                    <a:pt x="44" y="353"/>
                  </a:lnTo>
                  <a:lnTo>
                    <a:pt x="44" y="353"/>
                  </a:lnTo>
                  <a:lnTo>
                    <a:pt x="44" y="353"/>
                  </a:lnTo>
                  <a:lnTo>
                    <a:pt x="41" y="353"/>
                  </a:lnTo>
                  <a:lnTo>
                    <a:pt x="41" y="353"/>
                  </a:lnTo>
                  <a:lnTo>
                    <a:pt x="41" y="355"/>
                  </a:lnTo>
                  <a:lnTo>
                    <a:pt x="41" y="355"/>
                  </a:lnTo>
                  <a:lnTo>
                    <a:pt x="41" y="355"/>
                  </a:lnTo>
                  <a:lnTo>
                    <a:pt x="41" y="355"/>
                  </a:lnTo>
                  <a:lnTo>
                    <a:pt x="38" y="355"/>
                  </a:lnTo>
                  <a:lnTo>
                    <a:pt x="38" y="353"/>
                  </a:lnTo>
                  <a:lnTo>
                    <a:pt x="38" y="353"/>
                  </a:lnTo>
                  <a:lnTo>
                    <a:pt x="38" y="350"/>
                  </a:lnTo>
                  <a:lnTo>
                    <a:pt x="38" y="350"/>
                  </a:lnTo>
                  <a:lnTo>
                    <a:pt x="36" y="350"/>
                  </a:lnTo>
                  <a:lnTo>
                    <a:pt x="36" y="350"/>
                  </a:lnTo>
                  <a:lnTo>
                    <a:pt x="36" y="350"/>
                  </a:lnTo>
                  <a:lnTo>
                    <a:pt x="36" y="347"/>
                  </a:lnTo>
                  <a:lnTo>
                    <a:pt x="36" y="347"/>
                  </a:lnTo>
                  <a:lnTo>
                    <a:pt x="36" y="347"/>
                  </a:lnTo>
                  <a:lnTo>
                    <a:pt x="36" y="347"/>
                  </a:lnTo>
                  <a:lnTo>
                    <a:pt x="36" y="347"/>
                  </a:lnTo>
                  <a:lnTo>
                    <a:pt x="33" y="347"/>
                  </a:lnTo>
                  <a:lnTo>
                    <a:pt x="33" y="345"/>
                  </a:lnTo>
                  <a:lnTo>
                    <a:pt x="33" y="345"/>
                  </a:lnTo>
                  <a:lnTo>
                    <a:pt x="36" y="342"/>
                  </a:lnTo>
                  <a:lnTo>
                    <a:pt x="36" y="342"/>
                  </a:lnTo>
                  <a:lnTo>
                    <a:pt x="36" y="342"/>
                  </a:lnTo>
                  <a:lnTo>
                    <a:pt x="36" y="340"/>
                  </a:lnTo>
                  <a:lnTo>
                    <a:pt x="38" y="340"/>
                  </a:lnTo>
                  <a:lnTo>
                    <a:pt x="38" y="340"/>
                  </a:lnTo>
                  <a:lnTo>
                    <a:pt x="41" y="337"/>
                  </a:lnTo>
                  <a:lnTo>
                    <a:pt x="41" y="337"/>
                  </a:lnTo>
                  <a:lnTo>
                    <a:pt x="41" y="337"/>
                  </a:lnTo>
                  <a:lnTo>
                    <a:pt x="41" y="337"/>
                  </a:lnTo>
                  <a:lnTo>
                    <a:pt x="41" y="334"/>
                  </a:lnTo>
                  <a:lnTo>
                    <a:pt x="44" y="334"/>
                  </a:lnTo>
                  <a:lnTo>
                    <a:pt x="44" y="334"/>
                  </a:lnTo>
                  <a:lnTo>
                    <a:pt x="44" y="332"/>
                  </a:lnTo>
                  <a:lnTo>
                    <a:pt x="44" y="332"/>
                  </a:lnTo>
                  <a:lnTo>
                    <a:pt x="44" y="332"/>
                  </a:lnTo>
                  <a:lnTo>
                    <a:pt x="41" y="332"/>
                  </a:lnTo>
                  <a:lnTo>
                    <a:pt x="38" y="332"/>
                  </a:lnTo>
                  <a:lnTo>
                    <a:pt x="38" y="332"/>
                  </a:lnTo>
                  <a:lnTo>
                    <a:pt x="36" y="332"/>
                  </a:lnTo>
                  <a:lnTo>
                    <a:pt x="36" y="332"/>
                  </a:lnTo>
                  <a:lnTo>
                    <a:pt x="36" y="332"/>
                  </a:lnTo>
                  <a:lnTo>
                    <a:pt x="36" y="332"/>
                  </a:lnTo>
                  <a:lnTo>
                    <a:pt x="36" y="332"/>
                  </a:lnTo>
                  <a:lnTo>
                    <a:pt x="33" y="332"/>
                  </a:lnTo>
                  <a:lnTo>
                    <a:pt x="33" y="332"/>
                  </a:lnTo>
                  <a:lnTo>
                    <a:pt x="33" y="329"/>
                  </a:lnTo>
                  <a:lnTo>
                    <a:pt x="33" y="329"/>
                  </a:lnTo>
                  <a:lnTo>
                    <a:pt x="33" y="329"/>
                  </a:lnTo>
                  <a:lnTo>
                    <a:pt x="33" y="329"/>
                  </a:lnTo>
                  <a:lnTo>
                    <a:pt x="33" y="329"/>
                  </a:lnTo>
                  <a:lnTo>
                    <a:pt x="33" y="329"/>
                  </a:lnTo>
                  <a:lnTo>
                    <a:pt x="33" y="327"/>
                  </a:lnTo>
                  <a:lnTo>
                    <a:pt x="33" y="327"/>
                  </a:lnTo>
                  <a:lnTo>
                    <a:pt x="33" y="327"/>
                  </a:lnTo>
                  <a:lnTo>
                    <a:pt x="33" y="327"/>
                  </a:lnTo>
                  <a:lnTo>
                    <a:pt x="31" y="324"/>
                  </a:lnTo>
                  <a:lnTo>
                    <a:pt x="31" y="321"/>
                  </a:lnTo>
                  <a:lnTo>
                    <a:pt x="28" y="319"/>
                  </a:lnTo>
                  <a:lnTo>
                    <a:pt x="28" y="319"/>
                  </a:lnTo>
                  <a:lnTo>
                    <a:pt x="28" y="316"/>
                  </a:lnTo>
                  <a:lnTo>
                    <a:pt x="28" y="316"/>
                  </a:lnTo>
                  <a:lnTo>
                    <a:pt x="25" y="316"/>
                  </a:lnTo>
                  <a:lnTo>
                    <a:pt x="25" y="316"/>
                  </a:lnTo>
                  <a:lnTo>
                    <a:pt x="23" y="316"/>
                  </a:lnTo>
                  <a:lnTo>
                    <a:pt x="20" y="314"/>
                  </a:lnTo>
                  <a:lnTo>
                    <a:pt x="18" y="314"/>
                  </a:lnTo>
                  <a:lnTo>
                    <a:pt x="18" y="316"/>
                  </a:lnTo>
                  <a:lnTo>
                    <a:pt x="18" y="316"/>
                  </a:lnTo>
                  <a:lnTo>
                    <a:pt x="18" y="316"/>
                  </a:lnTo>
                  <a:lnTo>
                    <a:pt x="18" y="316"/>
                  </a:lnTo>
                  <a:lnTo>
                    <a:pt x="18" y="314"/>
                  </a:lnTo>
                  <a:lnTo>
                    <a:pt x="18" y="314"/>
                  </a:lnTo>
                  <a:lnTo>
                    <a:pt x="18" y="314"/>
                  </a:lnTo>
                  <a:lnTo>
                    <a:pt x="18" y="311"/>
                  </a:lnTo>
                  <a:lnTo>
                    <a:pt x="18" y="311"/>
                  </a:lnTo>
                  <a:lnTo>
                    <a:pt x="15" y="309"/>
                  </a:lnTo>
                  <a:lnTo>
                    <a:pt x="18" y="309"/>
                  </a:lnTo>
                  <a:lnTo>
                    <a:pt x="18" y="306"/>
                  </a:lnTo>
                  <a:lnTo>
                    <a:pt x="15" y="306"/>
                  </a:lnTo>
                  <a:lnTo>
                    <a:pt x="13" y="303"/>
                  </a:lnTo>
                  <a:lnTo>
                    <a:pt x="13" y="301"/>
                  </a:lnTo>
                  <a:lnTo>
                    <a:pt x="13" y="301"/>
                  </a:lnTo>
                  <a:lnTo>
                    <a:pt x="13" y="301"/>
                  </a:lnTo>
                  <a:lnTo>
                    <a:pt x="13" y="301"/>
                  </a:lnTo>
                  <a:lnTo>
                    <a:pt x="15" y="301"/>
                  </a:lnTo>
                  <a:lnTo>
                    <a:pt x="15" y="301"/>
                  </a:lnTo>
                  <a:lnTo>
                    <a:pt x="15" y="301"/>
                  </a:lnTo>
                  <a:lnTo>
                    <a:pt x="18" y="298"/>
                  </a:lnTo>
                  <a:lnTo>
                    <a:pt x="18" y="298"/>
                  </a:lnTo>
                  <a:lnTo>
                    <a:pt x="18" y="298"/>
                  </a:lnTo>
                  <a:lnTo>
                    <a:pt x="18" y="298"/>
                  </a:lnTo>
                  <a:lnTo>
                    <a:pt x="15" y="296"/>
                  </a:lnTo>
                  <a:lnTo>
                    <a:pt x="15" y="296"/>
                  </a:lnTo>
                  <a:lnTo>
                    <a:pt x="18" y="293"/>
                  </a:lnTo>
                  <a:lnTo>
                    <a:pt x="18" y="293"/>
                  </a:lnTo>
                  <a:lnTo>
                    <a:pt x="20" y="293"/>
                  </a:lnTo>
                  <a:lnTo>
                    <a:pt x="20" y="293"/>
                  </a:lnTo>
                  <a:lnTo>
                    <a:pt x="20" y="290"/>
                  </a:lnTo>
                  <a:lnTo>
                    <a:pt x="20" y="293"/>
                  </a:lnTo>
                  <a:lnTo>
                    <a:pt x="20" y="293"/>
                  </a:lnTo>
                  <a:lnTo>
                    <a:pt x="23" y="293"/>
                  </a:lnTo>
                  <a:lnTo>
                    <a:pt x="23" y="290"/>
                  </a:lnTo>
                  <a:lnTo>
                    <a:pt x="23" y="290"/>
                  </a:lnTo>
                  <a:lnTo>
                    <a:pt x="23" y="290"/>
                  </a:lnTo>
                  <a:lnTo>
                    <a:pt x="25" y="288"/>
                  </a:lnTo>
                  <a:lnTo>
                    <a:pt x="23" y="285"/>
                  </a:lnTo>
                  <a:lnTo>
                    <a:pt x="23" y="283"/>
                  </a:lnTo>
                  <a:lnTo>
                    <a:pt x="23" y="283"/>
                  </a:lnTo>
                  <a:lnTo>
                    <a:pt x="25" y="280"/>
                  </a:lnTo>
                  <a:lnTo>
                    <a:pt x="23" y="280"/>
                  </a:lnTo>
                  <a:lnTo>
                    <a:pt x="20" y="280"/>
                  </a:lnTo>
                  <a:lnTo>
                    <a:pt x="20" y="280"/>
                  </a:lnTo>
                  <a:lnTo>
                    <a:pt x="20" y="277"/>
                  </a:lnTo>
                  <a:lnTo>
                    <a:pt x="18" y="277"/>
                  </a:lnTo>
                  <a:lnTo>
                    <a:pt x="18" y="277"/>
                  </a:lnTo>
                  <a:lnTo>
                    <a:pt x="18" y="277"/>
                  </a:lnTo>
                  <a:lnTo>
                    <a:pt x="18" y="277"/>
                  </a:lnTo>
                  <a:lnTo>
                    <a:pt x="15" y="275"/>
                  </a:lnTo>
                  <a:lnTo>
                    <a:pt x="15" y="275"/>
                  </a:lnTo>
                  <a:lnTo>
                    <a:pt x="15" y="275"/>
                  </a:lnTo>
                  <a:lnTo>
                    <a:pt x="15" y="275"/>
                  </a:lnTo>
                  <a:lnTo>
                    <a:pt x="15" y="275"/>
                  </a:lnTo>
                  <a:lnTo>
                    <a:pt x="15" y="272"/>
                  </a:lnTo>
                  <a:lnTo>
                    <a:pt x="15" y="272"/>
                  </a:lnTo>
                  <a:lnTo>
                    <a:pt x="18" y="270"/>
                  </a:lnTo>
                  <a:lnTo>
                    <a:pt x="15" y="270"/>
                  </a:lnTo>
                  <a:lnTo>
                    <a:pt x="13" y="270"/>
                  </a:lnTo>
                  <a:lnTo>
                    <a:pt x="13" y="270"/>
                  </a:lnTo>
                  <a:lnTo>
                    <a:pt x="10" y="270"/>
                  </a:lnTo>
                  <a:lnTo>
                    <a:pt x="10" y="270"/>
                  </a:lnTo>
                  <a:lnTo>
                    <a:pt x="7" y="270"/>
                  </a:lnTo>
                  <a:lnTo>
                    <a:pt x="5" y="270"/>
                  </a:lnTo>
                  <a:lnTo>
                    <a:pt x="5" y="272"/>
                  </a:lnTo>
                  <a:lnTo>
                    <a:pt x="2" y="270"/>
                  </a:lnTo>
                  <a:lnTo>
                    <a:pt x="2" y="270"/>
                  </a:lnTo>
                  <a:lnTo>
                    <a:pt x="5" y="270"/>
                  </a:lnTo>
                  <a:lnTo>
                    <a:pt x="5" y="270"/>
                  </a:lnTo>
                  <a:lnTo>
                    <a:pt x="5" y="267"/>
                  </a:lnTo>
                  <a:lnTo>
                    <a:pt x="5" y="267"/>
                  </a:lnTo>
                  <a:lnTo>
                    <a:pt x="2" y="264"/>
                  </a:lnTo>
                  <a:lnTo>
                    <a:pt x="2" y="264"/>
                  </a:lnTo>
                  <a:lnTo>
                    <a:pt x="0" y="262"/>
                  </a:lnTo>
                  <a:lnTo>
                    <a:pt x="0" y="262"/>
                  </a:lnTo>
                  <a:lnTo>
                    <a:pt x="0" y="259"/>
                  </a:lnTo>
                  <a:lnTo>
                    <a:pt x="0" y="257"/>
                  </a:lnTo>
                  <a:close/>
                </a:path>
              </a:pathLst>
            </a:custGeom>
            <a:solidFill>
              <a:srgbClr val="AE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74" name="Freeform 114"/>
            <p:cNvSpPr>
              <a:spLocks/>
            </p:cNvSpPr>
            <p:nvPr/>
          </p:nvSpPr>
          <p:spPr bwMode="auto">
            <a:xfrm>
              <a:off x="754" y="2784"/>
              <a:ext cx="401" cy="384"/>
            </a:xfrm>
            <a:custGeom>
              <a:avLst/>
              <a:gdLst>
                <a:gd name="T0" fmla="*/ 20 w 401"/>
                <a:gd name="T1" fmla="*/ 249 h 384"/>
                <a:gd name="T2" fmla="*/ 28 w 401"/>
                <a:gd name="T3" fmla="*/ 236 h 384"/>
                <a:gd name="T4" fmla="*/ 41 w 401"/>
                <a:gd name="T5" fmla="*/ 202 h 384"/>
                <a:gd name="T6" fmla="*/ 33 w 401"/>
                <a:gd name="T7" fmla="*/ 168 h 384"/>
                <a:gd name="T8" fmla="*/ 18 w 401"/>
                <a:gd name="T9" fmla="*/ 148 h 384"/>
                <a:gd name="T10" fmla="*/ 10 w 401"/>
                <a:gd name="T11" fmla="*/ 124 h 384"/>
                <a:gd name="T12" fmla="*/ 31 w 401"/>
                <a:gd name="T13" fmla="*/ 109 h 384"/>
                <a:gd name="T14" fmla="*/ 59 w 401"/>
                <a:gd name="T15" fmla="*/ 122 h 384"/>
                <a:gd name="T16" fmla="*/ 82 w 401"/>
                <a:gd name="T17" fmla="*/ 111 h 384"/>
                <a:gd name="T18" fmla="*/ 106 w 401"/>
                <a:gd name="T19" fmla="*/ 93 h 384"/>
                <a:gd name="T20" fmla="*/ 106 w 401"/>
                <a:gd name="T21" fmla="*/ 70 h 384"/>
                <a:gd name="T22" fmla="*/ 160 w 401"/>
                <a:gd name="T23" fmla="*/ 44 h 384"/>
                <a:gd name="T24" fmla="*/ 189 w 401"/>
                <a:gd name="T25" fmla="*/ 26 h 384"/>
                <a:gd name="T26" fmla="*/ 204 w 401"/>
                <a:gd name="T27" fmla="*/ 13 h 384"/>
                <a:gd name="T28" fmla="*/ 233 w 401"/>
                <a:gd name="T29" fmla="*/ 34 h 384"/>
                <a:gd name="T30" fmla="*/ 230 w 401"/>
                <a:gd name="T31" fmla="*/ 60 h 384"/>
                <a:gd name="T32" fmla="*/ 225 w 401"/>
                <a:gd name="T33" fmla="*/ 75 h 384"/>
                <a:gd name="T34" fmla="*/ 251 w 401"/>
                <a:gd name="T35" fmla="*/ 80 h 384"/>
                <a:gd name="T36" fmla="*/ 279 w 401"/>
                <a:gd name="T37" fmla="*/ 70 h 384"/>
                <a:gd name="T38" fmla="*/ 287 w 401"/>
                <a:gd name="T39" fmla="*/ 52 h 384"/>
                <a:gd name="T40" fmla="*/ 277 w 401"/>
                <a:gd name="T41" fmla="*/ 23 h 384"/>
                <a:gd name="T42" fmla="*/ 284 w 401"/>
                <a:gd name="T43" fmla="*/ 16 h 384"/>
                <a:gd name="T44" fmla="*/ 315 w 401"/>
                <a:gd name="T45" fmla="*/ 3 h 384"/>
                <a:gd name="T46" fmla="*/ 318 w 401"/>
                <a:gd name="T47" fmla="*/ 21 h 384"/>
                <a:gd name="T48" fmla="*/ 346 w 401"/>
                <a:gd name="T49" fmla="*/ 16 h 384"/>
                <a:gd name="T50" fmla="*/ 362 w 401"/>
                <a:gd name="T51" fmla="*/ 18 h 384"/>
                <a:gd name="T52" fmla="*/ 349 w 401"/>
                <a:gd name="T53" fmla="*/ 34 h 384"/>
                <a:gd name="T54" fmla="*/ 354 w 401"/>
                <a:gd name="T55" fmla="*/ 54 h 384"/>
                <a:gd name="T56" fmla="*/ 352 w 401"/>
                <a:gd name="T57" fmla="*/ 67 h 384"/>
                <a:gd name="T58" fmla="*/ 365 w 401"/>
                <a:gd name="T59" fmla="*/ 75 h 384"/>
                <a:gd name="T60" fmla="*/ 372 w 401"/>
                <a:gd name="T61" fmla="*/ 98 h 384"/>
                <a:gd name="T62" fmla="*/ 385 w 401"/>
                <a:gd name="T63" fmla="*/ 109 h 384"/>
                <a:gd name="T64" fmla="*/ 398 w 401"/>
                <a:gd name="T65" fmla="*/ 127 h 384"/>
                <a:gd name="T66" fmla="*/ 390 w 401"/>
                <a:gd name="T67" fmla="*/ 150 h 384"/>
                <a:gd name="T68" fmla="*/ 383 w 401"/>
                <a:gd name="T69" fmla="*/ 174 h 384"/>
                <a:gd name="T70" fmla="*/ 365 w 401"/>
                <a:gd name="T71" fmla="*/ 189 h 384"/>
                <a:gd name="T72" fmla="*/ 339 w 401"/>
                <a:gd name="T73" fmla="*/ 189 h 384"/>
                <a:gd name="T74" fmla="*/ 313 w 401"/>
                <a:gd name="T75" fmla="*/ 202 h 384"/>
                <a:gd name="T76" fmla="*/ 310 w 401"/>
                <a:gd name="T77" fmla="*/ 223 h 384"/>
                <a:gd name="T78" fmla="*/ 315 w 401"/>
                <a:gd name="T79" fmla="*/ 244 h 384"/>
                <a:gd name="T80" fmla="*/ 297 w 401"/>
                <a:gd name="T81" fmla="*/ 257 h 384"/>
                <a:gd name="T82" fmla="*/ 284 w 401"/>
                <a:gd name="T83" fmla="*/ 283 h 384"/>
                <a:gd name="T84" fmla="*/ 258 w 401"/>
                <a:gd name="T85" fmla="*/ 296 h 384"/>
                <a:gd name="T86" fmla="*/ 246 w 401"/>
                <a:gd name="T87" fmla="*/ 319 h 384"/>
                <a:gd name="T88" fmla="*/ 225 w 401"/>
                <a:gd name="T89" fmla="*/ 290 h 384"/>
                <a:gd name="T90" fmla="*/ 209 w 401"/>
                <a:gd name="T91" fmla="*/ 290 h 384"/>
                <a:gd name="T92" fmla="*/ 201 w 401"/>
                <a:gd name="T93" fmla="*/ 301 h 384"/>
                <a:gd name="T94" fmla="*/ 186 w 401"/>
                <a:gd name="T95" fmla="*/ 311 h 384"/>
                <a:gd name="T96" fmla="*/ 168 w 401"/>
                <a:gd name="T97" fmla="*/ 321 h 384"/>
                <a:gd name="T98" fmla="*/ 147 w 401"/>
                <a:gd name="T99" fmla="*/ 329 h 384"/>
                <a:gd name="T100" fmla="*/ 124 w 401"/>
                <a:gd name="T101" fmla="*/ 342 h 384"/>
                <a:gd name="T102" fmla="*/ 116 w 401"/>
                <a:gd name="T103" fmla="*/ 353 h 384"/>
                <a:gd name="T104" fmla="*/ 101 w 401"/>
                <a:gd name="T105" fmla="*/ 360 h 384"/>
                <a:gd name="T106" fmla="*/ 88 w 401"/>
                <a:gd name="T107" fmla="*/ 379 h 384"/>
                <a:gd name="T108" fmla="*/ 67 w 401"/>
                <a:gd name="T109" fmla="*/ 381 h 384"/>
                <a:gd name="T110" fmla="*/ 59 w 401"/>
                <a:gd name="T111" fmla="*/ 384 h 384"/>
                <a:gd name="T112" fmla="*/ 51 w 401"/>
                <a:gd name="T113" fmla="*/ 358 h 384"/>
                <a:gd name="T114" fmla="*/ 36 w 401"/>
                <a:gd name="T115" fmla="*/ 347 h 384"/>
                <a:gd name="T116" fmla="*/ 33 w 401"/>
                <a:gd name="T117" fmla="*/ 332 h 384"/>
                <a:gd name="T118" fmla="*/ 18 w 401"/>
                <a:gd name="T119" fmla="*/ 314 h 384"/>
                <a:gd name="T120" fmla="*/ 23 w 401"/>
                <a:gd name="T121" fmla="*/ 290 h 384"/>
                <a:gd name="T122" fmla="*/ 7 w 401"/>
                <a:gd name="T123" fmla="*/ 27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1" h="384">
                  <a:moveTo>
                    <a:pt x="0" y="257"/>
                  </a:moveTo>
                  <a:lnTo>
                    <a:pt x="0" y="257"/>
                  </a:lnTo>
                  <a:lnTo>
                    <a:pt x="2" y="257"/>
                  </a:lnTo>
                  <a:lnTo>
                    <a:pt x="5" y="257"/>
                  </a:lnTo>
                  <a:lnTo>
                    <a:pt x="5" y="257"/>
                  </a:lnTo>
                  <a:lnTo>
                    <a:pt x="5" y="257"/>
                  </a:lnTo>
                  <a:lnTo>
                    <a:pt x="5" y="257"/>
                  </a:lnTo>
                  <a:lnTo>
                    <a:pt x="7" y="257"/>
                  </a:lnTo>
                  <a:lnTo>
                    <a:pt x="7" y="259"/>
                  </a:lnTo>
                  <a:lnTo>
                    <a:pt x="7" y="259"/>
                  </a:lnTo>
                  <a:lnTo>
                    <a:pt x="7" y="259"/>
                  </a:lnTo>
                  <a:lnTo>
                    <a:pt x="7" y="259"/>
                  </a:lnTo>
                  <a:lnTo>
                    <a:pt x="10" y="259"/>
                  </a:lnTo>
                  <a:lnTo>
                    <a:pt x="10" y="262"/>
                  </a:lnTo>
                  <a:lnTo>
                    <a:pt x="10" y="262"/>
                  </a:lnTo>
                  <a:lnTo>
                    <a:pt x="10" y="262"/>
                  </a:lnTo>
                  <a:lnTo>
                    <a:pt x="10" y="259"/>
                  </a:lnTo>
                  <a:lnTo>
                    <a:pt x="10" y="259"/>
                  </a:lnTo>
                  <a:lnTo>
                    <a:pt x="10" y="259"/>
                  </a:lnTo>
                  <a:lnTo>
                    <a:pt x="10" y="259"/>
                  </a:lnTo>
                  <a:lnTo>
                    <a:pt x="10" y="257"/>
                  </a:lnTo>
                  <a:lnTo>
                    <a:pt x="10" y="257"/>
                  </a:lnTo>
                  <a:lnTo>
                    <a:pt x="13" y="254"/>
                  </a:lnTo>
                  <a:lnTo>
                    <a:pt x="13" y="254"/>
                  </a:lnTo>
                  <a:lnTo>
                    <a:pt x="13" y="254"/>
                  </a:lnTo>
                  <a:lnTo>
                    <a:pt x="13" y="254"/>
                  </a:lnTo>
                  <a:lnTo>
                    <a:pt x="15" y="251"/>
                  </a:lnTo>
                  <a:lnTo>
                    <a:pt x="18" y="251"/>
                  </a:lnTo>
                  <a:lnTo>
                    <a:pt x="20" y="249"/>
                  </a:lnTo>
                  <a:lnTo>
                    <a:pt x="20" y="249"/>
                  </a:lnTo>
                  <a:lnTo>
                    <a:pt x="20" y="246"/>
                  </a:lnTo>
                  <a:lnTo>
                    <a:pt x="23" y="246"/>
                  </a:lnTo>
                  <a:lnTo>
                    <a:pt x="23" y="246"/>
                  </a:lnTo>
                  <a:lnTo>
                    <a:pt x="23" y="246"/>
                  </a:lnTo>
                  <a:lnTo>
                    <a:pt x="23" y="244"/>
                  </a:lnTo>
                  <a:lnTo>
                    <a:pt x="23" y="244"/>
                  </a:lnTo>
                  <a:lnTo>
                    <a:pt x="25" y="244"/>
                  </a:lnTo>
                  <a:lnTo>
                    <a:pt x="25" y="244"/>
                  </a:lnTo>
                  <a:lnTo>
                    <a:pt x="25" y="244"/>
                  </a:lnTo>
                  <a:lnTo>
                    <a:pt x="28" y="241"/>
                  </a:lnTo>
                  <a:lnTo>
                    <a:pt x="31" y="241"/>
                  </a:lnTo>
                  <a:lnTo>
                    <a:pt x="33" y="241"/>
                  </a:lnTo>
                  <a:lnTo>
                    <a:pt x="33" y="241"/>
                  </a:lnTo>
                  <a:lnTo>
                    <a:pt x="33" y="241"/>
                  </a:lnTo>
                  <a:lnTo>
                    <a:pt x="33" y="239"/>
                  </a:lnTo>
                  <a:lnTo>
                    <a:pt x="33" y="239"/>
                  </a:lnTo>
                  <a:lnTo>
                    <a:pt x="33" y="239"/>
                  </a:lnTo>
                  <a:lnTo>
                    <a:pt x="33" y="239"/>
                  </a:lnTo>
                  <a:lnTo>
                    <a:pt x="33" y="239"/>
                  </a:lnTo>
                  <a:lnTo>
                    <a:pt x="31" y="236"/>
                  </a:lnTo>
                  <a:lnTo>
                    <a:pt x="31" y="236"/>
                  </a:lnTo>
                  <a:lnTo>
                    <a:pt x="33" y="236"/>
                  </a:lnTo>
                  <a:lnTo>
                    <a:pt x="33" y="236"/>
                  </a:lnTo>
                  <a:lnTo>
                    <a:pt x="33" y="233"/>
                  </a:lnTo>
                  <a:lnTo>
                    <a:pt x="33" y="233"/>
                  </a:lnTo>
                  <a:lnTo>
                    <a:pt x="33" y="233"/>
                  </a:lnTo>
                  <a:lnTo>
                    <a:pt x="31" y="233"/>
                  </a:lnTo>
                  <a:lnTo>
                    <a:pt x="28" y="236"/>
                  </a:lnTo>
                  <a:lnTo>
                    <a:pt x="25" y="239"/>
                  </a:lnTo>
                  <a:lnTo>
                    <a:pt x="25" y="239"/>
                  </a:lnTo>
                  <a:lnTo>
                    <a:pt x="23" y="236"/>
                  </a:lnTo>
                  <a:lnTo>
                    <a:pt x="23" y="236"/>
                  </a:lnTo>
                  <a:lnTo>
                    <a:pt x="23" y="233"/>
                  </a:lnTo>
                  <a:lnTo>
                    <a:pt x="23" y="231"/>
                  </a:lnTo>
                  <a:lnTo>
                    <a:pt x="23" y="228"/>
                  </a:lnTo>
                  <a:lnTo>
                    <a:pt x="23" y="228"/>
                  </a:lnTo>
                  <a:lnTo>
                    <a:pt x="23" y="228"/>
                  </a:lnTo>
                  <a:lnTo>
                    <a:pt x="25" y="228"/>
                  </a:lnTo>
                  <a:lnTo>
                    <a:pt x="23" y="228"/>
                  </a:lnTo>
                  <a:lnTo>
                    <a:pt x="23" y="226"/>
                  </a:lnTo>
                  <a:lnTo>
                    <a:pt x="23" y="226"/>
                  </a:lnTo>
                  <a:lnTo>
                    <a:pt x="25" y="223"/>
                  </a:lnTo>
                  <a:lnTo>
                    <a:pt x="28" y="220"/>
                  </a:lnTo>
                  <a:lnTo>
                    <a:pt x="28" y="218"/>
                  </a:lnTo>
                  <a:lnTo>
                    <a:pt x="28" y="215"/>
                  </a:lnTo>
                  <a:lnTo>
                    <a:pt x="31" y="215"/>
                  </a:lnTo>
                  <a:lnTo>
                    <a:pt x="31" y="213"/>
                  </a:lnTo>
                  <a:lnTo>
                    <a:pt x="33" y="213"/>
                  </a:lnTo>
                  <a:lnTo>
                    <a:pt x="33" y="210"/>
                  </a:lnTo>
                  <a:lnTo>
                    <a:pt x="36" y="210"/>
                  </a:lnTo>
                  <a:lnTo>
                    <a:pt x="36" y="207"/>
                  </a:lnTo>
                  <a:lnTo>
                    <a:pt x="36" y="207"/>
                  </a:lnTo>
                  <a:lnTo>
                    <a:pt x="36" y="207"/>
                  </a:lnTo>
                  <a:lnTo>
                    <a:pt x="36" y="207"/>
                  </a:lnTo>
                  <a:lnTo>
                    <a:pt x="38" y="205"/>
                  </a:lnTo>
                  <a:lnTo>
                    <a:pt x="38" y="205"/>
                  </a:lnTo>
                  <a:lnTo>
                    <a:pt x="41" y="202"/>
                  </a:lnTo>
                  <a:lnTo>
                    <a:pt x="41" y="202"/>
                  </a:lnTo>
                  <a:lnTo>
                    <a:pt x="38" y="200"/>
                  </a:lnTo>
                  <a:lnTo>
                    <a:pt x="38" y="197"/>
                  </a:lnTo>
                  <a:lnTo>
                    <a:pt x="38" y="197"/>
                  </a:lnTo>
                  <a:lnTo>
                    <a:pt x="41" y="197"/>
                  </a:lnTo>
                  <a:lnTo>
                    <a:pt x="38" y="197"/>
                  </a:lnTo>
                  <a:lnTo>
                    <a:pt x="38" y="197"/>
                  </a:lnTo>
                  <a:lnTo>
                    <a:pt x="38" y="197"/>
                  </a:lnTo>
                  <a:lnTo>
                    <a:pt x="36" y="197"/>
                  </a:lnTo>
                  <a:lnTo>
                    <a:pt x="38" y="194"/>
                  </a:lnTo>
                  <a:lnTo>
                    <a:pt x="38" y="192"/>
                  </a:lnTo>
                  <a:lnTo>
                    <a:pt x="38" y="189"/>
                  </a:lnTo>
                  <a:lnTo>
                    <a:pt x="38" y="189"/>
                  </a:lnTo>
                  <a:lnTo>
                    <a:pt x="38" y="189"/>
                  </a:lnTo>
                  <a:lnTo>
                    <a:pt x="38" y="187"/>
                  </a:lnTo>
                  <a:lnTo>
                    <a:pt x="41" y="184"/>
                  </a:lnTo>
                  <a:lnTo>
                    <a:pt x="38" y="184"/>
                  </a:lnTo>
                  <a:lnTo>
                    <a:pt x="38" y="181"/>
                  </a:lnTo>
                  <a:lnTo>
                    <a:pt x="38" y="181"/>
                  </a:lnTo>
                  <a:lnTo>
                    <a:pt x="38" y="179"/>
                  </a:lnTo>
                  <a:lnTo>
                    <a:pt x="38" y="179"/>
                  </a:lnTo>
                  <a:lnTo>
                    <a:pt x="38" y="176"/>
                  </a:lnTo>
                  <a:lnTo>
                    <a:pt x="38" y="176"/>
                  </a:lnTo>
                  <a:lnTo>
                    <a:pt x="36" y="174"/>
                  </a:lnTo>
                  <a:lnTo>
                    <a:pt x="36" y="174"/>
                  </a:lnTo>
                  <a:lnTo>
                    <a:pt x="36" y="174"/>
                  </a:lnTo>
                  <a:lnTo>
                    <a:pt x="33" y="174"/>
                  </a:lnTo>
                  <a:lnTo>
                    <a:pt x="33" y="171"/>
                  </a:lnTo>
                  <a:lnTo>
                    <a:pt x="33" y="168"/>
                  </a:lnTo>
                  <a:lnTo>
                    <a:pt x="33" y="168"/>
                  </a:lnTo>
                  <a:lnTo>
                    <a:pt x="31" y="166"/>
                  </a:lnTo>
                  <a:lnTo>
                    <a:pt x="31" y="166"/>
                  </a:lnTo>
                  <a:lnTo>
                    <a:pt x="28" y="166"/>
                  </a:lnTo>
                  <a:lnTo>
                    <a:pt x="28" y="163"/>
                  </a:lnTo>
                  <a:lnTo>
                    <a:pt x="28" y="163"/>
                  </a:lnTo>
                  <a:lnTo>
                    <a:pt x="25" y="161"/>
                  </a:lnTo>
                  <a:lnTo>
                    <a:pt x="25" y="161"/>
                  </a:lnTo>
                  <a:lnTo>
                    <a:pt x="25" y="161"/>
                  </a:lnTo>
                  <a:lnTo>
                    <a:pt x="25" y="158"/>
                  </a:lnTo>
                  <a:lnTo>
                    <a:pt x="25" y="158"/>
                  </a:lnTo>
                  <a:lnTo>
                    <a:pt x="25" y="156"/>
                  </a:lnTo>
                  <a:lnTo>
                    <a:pt x="28" y="153"/>
                  </a:lnTo>
                  <a:lnTo>
                    <a:pt x="28" y="153"/>
                  </a:lnTo>
                  <a:lnTo>
                    <a:pt x="28" y="153"/>
                  </a:lnTo>
                  <a:lnTo>
                    <a:pt x="28" y="153"/>
                  </a:lnTo>
                  <a:lnTo>
                    <a:pt x="28" y="153"/>
                  </a:lnTo>
                  <a:lnTo>
                    <a:pt x="28" y="153"/>
                  </a:lnTo>
                  <a:lnTo>
                    <a:pt x="28" y="153"/>
                  </a:lnTo>
                  <a:lnTo>
                    <a:pt x="28" y="153"/>
                  </a:lnTo>
                  <a:lnTo>
                    <a:pt x="28" y="150"/>
                  </a:lnTo>
                  <a:lnTo>
                    <a:pt x="25" y="150"/>
                  </a:lnTo>
                  <a:lnTo>
                    <a:pt x="25" y="150"/>
                  </a:lnTo>
                  <a:lnTo>
                    <a:pt x="23" y="150"/>
                  </a:lnTo>
                  <a:lnTo>
                    <a:pt x="23" y="150"/>
                  </a:lnTo>
                  <a:lnTo>
                    <a:pt x="20" y="150"/>
                  </a:lnTo>
                  <a:lnTo>
                    <a:pt x="18" y="150"/>
                  </a:lnTo>
                  <a:lnTo>
                    <a:pt x="18" y="148"/>
                  </a:lnTo>
                  <a:lnTo>
                    <a:pt x="18" y="148"/>
                  </a:lnTo>
                  <a:lnTo>
                    <a:pt x="18" y="145"/>
                  </a:lnTo>
                  <a:lnTo>
                    <a:pt x="18" y="145"/>
                  </a:lnTo>
                  <a:lnTo>
                    <a:pt x="18" y="143"/>
                  </a:lnTo>
                  <a:lnTo>
                    <a:pt x="18" y="143"/>
                  </a:lnTo>
                  <a:lnTo>
                    <a:pt x="20" y="143"/>
                  </a:lnTo>
                  <a:lnTo>
                    <a:pt x="20" y="143"/>
                  </a:lnTo>
                  <a:lnTo>
                    <a:pt x="18" y="140"/>
                  </a:lnTo>
                  <a:lnTo>
                    <a:pt x="18" y="140"/>
                  </a:lnTo>
                  <a:lnTo>
                    <a:pt x="15" y="137"/>
                  </a:lnTo>
                  <a:lnTo>
                    <a:pt x="15" y="137"/>
                  </a:lnTo>
                  <a:lnTo>
                    <a:pt x="13" y="137"/>
                  </a:lnTo>
                  <a:lnTo>
                    <a:pt x="13" y="137"/>
                  </a:lnTo>
                  <a:lnTo>
                    <a:pt x="10" y="137"/>
                  </a:lnTo>
                  <a:lnTo>
                    <a:pt x="10" y="137"/>
                  </a:lnTo>
                  <a:lnTo>
                    <a:pt x="10" y="135"/>
                  </a:lnTo>
                  <a:lnTo>
                    <a:pt x="10" y="135"/>
                  </a:lnTo>
                  <a:lnTo>
                    <a:pt x="13" y="135"/>
                  </a:lnTo>
                  <a:lnTo>
                    <a:pt x="13" y="132"/>
                  </a:lnTo>
                  <a:lnTo>
                    <a:pt x="15" y="132"/>
                  </a:lnTo>
                  <a:lnTo>
                    <a:pt x="15" y="132"/>
                  </a:lnTo>
                  <a:lnTo>
                    <a:pt x="13" y="132"/>
                  </a:lnTo>
                  <a:lnTo>
                    <a:pt x="13" y="130"/>
                  </a:lnTo>
                  <a:lnTo>
                    <a:pt x="13" y="130"/>
                  </a:lnTo>
                  <a:lnTo>
                    <a:pt x="13" y="130"/>
                  </a:lnTo>
                  <a:lnTo>
                    <a:pt x="13" y="130"/>
                  </a:lnTo>
                  <a:lnTo>
                    <a:pt x="13" y="127"/>
                  </a:lnTo>
                  <a:lnTo>
                    <a:pt x="10" y="127"/>
                  </a:lnTo>
                  <a:lnTo>
                    <a:pt x="10" y="124"/>
                  </a:lnTo>
                  <a:lnTo>
                    <a:pt x="10" y="124"/>
                  </a:lnTo>
                  <a:lnTo>
                    <a:pt x="10" y="124"/>
                  </a:lnTo>
                  <a:lnTo>
                    <a:pt x="10" y="124"/>
                  </a:lnTo>
                  <a:lnTo>
                    <a:pt x="10" y="122"/>
                  </a:lnTo>
                  <a:lnTo>
                    <a:pt x="10" y="122"/>
                  </a:lnTo>
                  <a:lnTo>
                    <a:pt x="10" y="122"/>
                  </a:lnTo>
                  <a:lnTo>
                    <a:pt x="10" y="122"/>
                  </a:lnTo>
                  <a:lnTo>
                    <a:pt x="13" y="122"/>
                  </a:lnTo>
                  <a:lnTo>
                    <a:pt x="15" y="122"/>
                  </a:lnTo>
                  <a:lnTo>
                    <a:pt x="15" y="122"/>
                  </a:lnTo>
                  <a:lnTo>
                    <a:pt x="18" y="119"/>
                  </a:lnTo>
                  <a:lnTo>
                    <a:pt x="18" y="119"/>
                  </a:lnTo>
                  <a:lnTo>
                    <a:pt x="20" y="117"/>
                  </a:lnTo>
                  <a:lnTo>
                    <a:pt x="20" y="117"/>
                  </a:lnTo>
                  <a:lnTo>
                    <a:pt x="23" y="117"/>
                  </a:lnTo>
                  <a:lnTo>
                    <a:pt x="23" y="117"/>
                  </a:lnTo>
                  <a:lnTo>
                    <a:pt x="25" y="117"/>
                  </a:lnTo>
                  <a:lnTo>
                    <a:pt x="25" y="119"/>
                  </a:lnTo>
                  <a:lnTo>
                    <a:pt x="28" y="119"/>
                  </a:lnTo>
                  <a:lnTo>
                    <a:pt x="31" y="119"/>
                  </a:lnTo>
                  <a:lnTo>
                    <a:pt x="31" y="119"/>
                  </a:lnTo>
                  <a:lnTo>
                    <a:pt x="33" y="119"/>
                  </a:lnTo>
                  <a:lnTo>
                    <a:pt x="33" y="117"/>
                  </a:lnTo>
                  <a:lnTo>
                    <a:pt x="33" y="117"/>
                  </a:lnTo>
                  <a:lnTo>
                    <a:pt x="31" y="114"/>
                  </a:lnTo>
                  <a:lnTo>
                    <a:pt x="28" y="111"/>
                  </a:lnTo>
                  <a:lnTo>
                    <a:pt x="28" y="111"/>
                  </a:lnTo>
                  <a:lnTo>
                    <a:pt x="25" y="111"/>
                  </a:lnTo>
                  <a:lnTo>
                    <a:pt x="28" y="109"/>
                  </a:lnTo>
                  <a:lnTo>
                    <a:pt x="31" y="109"/>
                  </a:lnTo>
                  <a:lnTo>
                    <a:pt x="33" y="109"/>
                  </a:lnTo>
                  <a:lnTo>
                    <a:pt x="36" y="111"/>
                  </a:lnTo>
                  <a:lnTo>
                    <a:pt x="36" y="111"/>
                  </a:lnTo>
                  <a:lnTo>
                    <a:pt x="36" y="111"/>
                  </a:lnTo>
                  <a:lnTo>
                    <a:pt x="36" y="111"/>
                  </a:lnTo>
                  <a:lnTo>
                    <a:pt x="36" y="114"/>
                  </a:lnTo>
                  <a:lnTo>
                    <a:pt x="38" y="114"/>
                  </a:lnTo>
                  <a:lnTo>
                    <a:pt x="41" y="114"/>
                  </a:lnTo>
                  <a:lnTo>
                    <a:pt x="41" y="114"/>
                  </a:lnTo>
                  <a:lnTo>
                    <a:pt x="44" y="114"/>
                  </a:lnTo>
                  <a:lnTo>
                    <a:pt x="44" y="114"/>
                  </a:lnTo>
                  <a:lnTo>
                    <a:pt x="44" y="114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49" y="114"/>
                  </a:lnTo>
                  <a:lnTo>
                    <a:pt x="49" y="117"/>
                  </a:lnTo>
                  <a:lnTo>
                    <a:pt x="49" y="117"/>
                  </a:lnTo>
                  <a:lnTo>
                    <a:pt x="49" y="117"/>
                  </a:lnTo>
                  <a:lnTo>
                    <a:pt x="49" y="119"/>
                  </a:lnTo>
                  <a:lnTo>
                    <a:pt x="51" y="119"/>
                  </a:lnTo>
                  <a:lnTo>
                    <a:pt x="51" y="119"/>
                  </a:lnTo>
                  <a:lnTo>
                    <a:pt x="54" y="119"/>
                  </a:lnTo>
                  <a:lnTo>
                    <a:pt x="54" y="119"/>
                  </a:lnTo>
                  <a:lnTo>
                    <a:pt x="54" y="119"/>
                  </a:lnTo>
                  <a:lnTo>
                    <a:pt x="57" y="119"/>
                  </a:lnTo>
                  <a:lnTo>
                    <a:pt x="57" y="122"/>
                  </a:lnTo>
                  <a:lnTo>
                    <a:pt x="59" y="122"/>
                  </a:lnTo>
                  <a:lnTo>
                    <a:pt x="59" y="122"/>
                  </a:lnTo>
                  <a:lnTo>
                    <a:pt x="59" y="119"/>
                  </a:lnTo>
                  <a:lnTo>
                    <a:pt x="59" y="119"/>
                  </a:lnTo>
                  <a:lnTo>
                    <a:pt x="59" y="119"/>
                  </a:lnTo>
                  <a:lnTo>
                    <a:pt x="59" y="119"/>
                  </a:lnTo>
                  <a:lnTo>
                    <a:pt x="59" y="119"/>
                  </a:lnTo>
                  <a:lnTo>
                    <a:pt x="59" y="117"/>
                  </a:lnTo>
                  <a:lnTo>
                    <a:pt x="59" y="117"/>
                  </a:lnTo>
                  <a:lnTo>
                    <a:pt x="59" y="117"/>
                  </a:lnTo>
                  <a:lnTo>
                    <a:pt x="59" y="117"/>
                  </a:lnTo>
                  <a:lnTo>
                    <a:pt x="59" y="114"/>
                  </a:lnTo>
                  <a:lnTo>
                    <a:pt x="59" y="114"/>
                  </a:lnTo>
                  <a:lnTo>
                    <a:pt x="59" y="114"/>
                  </a:lnTo>
                  <a:lnTo>
                    <a:pt x="59" y="114"/>
                  </a:lnTo>
                  <a:lnTo>
                    <a:pt x="59" y="114"/>
                  </a:lnTo>
                  <a:lnTo>
                    <a:pt x="59" y="114"/>
                  </a:lnTo>
                  <a:lnTo>
                    <a:pt x="62" y="114"/>
                  </a:lnTo>
                  <a:lnTo>
                    <a:pt x="62" y="114"/>
                  </a:lnTo>
                  <a:lnTo>
                    <a:pt x="64" y="114"/>
                  </a:lnTo>
                  <a:lnTo>
                    <a:pt x="64" y="114"/>
                  </a:lnTo>
                  <a:lnTo>
                    <a:pt x="64" y="117"/>
                  </a:lnTo>
                  <a:lnTo>
                    <a:pt x="67" y="117"/>
                  </a:lnTo>
                  <a:lnTo>
                    <a:pt x="67" y="117"/>
                  </a:lnTo>
                  <a:lnTo>
                    <a:pt x="69" y="117"/>
                  </a:lnTo>
                  <a:lnTo>
                    <a:pt x="69" y="117"/>
                  </a:lnTo>
                  <a:lnTo>
                    <a:pt x="69" y="114"/>
                  </a:lnTo>
                  <a:lnTo>
                    <a:pt x="72" y="114"/>
                  </a:lnTo>
                  <a:lnTo>
                    <a:pt x="75" y="111"/>
                  </a:lnTo>
                  <a:lnTo>
                    <a:pt x="77" y="111"/>
                  </a:lnTo>
                  <a:lnTo>
                    <a:pt x="82" y="111"/>
                  </a:lnTo>
                  <a:lnTo>
                    <a:pt x="85" y="109"/>
                  </a:lnTo>
                  <a:lnTo>
                    <a:pt x="88" y="109"/>
                  </a:lnTo>
                  <a:lnTo>
                    <a:pt x="90" y="106"/>
                  </a:lnTo>
                  <a:lnTo>
                    <a:pt x="90" y="106"/>
                  </a:lnTo>
                  <a:lnTo>
                    <a:pt x="93" y="106"/>
                  </a:lnTo>
                  <a:lnTo>
                    <a:pt x="93" y="109"/>
                  </a:lnTo>
                  <a:lnTo>
                    <a:pt x="95" y="109"/>
                  </a:lnTo>
                  <a:lnTo>
                    <a:pt x="95" y="109"/>
                  </a:lnTo>
                  <a:lnTo>
                    <a:pt x="95" y="109"/>
                  </a:lnTo>
                  <a:lnTo>
                    <a:pt x="98" y="109"/>
                  </a:lnTo>
                  <a:lnTo>
                    <a:pt x="98" y="109"/>
                  </a:lnTo>
                  <a:lnTo>
                    <a:pt x="98" y="106"/>
                  </a:lnTo>
                  <a:lnTo>
                    <a:pt x="98" y="106"/>
                  </a:lnTo>
                  <a:lnTo>
                    <a:pt x="98" y="106"/>
                  </a:lnTo>
                  <a:lnTo>
                    <a:pt x="101" y="106"/>
                  </a:lnTo>
                  <a:lnTo>
                    <a:pt x="101" y="106"/>
                  </a:lnTo>
                  <a:lnTo>
                    <a:pt x="103" y="104"/>
                  </a:lnTo>
                  <a:lnTo>
                    <a:pt x="103" y="104"/>
                  </a:lnTo>
                  <a:lnTo>
                    <a:pt x="103" y="104"/>
                  </a:lnTo>
                  <a:lnTo>
                    <a:pt x="103" y="101"/>
                  </a:lnTo>
                  <a:lnTo>
                    <a:pt x="103" y="98"/>
                  </a:lnTo>
                  <a:lnTo>
                    <a:pt x="103" y="98"/>
                  </a:lnTo>
                  <a:lnTo>
                    <a:pt x="103" y="98"/>
                  </a:lnTo>
                  <a:lnTo>
                    <a:pt x="106" y="98"/>
                  </a:lnTo>
                  <a:lnTo>
                    <a:pt x="106" y="98"/>
                  </a:lnTo>
                  <a:lnTo>
                    <a:pt x="108" y="96"/>
                  </a:lnTo>
                  <a:lnTo>
                    <a:pt x="108" y="96"/>
                  </a:lnTo>
                  <a:lnTo>
                    <a:pt x="108" y="93"/>
                  </a:lnTo>
                  <a:lnTo>
                    <a:pt x="106" y="93"/>
                  </a:lnTo>
                  <a:lnTo>
                    <a:pt x="106" y="93"/>
                  </a:lnTo>
                  <a:lnTo>
                    <a:pt x="106" y="91"/>
                  </a:lnTo>
                  <a:lnTo>
                    <a:pt x="103" y="91"/>
                  </a:lnTo>
                  <a:lnTo>
                    <a:pt x="101" y="88"/>
                  </a:lnTo>
                  <a:lnTo>
                    <a:pt x="98" y="86"/>
                  </a:lnTo>
                  <a:lnTo>
                    <a:pt x="98" y="86"/>
                  </a:lnTo>
                  <a:lnTo>
                    <a:pt x="95" y="86"/>
                  </a:lnTo>
                  <a:lnTo>
                    <a:pt x="95" y="86"/>
                  </a:lnTo>
                  <a:lnTo>
                    <a:pt x="93" y="86"/>
                  </a:lnTo>
                  <a:lnTo>
                    <a:pt x="93" y="83"/>
                  </a:lnTo>
                  <a:lnTo>
                    <a:pt x="90" y="83"/>
                  </a:lnTo>
                  <a:lnTo>
                    <a:pt x="93" y="83"/>
                  </a:lnTo>
                  <a:lnTo>
                    <a:pt x="93" y="80"/>
                  </a:lnTo>
                  <a:lnTo>
                    <a:pt x="93" y="80"/>
                  </a:lnTo>
                  <a:lnTo>
                    <a:pt x="93" y="78"/>
                  </a:lnTo>
                  <a:lnTo>
                    <a:pt x="93" y="78"/>
                  </a:lnTo>
                  <a:lnTo>
                    <a:pt x="95" y="78"/>
                  </a:lnTo>
                  <a:lnTo>
                    <a:pt x="98" y="78"/>
                  </a:lnTo>
                  <a:lnTo>
                    <a:pt x="98" y="78"/>
                  </a:lnTo>
                  <a:lnTo>
                    <a:pt x="98" y="78"/>
                  </a:lnTo>
                  <a:lnTo>
                    <a:pt x="98" y="75"/>
                  </a:lnTo>
                  <a:lnTo>
                    <a:pt x="98" y="75"/>
                  </a:lnTo>
                  <a:lnTo>
                    <a:pt x="98" y="75"/>
                  </a:lnTo>
                  <a:lnTo>
                    <a:pt x="98" y="73"/>
                  </a:lnTo>
                  <a:lnTo>
                    <a:pt x="98" y="73"/>
                  </a:lnTo>
                  <a:lnTo>
                    <a:pt x="98" y="73"/>
                  </a:lnTo>
                  <a:lnTo>
                    <a:pt x="101" y="70"/>
                  </a:lnTo>
                  <a:lnTo>
                    <a:pt x="103" y="70"/>
                  </a:lnTo>
                  <a:lnTo>
                    <a:pt x="106" y="70"/>
                  </a:lnTo>
                  <a:lnTo>
                    <a:pt x="108" y="70"/>
                  </a:lnTo>
                  <a:lnTo>
                    <a:pt x="111" y="70"/>
                  </a:lnTo>
                  <a:lnTo>
                    <a:pt x="111" y="67"/>
                  </a:lnTo>
                  <a:lnTo>
                    <a:pt x="111" y="67"/>
                  </a:lnTo>
                  <a:lnTo>
                    <a:pt x="113" y="65"/>
                  </a:lnTo>
                  <a:lnTo>
                    <a:pt x="113" y="62"/>
                  </a:lnTo>
                  <a:lnTo>
                    <a:pt x="116" y="62"/>
                  </a:lnTo>
                  <a:lnTo>
                    <a:pt x="119" y="60"/>
                  </a:lnTo>
                  <a:lnTo>
                    <a:pt x="119" y="60"/>
                  </a:lnTo>
                  <a:lnTo>
                    <a:pt x="121" y="60"/>
                  </a:lnTo>
                  <a:lnTo>
                    <a:pt x="121" y="57"/>
                  </a:lnTo>
                  <a:lnTo>
                    <a:pt x="121" y="57"/>
                  </a:lnTo>
                  <a:lnTo>
                    <a:pt x="124" y="54"/>
                  </a:lnTo>
                  <a:lnTo>
                    <a:pt x="124" y="52"/>
                  </a:lnTo>
                  <a:lnTo>
                    <a:pt x="126" y="52"/>
                  </a:lnTo>
                  <a:lnTo>
                    <a:pt x="126" y="52"/>
                  </a:lnTo>
                  <a:lnTo>
                    <a:pt x="129" y="52"/>
                  </a:lnTo>
                  <a:lnTo>
                    <a:pt x="132" y="52"/>
                  </a:lnTo>
                  <a:lnTo>
                    <a:pt x="132" y="52"/>
                  </a:lnTo>
                  <a:lnTo>
                    <a:pt x="134" y="49"/>
                  </a:lnTo>
                  <a:lnTo>
                    <a:pt x="137" y="49"/>
                  </a:lnTo>
                  <a:lnTo>
                    <a:pt x="137" y="49"/>
                  </a:lnTo>
                  <a:lnTo>
                    <a:pt x="139" y="47"/>
                  </a:lnTo>
                  <a:lnTo>
                    <a:pt x="142" y="47"/>
                  </a:lnTo>
                  <a:lnTo>
                    <a:pt x="142" y="44"/>
                  </a:lnTo>
                  <a:lnTo>
                    <a:pt x="145" y="47"/>
                  </a:lnTo>
                  <a:lnTo>
                    <a:pt x="152" y="47"/>
                  </a:lnTo>
                  <a:lnTo>
                    <a:pt x="160" y="47"/>
                  </a:lnTo>
                  <a:lnTo>
                    <a:pt x="160" y="44"/>
                  </a:lnTo>
                  <a:lnTo>
                    <a:pt x="160" y="44"/>
                  </a:lnTo>
                  <a:lnTo>
                    <a:pt x="160" y="44"/>
                  </a:lnTo>
                  <a:lnTo>
                    <a:pt x="163" y="44"/>
                  </a:lnTo>
                  <a:lnTo>
                    <a:pt x="165" y="44"/>
                  </a:lnTo>
                  <a:lnTo>
                    <a:pt x="165" y="41"/>
                  </a:lnTo>
                  <a:lnTo>
                    <a:pt x="168" y="39"/>
                  </a:lnTo>
                  <a:lnTo>
                    <a:pt x="168" y="39"/>
                  </a:lnTo>
                  <a:lnTo>
                    <a:pt x="170" y="39"/>
                  </a:lnTo>
                  <a:lnTo>
                    <a:pt x="170" y="39"/>
                  </a:lnTo>
                  <a:lnTo>
                    <a:pt x="170" y="39"/>
                  </a:lnTo>
                  <a:lnTo>
                    <a:pt x="173" y="39"/>
                  </a:lnTo>
                  <a:lnTo>
                    <a:pt x="173" y="36"/>
                  </a:lnTo>
                  <a:lnTo>
                    <a:pt x="176" y="36"/>
                  </a:lnTo>
                  <a:lnTo>
                    <a:pt x="176" y="34"/>
                  </a:lnTo>
                  <a:lnTo>
                    <a:pt x="176" y="34"/>
                  </a:lnTo>
                  <a:lnTo>
                    <a:pt x="176" y="31"/>
                  </a:lnTo>
                  <a:lnTo>
                    <a:pt x="178" y="31"/>
                  </a:lnTo>
                  <a:lnTo>
                    <a:pt x="181" y="31"/>
                  </a:lnTo>
                  <a:lnTo>
                    <a:pt x="183" y="28"/>
                  </a:lnTo>
                  <a:lnTo>
                    <a:pt x="183" y="28"/>
                  </a:lnTo>
                  <a:lnTo>
                    <a:pt x="186" y="26"/>
                  </a:lnTo>
                  <a:lnTo>
                    <a:pt x="186" y="26"/>
                  </a:lnTo>
                  <a:lnTo>
                    <a:pt x="189" y="26"/>
                  </a:lnTo>
                  <a:lnTo>
                    <a:pt x="189" y="26"/>
                  </a:lnTo>
                  <a:lnTo>
                    <a:pt x="189" y="26"/>
                  </a:lnTo>
                  <a:lnTo>
                    <a:pt x="189" y="26"/>
                  </a:lnTo>
                  <a:lnTo>
                    <a:pt x="189" y="26"/>
                  </a:lnTo>
                  <a:lnTo>
                    <a:pt x="189" y="26"/>
                  </a:lnTo>
                  <a:lnTo>
                    <a:pt x="189" y="26"/>
                  </a:lnTo>
                  <a:lnTo>
                    <a:pt x="191" y="26"/>
                  </a:lnTo>
                  <a:lnTo>
                    <a:pt x="191" y="26"/>
                  </a:lnTo>
                  <a:lnTo>
                    <a:pt x="191" y="26"/>
                  </a:lnTo>
                  <a:lnTo>
                    <a:pt x="191" y="23"/>
                  </a:lnTo>
                  <a:lnTo>
                    <a:pt x="191" y="23"/>
                  </a:lnTo>
                  <a:lnTo>
                    <a:pt x="191" y="21"/>
                  </a:lnTo>
                  <a:lnTo>
                    <a:pt x="194" y="21"/>
                  </a:lnTo>
                  <a:lnTo>
                    <a:pt x="194" y="21"/>
                  </a:lnTo>
                  <a:lnTo>
                    <a:pt x="194" y="18"/>
                  </a:lnTo>
                  <a:lnTo>
                    <a:pt x="194" y="18"/>
                  </a:lnTo>
                  <a:lnTo>
                    <a:pt x="191" y="18"/>
                  </a:lnTo>
                  <a:lnTo>
                    <a:pt x="191" y="18"/>
                  </a:lnTo>
                  <a:lnTo>
                    <a:pt x="189" y="16"/>
                  </a:lnTo>
                  <a:lnTo>
                    <a:pt x="191" y="16"/>
                  </a:lnTo>
                  <a:lnTo>
                    <a:pt x="191" y="16"/>
                  </a:lnTo>
                  <a:lnTo>
                    <a:pt x="191" y="13"/>
                  </a:lnTo>
                  <a:lnTo>
                    <a:pt x="194" y="10"/>
                  </a:lnTo>
                  <a:lnTo>
                    <a:pt x="194" y="8"/>
                  </a:lnTo>
                  <a:lnTo>
                    <a:pt x="196" y="10"/>
                  </a:lnTo>
                  <a:lnTo>
                    <a:pt x="196" y="10"/>
                  </a:lnTo>
                  <a:lnTo>
                    <a:pt x="199" y="10"/>
                  </a:lnTo>
                  <a:lnTo>
                    <a:pt x="199" y="10"/>
                  </a:lnTo>
                  <a:lnTo>
                    <a:pt x="199" y="10"/>
                  </a:lnTo>
                  <a:lnTo>
                    <a:pt x="199" y="10"/>
                  </a:lnTo>
                  <a:lnTo>
                    <a:pt x="199" y="10"/>
                  </a:lnTo>
                  <a:lnTo>
                    <a:pt x="201" y="13"/>
                  </a:lnTo>
                  <a:lnTo>
                    <a:pt x="201" y="13"/>
                  </a:lnTo>
                  <a:lnTo>
                    <a:pt x="204" y="13"/>
                  </a:lnTo>
                  <a:lnTo>
                    <a:pt x="204" y="13"/>
                  </a:lnTo>
                  <a:lnTo>
                    <a:pt x="204" y="13"/>
                  </a:lnTo>
                  <a:lnTo>
                    <a:pt x="204" y="16"/>
                  </a:lnTo>
                  <a:lnTo>
                    <a:pt x="204" y="18"/>
                  </a:lnTo>
                  <a:lnTo>
                    <a:pt x="207" y="21"/>
                  </a:lnTo>
                  <a:lnTo>
                    <a:pt x="207" y="21"/>
                  </a:lnTo>
                  <a:lnTo>
                    <a:pt x="207" y="21"/>
                  </a:lnTo>
                  <a:lnTo>
                    <a:pt x="209" y="23"/>
                  </a:lnTo>
                  <a:lnTo>
                    <a:pt x="212" y="23"/>
                  </a:lnTo>
                  <a:lnTo>
                    <a:pt x="217" y="26"/>
                  </a:lnTo>
                  <a:lnTo>
                    <a:pt x="217" y="26"/>
                  </a:lnTo>
                  <a:lnTo>
                    <a:pt x="220" y="26"/>
                  </a:lnTo>
                  <a:lnTo>
                    <a:pt x="222" y="26"/>
                  </a:lnTo>
                  <a:lnTo>
                    <a:pt x="225" y="26"/>
                  </a:lnTo>
                  <a:lnTo>
                    <a:pt x="225" y="26"/>
                  </a:lnTo>
                  <a:lnTo>
                    <a:pt x="227" y="26"/>
                  </a:lnTo>
                  <a:lnTo>
                    <a:pt x="227" y="26"/>
                  </a:lnTo>
                  <a:lnTo>
                    <a:pt x="230" y="28"/>
                  </a:lnTo>
                  <a:lnTo>
                    <a:pt x="230" y="28"/>
                  </a:lnTo>
                  <a:lnTo>
                    <a:pt x="230" y="28"/>
                  </a:lnTo>
                  <a:lnTo>
                    <a:pt x="230" y="31"/>
                  </a:lnTo>
                  <a:lnTo>
                    <a:pt x="233" y="31"/>
                  </a:lnTo>
                  <a:lnTo>
                    <a:pt x="233" y="31"/>
                  </a:lnTo>
                  <a:lnTo>
                    <a:pt x="233" y="31"/>
                  </a:lnTo>
                  <a:lnTo>
                    <a:pt x="233" y="31"/>
                  </a:lnTo>
                  <a:lnTo>
                    <a:pt x="233" y="31"/>
                  </a:lnTo>
                  <a:lnTo>
                    <a:pt x="233" y="34"/>
                  </a:lnTo>
                  <a:lnTo>
                    <a:pt x="233" y="34"/>
                  </a:lnTo>
                  <a:lnTo>
                    <a:pt x="233" y="34"/>
                  </a:lnTo>
                  <a:lnTo>
                    <a:pt x="233" y="34"/>
                  </a:lnTo>
                  <a:lnTo>
                    <a:pt x="233" y="34"/>
                  </a:lnTo>
                  <a:lnTo>
                    <a:pt x="233" y="34"/>
                  </a:lnTo>
                  <a:lnTo>
                    <a:pt x="235" y="36"/>
                  </a:lnTo>
                  <a:lnTo>
                    <a:pt x="235" y="36"/>
                  </a:lnTo>
                  <a:lnTo>
                    <a:pt x="238" y="36"/>
                  </a:lnTo>
                  <a:lnTo>
                    <a:pt x="238" y="39"/>
                  </a:lnTo>
                  <a:lnTo>
                    <a:pt x="235" y="39"/>
                  </a:lnTo>
                  <a:lnTo>
                    <a:pt x="235" y="39"/>
                  </a:lnTo>
                  <a:lnTo>
                    <a:pt x="235" y="39"/>
                  </a:lnTo>
                  <a:lnTo>
                    <a:pt x="233" y="39"/>
                  </a:lnTo>
                  <a:lnTo>
                    <a:pt x="230" y="39"/>
                  </a:lnTo>
                  <a:lnTo>
                    <a:pt x="230" y="41"/>
                  </a:lnTo>
                  <a:lnTo>
                    <a:pt x="230" y="41"/>
                  </a:lnTo>
                  <a:lnTo>
                    <a:pt x="233" y="44"/>
                  </a:lnTo>
                  <a:lnTo>
                    <a:pt x="233" y="44"/>
                  </a:lnTo>
                  <a:lnTo>
                    <a:pt x="233" y="44"/>
                  </a:lnTo>
                  <a:lnTo>
                    <a:pt x="230" y="44"/>
                  </a:lnTo>
                  <a:lnTo>
                    <a:pt x="230" y="47"/>
                  </a:lnTo>
                  <a:lnTo>
                    <a:pt x="230" y="47"/>
                  </a:lnTo>
                  <a:lnTo>
                    <a:pt x="230" y="47"/>
                  </a:lnTo>
                  <a:lnTo>
                    <a:pt x="230" y="49"/>
                  </a:lnTo>
                  <a:lnTo>
                    <a:pt x="230" y="52"/>
                  </a:lnTo>
                  <a:lnTo>
                    <a:pt x="230" y="52"/>
                  </a:lnTo>
                  <a:lnTo>
                    <a:pt x="227" y="54"/>
                  </a:lnTo>
                  <a:lnTo>
                    <a:pt x="227" y="54"/>
                  </a:lnTo>
                  <a:lnTo>
                    <a:pt x="227" y="57"/>
                  </a:lnTo>
                  <a:lnTo>
                    <a:pt x="227" y="57"/>
                  </a:lnTo>
                  <a:lnTo>
                    <a:pt x="230" y="60"/>
                  </a:lnTo>
                  <a:lnTo>
                    <a:pt x="230" y="60"/>
                  </a:lnTo>
                  <a:lnTo>
                    <a:pt x="230" y="60"/>
                  </a:lnTo>
                  <a:lnTo>
                    <a:pt x="233" y="60"/>
                  </a:lnTo>
                  <a:lnTo>
                    <a:pt x="233" y="62"/>
                  </a:lnTo>
                  <a:lnTo>
                    <a:pt x="235" y="62"/>
                  </a:lnTo>
                  <a:lnTo>
                    <a:pt x="238" y="62"/>
                  </a:lnTo>
                  <a:lnTo>
                    <a:pt x="240" y="62"/>
                  </a:lnTo>
                  <a:lnTo>
                    <a:pt x="240" y="62"/>
                  </a:lnTo>
                  <a:lnTo>
                    <a:pt x="240" y="65"/>
                  </a:lnTo>
                  <a:lnTo>
                    <a:pt x="238" y="65"/>
                  </a:lnTo>
                  <a:lnTo>
                    <a:pt x="238" y="65"/>
                  </a:lnTo>
                  <a:lnTo>
                    <a:pt x="238" y="65"/>
                  </a:lnTo>
                  <a:lnTo>
                    <a:pt x="238" y="65"/>
                  </a:lnTo>
                  <a:lnTo>
                    <a:pt x="238" y="65"/>
                  </a:lnTo>
                  <a:lnTo>
                    <a:pt x="238" y="65"/>
                  </a:lnTo>
                  <a:lnTo>
                    <a:pt x="238" y="65"/>
                  </a:lnTo>
                  <a:lnTo>
                    <a:pt x="238" y="67"/>
                  </a:lnTo>
                  <a:lnTo>
                    <a:pt x="238" y="67"/>
                  </a:lnTo>
                  <a:lnTo>
                    <a:pt x="238" y="70"/>
                  </a:lnTo>
                  <a:lnTo>
                    <a:pt x="238" y="70"/>
                  </a:lnTo>
                  <a:lnTo>
                    <a:pt x="238" y="70"/>
                  </a:lnTo>
                  <a:lnTo>
                    <a:pt x="235" y="70"/>
                  </a:lnTo>
                  <a:lnTo>
                    <a:pt x="235" y="73"/>
                  </a:lnTo>
                  <a:lnTo>
                    <a:pt x="235" y="73"/>
                  </a:lnTo>
                  <a:lnTo>
                    <a:pt x="233" y="73"/>
                  </a:lnTo>
                  <a:lnTo>
                    <a:pt x="233" y="75"/>
                  </a:lnTo>
                  <a:lnTo>
                    <a:pt x="230" y="75"/>
                  </a:lnTo>
                  <a:lnTo>
                    <a:pt x="230" y="75"/>
                  </a:lnTo>
                  <a:lnTo>
                    <a:pt x="227" y="75"/>
                  </a:lnTo>
                  <a:lnTo>
                    <a:pt x="225" y="75"/>
                  </a:lnTo>
                  <a:lnTo>
                    <a:pt x="227" y="78"/>
                  </a:lnTo>
                  <a:lnTo>
                    <a:pt x="227" y="78"/>
                  </a:lnTo>
                  <a:lnTo>
                    <a:pt x="227" y="80"/>
                  </a:lnTo>
                  <a:lnTo>
                    <a:pt x="227" y="80"/>
                  </a:lnTo>
                  <a:lnTo>
                    <a:pt x="227" y="80"/>
                  </a:lnTo>
                  <a:lnTo>
                    <a:pt x="230" y="80"/>
                  </a:lnTo>
                  <a:lnTo>
                    <a:pt x="230" y="80"/>
                  </a:lnTo>
                  <a:lnTo>
                    <a:pt x="230" y="83"/>
                  </a:lnTo>
                  <a:lnTo>
                    <a:pt x="230" y="83"/>
                  </a:lnTo>
                  <a:lnTo>
                    <a:pt x="230" y="83"/>
                  </a:lnTo>
                  <a:lnTo>
                    <a:pt x="230" y="83"/>
                  </a:lnTo>
                  <a:lnTo>
                    <a:pt x="233" y="83"/>
                  </a:lnTo>
                  <a:lnTo>
                    <a:pt x="235" y="86"/>
                  </a:lnTo>
                  <a:lnTo>
                    <a:pt x="235" y="86"/>
                  </a:lnTo>
                  <a:lnTo>
                    <a:pt x="238" y="86"/>
                  </a:lnTo>
                  <a:lnTo>
                    <a:pt x="238" y="83"/>
                  </a:lnTo>
                  <a:lnTo>
                    <a:pt x="238" y="83"/>
                  </a:lnTo>
                  <a:lnTo>
                    <a:pt x="240" y="80"/>
                  </a:lnTo>
                  <a:lnTo>
                    <a:pt x="240" y="80"/>
                  </a:lnTo>
                  <a:lnTo>
                    <a:pt x="243" y="80"/>
                  </a:lnTo>
                  <a:lnTo>
                    <a:pt x="243" y="80"/>
                  </a:lnTo>
                  <a:lnTo>
                    <a:pt x="246" y="80"/>
                  </a:lnTo>
                  <a:lnTo>
                    <a:pt x="246" y="80"/>
                  </a:lnTo>
                  <a:lnTo>
                    <a:pt x="246" y="80"/>
                  </a:lnTo>
                  <a:lnTo>
                    <a:pt x="248" y="80"/>
                  </a:lnTo>
                  <a:lnTo>
                    <a:pt x="248" y="80"/>
                  </a:lnTo>
                  <a:lnTo>
                    <a:pt x="248" y="80"/>
                  </a:lnTo>
                  <a:lnTo>
                    <a:pt x="251" y="80"/>
                  </a:lnTo>
                  <a:lnTo>
                    <a:pt x="251" y="80"/>
                  </a:lnTo>
                  <a:lnTo>
                    <a:pt x="253" y="78"/>
                  </a:lnTo>
                  <a:lnTo>
                    <a:pt x="256" y="78"/>
                  </a:lnTo>
                  <a:lnTo>
                    <a:pt x="258" y="78"/>
                  </a:lnTo>
                  <a:lnTo>
                    <a:pt x="258" y="78"/>
                  </a:lnTo>
                  <a:lnTo>
                    <a:pt x="261" y="78"/>
                  </a:lnTo>
                  <a:lnTo>
                    <a:pt x="261" y="75"/>
                  </a:lnTo>
                  <a:lnTo>
                    <a:pt x="261" y="75"/>
                  </a:lnTo>
                  <a:lnTo>
                    <a:pt x="261" y="75"/>
                  </a:lnTo>
                  <a:lnTo>
                    <a:pt x="264" y="75"/>
                  </a:lnTo>
                  <a:lnTo>
                    <a:pt x="264" y="73"/>
                  </a:lnTo>
                  <a:lnTo>
                    <a:pt x="264" y="73"/>
                  </a:lnTo>
                  <a:lnTo>
                    <a:pt x="264" y="73"/>
                  </a:lnTo>
                  <a:lnTo>
                    <a:pt x="264" y="70"/>
                  </a:lnTo>
                  <a:lnTo>
                    <a:pt x="266" y="70"/>
                  </a:lnTo>
                  <a:lnTo>
                    <a:pt x="266" y="70"/>
                  </a:lnTo>
                  <a:lnTo>
                    <a:pt x="269" y="70"/>
                  </a:lnTo>
                  <a:lnTo>
                    <a:pt x="269" y="67"/>
                  </a:lnTo>
                  <a:lnTo>
                    <a:pt x="269" y="67"/>
                  </a:lnTo>
                  <a:lnTo>
                    <a:pt x="269" y="70"/>
                  </a:lnTo>
                  <a:lnTo>
                    <a:pt x="269" y="70"/>
                  </a:lnTo>
                  <a:lnTo>
                    <a:pt x="271" y="70"/>
                  </a:lnTo>
                  <a:lnTo>
                    <a:pt x="271" y="70"/>
                  </a:lnTo>
                  <a:lnTo>
                    <a:pt x="271" y="70"/>
                  </a:lnTo>
                  <a:lnTo>
                    <a:pt x="274" y="70"/>
                  </a:lnTo>
                  <a:lnTo>
                    <a:pt x="274" y="70"/>
                  </a:lnTo>
                  <a:lnTo>
                    <a:pt x="277" y="70"/>
                  </a:lnTo>
                  <a:lnTo>
                    <a:pt x="277" y="70"/>
                  </a:lnTo>
                  <a:lnTo>
                    <a:pt x="279" y="70"/>
                  </a:lnTo>
                  <a:lnTo>
                    <a:pt x="279" y="70"/>
                  </a:lnTo>
                  <a:lnTo>
                    <a:pt x="279" y="73"/>
                  </a:lnTo>
                  <a:lnTo>
                    <a:pt x="282" y="73"/>
                  </a:lnTo>
                  <a:lnTo>
                    <a:pt x="282" y="70"/>
                  </a:lnTo>
                  <a:lnTo>
                    <a:pt x="284" y="70"/>
                  </a:lnTo>
                  <a:lnTo>
                    <a:pt x="284" y="70"/>
                  </a:lnTo>
                  <a:lnTo>
                    <a:pt x="282" y="70"/>
                  </a:lnTo>
                  <a:lnTo>
                    <a:pt x="284" y="67"/>
                  </a:lnTo>
                  <a:lnTo>
                    <a:pt x="284" y="67"/>
                  </a:lnTo>
                  <a:lnTo>
                    <a:pt x="284" y="67"/>
                  </a:lnTo>
                  <a:lnTo>
                    <a:pt x="287" y="65"/>
                  </a:lnTo>
                  <a:lnTo>
                    <a:pt x="287" y="65"/>
                  </a:lnTo>
                  <a:lnTo>
                    <a:pt x="290" y="65"/>
                  </a:lnTo>
                  <a:lnTo>
                    <a:pt x="290" y="65"/>
                  </a:lnTo>
                  <a:lnTo>
                    <a:pt x="290" y="62"/>
                  </a:lnTo>
                  <a:lnTo>
                    <a:pt x="292" y="62"/>
                  </a:lnTo>
                  <a:lnTo>
                    <a:pt x="292" y="62"/>
                  </a:lnTo>
                  <a:lnTo>
                    <a:pt x="295" y="60"/>
                  </a:lnTo>
                  <a:lnTo>
                    <a:pt x="295" y="60"/>
                  </a:lnTo>
                  <a:lnTo>
                    <a:pt x="295" y="60"/>
                  </a:lnTo>
                  <a:lnTo>
                    <a:pt x="295" y="60"/>
                  </a:lnTo>
                  <a:lnTo>
                    <a:pt x="295" y="60"/>
                  </a:lnTo>
                  <a:lnTo>
                    <a:pt x="295" y="60"/>
                  </a:lnTo>
                  <a:lnTo>
                    <a:pt x="295" y="60"/>
                  </a:lnTo>
                  <a:lnTo>
                    <a:pt x="292" y="57"/>
                  </a:lnTo>
                  <a:lnTo>
                    <a:pt x="292" y="57"/>
                  </a:lnTo>
                  <a:lnTo>
                    <a:pt x="290" y="57"/>
                  </a:lnTo>
                  <a:lnTo>
                    <a:pt x="287" y="54"/>
                  </a:lnTo>
                  <a:lnTo>
                    <a:pt x="287" y="54"/>
                  </a:lnTo>
                  <a:lnTo>
                    <a:pt x="287" y="52"/>
                  </a:lnTo>
                  <a:lnTo>
                    <a:pt x="290" y="52"/>
                  </a:lnTo>
                  <a:lnTo>
                    <a:pt x="290" y="52"/>
                  </a:lnTo>
                  <a:lnTo>
                    <a:pt x="290" y="49"/>
                  </a:lnTo>
                  <a:lnTo>
                    <a:pt x="290" y="49"/>
                  </a:lnTo>
                  <a:lnTo>
                    <a:pt x="290" y="49"/>
                  </a:lnTo>
                  <a:lnTo>
                    <a:pt x="290" y="49"/>
                  </a:lnTo>
                  <a:lnTo>
                    <a:pt x="290" y="47"/>
                  </a:lnTo>
                  <a:lnTo>
                    <a:pt x="290" y="47"/>
                  </a:lnTo>
                  <a:lnTo>
                    <a:pt x="290" y="47"/>
                  </a:lnTo>
                  <a:lnTo>
                    <a:pt x="290" y="44"/>
                  </a:lnTo>
                  <a:lnTo>
                    <a:pt x="290" y="41"/>
                  </a:lnTo>
                  <a:lnTo>
                    <a:pt x="290" y="39"/>
                  </a:lnTo>
                  <a:lnTo>
                    <a:pt x="290" y="39"/>
                  </a:lnTo>
                  <a:lnTo>
                    <a:pt x="290" y="39"/>
                  </a:lnTo>
                  <a:lnTo>
                    <a:pt x="290" y="39"/>
                  </a:lnTo>
                  <a:lnTo>
                    <a:pt x="290" y="36"/>
                  </a:lnTo>
                  <a:lnTo>
                    <a:pt x="290" y="36"/>
                  </a:lnTo>
                  <a:lnTo>
                    <a:pt x="290" y="34"/>
                  </a:lnTo>
                  <a:lnTo>
                    <a:pt x="287" y="31"/>
                  </a:lnTo>
                  <a:lnTo>
                    <a:pt x="287" y="31"/>
                  </a:lnTo>
                  <a:lnTo>
                    <a:pt x="287" y="31"/>
                  </a:lnTo>
                  <a:lnTo>
                    <a:pt x="287" y="28"/>
                  </a:lnTo>
                  <a:lnTo>
                    <a:pt x="287" y="28"/>
                  </a:lnTo>
                  <a:lnTo>
                    <a:pt x="287" y="28"/>
                  </a:lnTo>
                  <a:lnTo>
                    <a:pt x="287" y="28"/>
                  </a:lnTo>
                  <a:lnTo>
                    <a:pt x="284" y="26"/>
                  </a:lnTo>
                  <a:lnTo>
                    <a:pt x="282" y="23"/>
                  </a:lnTo>
                  <a:lnTo>
                    <a:pt x="279" y="23"/>
                  </a:lnTo>
                  <a:lnTo>
                    <a:pt x="277" y="23"/>
                  </a:lnTo>
                  <a:lnTo>
                    <a:pt x="274" y="21"/>
                  </a:lnTo>
                  <a:lnTo>
                    <a:pt x="271" y="21"/>
                  </a:lnTo>
                  <a:lnTo>
                    <a:pt x="274" y="21"/>
                  </a:lnTo>
                  <a:lnTo>
                    <a:pt x="274" y="21"/>
                  </a:lnTo>
                  <a:lnTo>
                    <a:pt x="274" y="21"/>
                  </a:lnTo>
                  <a:lnTo>
                    <a:pt x="274" y="18"/>
                  </a:lnTo>
                  <a:lnTo>
                    <a:pt x="274" y="18"/>
                  </a:lnTo>
                  <a:lnTo>
                    <a:pt x="271" y="16"/>
                  </a:lnTo>
                  <a:lnTo>
                    <a:pt x="271" y="16"/>
                  </a:lnTo>
                  <a:lnTo>
                    <a:pt x="271" y="16"/>
                  </a:lnTo>
                  <a:lnTo>
                    <a:pt x="271" y="16"/>
                  </a:lnTo>
                  <a:lnTo>
                    <a:pt x="271" y="16"/>
                  </a:lnTo>
                  <a:lnTo>
                    <a:pt x="271" y="13"/>
                  </a:lnTo>
                  <a:lnTo>
                    <a:pt x="271" y="13"/>
                  </a:lnTo>
                  <a:lnTo>
                    <a:pt x="271" y="13"/>
                  </a:lnTo>
                  <a:lnTo>
                    <a:pt x="271" y="10"/>
                  </a:lnTo>
                  <a:lnTo>
                    <a:pt x="271" y="13"/>
                  </a:lnTo>
                  <a:lnTo>
                    <a:pt x="274" y="13"/>
                  </a:lnTo>
                  <a:lnTo>
                    <a:pt x="274" y="13"/>
                  </a:lnTo>
                  <a:lnTo>
                    <a:pt x="274" y="13"/>
                  </a:lnTo>
                  <a:lnTo>
                    <a:pt x="277" y="13"/>
                  </a:lnTo>
                  <a:lnTo>
                    <a:pt x="277" y="13"/>
                  </a:lnTo>
                  <a:lnTo>
                    <a:pt x="279" y="13"/>
                  </a:lnTo>
                  <a:lnTo>
                    <a:pt x="279" y="13"/>
                  </a:lnTo>
                  <a:lnTo>
                    <a:pt x="282" y="16"/>
                  </a:lnTo>
                  <a:lnTo>
                    <a:pt x="282" y="13"/>
                  </a:lnTo>
                  <a:lnTo>
                    <a:pt x="282" y="13"/>
                  </a:lnTo>
                  <a:lnTo>
                    <a:pt x="284" y="13"/>
                  </a:lnTo>
                  <a:lnTo>
                    <a:pt x="284" y="16"/>
                  </a:lnTo>
                  <a:lnTo>
                    <a:pt x="284" y="13"/>
                  </a:lnTo>
                  <a:lnTo>
                    <a:pt x="287" y="13"/>
                  </a:lnTo>
                  <a:lnTo>
                    <a:pt x="287" y="10"/>
                  </a:lnTo>
                  <a:lnTo>
                    <a:pt x="290" y="10"/>
                  </a:lnTo>
                  <a:lnTo>
                    <a:pt x="290" y="8"/>
                  </a:lnTo>
                  <a:lnTo>
                    <a:pt x="290" y="5"/>
                  </a:lnTo>
                  <a:lnTo>
                    <a:pt x="290" y="5"/>
                  </a:lnTo>
                  <a:lnTo>
                    <a:pt x="292" y="5"/>
                  </a:lnTo>
                  <a:lnTo>
                    <a:pt x="292" y="3"/>
                  </a:lnTo>
                  <a:lnTo>
                    <a:pt x="292" y="3"/>
                  </a:lnTo>
                  <a:lnTo>
                    <a:pt x="295" y="3"/>
                  </a:lnTo>
                  <a:lnTo>
                    <a:pt x="295" y="3"/>
                  </a:lnTo>
                  <a:lnTo>
                    <a:pt x="295" y="3"/>
                  </a:lnTo>
                  <a:lnTo>
                    <a:pt x="297" y="3"/>
                  </a:lnTo>
                  <a:lnTo>
                    <a:pt x="297" y="3"/>
                  </a:lnTo>
                  <a:lnTo>
                    <a:pt x="300" y="3"/>
                  </a:lnTo>
                  <a:lnTo>
                    <a:pt x="300" y="3"/>
                  </a:lnTo>
                  <a:lnTo>
                    <a:pt x="305" y="3"/>
                  </a:lnTo>
                  <a:lnTo>
                    <a:pt x="308" y="0"/>
                  </a:lnTo>
                  <a:lnTo>
                    <a:pt x="308" y="0"/>
                  </a:lnTo>
                  <a:lnTo>
                    <a:pt x="310" y="0"/>
                  </a:lnTo>
                  <a:lnTo>
                    <a:pt x="310" y="0"/>
                  </a:lnTo>
                  <a:lnTo>
                    <a:pt x="313" y="0"/>
                  </a:lnTo>
                  <a:lnTo>
                    <a:pt x="313" y="0"/>
                  </a:lnTo>
                  <a:lnTo>
                    <a:pt x="313" y="0"/>
                  </a:lnTo>
                  <a:lnTo>
                    <a:pt x="313" y="0"/>
                  </a:lnTo>
                  <a:lnTo>
                    <a:pt x="315" y="0"/>
                  </a:lnTo>
                  <a:lnTo>
                    <a:pt x="315" y="0"/>
                  </a:lnTo>
                  <a:lnTo>
                    <a:pt x="315" y="3"/>
                  </a:lnTo>
                  <a:lnTo>
                    <a:pt x="313" y="3"/>
                  </a:lnTo>
                  <a:lnTo>
                    <a:pt x="315" y="3"/>
                  </a:lnTo>
                  <a:lnTo>
                    <a:pt x="315" y="3"/>
                  </a:lnTo>
                  <a:lnTo>
                    <a:pt x="315" y="3"/>
                  </a:lnTo>
                  <a:lnTo>
                    <a:pt x="315" y="3"/>
                  </a:lnTo>
                  <a:lnTo>
                    <a:pt x="315" y="3"/>
                  </a:lnTo>
                  <a:lnTo>
                    <a:pt x="315" y="3"/>
                  </a:lnTo>
                  <a:lnTo>
                    <a:pt x="315" y="5"/>
                  </a:lnTo>
                  <a:lnTo>
                    <a:pt x="315" y="5"/>
                  </a:lnTo>
                  <a:lnTo>
                    <a:pt x="315" y="5"/>
                  </a:lnTo>
                  <a:lnTo>
                    <a:pt x="315" y="5"/>
                  </a:lnTo>
                  <a:lnTo>
                    <a:pt x="315" y="8"/>
                  </a:lnTo>
                  <a:lnTo>
                    <a:pt x="318" y="10"/>
                  </a:lnTo>
                  <a:lnTo>
                    <a:pt x="318" y="10"/>
                  </a:lnTo>
                  <a:lnTo>
                    <a:pt x="318" y="13"/>
                  </a:lnTo>
                  <a:lnTo>
                    <a:pt x="315" y="13"/>
                  </a:lnTo>
                  <a:lnTo>
                    <a:pt x="315" y="16"/>
                  </a:lnTo>
                  <a:lnTo>
                    <a:pt x="315" y="16"/>
                  </a:lnTo>
                  <a:lnTo>
                    <a:pt x="318" y="16"/>
                  </a:lnTo>
                  <a:lnTo>
                    <a:pt x="318" y="16"/>
                  </a:lnTo>
                  <a:lnTo>
                    <a:pt x="318" y="18"/>
                  </a:lnTo>
                  <a:lnTo>
                    <a:pt x="318" y="18"/>
                  </a:lnTo>
                  <a:lnTo>
                    <a:pt x="318" y="18"/>
                  </a:lnTo>
                  <a:lnTo>
                    <a:pt x="318" y="18"/>
                  </a:lnTo>
                  <a:lnTo>
                    <a:pt x="318" y="21"/>
                  </a:lnTo>
                  <a:lnTo>
                    <a:pt x="318" y="21"/>
                  </a:lnTo>
                  <a:lnTo>
                    <a:pt x="318" y="21"/>
                  </a:lnTo>
                  <a:lnTo>
                    <a:pt x="318" y="23"/>
                  </a:lnTo>
                  <a:lnTo>
                    <a:pt x="318" y="21"/>
                  </a:lnTo>
                  <a:lnTo>
                    <a:pt x="318" y="21"/>
                  </a:lnTo>
                  <a:lnTo>
                    <a:pt x="321" y="21"/>
                  </a:lnTo>
                  <a:lnTo>
                    <a:pt x="321" y="23"/>
                  </a:lnTo>
                  <a:lnTo>
                    <a:pt x="323" y="23"/>
                  </a:lnTo>
                  <a:lnTo>
                    <a:pt x="323" y="23"/>
                  </a:lnTo>
                  <a:lnTo>
                    <a:pt x="326" y="21"/>
                  </a:lnTo>
                  <a:lnTo>
                    <a:pt x="326" y="21"/>
                  </a:lnTo>
                  <a:lnTo>
                    <a:pt x="328" y="23"/>
                  </a:lnTo>
                  <a:lnTo>
                    <a:pt x="331" y="23"/>
                  </a:lnTo>
                  <a:lnTo>
                    <a:pt x="331" y="23"/>
                  </a:lnTo>
                  <a:lnTo>
                    <a:pt x="334" y="23"/>
                  </a:lnTo>
                  <a:lnTo>
                    <a:pt x="334" y="23"/>
                  </a:lnTo>
                  <a:lnTo>
                    <a:pt x="334" y="23"/>
                  </a:lnTo>
                  <a:lnTo>
                    <a:pt x="336" y="23"/>
                  </a:lnTo>
                  <a:lnTo>
                    <a:pt x="336" y="23"/>
                  </a:lnTo>
                  <a:lnTo>
                    <a:pt x="336" y="23"/>
                  </a:lnTo>
                  <a:lnTo>
                    <a:pt x="336" y="21"/>
                  </a:lnTo>
                  <a:lnTo>
                    <a:pt x="336" y="21"/>
                  </a:lnTo>
                  <a:lnTo>
                    <a:pt x="339" y="21"/>
                  </a:lnTo>
                  <a:lnTo>
                    <a:pt x="339" y="21"/>
                  </a:lnTo>
                  <a:lnTo>
                    <a:pt x="341" y="21"/>
                  </a:lnTo>
                  <a:lnTo>
                    <a:pt x="341" y="21"/>
                  </a:lnTo>
                  <a:lnTo>
                    <a:pt x="344" y="21"/>
                  </a:lnTo>
                  <a:lnTo>
                    <a:pt x="344" y="18"/>
                  </a:lnTo>
                  <a:lnTo>
                    <a:pt x="344" y="18"/>
                  </a:lnTo>
                  <a:lnTo>
                    <a:pt x="344" y="18"/>
                  </a:lnTo>
                  <a:lnTo>
                    <a:pt x="346" y="18"/>
                  </a:lnTo>
                  <a:lnTo>
                    <a:pt x="346" y="18"/>
                  </a:lnTo>
                  <a:lnTo>
                    <a:pt x="346" y="16"/>
                  </a:lnTo>
                  <a:lnTo>
                    <a:pt x="346" y="16"/>
                  </a:lnTo>
                  <a:lnTo>
                    <a:pt x="346" y="16"/>
                  </a:lnTo>
                  <a:lnTo>
                    <a:pt x="346" y="13"/>
                  </a:lnTo>
                  <a:lnTo>
                    <a:pt x="346" y="13"/>
                  </a:lnTo>
                  <a:lnTo>
                    <a:pt x="349" y="13"/>
                  </a:lnTo>
                  <a:lnTo>
                    <a:pt x="349" y="13"/>
                  </a:lnTo>
                  <a:lnTo>
                    <a:pt x="352" y="10"/>
                  </a:lnTo>
                  <a:lnTo>
                    <a:pt x="352" y="8"/>
                  </a:lnTo>
                  <a:lnTo>
                    <a:pt x="354" y="8"/>
                  </a:lnTo>
                  <a:lnTo>
                    <a:pt x="354" y="8"/>
                  </a:lnTo>
                  <a:lnTo>
                    <a:pt x="354" y="5"/>
                  </a:lnTo>
                  <a:lnTo>
                    <a:pt x="354" y="5"/>
                  </a:lnTo>
                  <a:lnTo>
                    <a:pt x="357" y="5"/>
                  </a:lnTo>
                  <a:lnTo>
                    <a:pt x="359" y="5"/>
                  </a:lnTo>
                  <a:lnTo>
                    <a:pt x="362" y="5"/>
                  </a:lnTo>
                  <a:lnTo>
                    <a:pt x="362" y="5"/>
                  </a:lnTo>
                  <a:lnTo>
                    <a:pt x="365" y="8"/>
                  </a:lnTo>
                  <a:lnTo>
                    <a:pt x="365" y="8"/>
                  </a:lnTo>
                  <a:lnTo>
                    <a:pt x="365" y="8"/>
                  </a:lnTo>
                  <a:lnTo>
                    <a:pt x="365" y="8"/>
                  </a:lnTo>
                  <a:lnTo>
                    <a:pt x="362" y="10"/>
                  </a:lnTo>
                  <a:lnTo>
                    <a:pt x="362" y="13"/>
                  </a:lnTo>
                  <a:lnTo>
                    <a:pt x="359" y="16"/>
                  </a:lnTo>
                  <a:lnTo>
                    <a:pt x="362" y="16"/>
                  </a:lnTo>
                  <a:lnTo>
                    <a:pt x="362" y="16"/>
                  </a:lnTo>
                  <a:lnTo>
                    <a:pt x="362" y="16"/>
                  </a:lnTo>
                  <a:lnTo>
                    <a:pt x="362" y="18"/>
                  </a:lnTo>
                  <a:lnTo>
                    <a:pt x="362" y="18"/>
                  </a:lnTo>
                  <a:lnTo>
                    <a:pt x="362" y="18"/>
                  </a:lnTo>
                  <a:lnTo>
                    <a:pt x="362" y="18"/>
                  </a:lnTo>
                  <a:lnTo>
                    <a:pt x="362" y="18"/>
                  </a:lnTo>
                  <a:lnTo>
                    <a:pt x="362" y="18"/>
                  </a:lnTo>
                  <a:lnTo>
                    <a:pt x="362" y="18"/>
                  </a:lnTo>
                  <a:lnTo>
                    <a:pt x="365" y="18"/>
                  </a:lnTo>
                  <a:lnTo>
                    <a:pt x="362" y="21"/>
                  </a:lnTo>
                  <a:lnTo>
                    <a:pt x="362" y="23"/>
                  </a:lnTo>
                  <a:lnTo>
                    <a:pt x="362" y="23"/>
                  </a:lnTo>
                  <a:lnTo>
                    <a:pt x="362" y="23"/>
                  </a:lnTo>
                  <a:lnTo>
                    <a:pt x="362" y="23"/>
                  </a:lnTo>
                  <a:lnTo>
                    <a:pt x="362" y="21"/>
                  </a:lnTo>
                  <a:lnTo>
                    <a:pt x="362" y="23"/>
                  </a:lnTo>
                  <a:lnTo>
                    <a:pt x="362" y="23"/>
                  </a:lnTo>
                  <a:lnTo>
                    <a:pt x="362" y="23"/>
                  </a:lnTo>
                  <a:lnTo>
                    <a:pt x="359" y="23"/>
                  </a:lnTo>
                  <a:lnTo>
                    <a:pt x="359" y="26"/>
                  </a:lnTo>
                  <a:lnTo>
                    <a:pt x="359" y="26"/>
                  </a:lnTo>
                  <a:lnTo>
                    <a:pt x="359" y="28"/>
                  </a:lnTo>
                  <a:lnTo>
                    <a:pt x="357" y="31"/>
                  </a:lnTo>
                  <a:lnTo>
                    <a:pt x="357" y="31"/>
                  </a:lnTo>
                  <a:lnTo>
                    <a:pt x="357" y="31"/>
                  </a:lnTo>
                  <a:lnTo>
                    <a:pt x="354" y="31"/>
                  </a:lnTo>
                  <a:lnTo>
                    <a:pt x="354" y="31"/>
                  </a:lnTo>
                  <a:lnTo>
                    <a:pt x="354" y="31"/>
                  </a:lnTo>
                  <a:lnTo>
                    <a:pt x="354" y="31"/>
                  </a:lnTo>
                  <a:lnTo>
                    <a:pt x="352" y="31"/>
                  </a:lnTo>
                  <a:lnTo>
                    <a:pt x="352" y="34"/>
                  </a:lnTo>
                  <a:lnTo>
                    <a:pt x="352" y="34"/>
                  </a:lnTo>
                  <a:lnTo>
                    <a:pt x="349" y="34"/>
                  </a:lnTo>
                  <a:lnTo>
                    <a:pt x="349" y="34"/>
                  </a:lnTo>
                  <a:lnTo>
                    <a:pt x="349" y="36"/>
                  </a:lnTo>
                  <a:lnTo>
                    <a:pt x="346" y="36"/>
                  </a:lnTo>
                  <a:lnTo>
                    <a:pt x="349" y="39"/>
                  </a:lnTo>
                  <a:lnTo>
                    <a:pt x="346" y="39"/>
                  </a:lnTo>
                  <a:lnTo>
                    <a:pt x="346" y="41"/>
                  </a:lnTo>
                  <a:lnTo>
                    <a:pt x="344" y="41"/>
                  </a:lnTo>
                  <a:lnTo>
                    <a:pt x="346" y="41"/>
                  </a:lnTo>
                  <a:lnTo>
                    <a:pt x="346" y="41"/>
                  </a:lnTo>
                  <a:lnTo>
                    <a:pt x="346" y="44"/>
                  </a:lnTo>
                  <a:lnTo>
                    <a:pt x="346" y="44"/>
                  </a:lnTo>
                  <a:lnTo>
                    <a:pt x="346" y="44"/>
                  </a:lnTo>
                  <a:lnTo>
                    <a:pt x="346" y="47"/>
                  </a:lnTo>
                  <a:lnTo>
                    <a:pt x="349" y="47"/>
                  </a:lnTo>
                  <a:lnTo>
                    <a:pt x="349" y="47"/>
                  </a:lnTo>
                  <a:lnTo>
                    <a:pt x="354" y="47"/>
                  </a:lnTo>
                  <a:lnTo>
                    <a:pt x="354" y="47"/>
                  </a:lnTo>
                  <a:lnTo>
                    <a:pt x="354" y="47"/>
                  </a:lnTo>
                  <a:lnTo>
                    <a:pt x="354" y="49"/>
                  </a:lnTo>
                  <a:lnTo>
                    <a:pt x="354" y="49"/>
                  </a:lnTo>
                  <a:lnTo>
                    <a:pt x="357" y="49"/>
                  </a:lnTo>
                  <a:lnTo>
                    <a:pt x="357" y="52"/>
                  </a:lnTo>
                  <a:lnTo>
                    <a:pt x="357" y="52"/>
                  </a:lnTo>
                  <a:lnTo>
                    <a:pt x="354" y="52"/>
                  </a:lnTo>
                  <a:lnTo>
                    <a:pt x="354" y="52"/>
                  </a:lnTo>
                  <a:lnTo>
                    <a:pt x="354" y="52"/>
                  </a:lnTo>
                  <a:lnTo>
                    <a:pt x="352" y="52"/>
                  </a:lnTo>
                  <a:lnTo>
                    <a:pt x="354" y="54"/>
                  </a:lnTo>
                  <a:lnTo>
                    <a:pt x="354" y="54"/>
                  </a:lnTo>
                  <a:lnTo>
                    <a:pt x="354" y="54"/>
                  </a:lnTo>
                  <a:lnTo>
                    <a:pt x="354" y="57"/>
                  </a:lnTo>
                  <a:lnTo>
                    <a:pt x="354" y="57"/>
                  </a:lnTo>
                  <a:lnTo>
                    <a:pt x="354" y="60"/>
                  </a:lnTo>
                  <a:lnTo>
                    <a:pt x="354" y="60"/>
                  </a:lnTo>
                  <a:lnTo>
                    <a:pt x="354" y="60"/>
                  </a:lnTo>
                  <a:lnTo>
                    <a:pt x="352" y="60"/>
                  </a:lnTo>
                  <a:lnTo>
                    <a:pt x="352" y="60"/>
                  </a:lnTo>
                  <a:lnTo>
                    <a:pt x="352" y="60"/>
                  </a:lnTo>
                  <a:lnTo>
                    <a:pt x="352" y="60"/>
                  </a:lnTo>
                  <a:lnTo>
                    <a:pt x="352" y="60"/>
                  </a:lnTo>
                  <a:lnTo>
                    <a:pt x="352" y="60"/>
                  </a:lnTo>
                  <a:lnTo>
                    <a:pt x="349" y="57"/>
                  </a:lnTo>
                  <a:lnTo>
                    <a:pt x="349" y="57"/>
                  </a:lnTo>
                  <a:lnTo>
                    <a:pt x="349" y="57"/>
                  </a:lnTo>
                  <a:lnTo>
                    <a:pt x="346" y="57"/>
                  </a:lnTo>
                  <a:lnTo>
                    <a:pt x="349" y="57"/>
                  </a:lnTo>
                  <a:lnTo>
                    <a:pt x="349" y="57"/>
                  </a:lnTo>
                  <a:lnTo>
                    <a:pt x="349" y="57"/>
                  </a:lnTo>
                  <a:lnTo>
                    <a:pt x="349" y="60"/>
                  </a:lnTo>
                  <a:lnTo>
                    <a:pt x="349" y="60"/>
                  </a:lnTo>
                  <a:lnTo>
                    <a:pt x="352" y="62"/>
                  </a:lnTo>
                  <a:lnTo>
                    <a:pt x="352" y="62"/>
                  </a:lnTo>
                  <a:lnTo>
                    <a:pt x="352" y="62"/>
                  </a:lnTo>
                  <a:lnTo>
                    <a:pt x="352" y="62"/>
                  </a:lnTo>
                  <a:lnTo>
                    <a:pt x="349" y="65"/>
                  </a:lnTo>
                  <a:lnTo>
                    <a:pt x="349" y="65"/>
                  </a:lnTo>
                  <a:lnTo>
                    <a:pt x="352" y="65"/>
                  </a:lnTo>
                  <a:lnTo>
                    <a:pt x="352" y="67"/>
                  </a:lnTo>
                  <a:lnTo>
                    <a:pt x="352" y="67"/>
                  </a:lnTo>
                  <a:lnTo>
                    <a:pt x="352" y="67"/>
                  </a:lnTo>
                  <a:lnTo>
                    <a:pt x="354" y="67"/>
                  </a:lnTo>
                  <a:lnTo>
                    <a:pt x="354" y="67"/>
                  </a:lnTo>
                  <a:lnTo>
                    <a:pt x="357" y="65"/>
                  </a:lnTo>
                  <a:lnTo>
                    <a:pt x="357" y="65"/>
                  </a:lnTo>
                  <a:lnTo>
                    <a:pt x="357" y="67"/>
                  </a:lnTo>
                  <a:lnTo>
                    <a:pt x="357" y="67"/>
                  </a:lnTo>
                  <a:lnTo>
                    <a:pt x="359" y="67"/>
                  </a:lnTo>
                  <a:lnTo>
                    <a:pt x="359" y="67"/>
                  </a:lnTo>
                  <a:lnTo>
                    <a:pt x="359" y="67"/>
                  </a:lnTo>
                  <a:lnTo>
                    <a:pt x="362" y="67"/>
                  </a:lnTo>
                  <a:lnTo>
                    <a:pt x="362" y="67"/>
                  </a:lnTo>
                  <a:lnTo>
                    <a:pt x="362" y="67"/>
                  </a:lnTo>
                  <a:lnTo>
                    <a:pt x="362" y="67"/>
                  </a:lnTo>
                  <a:lnTo>
                    <a:pt x="362" y="67"/>
                  </a:lnTo>
                  <a:lnTo>
                    <a:pt x="365" y="67"/>
                  </a:lnTo>
                  <a:lnTo>
                    <a:pt x="365" y="67"/>
                  </a:lnTo>
                  <a:lnTo>
                    <a:pt x="365" y="67"/>
                  </a:lnTo>
                  <a:lnTo>
                    <a:pt x="365" y="67"/>
                  </a:lnTo>
                  <a:lnTo>
                    <a:pt x="365" y="67"/>
                  </a:lnTo>
                  <a:lnTo>
                    <a:pt x="367" y="70"/>
                  </a:lnTo>
                  <a:lnTo>
                    <a:pt x="367" y="70"/>
                  </a:lnTo>
                  <a:lnTo>
                    <a:pt x="367" y="70"/>
                  </a:lnTo>
                  <a:lnTo>
                    <a:pt x="367" y="73"/>
                  </a:lnTo>
                  <a:lnTo>
                    <a:pt x="365" y="73"/>
                  </a:lnTo>
                  <a:lnTo>
                    <a:pt x="365" y="73"/>
                  </a:lnTo>
                  <a:lnTo>
                    <a:pt x="365" y="75"/>
                  </a:lnTo>
                  <a:lnTo>
                    <a:pt x="365" y="75"/>
                  </a:lnTo>
                  <a:lnTo>
                    <a:pt x="365" y="75"/>
                  </a:lnTo>
                  <a:lnTo>
                    <a:pt x="367" y="75"/>
                  </a:lnTo>
                  <a:lnTo>
                    <a:pt x="367" y="75"/>
                  </a:lnTo>
                  <a:lnTo>
                    <a:pt x="367" y="75"/>
                  </a:lnTo>
                  <a:lnTo>
                    <a:pt x="367" y="75"/>
                  </a:lnTo>
                  <a:lnTo>
                    <a:pt x="367" y="78"/>
                  </a:lnTo>
                  <a:lnTo>
                    <a:pt x="370" y="78"/>
                  </a:lnTo>
                  <a:lnTo>
                    <a:pt x="370" y="78"/>
                  </a:lnTo>
                  <a:lnTo>
                    <a:pt x="372" y="80"/>
                  </a:lnTo>
                  <a:lnTo>
                    <a:pt x="370" y="80"/>
                  </a:lnTo>
                  <a:lnTo>
                    <a:pt x="370" y="80"/>
                  </a:lnTo>
                  <a:lnTo>
                    <a:pt x="370" y="83"/>
                  </a:lnTo>
                  <a:lnTo>
                    <a:pt x="367" y="83"/>
                  </a:lnTo>
                  <a:lnTo>
                    <a:pt x="370" y="86"/>
                  </a:lnTo>
                  <a:lnTo>
                    <a:pt x="370" y="86"/>
                  </a:lnTo>
                  <a:lnTo>
                    <a:pt x="372" y="88"/>
                  </a:lnTo>
                  <a:lnTo>
                    <a:pt x="370" y="88"/>
                  </a:lnTo>
                  <a:lnTo>
                    <a:pt x="370" y="91"/>
                  </a:lnTo>
                  <a:lnTo>
                    <a:pt x="370" y="91"/>
                  </a:lnTo>
                  <a:lnTo>
                    <a:pt x="370" y="91"/>
                  </a:lnTo>
                  <a:lnTo>
                    <a:pt x="370" y="91"/>
                  </a:lnTo>
                  <a:lnTo>
                    <a:pt x="372" y="91"/>
                  </a:lnTo>
                  <a:lnTo>
                    <a:pt x="370" y="93"/>
                  </a:lnTo>
                  <a:lnTo>
                    <a:pt x="370" y="93"/>
                  </a:lnTo>
                  <a:lnTo>
                    <a:pt x="367" y="93"/>
                  </a:lnTo>
                  <a:lnTo>
                    <a:pt x="370" y="96"/>
                  </a:lnTo>
                  <a:lnTo>
                    <a:pt x="370" y="98"/>
                  </a:lnTo>
                  <a:lnTo>
                    <a:pt x="372" y="98"/>
                  </a:lnTo>
                  <a:lnTo>
                    <a:pt x="372" y="98"/>
                  </a:lnTo>
                  <a:lnTo>
                    <a:pt x="375" y="96"/>
                  </a:lnTo>
                  <a:lnTo>
                    <a:pt x="375" y="96"/>
                  </a:lnTo>
                  <a:lnTo>
                    <a:pt x="378" y="96"/>
                  </a:lnTo>
                  <a:lnTo>
                    <a:pt x="380" y="96"/>
                  </a:lnTo>
                  <a:lnTo>
                    <a:pt x="380" y="96"/>
                  </a:lnTo>
                  <a:lnTo>
                    <a:pt x="380" y="96"/>
                  </a:lnTo>
                  <a:lnTo>
                    <a:pt x="380" y="96"/>
                  </a:lnTo>
                  <a:lnTo>
                    <a:pt x="380" y="96"/>
                  </a:lnTo>
                  <a:lnTo>
                    <a:pt x="380" y="98"/>
                  </a:lnTo>
                  <a:lnTo>
                    <a:pt x="380" y="98"/>
                  </a:lnTo>
                  <a:lnTo>
                    <a:pt x="380" y="98"/>
                  </a:lnTo>
                  <a:lnTo>
                    <a:pt x="380" y="98"/>
                  </a:lnTo>
                  <a:lnTo>
                    <a:pt x="380" y="98"/>
                  </a:lnTo>
                  <a:lnTo>
                    <a:pt x="380" y="101"/>
                  </a:lnTo>
                  <a:lnTo>
                    <a:pt x="380" y="101"/>
                  </a:lnTo>
                  <a:lnTo>
                    <a:pt x="378" y="101"/>
                  </a:lnTo>
                  <a:lnTo>
                    <a:pt x="380" y="101"/>
                  </a:lnTo>
                  <a:lnTo>
                    <a:pt x="380" y="101"/>
                  </a:lnTo>
                  <a:lnTo>
                    <a:pt x="380" y="101"/>
                  </a:lnTo>
                  <a:lnTo>
                    <a:pt x="380" y="104"/>
                  </a:lnTo>
                  <a:lnTo>
                    <a:pt x="380" y="104"/>
                  </a:lnTo>
                  <a:lnTo>
                    <a:pt x="380" y="104"/>
                  </a:lnTo>
                  <a:lnTo>
                    <a:pt x="380" y="104"/>
                  </a:lnTo>
                  <a:lnTo>
                    <a:pt x="380" y="104"/>
                  </a:lnTo>
                  <a:lnTo>
                    <a:pt x="383" y="106"/>
                  </a:lnTo>
                  <a:lnTo>
                    <a:pt x="385" y="106"/>
                  </a:lnTo>
                  <a:lnTo>
                    <a:pt x="385" y="106"/>
                  </a:lnTo>
                  <a:lnTo>
                    <a:pt x="385" y="106"/>
                  </a:lnTo>
                  <a:lnTo>
                    <a:pt x="385" y="109"/>
                  </a:lnTo>
                  <a:lnTo>
                    <a:pt x="388" y="109"/>
                  </a:lnTo>
                  <a:lnTo>
                    <a:pt x="388" y="111"/>
                  </a:lnTo>
                  <a:lnTo>
                    <a:pt x="388" y="114"/>
                  </a:lnTo>
                  <a:lnTo>
                    <a:pt x="388" y="114"/>
                  </a:lnTo>
                  <a:lnTo>
                    <a:pt x="385" y="117"/>
                  </a:lnTo>
                  <a:lnTo>
                    <a:pt x="385" y="117"/>
                  </a:lnTo>
                  <a:lnTo>
                    <a:pt x="385" y="117"/>
                  </a:lnTo>
                  <a:lnTo>
                    <a:pt x="388" y="117"/>
                  </a:lnTo>
                  <a:lnTo>
                    <a:pt x="390" y="117"/>
                  </a:lnTo>
                  <a:lnTo>
                    <a:pt x="390" y="114"/>
                  </a:lnTo>
                  <a:lnTo>
                    <a:pt x="393" y="117"/>
                  </a:lnTo>
                  <a:lnTo>
                    <a:pt x="393" y="117"/>
                  </a:lnTo>
                  <a:lnTo>
                    <a:pt x="396" y="117"/>
                  </a:lnTo>
                  <a:lnTo>
                    <a:pt x="398" y="117"/>
                  </a:lnTo>
                  <a:lnTo>
                    <a:pt x="398" y="117"/>
                  </a:lnTo>
                  <a:lnTo>
                    <a:pt x="401" y="117"/>
                  </a:lnTo>
                  <a:lnTo>
                    <a:pt x="401" y="117"/>
                  </a:lnTo>
                  <a:lnTo>
                    <a:pt x="398" y="117"/>
                  </a:lnTo>
                  <a:lnTo>
                    <a:pt x="398" y="119"/>
                  </a:lnTo>
                  <a:lnTo>
                    <a:pt x="398" y="122"/>
                  </a:lnTo>
                  <a:lnTo>
                    <a:pt x="398" y="122"/>
                  </a:lnTo>
                  <a:lnTo>
                    <a:pt x="398" y="122"/>
                  </a:lnTo>
                  <a:lnTo>
                    <a:pt x="398" y="122"/>
                  </a:lnTo>
                  <a:lnTo>
                    <a:pt x="398" y="122"/>
                  </a:lnTo>
                  <a:lnTo>
                    <a:pt x="398" y="124"/>
                  </a:lnTo>
                  <a:lnTo>
                    <a:pt x="396" y="124"/>
                  </a:lnTo>
                  <a:lnTo>
                    <a:pt x="398" y="127"/>
                  </a:lnTo>
                  <a:lnTo>
                    <a:pt x="398" y="127"/>
                  </a:lnTo>
                  <a:lnTo>
                    <a:pt x="398" y="127"/>
                  </a:lnTo>
                  <a:lnTo>
                    <a:pt x="398" y="127"/>
                  </a:lnTo>
                  <a:lnTo>
                    <a:pt x="398" y="130"/>
                  </a:lnTo>
                  <a:lnTo>
                    <a:pt x="396" y="132"/>
                  </a:lnTo>
                  <a:lnTo>
                    <a:pt x="393" y="135"/>
                  </a:lnTo>
                  <a:lnTo>
                    <a:pt x="393" y="135"/>
                  </a:lnTo>
                  <a:lnTo>
                    <a:pt x="393" y="135"/>
                  </a:lnTo>
                  <a:lnTo>
                    <a:pt x="390" y="135"/>
                  </a:lnTo>
                  <a:lnTo>
                    <a:pt x="390" y="137"/>
                  </a:lnTo>
                  <a:lnTo>
                    <a:pt x="390" y="137"/>
                  </a:lnTo>
                  <a:lnTo>
                    <a:pt x="390" y="137"/>
                  </a:lnTo>
                  <a:lnTo>
                    <a:pt x="393" y="137"/>
                  </a:lnTo>
                  <a:lnTo>
                    <a:pt x="393" y="137"/>
                  </a:lnTo>
                  <a:lnTo>
                    <a:pt x="393" y="140"/>
                  </a:lnTo>
                  <a:lnTo>
                    <a:pt x="393" y="140"/>
                  </a:lnTo>
                  <a:lnTo>
                    <a:pt x="393" y="140"/>
                  </a:lnTo>
                  <a:lnTo>
                    <a:pt x="393" y="143"/>
                  </a:lnTo>
                  <a:lnTo>
                    <a:pt x="393" y="143"/>
                  </a:lnTo>
                  <a:lnTo>
                    <a:pt x="393" y="143"/>
                  </a:lnTo>
                  <a:lnTo>
                    <a:pt x="393" y="145"/>
                  </a:lnTo>
                  <a:lnTo>
                    <a:pt x="393" y="145"/>
                  </a:lnTo>
                  <a:lnTo>
                    <a:pt x="393" y="145"/>
                  </a:lnTo>
                  <a:lnTo>
                    <a:pt x="393" y="148"/>
                  </a:lnTo>
                  <a:lnTo>
                    <a:pt x="393" y="148"/>
                  </a:lnTo>
                  <a:lnTo>
                    <a:pt x="393" y="148"/>
                  </a:lnTo>
                  <a:lnTo>
                    <a:pt x="393" y="150"/>
                  </a:lnTo>
                  <a:lnTo>
                    <a:pt x="393" y="148"/>
                  </a:lnTo>
                  <a:lnTo>
                    <a:pt x="393" y="150"/>
                  </a:lnTo>
                  <a:lnTo>
                    <a:pt x="390" y="150"/>
                  </a:lnTo>
                  <a:lnTo>
                    <a:pt x="390" y="150"/>
                  </a:lnTo>
                  <a:lnTo>
                    <a:pt x="390" y="153"/>
                  </a:lnTo>
                  <a:lnTo>
                    <a:pt x="390" y="153"/>
                  </a:lnTo>
                  <a:lnTo>
                    <a:pt x="393" y="153"/>
                  </a:lnTo>
                  <a:lnTo>
                    <a:pt x="396" y="153"/>
                  </a:lnTo>
                  <a:lnTo>
                    <a:pt x="396" y="153"/>
                  </a:lnTo>
                  <a:lnTo>
                    <a:pt x="398" y="153"/>
                  </a:lnTo>
                  <a:lnTo>
                    <a:pt x="398" y="156"/>
                  </a:lnTo>
                  <a:lnTo>
                    <a:pt x="396" y="156"/>
                  </a:lnTo>
                  <a:lnTo>
                    <a:pt x="396" y="156"/>
                  </a:lnTo>
                  <a:lnTo>
                    <a:pt x="393" y="156"/>
                  </a:lnTo>
                  <a:lnTo>
                    <a:pt x="393" y="156"/>
                  </a:lnTo>
                  <a:lnTo>
                    <a:pt x="390" y="158"/>
                  </a:lnTo>
                  <a:lnTo>
                    <a:pt x="390" y="158"/>
                  </a:lnTo>
                  <a:lnTo>
                    <a:pt x="390" y="158"/>
                  </a:lnTo>
                  <a:lnTo>
                    <a:pt x="388" y="158"/>
                  </a:lnTo>
                  <a:lnTo>
                    <a:pt x="388" y="158"/>
                  </a:lnTo>
                  <a:lnTo>
                    <a:pt x="388" y="158"/>
                  </a:lnTo>
                  <a:lnTo>
                    <a:pt x="388" y="158"/>
                  </a:lnTo>
                  <a:lnTo>
                    <a:pt x="388" y="161"/>
                  </a:lnTo>
                  <a:lnTo>
                    <a:pt x="390" y="163"/>
                  </a:lnTo>
                  <a:lnTo>
                    <a:pt x="388" y="163"/>
                  </a:lnTo>
                  <a:lnTo>
                    <a:pt x="388" y="166"/>
                  </a:lnTo>
                  <a:lnTo>
                    <a:pt x="385" y="168"/>
                  </a:lnTo>
                  <a:lnTo>
                    <a:pt x="383" y="168"/>
                  </a:lnTo>
                  <a:lnTo>
                    <a:pt x="385" y="171"/>
                  </a:lnTo>
                  <a:lnTo>
                    <a:pt x="385" y="171"/>
                  </a:lnTo>
                  <a:lnTo>
                    <a:pt x="385" y="171"/>
                  </a:lnTo>
                  <a:lnTo>
                    <a:pt x="383" y="171"/>
                  </a:lnTo>
                  <a:lnTo>
                    <a:pt x="383" y="174"/>
                  </a:lnTo>
                  <a:lnTo>
                    <a:pt x="383" y="176"/>
                  </a:lnTo>
                  <a:lnTo>
                    <a:pt x="383" y="176"/>
                  </a:lnTo>
                  <a:lnTo>
                    <a:pt x="383" y="176"/>
                  </a:lnTo>
                  <a:lnTo>
                    <a:pt x="383" y="176"/>
                  </a:lnTo>
                  <a:lnTo>
                    <a:pt x="380" y="176"/>
                  </a:lnTo>
                  <a:lnTo>
                    <a:pt x="380" y="179"/>
                  </a:lnTo>
                  <a:lnTo>
                    <a:pt x="378" y="179"/>
                  </a:lnTo>
                  <a:lnTo>
                    <a:pt x="378" y="179"/>
                  </a:lnTo>
                  <a:lnTo>
                    <a:pt x="378" y="179"/>
                  </a:lnTo>
                  <a:lnTo>
                    <a:pt x="378" y="179"/>
                  </a:lnTo>
                  <a:lnTo>
                    <a:pt x="375" y="179"/>
                  </a:lnTo>
                  <a:lnTo>
                    <a:pt x="375" y="179"/>
                  </a:lnTo>
                  <a:lnTo>
                    <a:pt x="375" y="181"/>
                  </a:lnTo>
                  <a:lnTo>
                    <a:pt x="375" y="181"/>
                  </a:lnTo>
                  <a:lnTo>
                    <a:pt x="372" y="181"/>
                  </a:lnTo>
                  <a:lnTo>
                    <a:pt x="372" y="184"/>
                  </a:lnTo>
                  <a:lnTo>
                    <a:pt x="372" y="187"/>
                  </a:lnTo>
                  <a:lnTo>
                    <a:pt x="372" y="184"/>
                  </a:lnTo>
                  <a:lnTo>
                    <a:pt x="370" y="184"/>
                  </a:lnTo>
                  <a:lnTo>
                    <a:pt x="370" y="184"/>
                  </a:lnTo>
                  <a:lnTo>
                    <a:pt x="367" y="184"/>
                  </a:lnTo>
                  <a:lnTo>
                    <a:pt x="367" y="187"/>
                  </a:lnTo>
                  <a:lnTo>
                    <a:pt x="367" y="187"/>
                  </a:lnTo>
                  <a:lnTo>
                    <a:pt x="367" y="187"/>
                  </a:lnTo>
                  <a:lnTo>
                    <a:pt x="367" y="187"/>
                  </a:lnTo>
                  <a:lnTo>
                    <a:pt x="367" y="189"/>
                  </a:lnTo>
                  <a:lnTo>
                    <a:pt x="367" y="189"/>
                  </a:lnTo>
                  <a:lnTo>
                    <a:pt x="367" y="189"/>
                  </a:lnTo>
                  <a:lnTo>
                    <a:pt x="365" y="189"/>
                  </a:lnTo>
                  <a:lnTo>
                    <a:pt x="365" y="187"/>
                  </a:lnTo>
                  <a:lnTo>
                    <a:pt x="362" y="187"/>
                  </a:lnTo>
                  <a:lnTo>
                    <a:pt x="359" y="187"/>
                  </a:lnTo>
                  <a:lnTo>
                    <a:pt x="359" y="187"/>
                  </a:lnTo>
                  <a:lnTo>
                    <a:pt x="359" y="187"/>
                  </a:lnTo>
                  <a:lnTo>
                    <a:pt x="359" y="187"/>
                  </a:lnTo>
                  <a:lnTo>
                    <a:pt x="357" y="184"/>
                  </a:lnTo>
                  <a:lnTo>
                    <a:pt x="359" y="184"/>
                  </a:lnTo>
                  <a:lnTo>
                    <a:pt x="359" y="181"/>
                  </a:lnTo>
                  <a:lnTo>
                    <a:pt x="359" y="179"/>
                  </a:lnTo>
                  <a:lnTo>
                    <a:pt x="357" y="179"/>
                  </a:lnTo>
                  <a:lnTo>
                    <a:pt x="357" y="179"/>
                  </a:lnTo>
                  <a:lnTo>
                    <a:pt x="354" y="179"/>
                  </a:lnTo>
                  <a:lnTo>
                    <a:pt x="354" y="179"/>
                  </a:lnTo>
                  <a:lnTo>
                    <a:pt x="352" y="179"/>
                  </a:lnTo>
                  <a:lnTo>
                    <a:pt x="352" y="179"/>
                  </a:lnTo>
                  <a:lnTo>
                    <a:pt x="352" y="176"/>
                  </a:lnTo>
                  <a:lnTo>
                    <a:pt x="352" y="176"/>
                  </a:lnTo>
                  <a:lnTo>
                    <a:pt x="352" y="176"/>
                  </a:lnTo>
                  <a:lnTo>
                    <a:pt x="349" y="179"/>
                  </a:lnTo>
                  <a:lnTo>
                    <a:pt x="339" y="181"/>
                  </a:lnTo>
                  <a:lnTo>
                    <a:pt x="336" y="181"/>
                  </a:lnTo>
                  <a:lnTo>
                    <a:pt x="336" y="184"/>
                  </a:lnTo>
                  <a:lnTo>
                    <a:pt x="336" y="184"/>
                  </a:lnTo>
                  <a:lnTo>
                    <a:pt x="339" y="187"/>
                  </a:lnTo>
                  <a:lnTo>
                    <a:pt x="339" y="187"/>
                  </a:lnTo>
                  <a:lnTo>
                    <a:pt x="339" y="187"/>
                  </a:lnTo>
                  <a:lnTo>
                    <a:pt x="341" y="189"/>
                  </a:lnTo>
                  <a:lnTo>
                    <a:pt x="339" y="189"/>
                  </a:lnTo>
                  <a:lnTo>
                    <a:pt x="339" y="192"/>
                  </a:lnTo>
                  <a:lnTo>
                    <a:pt x="341" y="192"/>
                  </a:lnTo>
                  <a:lnTo>
                    <a:pt x="341" y="192"/>
                  </a:lnTo>
                  <a:lnTo>
                    <a:pt x="341" y="192"/>
                  </a:lnTo>
                  <a:lnTo>
                    <a:pt x="344" y="192"/>
                  </a:lnTo>
                  <a:lnTo>
                    <a:pt x="344" y="192"/>
                  </a:lnTo>
                  <a:lnTo>
                    <a:pt x="344" y="194"/>
                  </a:lnTo>
                  <a:lnTo>
                    <a:pt x="344" y="194"/>
                  </a:lnTo>
                  <a:lnTo>
                    <a:pt x="341" y="197"/>
                  </a:lnTo>
                  <a:lnTo>
                    <a:pt x="339" y="197"/>
                  </a:lnTo>
                  <a:lnTo>
                    <a:pt x="336" y="197"/>
                  </a:lnTo>
                  <a:lnTo>
                    <a:pt x="334" y="200"/>
                  </a:lnTo>
                  <a:lnTo>
                    <a:pt x="334" y="200"/>
                  </a:lnTo>
                  <a:lnTo>
                    <a:pt x="331" y="200"/>
                  </a:lnTo>
                  <a:lnTo>
                    <a:pt x="331" y="200"/>
                  </a:lnTo>
                  <a:lnTo>
                    <a:pt x="328" y="200"/>
                  </a:lnTo>
                  <a:lnTo>
                    <a:pt x="328" y="200"/>
                  </a:lnTo>
                  <a:lnTo>
                    <a:pt x="326" y="200"/>
                  </a:lnTo>
                  <a:lnTo>
                    <a:pt x="323" y="200"/>
                  </a:lnTo>
                  <a:lnTo>
                    <a:pt x="323" y="200"/>
                  </a:lnTo>
                  <a:lnTo>
                    <a:pt x="321" y="202"/>
                  </a:lnTo>
                  <a:lnTo>
                    <a:pt x="318" y="202"/>
                  </a:lnTo>
                  <a:lnTo>
                    <a:pt x="315" y="200"/>
                  </a:lnTo>
                  <a:lnTo>
                    <a:pt x="313" y="200"/>
                  </a:lnTo>
                  <a:lnTo>
                    <a:pt x="313" y="202"/>
                  </a:lnTo>
                  <a:lnTo>
                    <a:pt x="313" y="202"/>
                  </a:lnTo>
                  <a:lnTo>
                    <a:pt x="313" y="202"/>
                  </a:lnTo>
                  <a:lnTo>
                    <a:pt x="313" y="202"/>
                  </a:lnTo>
                  <a:lnTo>
                    <a:pt x="313" y="202"/>
                  </a:lnTo>
                  <a:lnTo>
                    <a:pt x="313" y="202"/>
                  </a:lnTo>
                  <a:lnTo>
                    <a:pt x="313" y="202"/>
                  </a:lnTo>
                  <a:lnTo>
                    <a:pt x="313" y="205"/>
                  </a:lnTo>
                  <a:lnTo>
                    <a:pt x="313" y="205"/>
                  </a:lnTo>
                  <a:lnTo>
                    <a:pt x="310" y="205"/>
                  </a:lnTo>
                  <a:lnTo>
                    <a:pt x="310" y="205"/>
                  </a:lnTo>
                  <a:lnTo>
                    <a:pt x="310" y="205"/>
                  </a:lnTo>
                  <a:lnTo>
                    <a:pt x="310" y="205"/>
                  </a:lnTo>
                  <a:lnTo>
                    <a:pt x="310" y="205"/>
                  </a:lnTo>
                  <a:lnTo>
                    <a:pt x="308" y="205"/>
                  </a:lnTo>
                  <a:lnTo>
                    <a:pt x="308" y="207"/>
                  </a:lnTo>
                  <a:lnTo>
                    <a:pt x="308" y="207"/>
                  </a:lnTo>
                  <a:lnTo>
                    <a:pt x="305" y="210"/>
                  </a:lnTo>
                  <a:lnTo>
                    <a:pt x="302" y="213"/>
                  </a:lnTo>
                  <a:lnTo>
                    <a:pt x="300" y="215"/>
                  </a:lnTo>
                  <a:lnTo>
                    <a:pt x="300" y="218"/>
                  </a:lnTo>
                  <a:lnTo>
                    <a:pt x="300" y="218"/>
                  </a:lnTo>
                  <a:lnTo>
                    <a:pt x="300" y="218"/>
                  </a:lnTo>
                  <a:lnTo>
                    <a:pt x="300" y="220"/>
                  </a:lnTo>
                  <a:lnTo>
                    <a:pt x="302" y="220"/>
                  </a:lnTo>
                  <a:lnTo>
                    <a:pt x="302" y="220"/>
                  </a:lnTo>
                  <a:lnTo>
                    <a:pt x="302" y="223"/>
                  </a:lnTo>
                  <a:lnTo>
                    <a:pt x="302" y="223"/>
                  </a:lnTo>
                  <a:lnTo>
                    <a:pt x="302" y="223"/>
                  </a:lnTo>
                  <a:lnTo>
                    <a:pt x="302" y="223"/>
                  </a:lnTo>
                  <a:lnTo>
                    <a:pt x="305" y="223"/>
                  </a:lnTo>
                  <a:lnTo>
                    <a:pt x="305" y="223"/>
                  </a:lnTo>
                  <a:lnTo>
                    <a:pt x="308" y="223"/>
                  </a:lnTo>
                  <a:lnTo>
                    <a:pt x="310" y="223"/>
                  </a:lnTo>
                  <a:lnTo>
                    <a:pt x="310" y="220"/>
                  </a:lnTo>
                  <a:lnTo>
                    <a:pt x="313" y="220"/>
                  </a:lnTo>
                  <a:lnTo>
                    <a:pt x="315" y="218"/>
                  </a:lnTo>
                  <a:lnTo>
                    <a:pt x="315" y="218"/>
                  </a:lnTo>
                  <a:lnTo>
                    <a:pt x="318" y="218"/>
                  </a:lnTo>
                  <a:lnTo>
                    <a:pt x="318" y="220"/>
                  </a:lnTo>
                  <a:lnTo>
                    <a:pt x="318" y="220"/>
                  </a:lnTo>
                  <a:lnTo>
                    <a:pt x="318" y="220"/>
                  </a:lnTo>
                  <a:lnTo>
                    <a:pt x="318" y="223"/>
                  </a:lnTo>
                  <a:lnTo>
                    <a:pt x="318" y="223"/>
                  </a:lnTo>
                  <a:lnTo>
                    <a:pt x="318" y="226"/>
                  </a:lnTo>
                  <a:lnTo>
                    <a:pt x="318" y="226"/>
                  </a:lnTo>
                  <a:lnTo>
                    <a:pt x="318" y="226"/>
                  </a:lnTo>
                  <a:lnTo>
                    <a:pt x="321" y="226"/>
                  </a:lnTo>
                  <a:lnTo>
                    <a:pt x="321" y="228"/>
                  </a:lnTo>
                  <a:lnTo>
                    <a:pt x="321" y="228"/>
                  </a:lnTo>
                  <a:lnTo>
                    <a:pt x="321" y="228"/>
                  </a:lnTo>
                  <a:lnTo>
                    <a:pt x="323" y="228"/>
                  </a:lnTo>
                  <a:lnTo>
                    <a:pt x="323" y="231"/>
                  </a:lnTo>
                  <a:lnTo>
                    <a:pt x="321" y="231"/>
                  </a:lnTo>
                  <a:lnTo>
                    <a:pt x="321" y="231"/>
                  </a:lnTo>
                  <a:lnTo>
                    <a:pt x="321" y="233"/>
                  </a:lnTo>
                  <a:lnTo>
                    <a:pt x="321" y="236"/>
                  </a:lnTo>
                  <a:lnTo>
                    <a:pt x="321" y="236"/>
                  </a:lnTo>
                  <a:lnTo>
                    <a:pt x="318" y="239"/>
                  </a:lnTo>
                  <a:lnTo>
                    <a:pt x="318" y="239"/>
                  </a:lnTo>
                  <a:lnTo>
                    <a:pt x="318" y="241"/>
                  </a:lnTo>
                  <a:lnTo>
                    <a:pt x="315" y="241"/>
                  </a:lnTo>
                  <a:lnTo>
                    <a:pt x="315" y="244"/>
                  </a:lnTo>
                  <a:lnTo>
                    <a:pt x="315" y="244"/>
                  </a:lnTo>
                  <a:lnTo>
                    <a:pt x="315" y="246"/>
                  </a:lnTo>
                  <a:lnTo>
                    <a:pt x="318" y="246"/>
                  </a:lnTo>
                  <a:lnTo>
                    <a:pt x="318" y="246"/>
                  </a:lnTo>
                  <a:lnTo>
                    <a:pt x="315" y="246"/>
                  </a:lnTo>
                  <a:lnTo>
                    <a:pt x="315" y="246"/>
                  </a:lnTo>
                  <a:lnTo>
                    <a:pt x="313" y="246"/>
                  </a:lnTo>
                  <a:lnTo>
                    <a:pt x="313" y="246"/>
                  </a:lnTo>
                  <a:lnTo>
                    <a:pt x="313" y="249"/>
                  </a:lnTo>
                  <a:lnTo>
                    <a:pt x="313" y="249"/>
                  </a:lnTo>
                  <a:lnTo>
                    <a:pt x="310" y="249"/>
                  </a:lnTo>
                  <a:lnTo>
                    <a:pt x="308" y="249"/>
                  </a:lnTo>
                  <a:lnTo>
                    <a:pt x="305" y="249"/>
                  </a:lnTo>
                  <a:lnTo>
                    <a:pt x="302" y="249"/>
                  </a:lnTo>
                  <a:lnTo>
                    <a:pt x="300" y="249"/>
                  </a:lnTo>
                  <a:lnTo>
                    <a:pt x="300" y="249"/>
                  </a:lnTo>
                  <a:lnTo>
                    <a:pt x="297" y="249"/>
                  </a:lnTo>
                  <a:lnTo>
                    <a:pt x="297" y="249"/>
                  </a:lnTo>
                  <a:lnTo>
                    <a:pt x="297" y="249"/>
                  </a:lnTo>
                  <a:lnTo>
                    <a:pt x="295" y="249"/>
                  </a:lnTo>
                  <a:lnTo>
                    <a:pt x="295" y="251"/>
                  </a:lnTo>
                  <a:lnTo>
                    <a:pt x="295" y="251"/>
                  </a:lnTo>
                  <a:lnTo>
                    <a:pt x="295" y="251"/>
                  </a:lnTo>
                  <a:lnTo>
                    <a:pt x="295" y="254"/>
                  </a:lnTo>
                  <a:lnTo>
                    <a:pt x="295" y="254"/>
                  </a:lnTo>
                  <a:lnTo>
                    <a:pt x="295" y="254"/>
                  </a:lnTo>
                  <a:lnTo>
                    <a:pt x="295" y="254"/>
                  </a:lnTo>
                  <a:lnTo>
                    <a:pt x="295" y="254"/>
                  </a:lnTo>
                  <a:lnTo>
                    <a:pt x="297" y="257"/>
                  </a:lnTo>
                  <a:lnTo>
                    <a:pt x="295" y="257"/>
                  </a:lnTo>
                  <a:lnTo>
                    <a:pt x="295" y="259"/>
                  </a:lnTo>
                  <a:lnTo>
                    <a:pt x="295" y="259"/>
                  </a:lnTo>
                  <a:lnTo>
                    <a:pt x="295" y="259"/>
                  </a:lnTo>
                  <a:lnTo>
                    <a:pt x="295" y="259"/>
                  </a:lnTo>
                  <a:lnTo>
                    <a:pt x="295" y="259"/>
                  </a:lnTo>
                  <a:lnTo>
                    <a:pt x="295" y="259"/>
                  </a:lnTo>
                  <a:lnTo>
                    <a:pt x="297" y="262"/>
                  </a:lnTo>
                  <a:lnTo>
                    <a:pt x="297" y="262"/>
                  </a:lnTo>
                  <a:lnTo>
                    <a:pt x="297" y="264"/>
                  </a:lnTo>
                  <a:lnTo>
                    <a:pt x="295" y="264"/>
                  </a:lnTo>
                  <a:lnTo>
                    <a:pt x="295" y="267"/>
                  </a:lnTo>
                  <a:lnTo>
                    <a:pt x="292" y="267"/>
                  </a:lnTo>
                  <a:lnTo>
                    <a:pt x="292" y="270"/>
                  </a:lnTo>
                  <a:lnTo>
                    <a:pt x="290" y="270"/>
                  </a:lnTo>
                  <a:lnTo>
                    <a:pt x="290" y="272"/>
                  </a:lnTo>
                  <a:lnTo>
                    <a:pt x="290" y="272"/>
                  </a:lnTo>
                  <a:lnTo>
                    <a:pt x="290" y="272"/>
                  </a:lnTo>
                  <a:lnTo>
                    <a:pt x="290" y="275"/>
                  </a:lnTo>
                  <a:lnTo>
                    <a:pt x="290" y="275"/>
                  </a:lnTo>
                  <a:lnTo>
                    <a:pt x="290" y="277"/>
                  </a:lnTo>
                  <a:lnTo>
                    <a:pt x="290" y="277"/>
                  </a:lnTo>
                  <a:lnTo>
                    <a:pt x="287" y="277"/>
                  </a:lnTo>
                  <a:lnTo>
                    <a:pt x="287" y="277"/>
                  </a:lnTo>
                  <a:lnTo>
                    <a:pt x="287" y="277"/>
                  </a:lnTo>
                  <a:lnTo>
                    <a:pt x="287" y="280"/>
                  </a:lnTo>
                  <a:lnTo>
                    <a:pt x="287" y="280"/>
                  </a:lnTo>
                  <a:lnTo>
                    <a:pt x="284" y="283"/>
                  </a:lnTo>
                  <a:lnTo>
                    <a:pt x="284" y="283"/>
                  </a:lnTo>
                  <a:lnTo>
                    <a:pt x="282" y="285"/>
                  </a:lnTo>
                  <a:lnTo>
                    <a:pt x="282" y="285"/>
                  </a:lnTo>
                  <a:lnTo>
                    <a:pt x="282" y="285"/>
                  </a:lnTo>
                  <a:lnTo>
                    <a:pt x="282" y="285"/>
                  </a:lnTo>
                  <a:lnTo>
                    <a:pt x="282" y="285"/>
                  </a:lnTo>
                  <a:lnTo>
                    <a:pt x="282" y="285"/>
                  </a:lnTo>
                  <a:lnTo>
                    <a:pt x="282" y="285"/>
                  </a:lnTo>
                  <a:lnTo>
                    <a:pt x="282" y="288"/>
                  </a:lnTo>
                  <a:lnTo>
                    <a:pt x="282" y="288"/>
                  </a:lnTo>
                  <a:lnTo>
                    <a:pt x="279" y="288"/>
                  </a:lnTo>
                  <a:lnTo>
                    <a:pt x="279" y="290"/>
                  </a:lnTo>
                  <a:lnTo>
                    <a:pt x="279" y="290"/>
                  </a:lnTo>
                  <a:lnTo>
                    <a:pt x="279" y="290"/>
                  </a:lnTo>
                  <a:lnTo>
                    <a:pt x="277" y="290"/>
                  </a:lnTo>
                  <a:lnTo>
                    <a:pt x="277" y="290"/>
                  </a:lnTo>
                  <a:lnTo>
                    <a:pt x="274" y="290"/>
                  </a:lnTo>
                  <a:lnTo>
                    <a:pt x="274" y="290"/>
                  </a:lnTo>
                  <a:lnTo>
                    <a:pt x="274" y="290"/>
                  </a:lnTo>
                  <a:lnTo>
                    <a:pt x="271" y="290"/>
                  </a:lnTo>
                  <a:lnTo>
                    <a:pt x="271" y="290"/>
                  </a:lnTo>
                  <a:lnTo>
                    <a:pt x="271" y="288"/>
                  </a:lnTo>
                  <a:lnTo>
                    <a:pt x="269" y="288"/>
                  </a:lnTo>
                  <a:lnTo>
                    <a:pt x="269" y="288"/>
                  </a:lnTo>
                  <a:lnTo>
                    <a:pt x="266" y="288"/>
                  </a:lnTo>
                  <a:lnTo>
                    <a:pt x="266" y="290"/>
                  </a:lnTo>
                  <a:lnTo>
                    <a:pt x="261" y="293"/>
                  </a:lnTo>
                  <a:lnTo>
                    <a:pt x="261" y="293"/>
                  </a:lnTo>
                  <a:lnTo>
                    <a:pt x="258" y="296"/>
                  </a:lnTo>
                  <a:lnTo>
                    <a:pt x="258" y="296"/>
                  </a:lnTo>
                  <a:lnTo>
                    <a:pt x="256" y="298"/>
                  </a:lnTo>
                  <a:lnTo>
                    <a:pt x="256" y="301"/>
                  </a:lnTo>
                  <a:lnTo>
                    <a:pt x="256" y="301"/>
                  </a:lnTo>
                  <a:lnTo>
                    <a:pt x="253" y="303"/>
                  </a:lnTo>
                  <a:lnTo>
                    <a:pt x="251" y="303"/>
                  </a:lnTo>
                  <a:lnTo>
                    <a:pt x="251" y="303"/>
                  </a:lnTo>
                  <a:lnTo>
                    <a:pt x="251" y="306"/>
                  </a:lnTo>
                  <a:lnTo>
                    <a:pt x="251" y="306"/>
                  </a:lnTo>
                  <a:lnTo>
                    <a:pt x="253" y="306"/>
                  </a:lnTo>
                  <a:lnTo>
                    <a:pt x="253" y="309"/>
                  </a:lnTo>
                  <a:lnTo>
                    <a:pt x="253" y="309"/>
                  </a:lnTo>
                  <a:lnTo>
                    <a:pt x="253" y="309"/>
                  </a:lnTo>
                  <a:lnTo>
                    <a:pt x="253" y="309"/>
                  </a:lnTo>
                  <a:lnTo>
                    <a:pt x="253" y="309"/>
                  </a:lnTo>
                  <a:lnTo>
                    <a:pt x="256" y="311"/>
                  </a:lnTo>
                  <a:lnTo>
                    <a:pt x="256" y="311"/>
                  </a:lnTo>
                  <a:lnTo>
                    <a:pt x="256" y="314"/>
                  </a:lnTo>
                  <a:lnTo>
                    <a:pt x="253" y="316"/>
                  </a:lnTo>
                  <a:lnTo>
                    <a:pt x="253" y="316"/>
                  </a:lnTo>
                  <a:lnTo>
                    <a:pt x="253" y="319"/>
                  </a:lnTo>
                  <a:lnTo>
                    <a:pt x="253" y="319"/>
                  </a:lnTo>
                  <a:lnTo>
                    <a:pt x="251" y="319"/>
                  </a:lnTo>
                  <a:lnTo>
                    <a:pt x="251" y="319"/>
                  </a:lnTo>
                  <a:lnTo>
                    <a:pt x="251" y="321"/>
                  </a:lnTo>
                  <a:lnTo>
                    <a:pt x="251" y="321"/>
                  </a:lnTo>
                  <a:lnTo>
                    <a:pt x="251" y="321"/>
                  </a:lnTo>
                  <a:lnTo>
                    <a:pt x="248" y="319"/>
                  </a:lnTo>
                  <a:lnTo>
                    <a:pt x="248" y="319"/>
                  </a:lnTo>
                  <a:lnTo>
                    <a:pt x="246" y="319"/>
                  </a:lnTo>
                  <a:lnTo>
                    <a:pt x="246" y="319"/>
                  </a:lnTo>
                  <a:lnTo>
                    <a:pt x="246" y="319"/>
                  </a:lnTo>
                  <a:lnTo>
                    <a:pt x="243" y="319"/>
                  </a:lnTo>
                  <a:lnTo>
                    <a:pt x="243" y="319"/>
                  </a:lnTo>
                  <a:lnTo>
                    <a:pt x="243" y="316"/>
                  </a:lnTo>
                  <a:lnTo>
                    <a:pt x="243" y="316"/>
                  </a:lnTo>
                  <a:lnTo>
                    <a:pt x="240" y="314"/>
                  </a:lnTo>
                  <a:lnTo>
                    <a:pt x="238" y="311"/>
                  </a:lnTo>
                  <a:lnTo>
                    <a:pt x="235" y="309"/>
                  </a:lnTo>
                  <a:lnTo>
                    <a:pt x="233" y="306"/>
                  </a:lnTo>
                  <a:lnTo>
                    <a:pt x="233" y="303"/>
                  </a:lnTo>
                  <a:lnTo>
                    <a:pt x="233" y="303"/>
                  </a:lnTo>
                  <a:lnTo>
                    <a:pt x="233" y="303"/>
                  </a:lnTo>
                  <a:lnTo>
                    <a:pt x="233" y="303"/>
                  </a:lnTo>
                  <a:lnTo>
                    <a:pt x="233" y="301"/>
                  </a:lnTo>
                  <a:lnTo>
                    <a:pt x="235" y="298"/>
                  </a:lnTo>
                  <a:lnTo>
                    <a:pt x="235" y="296"/>
                  </a:lnTo>
                  <a:lnTo>
                    <a:pt x="233" y="296"/>
                  </a:lnTo>
                  <a:lnTo>
                    <a:pt x="233" y="296"/>
                  </a:lnTo>
                  <a:lnTo>
                    <a:pt x="233" y="293"/>
                  </a:lnTo>
                  <a:lnTo>
                    <a:pt x="233" y="293"/>
                  </a:lnTo>
                  <a:lnTo>
                    <a:pt x="233" y="293"/>
                  </a:lnTo>
                  <a:lnTo>
                    <a:pt x="230" y="293"/>
                  </a:lnTo>
                  <a:lnTo>
                    <a:pt x="230" y="293"/>
                  </a:lnTo>
                  <a:lnTo>
                    <a:pt x="230" y="293"/>
                  </a:lnTo>
                  <a:lnTo>
                    <a:pt x="227" y="293"/>
                  </a:lnTo>
                  <a:lnTo>
                    <a:pt x="227" y="293"/>
                  </a:lnTo>
                  <a:lnTo>
                    <a:pt x="227" y="293"/>
                  </a:lnTo>
                  <a:lnTo>
                    <a:pt x="225" y="290"/>
                  </a:lnTo>
                  <a:lnTo>
                    <a:pt x="225" y="288"/>
                  </a:lnTo>
                  <a:lnTo>
                    <a:pt x="222" y="288"/>
                  </a:lnTo>
                  <a:lnTo>
                    <a:pt x="220" y="288"/>
                  </a:lnTo>
                  <a:lnTo>
                    <a:pt x="220" y="288"/>
                  </a:lnTo>
                  <a:lnTo>
                    <a:pt x="217" y="288"/>
                  </a:lnTo>
                  <a:lnTo>
                    <a:pt x="217" y="288"/>
                  </a:lnTo>
                  <a:lnTo>
                    <a:pt x="217" y="285"/>
                  </a:lnTo>
                  <a:lnTo>
                    <a:pt x="217" y="283"/>
                  </a:lnTo>
                  <a:lnTo>
                    <a:pt x="220" y="283"/>
                  </a:lnTo>
                  <a:lnTo>
                    <a:pt x="220" y="280"/>
                  </a:lnTo>
                  <a:lnTo>
                    <a:pt x="220" y="280"/>
                  </a:lnTo>
                  <a:lnTo>
                    <a:pt x="220" y="280"/>
                  </a:lnTo>
                  <a:lnTo>
                    <a:pt x="217" y="280"/>
                  </a:lnTo>
                  <a:lnTo>
                    <a:pt x="217" y="277"/>
                  </a:lnTo>
                  <a:lnTo>
                    <a:pt x="214" y="277"/>
                  </a:lnTo>
                  <a:lnTo>
                    <a:pt x="214" y="277"/>
                  </a:lnTo>
                  <a:lnTo>
                    <a:pt x="214" y="277"/>
                  </a:lnTo>
                  <a:lnTo>
                    <a:pt x="212" y="277"/>
                  </a:lnTo>
                  <a:lnTo>
                    <a:pt x="209" y="280"/>
                  </a:lnTo>
                  <a:lnTo>
                    <a:pt x="209" y="280"/>
                  </a:lnTo>
                  <a:lnTo>
                    <a:pt x="207" y="283"/>
                  </a:lnTo>
                  <a:lnTo>
                    <a:pt x="209" y="283"/>
                  </a:lnTo>
                  <a:lnTo>
                    <a:pt x="209" y="283"/>
                  </a:lnTo>
                  <a:lnTo>
                    <a:pt x="209" y="283"/>
                  </a:lnTo>
                  <a:lnTo>
                    <a:pt x="209" y="285"/>
                  </a:lnTo>
                  <a:lnTo>
                    <a:pt x="209" y="285"/>
                  </a:lnTo>
                  <a:lnTo>
                    <a:pt x="209" y="288"/>
                  </a:lnTo>
                  <a:lnTo>
                    <a:pt x="209" y="288"/>
                  </a:lnTo>
                  <a:lnTo>
                    <a:pt x="209" y="290"/>
                  </a:lnTo>
                  <a:lnTo>
                    <a:pt x="209" y="290"/>
                  </a:lnTo>
                  <a:lnTo>
                    <a:pt x="209" y="290"/>
                  </a:lnTo>
                  <a:lnTo>
                    <a:pt x="209" y="290"/>
                  </a:lnTo>
                  <a:lnTo>
                    <a:pt x="212" y="290"/>
                  </a:lnTo>
                  <a:lnTo>
                    <a:pt x="209" y="290"/>
                  </a:lnTo>
                  <a:lnTo>
                    <a:pt x="209" y="293"/>
                  </a:lnTo>
                  <a:lnTo>
                    <a:pt x="209" y="293"/>
                  </a:lnTo>
                  <a:lnTo>
                    <a:pt x="209" y="293"/>
                  </a:lnTo>
                  <a:lnTo>
                    <a:pt x="209" y="293"/>
                  </a:lnTo>
                  <a:lnTo>
                    <a:pt x="209" y="293"/>
                  </a:lnTo>
                  <a:lnTo>
                    <a:pt x="209" y="293"/>
                  </a:lnTo>
                  <a:lnTo>
                    <a:pt x="212" y="293"/>
                  </a:lnTo>
                  <a:lnTo>
                    <a:pt x="209" y="293"/>
                  </a:lnTo>
                  <a:lnTo>
                    <a:pt x="209" y="293"/>
                  </a:lnTo>
                  <a:lnTo>
                    <a:pt x="207" y="293"/>
                  </a:lnTo>
                  <a:lnTo>
                    <a:pt x="207" y="293"/>
                  </a:lnTo>
                  <a:lnTo>
                    <a:pt x="207" y="293"/>
                  </a:lnTo>
                  <a:lnTo>
                    <a:pt x="204" y="296"/>
                  </a:lnTo>
                  <a:lnTo>
                    <a:pt x="204" y="296"/>
                  </a:lnTo>
                  <a:lnTo>
                    <a:pt x="204" y="296"/>
                  </a:lnTo>
                  <a:lnTo>
                    <a:pt x="204" y="298"/>
                  </a:lnTo>
                  <a:lnTo>
                    <a:pt x="201" y="298"/>
                  </a:lnTo>
                  <a:lnTo>
                    <a:pt x="201" y="298"/>
                  </a:lnTo>
                  <a:lnTo>
                    <a:pt x="199" y="298"/>
                  </a:lnTo>
                  <a:lnTo>
                    <a:pt x="199" y="298"/>
                  </a:lnTo>
                  <a:lnTo>
                    <a:pt x="201" y="298"/>
                  </a:lnTo>
                  <a:lnTo>
                    <a:pt x="201" y="301"/>
                  </a:lnTo>
                  <a:lnTo>
                    <a:pt x="201" y="301"/>
                  </a:lnTo>
                  <a:lnTo>
                    <a:pt x="201" y="301"/>
                  </a:lnTo>
                  <a:lnTo>
                    <a:pt x="201" y="303"/>
                  </a:lnTo>
                  <a:lnTo>
                    <a:pt x="201" y="303"/>
                  </a:lnTo>
                  <a:lnTo>
                    <a:pt x="201" y="303"/>
                  </a:lnTo>
                  <a:lnTo>
                    <a:pt x="201" y="303"/>
                  </a:lnTo>
                  <a:lnTo>
                    <a:pt x="201" y="306"/>
                  </a:lnTo>
                  <a:lnTo>
                    <a:pt x="201" y="306"/>
                  </a:lnTo>
                  <a:lnTo>
                    <a:pt x="201" y="306"/>
                  </a:lnTo>
                  <a:lnTo>
                    <a:pt x="201" y="306"/>
                  </a:lnTo>
                  <a:lnTo>
                    <a:pt x="199" y="303"/>
                  </a:lnTo>
                  <a:lnTo>
                    <a:pt x="199" y="303"/>
                  </a:lnTo>
                  <a:lnTo>
                    <a:pt x="199" y="303"/>
                  </a:lnTo>
                  <a:lnTo>
                    <a:pt x="199" y="303"/>
                  </a:lnTo>
                  <a:lnTo>
                    <a:pt x="199" y="303"/>
                  </a:lnTo>
                  <a:lnTo>
                    <a:pt x="199" y="306"/>
                  </a:lnTo>
                  <a:lnTo>
                    <a:pt x="199" y="306"/>
                  </a:lnTo>
                  <a:lnTo>
                    <a:pt x="199" y="306"/>
                  </a:lnTo>
                  <a:lnTo>
                    <a:pt x="199" y="309"/>
                  </a:lnTo>
                  <a:lnTo>
                    <a:pt x="196" y="309"/>
                  </a:lnTo>
                  <a:lnTo>
                    <a:pt x="194" y="309"/>
                  </a:lnTo>
                  <a:lnTo>
                    <a:pt x="194" y="309"/>
                  </a:lnTo>
                  <a:lnTo>
                    <a:pt x="191" y="309"/>
                  </a:lnTo>
                  <a:lnTo>
                    <a:pt x="191" y="311"/>
                  </a:lnTo>
                  <a:lnTo>
                    <a:pt x="191" y="311"/>
                  </a:lnTo>
                  <a:lnTo>
                    <a:pt x="191" y="314"/>
                  </a:lnTo>
                  <a:lnTo>
                    <a:pt x="191" y="311"/>
                  </a:lnTo>
                  <a:lnTo>
                    <a:pt x="189" y="311"/>
                  </a:lnTo>
                  <a:lnTo>
                    <a:pt x="189" y="311"/>
                  </a:lnTo>
                  <a:lnTo>
                    <a:pt x="189" y="311"/>
                  </a:lnTo>
                  <a:lnTo>
                    <a:pt x="186" y="311"/>
                  </a:lnTo>
                  <a:lnTo>
                    <a:pt x="186" y="311"/>
                  </a:lnTo>
                  <a:lnTo>
                    <a:pt x="183" y="311"/>
                  </a:lnTo>
                  <a:lnTo>
                    <a:pt x="183" y="314"/>
                  </a:lnTo>
                  <a:lnTo>
                    <a:pt x="183" y="314"/>
                  </a:lnTo>
                  <a:lnTo>
                    <a:pt x="183" y="314"/>
                  </a:lnTo>
                  <a:lnTo>
                    <a:pt x="183" y="314"/>
                  </a:lnTo>
                  <a:lnTo>
                    <a:pt x="183" y="314"/>
                  </a:lnTo>
                  <a:lnTo>
                    <a:pt x="183" y="314"/>
                  </a:lnTo>
                  <a:lnTo>
                    <a:pt x="181" y="314"/>
                  </a:lnTo>
                  <a:lnTo>
                    <a:pt x="181" y="314"/>
                  </a:lnTo>
                  <a:lnTo>
                    <a:pt x="181" y="316"/>
                  </a:lnTo>
                  <a:lnTo>
                    <a:pt x="178" y="316"/>
                  </a:lnTo>
                  <a:lnTo>
                    <a:pt x="178" y="316"/>
                  </a:lnTo>
                  <a:lnTo>
                    <a:pt x="178" y="316"/>
                  </a:lnTo>
                  <a:lnTo>
                    <a:pt x="176" y="316"/>
                  </a:lnTo>
                  <a:lnTo>
                    <a:pt x="176" y="316"/>
                  </a:lnTo>
                  <a:lnTo>
                    <a:pt x="176" y="316"/>
                  </a:lnTo>
                  <a:lnTo>
                    <a:pt x="173" y="316"/>
                  </a:lnTo>
                  <a:lnTo>
                    <a:pt x="173" y="316"/>
                  </a:lnTo>
                  <a:lnTo>
                    <a:pt x="170" y="316"/>
                  </a:lnTo>
                  <a:lnTo>
                    <a:pt x="170" y="316"/>
                  </a:lnTo>
                  <a:lnTo>
                    <a:pt x="168" y="316"/>
                  </a:lnTo>
                  <a:lnTo>
                    <a:pt x="168" y="319"/>
                  </a:lnTo>
                  <a:lnTo>
                    <a:pt x="168" y="319"/>
                  </a:lnTo>
                  <a:lnTo>
                    <a:pt x="165" y="319"/>
                  </a:lnTo>
                  <a:lnTo>
                    <a:pt x="165" y="319"/>
                  </a:lnTo>
                  <a:lnTo>
                    <a:pt x="168" y="319"/>
                  </a:lnTo>
                  <a:lnTo>
                    <a:pt x="168" y="321"/>
                  </a:lnTo>
                  <a:lnTo>
                    <a:pt x="168" y="321"/>
                  </a:lnTo>
                  <a:lnTo>
                    <a:pt x="168" y="321"/>
                  </a:lnTo>
                  <a:lnTo>
                    <a:pt x="168" y="321"/>
                  </a:lnTo>
                  <a:lnTo>
                    <a:pt x="168" y="321"/>
                  </a:lnTo>
                  <a:lnTo>
                    <a:pt x="168" y="321"/>
                  </a:lnTo>
                  <a:lnTo>
                    <a:pt x="168" y="324"/>
                  </a:lnTo>
                  <a:lnTo>
                    <a:pt x="168" y="324"/>
                  </a:lnTo>
                  <a:lnTo>
                    <a:pt x="168" y="324"/>
                  </a:lnTo>
                  <a:lnTo>
                    <a:pt x="168" y="324"/>
                  </a:lnTo>
                  <a:lnTo>
                    <a:pt x="165" y="324"/>
                  </a:lnTo>
                  <a:lnTo>
                    <a:pt x="165" y="327"/>
                  </a:lnTo>
                  <a:lnTo>
                    <a:pt x="165" y="327"/>
                  </a:lnTo>
                  <a:lnTo>
                    <a:pt x="165" y="329"/>
                  </a:lnTo>
                  <a:lnTo>
                    <a:pt x="165" y="329"/>
                  </a:lnTo>
                  <a:lnTo>
                    <a:pt x="163" y="329"/>
                  </a:lnTo>
                  <a:lnTo>
                    <a:pt x="163" y="329"/>
                  </a:lnTo>
                  <a:lnTo>
                    <a:pt x="160" y="329"/>
                  </a:lnTo>
                  <a:lnTo>
                    <a:pt x="157" y="332"/>
                  </a:lnTo>
                  <a:lnTo>
                    <a:pt x="157" y="332"/>
                  </a:lnTo>
                  <a:lnTo>
                    <a:pt x="155" y="332"/>
                  </a:lnTo>
                  <a:lnTo>
                    <a:pt x="152" y="332"/>
                  </a:lnTo>
                  <a:lnTo>
                    <a:pt x="152" y="332"/>
                  </a:lnTo>
                  <a:lnTo>
                    <a:pt x="150" y="332"/>
                  </a:lnTo>
                  <a:lnTo>
                    <a:pt x="150" y="332"/>
                  </a:lnTo>
                  <a:lnTo>
                    <a:pt x="150" y="329"/>
                  </a:lnTo>
                  <a:lnTo>
                    <a:pt x="150" y="329"/>
                  </a:lnTo>
                  <a:lnTo>
                    <a:pt x="150" y="327"/>
                  </a:lnTo>
                  <a:lnTo>
                    <a:pt x="150" y="327"/>
                  </a:lnTo>
                  <a:lnTo>
                    <a:pt x="147" y="329"/>
                  </a:lnTo>
                  <a:lnTo>
                    <a:pt x="147" y="329"/>
                  </a:lnTo>
                  <a:lnTo>
                    <a:pt x="147" y="329"/>
                  </a:lnTo>
                  <a:lnTo>
                    <a:pt x="147" y="329"/>
                  </a:lnTo>
                  <a:lnTo>
                    <a:pt x="147" y="332"/>
                  </a:lnTo>
                  <a:lnTo>
                    <a:pt x="147" y="332"/>
                  </a:lnTo>
                  <a:lnTo>
                    <a:pt x="147" y="334"/>
                  </a:lnTo>
                  <a:lnTo>
                    <a:pt x="145" y="334"/>
                  </a:lnTo>
                  <a:lnTo>
                    <a:pt x="145" y="334"/>
                  </a:lnTo>
                  <a:lnTo>
                    <a:pt x="142" y="334"/>
                  </a:lnTo>
                  <a:lnTo>
                    <a:pt x="142" y="334"/>
                  </a:lnTo>
                  <a:lnTo>
                    <a:pt x="142" y="337"/>
                  </a:lnTo>
                  <a:lnTo>
                    <a:pt x="142" y="337"/>
                  </a:lnTo>
                  <a:lnTo>
                    <a:pt x="139" y="334"/>
                  </a:lnTo>
                  <a:lnTo>
                    <a:pt x="139" y="334"/>
                  </a:lnTo>
                  <a:lnTo>
                    <a:pt x="139" y="334"/>
                  </a:lnTo>
                  <a:lnTo>
                    <a:pt x="137" y="334"/>
                  </a:lnTo>
                  <a:lnTo>
                    <a:pt x="137" y="337"/>
                  </a:lnTo>
                  <a:lnTo>
                    <a:pt x="137" y="337"/>
                  </a:lnTo>
                  <a:lnTo>
                    <a:pt x="137" y="340"/>
                  </a:lnTo>
                  <a:lnTo>
                    <a:pt x="137" y="337"/>
                  </a:lnTo>
                  <a:lnTo>
                    <a:pt x="134" y="337"/>
                  </a:lnTo>
                  <a:lnTo>
                    <a:pt x="134" y="337"/>
                  </a:lnTo>
                  <a:lnTo>
                    <a:pt x="132" y="334"/>
                  </a:lnTo>
                  <a:lnTo>
                    <a:pt x="132" y="334"/>
                  </a:lnTo>
                  <a:lnTo>
                    <a:pt x="132" y="337"/>
                  </a:lnTo>
                  <a:lnTo>
                    <a:pt x="129" y="337"/>
                  </a:lnTo>
                  <a:lnTo>
                    <a:pt x="129" y="340"/>
                  </a:lnTo>
                  <a:lnTo>
                    <a:pt x="126" y="340"/>
                  </a:lnTo>
                  <a:lnTo>
                    <a:pt x="126" y="342"/>
                  </a:lnTo>
                  <a:lnTo>
                    <a:pt x="124" y="342"/>
                  </a:lnTo>
                  <a:lnTo>
                    <a:pt x="124" y="342"/>
                  </a:lnTo>
                  <a:lnTo>
                    <a:pt x="124" y="345"/>
                  </a:lnTo>
                  <a:lnTo>
                    <a:pt x="124" y="345"/>
                  </a:lnTo>
                  <a:lnTo>
                    <a:pt x="121" y="345"/>
                  </a:lnTo>
                  <a:lnTo>
                    <a:pt x="121" y="342"/>
                  </a:lnTo>
                  <a:lnTo>
                    <a:pt x="121" y="342"/>
                  </a:lnTo>
                  <a:lnTo>
                    <a:pt x="119" y="342"/>
                  </a:lnTo>
                  <a:lnTo>
                    <a:pt x="119" y="342"/>
                  </a:lnTo>
                  <a:lnTo>
                    <a:pt x="119" y="345"/>
                  </a:lnTo>
                  <a:lnTo>
                    <a:pt x="119" y="345"/>
                  </a:lnTo>
                  <a:lnTo>
                    <a:pt x="119" y="345"/>
                  </a:lnTo>
                  <a:lnTo>
                    <a:pt x="119" y="347"/>
                  </a:lnTo>
                  <a:lnTo>
                    <a:pt x="119" y="347"/>
                  </a:lnTo>
                  <a:lnTo>
                    <a:pt x="119" y="347"/>
                  </a:lnTo>
                  <a:lnTo>
                    <a:pt x="116" y="347"/>
                  </a:lnTo>
                  <a:lnTo>
                    <a:pt x="116" y="347"/>
                  </a:lnTo>
                  <a:lnTo>
                    <a:pt x="116" y="347"/>
                  </a:lnTo>
                  <a:lnTo>
                    <a:pt x="113" y="347"/>
                  </a:lnTo>
                  <a:lnTo>
                    <a:pt x="113" y="350"/>
                  </a:lnTo>
                  <a:lnTo>
                    <a:pt x="113" y="350"/>
                  </a:lnTo>
                  <a:lnTo>
                    <a:pt x="116" y="350"/>
                  </a:lnTo>
                  <a:lnTo>
                    <a:pt x="113" y="350"/>
                  </a:lnTo>
                  <a:lnTo>
                    <a:pt x="113" y="353"/>
                  </a:lnTo>
                  <a:lnTo>
                    <a:pt x="113" y="353"/>
                  </a:lnTo>
                  <a:lnTo>
                    <a:pt x="113" y="353"/>
                  </a:lnTo>
                  <a:lnTo>
                    <a:pt x="113" y="353"/>
                  </a:lnTo>
                  <a:lnTo>
                    <a:pt x="113" y="353"/>
                  </a:lnTo>
                  <a:lnTo>
                    <a:pt x="113" y="353"/>
                  </a:lnTo>
                  <a:lnTo>
                    <a:pt x="116" y="353"/>
                  </a:lnTo>
                  <a:lnTo>
                    <a:pt x="116" y="355"/>
                  </a:lnTo>
                  <a:lnTo>
                    <a:pt x="116" y="355"/>
                  </a:lnTo>
                  <a:lnTo>
                    <a:pt x="116" y="358"/>
                  </a:lnTo>
                  <a:lnTo>
                    <a:pt x="116" y="360"/>
                  </a:lnTo>
                  <a:lnTo>
                    <a:pt x="113" y="360"/>
                  </a:lnTo>
                  <a:lnTo>
                    <a:pt x="113" y="360"/>
                  </a:lnTo>
                  <a:lnTo>
                    <a:pt x="111" y="363"/>
                  </a:lnTo>
                  <a:lnTo>
                    <a:pt x="108" y="363"/>
                  </a:lnTo>
                  <a:lnTo>
                    <a:pt x="108" y="363"/>
                  </a:lnTo>
                  <a:lnTo>
                    <a:pt x="108" y="360"/>
                  </a:lnTo>
                  <a:lnTo>
                    <a:pt x="106" y="360"/>
                  </a:lnTo>
                  <a:lnTo>
                    <a:pt x="106" y="360"/>
                  </a:lnTo>
                  <a:lnTo>
                    <a:pt x="106" y="358"/>
                  </a:lnTo>
                  <a:lnTo>
                    <a:pt x="106" y="358"/>
                  </a:lnTo>
                  <a:lnTo>
                    <a:pt x="106" y="355"/>
                  </a:lnTo>
                  <a:lnTo>
                    <a:pt x="103" y="355"/>
                  </a:lnTo>
                  <a:lnTo>
                    <a:pt x="103" y="355"/>
                  </a:lnTo>
                  <a:lnTo>
                    <a:pt x="101" y="358"/>
                  </a:lnTo>
                  <a:lnTo>
                    <a:pt x="98" y="358"/>
                  </a:lnTo>
                  <a:lnTo>
                    <a:pt x="98" y="358"/>
                  </a:lnTo>
                  <a:lnTo>
                    <a:pt x="98" y="358"/>
                  </a:lnTo>
                  <a:lnTo>
                    <a:pt x="98" y="360"/>
                  </a:lnTo>
                  <a:lnTo>
                    <a:pt x="98" y="360"/>
                  </a:lnTo>
                  <a:lnTo>
                    <a:pt x="98" y="358"/>
                  </a:lnTo>
                  <a:lnTo>
                    <a:pt x="98" y="360"/>
                  </a:lnTo>
                  <a:lnTo>
                    <a:pt x="98" y="360"/>
                  </a:lnTo>
                  <a:lnTo>
                    <a:pt x="101" y="360"/>
                  </a:lnTo>
                  <a:lnTo>
                    <a:pt x="101" y="360"/>
                  </a:lnTo>
                  <a:lnTo>
                    <a:pt x="101" y="360"/>
                  </a:lnTo>
                  <a:lnTo>
                    <a:pt x="98" y="363"/>
                  </a:lnTo>
                  <a:lnTo>
                    <a:pt x="98" y="363"/>
                  </a:lnTo>
                  <a:lnTo>
                    <a:pt x="98" y="363"/>
                  </a:lnTo>
                  <a:lnTo>
                    <a:pt x="98" y="366"/>
                  </a:lnTo>
                  <a:lnTo>
                    <a:pt x="98" y="366"/>
                  </a:lnTo>
                  <a:lnTo>
                    <a:pt x="101" y="366"/>
                  </a:lnTo>
                  <a:lnTo>
                    <a:pt x="101" y="368"/>
                  </a:lnTo>
                  <a:lnTo>
                    <a:pt x="101" y="368"/>
                  </a:lnTo>
                  <a:lnTo>
                    <a:pt x="103" y="368"/>
                  </a:lnTo>
                  <a:lnTo>
                    <a:pt x="101" y="371"/>
                  </a:lnTo>
                  <a:lnTo>
                    <a:pt x="101" y="373"/>
                  </a:lnTo>
                  <a:lnTo>
                    <a:pt x="103" y="376"/>
                  </a:lnTo>
                  <a:lnTo>
                    <a:pt x="103" y="376"/>
                  </a:lnTo>
                  <a:lnTo>
                    <a:pt x="103" y="376"/>
                  </a:lnTo>
                  <a:lnTo>
                    <a:pt x="103" y="379"/>
                  </a:lnTo>
                  <a:lnTo>
                    <a:pt x="101" y="379"/>
                  </a:lnTo>
                  <a:lnTo>
                    <a:pt x="101" y="379"/>
                  </a:lnTo>
                  <a:lnTo>
                    <a:pt x="98" y="379"/>
                  </a:lnTo>
                  <a:lnTo>
                    <a:pt x="98" y="379"/>
                  </a:lnTo>
                  <a:lnTo>
                    <a:pt x="95" y="381"/>
                  </a:lnTo>
                  <a:lnTo>
                    <a:pt x="93" y="381"/>
                  </a:lnTo>
                  <a:lnTo>
                    <a:pt x="93" y="381"/>
                  </a:lnTo>
                  <a:lnTo>
                    <a:pt x="90" y="379"/>
                  </a:lnTo>
                  <a:lnTo>
                    <a:pt x="90" y="376"/>
                  </a:lnTo>
                  <a:lnTo>
                    <a:pt x="90" y="376"/>
                  </a:lnTo>
                  <a:lnTo>
                    <a:pt x="88" y="376"/>
                  </a:lnTo>
                  <a:lnTo>
                    <a:pt x="88" y="376"/>
                  </a:lnTo>
                  <a:lnTo>
                    <a:pt x="88" y="376"/>
                  </a:lnTo>
                  <a:lnTo>
                    <a:pt x="88" y="379"/>
                  </a:lnTo>
                  <a:lnTo>
                    <a:pt x="88" y="379"/>
                  </a:lnTo>
                  <a:lnTo>
                    <a:pt x="88" y="379"/>
                  </a:lnTo>
                  <a:lnTo>
                    <a:pt x="85" y="381"/>
                  </a:lnTo>
                  <a:lnTo>
                    <a:pt x="85" y="381"/>
                  </a:lnTo>
                  <a:lnTo>
                    <a:pt x="85" y="379"/>
                  </a:lnTo>
                  <a:lnTo>
                    <a:pt x="85" y="379"/>
                  </a:lnTo>
                  <a:lnTo>
                    <a:pt x="85" y="376"/>
                  </a:lnTo>
                  <a:lnTo>
                    <a:pt x="85" y="376"/>
                  </a:lnTo>
                  <a:lnTo>
                    <a:pt x="85" y="376"/>
                  </a:lnTo>
                  <a:lnTo>
                    <a:pt x="85" y="376"/>
                  </a:lnTo>
                  <a:lnTo>
                    <a:pt x="82" y="376"/>
                  </a:lnTo>
                  <a:lnTo>
                    <a:pt x="82" y="376"/>
                  </a:lnTo>
                  <a:lnTo>
                    <a:pt x="82" y="376"/>
                  </a:lnTo>
                  <a:lnTo>
                    <a:pt x="82" y="376"/>
                  </a:lnTo>
                  <a:lnTo>
                    <a:pt x="82" y="373"/>
                  </a:lnTo>
                  <a:lnTo>
                    <a:pt x="82" y="373"/>
                  </a:lnTo>
                  <a:lnTo>
                    <a:pt x="82" y="373"/>
                  </a:lnTo>
                  <a:lnTo>
                    <a:pt x="80" y="373"/>
                  </a:lnTo>
                  <a:lnTo>
                    <a:pt x="80" y="373"/>
                  </a:lnTo>
                  <a:lnTo>
                    <a:pt x="77" y="376"/>
                  </a:lnTo>
                  <a:lnTo>
                    <a:pt x="75" y="376"/>
                  </a:lnTo>
                  <a:lnTo>
                    <a:pt x="72" y="376"/>
                  </a:lnTo>
                  <a:lnTo>
                    <a:pt x="72" y="376"/>
                  </a:lnTo>
                  <a:lnTo>
                    <a:pt x="72" y="379"/>
                  </a:lnTo>
                  <a:lnTo>
                    <a:pt x="72" y="379"/>
                  </a:lnTo>
                  <a:lnTo>
                    <a:pt x="72" y="379"/>
                  </a:lnTo>
                  <a:lnTo>
                    <a:pt x="69" y="381"/>
                  </a:lnTo>
                  <a:lnTo>
                    <a:pt x="67" y="381"/>
                  </a:lnTo>
                  <a:lnTo>
                    <a:pt x="67" y="381"/>
                  </a:lnTo>
                  <a:lnTo>
                    <a:pt x="64" y="381"/>
                  </a:lnTo>
                  <a:lnTo>
                    <a:pt x="64" y="381"/>
                  </a:lnTo>
                  <a:lnTo>
                    <a:pt x="64" y="379"/>
                  </a:lnTo>
                  <a:lnTo>
                    <a:pt x="64" y="376"/>
                  </a:lnTo>
                  <a:lnTo>
                    <a:pt x="64" y="376"/>
                  </a:lnTo>
                  <a:lnTo>
                    <a:pt x="62" y="376"/>
                  </a:lnTo>
                  <a:lnTo>
                    <a:pt x="62" y="376"/>
                  </a:lnTo>
                  <a:lnTo>
                    <a:pt x="62" y="376"/>
                  </a:lnTo>
                  <a:lnTo>
                    <a:pt x="62" y="376"/>
                  </a:lnTo>
                  <a:lnTo>
                    <a:pt x="62" y="373"/>
                  </a:lnTo>
                  <a:lnTo>
                    <a:pt x="62" y="373"/>
                  </a:lnTo>
                  <a:lnTo>
                    <a:pt x="59" y="373"/>
                  </a:lnTo>
                  <a:lnTo>
                    <a:pt x="59" y="373"/>
                  </a:lnTo>
                  <a:lnTo>
                    <a:pt x="59" y="373"/>
                  </a:lnTo>
                  <a:lnTo>
                    <a:pt x="59" y="373"/>
                  </a:lnTo>
                  <a:lnTo>
                    <a:pt x="59" y="376"/>
                  </a:lnTo>
                  <a:lnTo>
                    <a:pt x="59" y="379"/>
                  </a:lnTo>
                  <a:lnTo>
                    <a:pt x="59" y="379"/>
                  </a:lnTo>
                  <a:lnTo>
                    <a:pt x="59" y="379"/>
                  </a:lnTo>
                  <a:lnTo>
                    <a:pt x="59" y="379"/>
                  </a:lnTo>
                  <a:lnTo>
                    <a:pt x="59" y="381"/>
                  </a:lnTo>
                  <a:lnTo>
                    <a:pt x="59" y="381"/>
                  </a:lnTo>
                  <a:lnTo>
                    <a:pt x="62" y="384"/>
                  </a:lnTo>
                  <a:lnTo>
                    <a:pt x="62" y="384"/>
                  </a:lnTo>
                  <a:lnTo>
                    <a:pt x="62" y="384"/>
                  </a:lnTo>
                  <a:lnTo>
                    <a:pt x="62" y="384"/>
                  </a:lnTo>
                  <a:lnTo>
                    <a:pt x="62" y="384"/>
                  </a:lnTo>
                  <a:lnTo>
                    <a:pt x="59" y="384"/>
                  </a:lnTo>
                  <a:lnTo>
                    <a:pt x="59" y="384"/>
                  </a:lnTo>
                  <a:lnTo>
                    <a:pt x="59" y="384"/>
                  </a:lnTo>
                  <a:lnTo>
                    <a:pt x="59" y="384"/>
                  </a:lnTo>
                  <a:lnTo>
                    <a:pt x="59" y="384"/>
                  </a:lnTo>
                  <a:lnTo>
                    <a:pt x="59" y="384"/>
                  </a:lnTo>
                  <a:lnTo>
                    <a:pt x="59" y="381"/>
                  </a:lnTo>
                  <a:lnTo>
                    <a:pt x="57" y="381"/>
                  </a:lnTo>
                  <a:lnTo>
                    <a:pt x="54" y="379"/>
                  </a:lnTo>
                  <a:lnTo>
                    <a:pt x="54" y="379"/>
                  </a:lnTo>
                  <a:lnTo>
                    <a:pt x="54" y="376"/>
                  </a:lnTo>
                  <a:lnTo>
                    <a:pt x="54" y="376"/>
                  </a:lnTo>
                  <a:lnTo>
                    <a:pt x="54" y="376"/>
                  </a:lnTo>
                  <a:lnTo>
                    <a:pt x="51" y="376"/>
                  </a:lnTo>
                  <a:lnTo>
                    <a:pt x="54" y="371"/>
                  </a:lnTo>
                  <a:lnTo>
                    <a:pt x="54" y="368"/>
                  </a:lnTo>
                  <a:lnTo>
                    <a:pt x="54" y="368"/>
                  </a:lnTo>
                  <a:lnTo>
                    <a:pt x="54" y="368"/>
                  </a:lnTo>
                  <a:lnTo>
                    <a:pt x="54" y="366"/>
                  </a:lnTo>
                  <a:lnTo>
                    <a:pt x="57" y="366"/>
                  </a:lnTo>
                  <a:lnTo>
                    <a:pt x="57" y="366"/>
                  </a:lnTo>
                  <a:lnTo>
                    <a:pt x="57" y="366"/>
                  </a:lnTo>
                  <a:lnTo>
                    <a:pt x="57" y="363"/>
                  </a:lnTo>
                  <a:lnTo>
                    <a:pt x="57" y="363"/>
                  </a:lnTo>
                  <a:lnTo>
                    <a:pt x="57" y="363"/>
                  </a:lnTo>
                  <a:lnTo>
                    <a:pt x="54" y="363"/>
                  </a:lnTo>
                  <a:lnTo>
                    <a:pt x="54" y="363"/>
                  </a:lnTo>
                  <a:lnTo>
                    <a:pt x="54" y="360"/>
                  </a:lnTo>
                  <a:lnTo>
                    <a:pt x="51" y="360"/>
                  </a:lnTo>
                  <a:lnTo>
                    <a:pt x="51" y="360"/>
                  </a:lnTo>
                  <a:lnTo>
                    <a:pt x="51" y="358"/>
                  </a:lnTo>
                  <a:lnTo>
                    <a:pt x="54" y="355"/>
                  </a:lnTo>
                  <a:lnTo>
                    <a:pt x="54" y="355"/>
                  </a:lnTo>
                  <a:lnTo>
                    <a:pt x="51" y="355"/>
                  </a:lnTo>
                  <a:lnTo>
                    <a:pt x="51" y="355"/>
                  </a:lnTo>
                  <a:lnTo>
                    <a:pt x="51" y="355"/>
                  </a:lnTo>
                  <a:lnTo>
                    <a:pt x="49" y="353"/>
                  </a:lnTo>
                  <a:lnTo>
                    <a:pt x="49" y="353"/>
                  </a:lnTo>
                  <a:lnTo>
                    <a:pt x="46" y="353"/>
                  </a:lnTo>
                  <a:lnTo>
                    <a:pt x="44" y="353"/>
                  </a:lnTo>
                  <a:lnTo>
                    <a:pt x="44" y="353"/>
                  </a:lnTo>
                  <a:lnTo>
                    <a:pt x="44" y="353"/>
                  </a:lnTo>
                  <a:lnTo>
                    <a:pt x="41" y="353"/>
                  </a:lnTo>
                  <a:lnTo>
                    <a:pt x="41" y="353"/>
                  </a:lnTo>
                  <a:lnTo>
                    <a:pt x="41" y="355"/>
                  </a:lnTo>
                  <a:lnTo>
                    <a:pt x="41" y="355"/>
                  </a:lnTo>
                  <a:lnTo>
                    <a:pt x="41" y="355"/>
                  </a:lnTo>
                  <a:lnTo>
                    <a:pt x="41" y="355"/>
                  </a:lnTo>
                  <a:lnTo>
                    <a:pt x="38" y="355"/>
                  </a:lnTo>
                  <a:lnTo>
                    <a:pt x="38" y="353"/>
                  </a:lnTo>
                  <a:lnTo>
                    <a:pt x="38" y="353"/>
                  </a:lnTo>
                  <a:lnTo>
                    <a:pt x="38" y="350"/>
                  </a:lnTo>
                  <a:lnTo>
                    <a:pt x="38" y="350"/>
                  </a:lnTo>
                  <a:lnTo>
                    <a:pt x="36" y="350"/>
                  </a:lnTo>
                  <a:lnTo>
                    <a:pt x="36" y="350"/>
                  </a:lnTo>
                  <a:lnTo>
                    <a:pt x="36" y="350"/>
                  </a:lnTo>
                  <a:lnTo>
                    <a:pt x="36" y="347"/>
                  </a:lnTo>
                  <a:lnTo>
                    <a:pt x="36" y="347"/>
                  </a:lnTo>
                  <a:lnTo>
                    <a:pt x="36" y="347"/>
                  </a:lnTo>
                  <a:lnTo>
                    <a:pt x="36" y="347"/>
                  </a:lnTo>
                  <a:lnTo>
                    <a:pt x="36" y="347"/>
                  </a:lnTo>
                  <a:lnTo>
                    <a:pt x="33" y="347"/>
                  </a:lnTo>
                  <a:lnTo>
                    <a:pt x="33" y="345"/>
                  </a:lnTo>
                  <a:lnTo>
                    <a:pt x="33" y="345"/>
                  </a:lnTo>
                  <a:lnTo>
                    <a:pt x="36" y="342"/>
                  </a:lnTo>
                  <a:lnTo>
                    <a:pt x="36" y="342"/>
                  </a:lnTo>
                  <a:lnTo>
                    <a:pt x="36" y="342"/>
                  </a:lnTo>
                  <a:lnTo>
                    <a:pt x="36" y="340"/>
                  </a:lnTo>
                  <a:lnTo>
                    <a:pt x="38" y="340"/>
                  </a:lnTo>
                  <a:lnTo>
                    <a:pt x="38" y="340"/>
                  </a:lnTo>
                  <a:lnTo>
                    <a:pt x="41" y="337"/>
                  </a:lnTo>
                  <a:lnTo>
                    <a:pt x="41" y="337"/>
                  </a:lnTo>
                  <a:lnTo>
                    <a:pt x="41" y="337"/>
                  </a:lnTo>
                  <a:lnTo>
                    <a:pt x="41" y="337"/>
                  </a:lnTo>
                  <a:lnTo>
                    <a:pt x="41" y="334"/>
                  </a:lnTo>
                  <a:lnTo>
                    <a:pt x="44" y="334"/>
                  </a:lnTo>
                  <a:lnTo>
                    <a:pt x="44" y="334"/>
                  </a:lnTo>
                  <a:lnTo>
                    <a:pt x="44" y="332"/>
                  </a:lnTo>
                  <a:lnTo>
                    <a:pt x="44" y="332"/>
                  </a:lnTo>
                  <a:lnTo>
                    <a:pt x="44" y="332"/>
                  </a:lnTo>
                  <a:lnTo>
                    <a:pt x="41" y="332"/>
                  </a:lnTo>
                  <a:lnTo>
                    <a:pt x="38" y="332"/>
                  </a:lnTo>
                  <a:lnTo>
                    <a:pt x="38" y="332"/>
                  </a:lnTo>
                  <a:lnTo>
                    <a:pt x="36" y="332"/>
                  </a:lnTo>
                  <a:lnTo>
                    <a:pt x="36" y="332"/>
                  </a:lnTo>
                  <a:lnTo>
                    <a:pt x="36" y="332"/>
                  </a:lnTo>
                  <a:lnTo>
                    <a:pt x="36" y="332"/>
                  </a:lnTo>
                  <a:lnTo>
                    <a:pt x="36" y="332"/>
                  </a:lnTo>
                  <a:lnTo>
                    <a:pt x="33" y="332"/>
                  </a:lnTo>
                  <a:lnTo>
                    <a:pt x="33" y="332"/>
                  </a:lnTo>
                  <a:lnTo>
                    <a:pt x="33" y="329"/>
                  </a:lnTo>
                  <a:lnTo>
                    <a:pt x="33" y="329"/>
                  </a:lnTo>
                  <a:lnTo>
                    <a:pt x="33" y="329"/>
                  </a:lnTo>
                  <a:lnTo>
                    <a:pt x="33" y="329"/>
                  </a:lnTo>
                  <a:lnTo>
                    <a:pt x="33" y="329"/>
                  </a:lnTo>
                  <a:lnTo>
                    <a:pt x="33" y="329"/>
                  </a:lnTo>
                  <a:lnTo>
                    <a:pt x="33" y="327"/>
                  </a:lnTo>
                  <a:lnTo>
                    <a:pt x="33" y="327"/>
                  </a:lnTo>
                  <a:lnTo>
                    <a:pt x="33" y="327"/>
                  </a:lnTo>
                  <a:lnTo>
                    <a:pt x="33" y="327"/>
                  </a:lnTo>
                  <a:lnTo>
                    <a:pt x="31" y="324"/>
                  </a:lnTo>
                  <a:lnTo>
                    <a:pt x="31" y="321"/>
                  </a:lnTo>
                  <a:lnTo>
                    <a:pt x="28" y="319"/>
                  </a:lnTo>
                  <a:lnTo>
                    <a:pt x="28" y="319"/>
                  </a:lnTo>
                  <a:lnTo>
                    <a:pt x="28" y="316"/>
                  </a:lnTo>
                  <a:lnTo>
                    <a:pt x="28" y="316"/>
                  </a:lnTo>
                  <a:lnTo>
                    <a:pt x="25" y="316"/>
                  </a:lnTo>
                  <a:lnTo>
                    <a:pt x="25" y="316"/>
                  </a:lnTo>
                  <a:lnTo>
                    <a:pt x="23" y="316"/>
                  </a:lnTo>
                  <a:lnTo>
                    <a:pt x="20" y="314"/>
                  </a:lnTo>
                  <a:lnTo>
                    <a:pt x="18" y="314"/>
                  </a:lnTo>
                  <a:lnTo>
                    <a:pt x="18" y="316"/>
                  </a:lnTo>
                  <a:lnTo>
                    <a:pt x="18" y="316"/>
                  </a:lnTo>
                  <a:lnTo>
                    <a:pt x="18" y="316"/>
                  </a:lnTo>
                  <a:lnTo>
                    <a:pt x="18" y="316"/>
                  </a:lnTo>
                  <a:lnTo>
                    <a:pt x="18" y="314"/>
                  </a:lnTo>
                  <a:lnTo>
                    <a:pt x="18" y="314"/>
                  </a:lnTo>
                  <a:lnTo>
                    <a:pt x="18" y="314"/>
                  </a:lnTo>
                  <a:lnTo>
                    <a:pt x="18" y="311"/>
                  </a:lnTo>
                  <a:lnTo>
                    <a:pt x="18" y="311"/>
                  </a:lnTo>
                  <a:lnTo>
                    <a:pt x="15" y="309"/>
                  </a:lnTo>
                  <a:lnTo>
                    <a:pt x="18" y="309"/>
                  </a:lnTo>
                  <a:lnTo>
                    <a:pt x="18" y="306"/>
                  </a:lnTo>
                  <a:lnTo>
                    <a:pt x="15" y="306"/>
                  </a:lnTo>
                  <a:lnTo>
                    <a:pt x="13" y="303"/>
                  </a:lnTo>
                  <a:lnTo>
                    <a:pt x="13" y="301"/>
                  </a:lnTo>
                  <a:lnTo>
                    <a:pt x="13" y="301"/>
                  </a:lnTo>
                  <a:lnTo>
                    <a:pt x="13" y="301"/>
                  </a:lnTo>
                  <a:lnTo>
                    <a:pt x="13" y="301"/>
                  </a:lnTo>
                  <a:lnTo>
                    <a:pt x="15" y="301"/>
                  </a:lnTo>
                  <a:lnTo>
                    <a:pt x="15" y="301"/>
                  </a:lnTo>
                  <a:lnTo>
                    <a:pt x="15" y="301"/>
                  </a:lnTo>
                  <a:lnTo>
                    <a:pt x="18" y="298"/>
                  </a:lnTo>
                  <a:lnTo>
                    <a:pt x="18" y="298"/>
                  </a:lnTo>
                  <a:lnTo>
                    <a:pt x="18" y="298"/>
                  </a:lnTo>
                  <a:lnTo>
                    <a:pt x="18" y="298"/>
                  </a:lnTo>
                  <a:lnTo>
                    <a:pt x="15" y="296"/>
                  </a:lnTo>
                  <a:lnTo>
                    <a:pt x="15" y="296"/>
                  </a:lnTo>
                  <a:lnTo>
                    <a:pt x="18" y="293"/>
                  </a:lnTo>
                  <a:lnTo>
                    <a:pt x="18" y="293"/>
                  </a:lnTo>
                  <a:lnTo>
                    <a:pt x="20" y="293"/>
                  </a:lnTo>
                  <a:lnTo>
                    <a:pt x="20" y="293"/>
                  </a:lnTo>
                  <a:lnTo>
                    <a:pt x="20" y="290"/>
                  </a:lnTo>
                  <a:lnTo>
                    <a:pt x="20" y="293"/>
                  </a:lnTo>
                  <a:lnTo>
                    <a:pt x="20" y="293"/>
                  </a:lnTo>
                  <a:lnTo>
                    <a:pt x="23" y="293"/>
                  </a:lnTo>
                  <a:lnTo>
                    <a:pt x="23" y="290"/>
                  </a:lnTo>
                  <a:lnTo>
                    <a:pt x="23" y="290"/>
                  </a:lnTo>
                  <a:lnTo>
                    <a:pt x="23" y="290"/>
                  </a:lnTo>
                  <a:lnTo>
                    <a:pt x="25" y="288"/>
                  </a:lnTo>
                  <a:lnTo>
                    <a:pt x="23" y="285"/>
                  </a:lnTo>
                  <a:lnTo>
                    <a:pt x="23" y="283"/>
                  </a:lnTo>
                  <a:lnTo>
                    <a:pt x="23" y="283"/>
                  </a:lnTo>
                  <a:lnTo>
                    <a:pt x="25" y="280"/>
                  </a:lnTo>
                  <a:lnTo>
                    <a:pt x="23" y="280"/>
                  </a:lnTo>
                  <a:lnTo>
                    <a:pt x="20" y="280"/>
                  </a:lnTo>
                  <a:lnTo>
                    <a:pt x="20" y="280"/>
                  </a:lnTo>
                  <a:lnTo>
                    <a:pt x="20" y="277"/>
                  </a:lnTo>
                  <a:lnTo>
                    <a:pt x="18" y="277"/>
                  </a:lnTo>
                  <a:lnTo>
                    <a:pt x="18" y="277"/>
                  </a:lnTo>
                  <a:lnTo>
                    <a:pt x="18" y="277"/>
                  </a:lnTo>
                  <a:lnTo>
                    <a:pt x="18" y="277"/>
                  </a:lnTo>
                  <a:lnTo>
                    <a:pt x="15" y="275"/>
                  </a:lnTo>
                  <a:lnTo>
                    <a:pt x="15" y="275"/>
                  </a:lnTo>
                  <a:lnTo>
                    <a:pt x="15" y="275"/>
                  </a:lnTo>
                  <a:lnTo>
                    <a:pt x="15" y="275"/>
                  </a:lnTo>
                  <a:lnTo>
                    <a:pt x="15" y="275"/>
                  </a:lnTo>
                  <a:lnTo>
                    <a:pt x="15" y="272"/>
                  </a:lnTo>
                  <a:lnTo>
                    <a:pt x="15" y="272"/>
                  </a:lnTo>
                  <a:lnTo>
                    <a:pt x="18" y="270"/>
                  </a:lnTo>
                  <a:lnTo>
                    <a:pt x="15" y="270"/>
                  </a:lnTo>
                  <a:lnTo>
                    <a:pt x="13" y="270"/>
                  </a:lnTo>
                  <a:lnTo>
                    <a:pt x="13" y="270"/>
                  </a:lnTo>
                  <a:lnTo>
                    <a:pt x="10" y="270"/>
                  </a:lnTo>
                  <a:lnTo>
                    <a:pt x="10" y="270"/>
                  </a:lnTo>
                  <a:lnTo>
                    <a:pt x="7" y="270"/>
                  </a:lnTo>
                  <a:lnTo>
                    <a:pt x="5" y="270"/>
                  </a:lnTo>
                  <a:lnTo>
                    <a:pt x="5" y="272"/>
                  </a:lnTo>
                  <a:lnTo>
                    <a:pt x="2" y="270"/>
                  </a:lnTo>
                  <a:lnTo>
                    <a:pt x="2" y="270"/>
                  </a:lnTo>
                  <a:lnTo>
                    <a:pt x="5" y="270"/>
                  </a:lnTo>
                  <a:lnTo>
                    <a:pt x="5" y="270"/>
                  </a:lnTo>
                  <a:lnTo>
                    <a:pt x="5" y="267"/>
                  </a:lnTo>
                  <a:lnTo>
                    <a:pt x="5" y="267"/>
                  </a:lnTo>
                  <a:lnTo>
                    <a:pt x="2" y="264"/>
                  </a:lnTo>
                  <a:lnTo>
                    <a:pt x="2" y="264"/>
                  </a:lnTo>
                  <a:lnTo>
                    <a:pt x="0" y="262"/>
                  </a:lnTo>
                  <a:lnTo>
                    <a:pt x="0" y="262"/>
                  </a:lnTo>
                  <a:lnTo>
                    <a:pt x="0" y="259"/>
                  </a:lnTo>
                  <a:lnTo>
                    <a:pt x="0" y="257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75" name="Freeform 115"/>
            <p:cNvSpPr>
              <a:spLocks/>
            </p:cNvSpPr>
            <p:nvPr/>
          </p:nvSpPr>
          <p:spPr bwMode="auto">
            <a:xfrm>
              <a:off x="966" y="2934"/>
              <a:ext cx="277" cy="397"/>
            </a:xfrm>
            <a:custGeom>
              <a:avLst/>
              <a:gdLst>
                <a:gd name="T0" fmla="*/ 10 w 277"/>
                <a:gd name="T1" fmla="*/ 270 h 397"/>
                <a:gd name="T2" fmla="*/ 15 w 277"/>
                <a:gd name="T3" fmla="*/ 257 h 397"/>
                <a:gd name="T4" fmla="*/ 31 w 277"/>
                <a:gd name="T5" fmla="*/ 252 h 397"/>
                <a:gd name="T6" fmla="*/ 39 w 277"/>
                <a:gd name="T7" fmla="*/ 241 h 397"/>
                <a:gd name="T8" fmla="*/ 31 w 277"/>
                <a:gd name="T9" fmla="*/ 223 h 397"/>
                <a:gd name="T10" fmla="*/ 23 w 277"/>
                <a:gd name="T11" fmla="*/ 216 h 397"/>
                <a:gd name="T12" fmla="*/ 34 w 277"/>
                <a:gd name="T13" fmla="*/ 195 h 397"/>
                <a:gd name="T14" fmla="*/ 41 w 277"/>
                <a:gd name="T15" fmla="*/ 184 h 397"/>
                <a:gd name="T16" fmla="*/ 41 w 277"/>
                <a:gd name="T17" fmla="*/ 159 h 397"/>
                <a:gd name="T18" fmla="*/ 62 w 277"/>
                <a:gd name="T19" fmla="*/ 140 h 397"/>
                <a:gd name="T20" fmla="*/ 78 w 277"/>
                <a:gd name="T21" fmla="*/ 122 h 397"/>
                <a:gd name="T22" fmla="*/ 83 w 277"/>
                <a:gd name="T23" fmla="*/ 101 h 397"/>
                <a:gd name="T24" fmla="*/ 103 w 277"/>
                <a:gd name="T25" fmla="*/ 91 h 397"/>
                <a:gd name="T26" fmla="*/ 103 w 277"/>
                <a:gd name="T27" fmla="*/ 68 h 397"/>
                <a:gd name="T28" fmla="*/ 96 w 277"/>
                <a:gd name="T29" fmla="*/ 57 h 397"/>
                <a:gd name="T30" fmla="*/ 111 w 277"/>
                <a:gd name="T31" fmla="*/ 50 h 397"/>
                <a:gd name="T32" fmla="*/ 127 w 277"/>
                <a:gd name="T33" fmla="*/ 37 h 397"/>
                <a:gd name="T34" fmla="*/ 147 w 277"/>
                <a:gd name="T35" fmla="*/ 26 h 397"/>
                <a:gd name="T36" fmla="*/ 163 w 277"/>
                <a:gd name="T37" fmla="*/ 31 h 397"/>
                <a:gd name="T38" fmla="*/ 176 w 277"/>
                <a:gd name="T39" fmla="*/ 8 h 397"/>
                <a:gd name="T40" fmla="*/ 194 w 277"/>
                <a:gd name="T41" fmla="*/ 6 h 397"/>
                <a:gd name="T42" fmla="*/ 212 w 277"/>
                <a:gd name="T43" fmla="*/ 16 h 397"/>
                <a:gd name="T44" fmla="*/ 207 w 277"/>
                <a:gd name="T45" fmla="*/ 24 h 397"/>
                <a:gd name="T46" fmla="*/ 204 w 277"/>
                <a:gd name="T47" fmla="*/ 47 h 397"/>
                <a:gd name="T48" fmla="*/ 207 w 277"/>
                <a:gd name="T49" fmla="*/ 60 h 397"/>
                <a:gd name="T50" fmla="*/ 222 w 277"/>
                <a:gd name="T51" fmla="*/ 57 h 397"/>
                <a:gd name="T52" fmla="*/ 228 w 277"/>
                <a:gd name="T53" fmla="*/ 50 h 397"/>
                <a:gd name="T54" fmla="*/ 233 w 277"/>
                <a:gd name="T55" fmla="*/ 44 h 397"/>
                <a:gd name="T56" fmla="*/ 241 w 277"/>
                <a:gd name="T57" fmla="*/ 47 h 397"/>
                <a:gd name="T58" fmla="*/ 256 w 277"/>
                <a:gd name="T59" fmla="*/ 68 h 397"/>
                <a:gd name="T60" fmla="*/ 269 w 277"/>
                <a:gd name="T61" fmla="*/ 78 h 397"/>
                <a:gd name="T62" fmla="*/ 272 w 277"/>
                <a:gd name="T63" fmla="*/ 96 h 397"/>
                <a:gd name="T64" fmla="*/ 266 w 277"/>
                <a:gd name="T65" fmla="*/ 104 h 397"/>
                <a:gd name="T66" fmla="*/ 261 w 277"/>
                <a:gd name="T67" fmla="*/ 114 h 397"/>
                <a:gd name="T68" fmla="*/ 254 w 277"/>
                <a:gd name="T69" fmla="*/ 127 h 397"/>
                <a:gd name="T70" fmla="*/ 246 w 277"/>
                <a:gd name="T71" fmla="*/ 133 h 397"/>
                <a:gd name="T72" fmla="*/ 248 w 277"/>
                <a:gd name="T73" fmla="*/ 146 h 397"/>
                <a:gd name="T74" fmla="*/ 241 w 277"/>
                <a:gd name="T75" fmla="*/ 159 h 397"/>
                <a:gd name="T76" fmla="*/ 243 w 277"/>
                <a:gd name="T77" fmla="*/ 182 h 397"/>
                <a:gd name="T78" fmla="*/ 259 w 277"/>
                <a:gd name="T79" fmla="*/ 184 h 397"/>
                <a:gd name="T80" fmla="*/ 254 w 277"/>
                <a:gd name="T81" fmla="*/ 197 h 397"/>
                <a:gd name="T82" fmla="*/ 235 w 277"/>
                <a:gd name="T83" fmla="*/ 221 h 397"/>
                <a:gd name="T84" fmla="*/ 222 w 277"/>
                <a:gd name="T85" fmla="*/ 218 h 397"/>
                <a:gd name="T86" fmla="*/ 210 w 277"/>
                <a:gd name="T87" fmla="*/ 249 h 397"/>
                <a:gd name="T88" fmla="*/ 194 w 277"/>
                <a:gd name="T89" fmla="*/ 254 h 397"/>
                <a:gd name="T90" fmla="*/ 184 w 277"/>
                <a:gd name="T91" fmla="*/ 275 h 397"/>
                <a:gd name="T92" fmla="*/ 158 w 277"/>
                <a:gd name="T93" fmla="*/ 265 h 397"/>
                <a:gd name="T94" fmla="*/ 140 w 277"/>
                <a:gd name="T95" fmla="*/ 273 h 397"/>
                <a:gd name="T96" fmla="*/ 142 w 277"/>
                <a:gd name="T97" fmla="*/ 293 h 397"/>
                <a:gd name="T98" fmla="*/ 142 w 277"/>
                <a:gd name="T99" fmla="*/ 317 h 397"/>
                <a:gd name="T100" fmla="*/ 150 w 277"/>
                <a:gd name="T101" fmla="*/ 327 h 397"/>
                <a:gd name="T102" fmla="*/ 147 w 277"/>
                <a:gd name="T103" fmla="*/ 345 h 397"/>
                <a:gd name="T104" fmla="*/ 150 w 277"/>
                <a:gd name="T105" fmla="*/ 374 h 397"/>
                <a:gd name="T106" fmla="*/ 134 w 277"/>
                <a:gd name="T107" fmla="*/ 379 h 397"/>
                <a:gd name="T108" fmla="*/ 119 w 277"/>
                <a:gd name="T109" fmla="*/ 394 h 397"/>
                <a:gd name="T110" fmla="*/ 119 w 277"/>
                <a:gd name="T111" fmla="*/ 384 h 397"/>
                <a:gd name="T112" fmla="*/ 116 w 277"/>
                <a:gd name="T113" fmla="*/ 376 h 397"/>
                <a:gd name="T114" fmla="*/ 103 w 277"/>
                <a:gd name="T115" fmla="*/ 361 h 397"/>
                <a:gd name="T116" fmla="*/ 93 w 277"/>
                <a:gd name="T117" fmla="*/ 361 h 397"/>
                <a:gd name="T118" fmla="*/ 80 w 277"/>
                <a:gd name="T119" fmla="*/ 366 h 397"/>
                <a:gd name="T120" fmla="*/ 78 w 277"/>
                <a:gd name="T121" fmla="*/ 337 h 397"/>
                <a:gd name="T122" fmla="*/ 65 w 277"/>
                <a:gd name="T123" fmla="*/ 311 h 397"/>
                <a:gd name="T124" fmla="*/ 10 w 277"/>
                <a:gd name="T125" fmla="*/ 291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7" h="397">
                  <a:moveTo>
                    <a:pt x="0" y="280"/>
                  </a:moveTo>
                  <a:lnTo>
                    <a:pt x="0" y="280"/>
                  </a:lnTo>
                  <a:lnTo>
                    <a:pt x="2" y="278"/>
                  </a:lnTo>
                  <a:lnTo>
                    <a:pt x="5" y="278"/>
                  </a:lnTo>
                  <a:lnTo>
                    <a:pt x="5" y="278"/>
                  </a:lnTo>
                  <a:lnTo>
                    <a:pt x="5" y="278"/>
                  </a:lnTo>
                  <a:lnTo>
                    <a:pt x="8" y="275"/>
                  </a:lnTo>
                  <a:lnTo>
                    <a:pt x="8" y="275"/>
                  </a:lnTo>
                  <a:lnTo>
                    <a:pt x="8" y="275"/>
                  </a:lnTo>
                  <a:lnTo>
                    <a:pt x="8" y="275"/>
                  </a:lnTo>
                  <a:lnTo>
                    <a:pt x="8" y="275"/>
                  </a:lnTo>
                  <a:lnTo>
                    <a:pt x="8" y="275"/>
                  </a:lnTo>
                  <a:lnTo>
                    <a:pt x="8" y="275"/>
                  </a:lnTo>
                  <a:lnTo>
                    <a:pt x="8" y="273"/>
                  </a:lnTo>
                  <a:lnTo>
                    <a:pt x="8" y="273"/>
                  </a:lnTo>
                  <a:lnTo>
                    <a:pt x="8" y="273"/>
                  </a:lnTo>
                  <a:lnTo>
                    <a:pt x="8" y="273"/>
                  </a:lnTo>
                  <a:lnTo>
                    <a:pt x="8" y="273"/>
                  </a:lnTo>
                  <a:lnTo>
                    <a:pt x="8" y="273"/>
                  </a:lnTo>
                  <a:lnTo>
                    <a:pt x="8" y="273"/>
                  </a:lnTo>
                  <a:lnTo>
                    <a:pt x="8" y="270"/>
                  </a:lnTo>
                  <a:lnTo>
                    <a:pt x="8" y="270"/>
                  </a:lnTo>
                  <a:lnTo>
                    <a:pt x="8" y="270"/>
                  </a:lnTo>
                  <a:lnTo>
                    <a:pt x="10" y="270"/>
                  </a:lnTo>
                  <a:lnTo>
                    <a:pt x="10" y="270"/>
                  </a:lnTo>
                  <a:lnTo>
                    <a:pt x="10" y="270"/>
                  </a:lnTo>
                  <a:lnTo>
                    <a:pt x="10" y="270"/>
                  </a:lnTo>
                  <a:lnTo>
                    <a:pt x="10" y="270"/>
                  </a:lnTo>
                  <a:lnTo>
                    <a:pt x="13" y="270"/>
                  </a:lnTo>
                  <a:lnTo>
                    <a:pt x="15" y="270"/>
                  </a:lnTo>
                  <a:lnTo>
                    <a:pt x="15" y="270"/>
                  </a:lnTo>
                  <a:lnTo>
                    <a:pt x="18" y="273"/>
                  </a:lnTo>
                  <a:lnTo>
                    <a:pt x="18" y="273"/>
                  </a:lnTo>
                  <a:lnTo>
                    <a:pt x="18" y="273"/>
                  </a:lnTo>
                  <a:lnTo>
                    <a:pt x="18" y="270"/>
                  </a:lnTo>
                  <a:lnTo>
                    <a:pt x="18" y="267"/>
                  </a:lnTo>
                  <a:lnTo>
                    <a:pt x="18" y="265"/>
                  </a:lnTo>
                  <a:lnTo>
                    <a:pt x="15" y="265"/>
                  </a:lnTo>
                  <a:lnTo>
                    <a:pt x="15" y="262"/>
                  </a:lnTo>
                  <a:lnTo>
                    <a:pt x="13" y="262"/>
                  </a:lnTo>
                  <a:lnTo>
                    <a:pt x="13" y="262"/>
                  </a:lnTo>
                  <a:lnTo>
                    <a:pt x="13" y="260"/>
                  </a:lnTo>
                  <a:lnTo>
                    <a:pt x="13" y="260"/>
                  </a:lnTo>
                  <a:lnTo>
                    <a:pt x="13" y="260"/>
                  </a:lnTo>
                  <a:lnTo>
                    <a:pt x="13" y="260"/>
                  </a:lnTo>
                  <a:lnTo>
                    <a:pt x="15" y="260"/>
                  </a:lnTo>
                  <a:lnTo>
                    <a:pt x="15" y="257"/>
                  </a:lnTo>
                  <a:lnTo>
                    <a:pt x="15" y="257"/>
                  </a:lnTo>
                  <a:lnTo>
                    <a:pt x="15" y="257"/>
                  </a:lnTo>
                  <a:lnTo>
                    <a:pt x="15" y="257"/>
                  </a:lnTo>
                  <a:lnTo>
                    <a:pt x="15" y="254"/>
                  </a:lnTo>
                  <a:lnTo>
                    <a:pt x="18" y="254"/>
                  </a:lnTo>
                  <a:lnTo>
                    <a:pt x="18" y="254"/>
                  </a:lnTo>
                  <a:lnTo>
                    <a:pt x="21" y="254"/>
                  </a:lnTo>
                  <a:lnTo>
                    <a:pt x="21" y="254"/>
                  </a:lnTo>
                  <a:lnTo>
                    <a:pt x="21" y="252"/>
                  </a:lnTo>
                  <a:lnTo>
                    <a:pt x="23" y="252"/>
                  </a:lnTo>
                  <a:lnTo>
                    <a:pt x="23" y="252"/>
                  </a:lnTo>
                  <a:lnTo>
                    <a:pt x="23" y="249"/>
                  </a:lnTo>
                  <a:lnTo>
                    <a:pt x="26" y="249"/>
                  </a:lnTo>
                  <a:lnTo>
                    <a:pt x="26" y="249"/>
                  </a:lnTo>
                  <a:lnTo>
                    <a:pt x="26" y="249"/>
                  </a:lnTo>
                  <a:lnTo>
                    <a:pt x="26" y="249"/>
                  </a:lnTo>
                  <a:lnTo>
                    <a:pt x="26" y="252"/>
                  </a:lnTo>
                  <a:lnTo>
                    <a:pt x="26" y="252"/>
                  </a:lnTo>
                  <a:lnTo>
                    <a:pt x="26" y="252"/>
                  </a:lnTo>
                  <a:lnTo>
                    <a:pt x="26" y="252"/>
                  </a:lnTo>
                  <a:lnTo>
                    <a:pt x="26" y="252"/>
                  </a:lnTo>
                  <a:lnTo>
                    <a:pt x="26" y="252"/>
                  </a:lnTo>
                  <a:lnTo>
                    <a:pt x="28" y="252"/>
                  </a:lnTo>
                  <a:lnTo>
                    <a:pt x="28" y="254"/>
                  </a:lnTo>
                  <a:lnTo>
                    <a:pt x="31" y="252"/>
                  </a:lnTo>
                  <a:lnTo>
                    <a:pt x="31" y="252"/>
                  </a:lnTo>
                  <a:lnTo>
                    <a:pt x="31" y="252"/>
                  </a:lnTo>
                  <a:lnTo>
                    <a:pt x="31" y="249"/>
                  </a:lnTo>
                  <a:lnTo>
                    <a:pt x="31" y="249"/>
                  </a:lnTo>
                  <a:lnTo>
                    <a:pt x="31" y="249"/>
                  </a:lnTo>
                  <a:lnTo>
                    <a:pt x="31" y="249"/>
                  </a:lnTo>
                  <a:lnTo>
                    <a:pt x="31" y="249"/>
                  </a:lnTo>
                  <a:lnTo>
                    <a:pt x="31" y="249"/>
                  </a:lnTo>
                  <a:lnTo>
                    <a:pt x="28" y="249"/>
                  </a:lnTo>
                  <a:lnTo>
                    <a:pt x="28" y="247"/>
                  </a:lnTo>
                  <a:lnTo>
                    <a:pt x="28" y="247"/>
                  </a:lnTo>
                  <a:lnTo>
                    <a:pt x="28" y="247"/>
                  </a:lnTo>
                  <a:lnTo>
                    <a:pt x="31" y="244"/>
                  </a:lnTo>
                  <a:lnTo>
                    <a:pt x="31" y="244"/>
                  </a:lnTo>
                  <a:lnTo>
                    <a:pt x="31" y="244"/>
                  </a:lnTo>
                  <a:lnTo>
                    <a:pt x="34" y="244"/>
                  </a:lnTo>
                  <a:lnTo>
                    <a:pt x="34" y="244"/>
                  </a:lnTo>
                  <a:lnTo>
                    <a:pt x="34" y="244"/>
                  </a:lnTo>
                  <a:lnTo>
                    <a:pt x="36" y="247"/>
                  </a:lnTo>
                  <a:lnTo>
                    <a:pt x="36" y="247"/>
                  </a:lnTo>
                  <a:lnTo>
                    <a:pt x="36" y="247"/>
                  </a:lnTo>
                  <a:lnTo>
                    <a:pt x="36" y="244"/>
                  </a:lnTo>
                  <a:lnTo>
                    <a:pt x="39" y="244"/>
                  </a:lnTo>
                  <a:lnTo>
                    <a:pt x="39" y="241"/>
                  </a:lnTo>
                  <a:lnTo>
                    <a:pt x="39" y="241"/>
                  </a:lnTo>
                  <a:lnTo>
                    <a:pt x="39" y="239"/>
                  </a:lnTo>
                  <a:lnTo>
                    <a:pt x="39" y="239"/>
                  </a:lnTo>
                  <a:lnTo>
                    <a:pt x="39" y="239"/>
                  </a:lnTo>
                  <a:lnTo>
                    <a:pt x="39" y="239"/>
                  </a:lnTo>
                  <a:lnTo>
                    <a:pt x="36" y="236"/>
                  </a:lnTo>
                  <a:lnTo>
                    <a:pt x="39" y="236"/>
                  </a:lnTo>
                  <a:lnTo>
                    <a:pt x="39" y="236"/>
                  </a:lnTo>
                  <a:lnTo>
                    <a:pt x="39" y="234"/>
                  </a:lnTo>
                  <a:lnTo>
                    <a:pt x="36" y="234"/>
                  </a:lnTo>
                  <a:lnTo>
                    <a:pt x="34" y="234"/>
                  </a:lnTo>
                  <a:lnTo>
                    <a:pt x="34" y="234"/>
                  </a:lnTo>
                  <a:lnTo>
                    <a:pt x="34" y="231"/>
                  </a:lnTo>
                  <a:lnTo>
                    <a:pt x="34" y="231"/>
                  </a:lnTo>
                  <a:lnTo>
                    <a:pt x="34" y="229"/>
                  </a:lnTo>
                  <a:lnTo>
                    <a:pt x="34" y="229"/>
                  </a:lnTo>
                  <a:lnTo>
                    <a:pt x="34" y="229"/>
                  </a:lnTo>
                  <a:lnTo>
                    <a:pt x="34" y="226"/>
                  </a:lnTo>
                  <a:lnTo>
                    <a:pt x="31" y="226"/>
                  </a:lnTo>
                  <a:lnTo>
                    <a:pt x="31" y="226"/>
                  </a:lnTo>
                  <a:lnTo>
                    <a:pt x="31" y="226"/>
                  </a:lnTo>
                  <a:lnTo>
                    <a:pt x="31" y="226"/>
                  </a:lnTo>
                  <a:lnTo>
                    <a:pt x="31" y="223"/>
                  </a:lnTo>
                  <a:lnTo>
                    <a:pt x="31" y="223"/>
                  </a:lnTo>
                  <a:lnTo>
                    <a:pt x="28" y="223"/>
                  </a:lnTo>
                  <a:lnTo>
                    <a:pt x="28" y="223"/>
                  </a:lnTo>
                  <a:lnTo>
                    <a:pt x="28" y="223"/>
                  </a:lnTo>
                  <a:lnTo>
                    <a:pt x="28" y="223"/>
                  </a:lnTo>
                  <a:lnTo>
                    <a:pt x="28" y="221"/>
                  </a:lnTo>
                  <a:lnTo>
                    <a:pt x="28" y="221"/>
                  </a:lnTo>
                  <a:lnTo>
                    <a:pt x="28" y="221"/>
                  </a:lnTo>
                  <a:lnTo>
                    <a:pt x="26" y="221"/>
                  </a:lnTo>
                  <a:lnTo>
                    <a:pt x="23" y="221"/>
                  </a:lnTo>
                  <a:lnTo>
                    <a:pt x="23" y="221"/>
                  </a:lnTo>
                  <a:lnTo>
                    <a:pt x="23" y="221"/>
                  </a:lnTo>
                  <a:lnTo>
                    <a:pt x="26" y="221"/>
                  </a:lnTo>
                  <a:lnTo>
                    <a:pt x="23" y="221"/>
                  </a:lnTo>
                  <a:lnTo>
                    <a:pt x="23" y="221"/>
                  </a:lnTo>
                  <a:lnTo>
                    <a:pt x="23" y="221"/>
                  </a:lnTo>
                  <a:lnTo>
                    <a:pt x="23" y="221"/>
                  </a:lnTo>
                  <a:lnTo>
                    <a:pt x="21" y="218"/>
                  </a:lnTo>
                  <a:lnTo>
                    <a:pt x="23" y="218"/>
                  </a:lnTo>
                  <a:lnTo>
                    <a:pt x="23" y="221"/>
                  </a:lnTo>
                  <a:lnTo>
                    <a:pt x="23" y="218"/>
                  </a:lnTo>
                  <a:lnTo>
                    <a:pt x="23" y="218"/>
                  </a:lnTo>
                  <a:lnTo>
                    <a:pt x="23" y="216"/>
                  </a:lnTo>
                  <a:lnTo>
                    <a:pt x="23" y="216"/>
                  </a:lnTo>
                  <a:lnTo>
                    <a:pt x="23" y="216"/>
                  </a:lnTo>
                  <a:lnTo>
                    <a:pt x="26" y="216"/>
                  </a:lnTo>
                  <a:lnTo>
                    <a:pt x="26" y="213"/>
                  </a:lnTo>
                  <a:lnTo>
                    <a:pt x="26" y="213"/>
                  </a:lnTo>
                  <a:lnTo>
                    <a:pt x="26" y="210"/>
                  </a:lnTo>
                  <a:lnTo>
                    <a:pt x="26" y="210"/>
                  </a:lnTo>
                  <a:lnTo>
                    <a:pt x="26" y="210"/>
                  </a:lnTo>
                  <a:lnTo>
                    <a:pt x="26" y="208"/>
                  </a:lnTo>
                  <a:lnTo>
                    <a:pt x="23" y="208"/>
                  </a:lnTo>
                  <a:lnTo>
                    <a:pt x="23" y="205"/>
                  </a:lnTo>
                  <a:lnTo>
                    <a:pt x="23" y="205"/>
                  </a:lnTo>
                  <a:lnTo>
                    <a:pt x="23" y="205"/>
                  </a:lnTo>
                  <a:lnTo>
                    <a:pt x="26" y="205"/>
                  </a:lnTo>
                  <a:lnTo>
                    <a:pt x="23" y="203"/>
                  </a:lnTo>
                  <a:lnTo>
                    <a:pt x="23" y="203"/>
                  </a:lnTo>
                  <a:lnTo>
                    <a:pt x="23" y="203"/>
                  </a:lnTo>
                  <a:lnTo>
                    <a:pt x="26" y="203"/>
                  </a:lnTo>
                  <a:lnTo>
                    <a:pt x="26" y="200"/>
                  </a:lnTo>
                  <a:lnTo>
                    <a:pt x="26" y="200"/>
                  </a:lnTo>
                  <a:lnTo>
                    <a:pt x="26" y="200"/>
                  </a:lnTo>
                  <a:lnTo>
                    <a:pt x="28" y="197"/>
                  </a:lnTo>
                  <a:lnTo>
                    <a:pt x="28" y="197"/>
                  </a:lnTo>
                  <a:lnTo>
                    <a:pt x="31" y="195"/>
                  </a:lnTo>
                  <a:lnTo>
                    <a:pt x="31" y="195"/>
                  </a:lnTo>
                  <a:lnTo>
                    <a:pt x="34" y="195"/>
                  </a:lnTo>
                  <a:lnTo>
                    <a:pt x="36" y="197"/>
                  </a:lnTo>
                  <a:lnTo>
                    <a:pt x="36" y="197"/>
                  </a:lnTo>
                  <a:lnTo>
                    <a:pt x="36" y="197"/>
                  </a:lnTo>
                  <a:lnTo>
                    <a:pt x="39" y="197"/>
                  </a:lnTo>
                  <a:lnTo>
                    <a:pt x="39" y="197"/>
                  </a:lnTo>
                  <a:lnTo>
                    <a:pt x="39" y="197"/>
                  </a:lnTo>
                  <a:lnTo>
                    <a:pt x="39" y="197"/>
                  </a:lnTo>
                  <a:lnTo>
                    <a:pt x="39" y="197"/>
                  </a:lnTo>
                  <a:lnTo>
                    <a:pt x="39" y="197"/>
                  </a:lnTo>
                  <a:lnTo>
                    <a:pt x="39" y="197"/>
                  </a:lnTo>
                  <a:lnTo>
                    <a:pt x="39" y="195"/>
                  </a:lnTo>
                  <a:lnTo>
                    <a:pt x="39" y="195"/>
                  </a:lnTo>
                  <a:lnTo>
                    <a:pt x="41" y="195"/>
                  </a:lnTo>
                  <a:lnTo>
                    <a:pt x="41" y="195"/>
                  </a:lnTo>
                  <a:lnTo>
                    <a:pt x="41" y="195"/>
                  </a:lnTo>
                  <a:lnTo>
                    <a:pt x="41" y="195"/>
                  </a:lnTo>
                  <a:lnTo>
                    <a:pt x="41" y="195"/>
                  </a:lnTo>
                  <a:lnTo>
                    <a:pt x="41" y="192"/>
                  </a:lnTo>
                  <a:lnTo>
                    <a:pt x="41" y="190"/>
                  </a:lnTo>
                  <a:lnTo>
                    <a:pt x="41" y="187"/>
                  </a:lnTo>
                  <a:lnTo>
                    <a:pt x="41" y="187"/>
                  </a:lnTo>
                  <a:lnTo>
                    <a:pt x="41" y="184"/>
                  </a:lnTo>
                  <a:lnTo>
                    <a:pt x="39" y="184"/>
                  </a:lnTo>
                  <a:lnTo>
                    <a:pt x="41" y="184"/>
                  </a:lnTo>
                  <a:lnTo>
                    <a:pt x="41" y="182"/>
                  </a:lnTo>
                  <a:lnTo>
                    <a:pt x="41" y="182"/>
                  </a:lnTo>
                  <a:lnTo>
                    <a:pt x="39" y="179"/>
                  </a:lnTo>
                  <a:lnTo>
                    <a:pt x="39" y="177"/>
                  </a:lnTo>
                  <a:lnTo>
                    <a:pt x="39" y="177"/>
                  </a:lnTo>
                  <a:lnTo>
                    <a:pt x="39" y="174"/>
                  </a:lnTo>
                  <a:lnTo>
                    <a:pt x="39" y="171"/>
                  </a:lnTo>
                  <a:lnTo>
                    <a:pt x="39" y="171"/>
                  </a:lnTo>
                  <a:lnTo>
                    <a:pt x="39" y="171"/>
                  </a:lnTo>
                  <a:lnTo>
                    <a:pt x="39" y="169"/>
                  </a:lnTo>
                  <a:lnTo>
                    <a:pt x="41" y="169"/>
                  </a:lnTo>
                  <a:lnTo>
                    <a:pt x="41" y="169"/>
                  </a:lnTo>
                  <a:lnTo>
                    <a:pt x="41" y="169"/>
                  </a:lnTo>
                  <a:lnTo>
                    <a:pt x="41" y="169"/>
                  </a:lnTo>
                  <a:lnTo>
                    <a:pt x="44" y="166"/>
                  </a:lnTo>
                  <a:lnTo>
                    <a:pt x="44" y="164"/>
                  </a:lnTo>
                  <a:lnTo>
                    <a:pt x="44" y="164"/>
                  </a:lnTo>
                  <a:lnTo>
                    <a:pt x="44" y="164"/>
                  </a:lnTo>
                  <a:lnTo>
                    <a:pt x="44" y="161"/>
                  </a:lnTo>
                  <a:lnTo>
                    <a:pt x="44" y="161"/>
                  </a:lnTo>
                  <a:lnTo>
                    <a:pt x="44" y="161"/>
                  </a:lnTo>
                  <a:lnTo>
                    <a:pt x="41" y="159"/>
                  </a:lnTo>
                  <a:lnTo>
                    <a:pt x="41" y="159"/>
                  </a:lnTo>
                  <a:lnTo>
                    <a:pt x="41" y="159"/>
                  </a:lnTo>
                  <a:lnTo>
                    <a:pt x="44" y="159"/>
                  </a:lnTo>
                  <a:lnTo>
                    <a:pt x="41" y="159"/>
                  </a:lnTo>
                  <a:lnTo>
                    <a:pt x="41" y="159"/>
                  </a:lnTo>
                  <a:lnTo>
                    <a:pt x="41" y="156"/>
                  </a:lnTo>
                  <a:lnTo>
                    <a:pt x="41" y="156"/>
                  </a:lnTo>
                  <a:lnTo>
                    <a:pt x="41" y="156"/>
                  </a:lnTo>
                  <a:lnTo>
                    <a:pt x="41" y="153"/>
                  </a:lnTo>
                  <a:lnTo>
                    <a:pt x="41" y="153"/>
                  </a:lnTo>
                  <a:lnTo>
                    <a:pt x="44" y="151"/>
                  </a:lnTo>
                  <a:lnTo>
                    <a:pt x="44" y="151"/>
                  </a:lnTo>
                  <a:lnTo>
                    <a:pt x="46" y="148"/>
                  </a:lnTo>
                  <a:lnTo>
                    <a:pt x="46" y="146"/>
                  </a:lnTo>
                  <a:lnTo>
                    <a:pt x="46" y="146"/>
                  </a:lnTo>
                  <a:lnTo>
                    <a:pt x="49" y="143"/>
                  </a:lnTo>
                  <a:lnTo>
                    <a:pt x="52" y="140"/>
                  </a:lnTo>
                  <a:lnTo>
                    <a:pt x="54" y="140"/>
                  </a:lnTo>
                  <a:lnTo>
                    <a:pt x="54" y="138"/>
                  </a:lnTo>
                  <a:lnTo>
                    <a:pt x="57" y="138"/>
                  </a:lnTo>
                  <a:lnTo>
                    <a:pt x="57" y="138"/>
                  </a:lnTo>
                  <a:lnTo>
                    <a:pt x="59" y="138"/>
                  </a:lnTo>
                  <a:lnTo>
                    <a:pt x="59" y="140"/>
                  </a:lnTo>
                  <a:lnTo>
                    <a:pt x="59" y="140"/>
                  </a:lnTo>
                  <a:lnTo>
                    <a:pt x="62" y="140"/>
                  </a:lnTo>
                  <a:lnTo>
                    <a:pt x="62" y="140"/>
                  </a:lnTo>
                  <a:lnTo>
                    <a:pt x="62" y="140"/>
                  </a:lnTo>
                  <a:lnTo>
                    <a:pt x="65" y="140"/>
                  </a:lnTo>
                  <a:lnTo>
                    <a:pt x="65" y="140"/>
                  </a:lnTo>
                  <a:lnTo>
                    <a:pt x="65" y="140"/>
                  </a:lnTo>
                  <a:lnTo>
                    <a:pt x="67" y="138"/>
                  </a:lnTo>
                  <a:lnTo>
                    <a:pt x="70" y="138"/>
                  </a:lnTo>
                  <a:lnTo>
                    <a:pt x="70" y="138"/>
                  </a:lnTo>
                  <a:lnTo>
                    <a:pt x="70" y="135"/>
                  </a:lnTo>
                  <a:lnTo>
                    <a:pt x="70" y="135"/>
                  </a:lnTo>
                  <a:lnTo>
                    <a:pt x="70" y="135"/>
                  </a:lnTo>
                  <a:lnTo>
                    <a:pt x="70" y="135"/>
                  </a:lnTo>
                  <a:lnTo>
                    <a:pt x="70" y="135"/>
                  </a:lnTo>
                  <a:lnTo>
                    <a:pt x="72" y="135"/>
                  </a:lnTo>
                  <a:lnTo>
                    <a:pt x="72" y="133"/>
                  </a:lnTo>
                  <a:lnTo>
                    <a:pt x="75" y="133"/>
                  </a:lnTo>
                  <a:lnTo>
                    <a:pt x="75" y="133"/>
                  </a:lnTo>
                  <a:lnTo>
                    <a:pt x="78" y="130"/>
                  </a:lnTo>
                  <a:lnTo>
                    <a:pt x="78" y="130"/>
                  </a:lnTo>
                  <a:lnTo>
                    <a:pt x="78" y="127"/>
                  </a:lnTo>
                  <a:lnTo>
                    <a:pt x="78" y="127"/>
                  </a:lnTo>
                  <a:lnTo>
                    <a:pt x="78" y="127"/>
                  </a:lnTo>
                  <a:lnTo>
                    <a:pt x="78" y="125"/>
                  </a:lnTo>
                  <a:lnTo>
                    <a:pt x="78" y="125"/>
                  </a:lnTo>
                  <a:lnTo>
                    <a:pt x="78" y="122"/>
                  </a:lnTo>
                  <a:lnTo>
                    <a:pt x="78" y="122"/>
                  </a:lnTo>
                  <a:lnTo>
                    <a:pt x="80" y="122"/>
                  </a:lnTo>
                  <a:lnTo>
                    <a:pt x="80" y="120"/>
                  </a:lnTo>
                  <a:lnTo>
                    <a:pt x="80" y="120"/>
                  </a:lnTo>
                  <a:lnTo>
                    <a:pt x="80" y="117"/>
                  </a:lnTo>
                  <a:lnTo>
                    <a:pt x="83" y="114"/>
                  </a:lnTo>
                  <a:lnTo>
                    <a:pt x="83" y="114"/>
                  </a:lnTo>
                  <a:lnTo>
                    <a:pt x="83" y="114"/>
                  </a:lnTo>
                  <a:lnTo>
                    <a:pt x="85" y="114"/>
                  </a:lnTo>
                  <a:lnTo>
                    <a:pt x="85" y="114"/>
                  </a:lnTo>
                  <a:lnTo>
                    <a:pt x="85" y="112"/>
                  </a:lnTo>
                  <a:lnTo>
                    <a:pt x="85" y="109"/>
                  </a:lnTo>
                  <a:lnTo>
                    <a:pt x="83" y="109"/>
                  </a:lnTo>
                  <a:lnTo>
                    <a:pt x="83" y="109"/>
                  </a:lnTo>
                  <a:lnTo>
                    <a:pt x="83" y="109"/>
                  </a:lnTo>
                  <a:lnTo>
                    <a:pt x="85" y="107"/>
                  </a:lnTo>
                  <a:lnTo>
                    <a:pt x="85" y="107"/>
                  </a:lnTo>
                  <a:lnTo>
                    <a:pt x="85" y="104"/>
                  </a:lnTo>
                  <a:lnTo>
                    <a:pt x="83" y="104"/>
                  </a:lnTo>
                  <a:lnTo>
                    <a:pt x="83" y="104"/>
                  </a:lnTo>
                  <a:lnTo>
                    <a:pt x="83" y="104"/>
                  </a:lnTo>
                  <a:lnTo>
                    <a:pt x="83" y="101"/>
                  </a:lnTo>
                  <a:lnTo>
                    <a:pt x="83" y="101"/>
                  </a:lnTo>
                  <a:lnTo>
                    <a:pt x="83" y="101"/>
                  </a:lnTo>
                  <a:lnTo>
                    <a:pt x="85" y="99"/>
                  </a:lnTo>
                  <a:lnTo>
                    <a:pt x="85" y="99"/>
                  </a:lnTo>
                  <a:lnTo>
                    <a:pt x="85" y="99"/>
                  </a:lnTo>
                  <a:lnTo>
                    <a:pt x="85" y="99"/>
                  </a:lnTo>
                  <a:lnTo>
                    <a:pt x="88" y="99"/>
                  </a:lnTo>
                  <a:lnTo>
                    <a:pt x="88" y="99"/>
                  </a:lnTo>
                  <a:lnTo>
                    <a:pt x="88" y="99"/>
                  </a:lnTo>
                  <a:lnTo>
                    <a:pt x="90" y="99"/>
                  </a:lnTo>
                  <a:lnTo>
                    <a:pt x="93" y="99"/>
                  </a:lnTo>
                  <a:lnTo>
                    <a:pt x="96" y="99"/>
                  </a:lnTo>
                  <a:lnTo>
                    <a:pt x="101" y="99"/>
                  </a:lnTo>
                  <a:lnTo>
                    <a:pt x="101" y="99"/>
                  </a:lnTo>
                  <a:lnTo>
                    <a:pt x="101" y="99"/>
                  </a:lnTo>
                  <a:lnTo>
                    <a:pt x="101" y="96"/>
                  </a:lnTo>
                  <a:lnTo>
                    <a:pt x="103" y="96"/>
                  </a:lnTo>
                  <a:lnTo>
                    <a:pt x="103" y="96"/>
                  </a:lnTo>
                  <a:lnTo>
                    <a:pt x="106" y="96"/>
                  </a:lnTo>
                  <a:lnTo>
                    <a:pt x="106" y="96"/>
                  </a:lnTo>
                  <a:lnTo>
                    <a:pt x="106" y="96"/>
                  </a:lnTo>
                  <a:lnTo>
                    <a:pt x="103" y="96"/>
                  </a:lnTo>
                  <a:lnTo>
                    <a:pt x="103" y="94"/>
                  </a:lnTo>
                  <a:lnTo>
                    <a:pt x="103" y="94"/>
                  </a:lnTo>
                  <a:lnTo>
                    <a:pt x="103" y="94"/>
                  </a:lnTo>
                  <a:lnTo>
                    <a:pt x="103" y="91"/>
                  </a:lnTo>
                  <a:lnTo>
                    <a:pt x="106" y="89"/>
                  </a:lnTo>
                  <a:lnTo>
                    <a:pt x="109" y="89"/>
                  </a:lnTo>
                  <a:lnTo>
                    <a:pt x="109" y="86"/>
                  </a:lnTo>
                  <a:lnTo>
                    <a:pt x="111" y="86"/>
                  </a:lnTo>
                  <a:lnTo>
                    <a:pt x="109" y="83"/>
                  </a:lnTo>
                  <a:lnTo>
                    <a:pt x="109" y="81"/>
                  </a:lnTo>
                  <a:lnTo>
                    <a:pt x="111" y="81"/>
                  </a:lnTo>
                  <a:lnTo>
                    <a:pt x="111" y="81"/>
                  </a:lnTo>
                  <a:lnTo>
                    <a:pt x="111" y="78"/>
                  </a:lnTo>
                  <a:lnTo>
                    <a:pt x="111" y="78"/>
                  </a:lnTo>
                  <a:lnTo>
                    <a:pt x="109" y="78"/>
                  </a:lnTo>
                  <a:lnTo>
                    <a:pt x="109" y="78"/>
                  </a:lnTo>
                  <a:lnTo>
                    <a:pt x="109" y="76"/>
                  </a:lnTo>
                  <a:lnTo>
                    <a:pt x="109" y="76"/>
                  </a:lnTo>
                  <a:lnTo>
                    <a:pt x="109" y="76"/>
                  </a:lnTo>
                  <a:lnTo>
                    <a:pt x="109" y="76"/>
                  </a:lnTo>
                  <a:lnTo>
                    <a:pt x="109" y="73"/>
                  </a:lnTo>
                  <a:lnTo>
                    <a:pt x="109" y="70"/>
                  </a:lnTo>
                  <a:lnTo>
                    <a:pt x="109" y="70"/>
                  </a:lnTo>
                  <a:lnTo>
                    <a:pt x="109" y="70"/>
                  </a:lnTo>
                  <a:lnTo>
                    <a:pt x="106" y="70"/>
                  </a:lnTo>
                  <a:lnTo>
                    <a:pt x="106" y="68"/>
                  </a:lnTo>
                  <a:lnTo>
                    <a:pt x="103" y="68"/>
                  </a:lnTo>
                  <a:lnTo>
                    <a:pt x="103" y="68"/>
                  </a:lnTo>
                  <a:lnTo>
                    <a:pt x="101" y="68"/>
                  </a:lnTo>
                  <a:lnTo>
                    <a:pt x="101" y="70"/>
                  </a:lnTo>
                  <a:lnTo>
                    <a:pt x="98" y="70"/>
                  </a:lnTo>
                  <a:lnTo>
                    <a:pt x="96" y="73"/>
                  </a:lnTo>
                  <a:lnTo>
                    <a:pt x="93" y="73"/>
                  </a:lnTo>
                  <a:lnTo>
                    <a:pt x="93" y="73"/>
                  </a:lnTo>
                  <a:lnTo>
                    <a:pt x="93" y="73"/>
                  </a:lnTo>
                  <a:lnTo>
                    <a:pt x="90" y="73"/>
                  </a:lnTo>
                  <a:lnTo>
                    <a:pt x="90" y="73"/>
                  </a:lnTo>
                  <a:lnTo>
                    <a:pt x="90" y="70"/>
                  </a:lnTo>
                  <a:lnTo>
                    <a:pt x="90" y="70"/>
                  </a:lnTo>
                  <a:lnTo>
                    <a:pt x="90" y="70"/>
                  </a:lnTo>
                  <a:lnTo>
                    <a:pt x="90" y="70"/>
                  </a:lnTo>
                  <a:lnTo>
                    <a:pt x="90" y="68"/>
                  </a:lnTo>
                  <a:lnTo>
                    <a:pt x="88" y="68"/>
                  </a:lnTo>
                  <a:lnTo>
                    <a:pt x="88" y="68"/>
                  </a:lnTo>
                  <a:lnTo>
                    <a:pt x="90" y="65"/>
                  </a:lnTo>
                  <a:lnTo>
                    <a:pt x="90" y="63"/>
                  </a:lnTo>
                  <a:lnTo>
                    <a:pt x="93" y="60"/>
                  </a:lnTo>
                  <a:lnTo>
                    <a:pt x="96" y="57"/>
                  </a:lnTo>
                  <a:lnTo>
                    <a:pt x="96" y="57"/>
                  </a:lnTo>
                  <a:lnTo>
                    <a:pt x="96" y="57"/>
                  </a:lnTo>
                  <a:lnTo>
                    <a:pt x="96" y="57"/>
                  </a:lnTo>
                  <a:lnTo>
                    <a:pt x="96" y="57"/>
                  </a:lnTo>
                  <a:lnTo>
                    <a:pt x="96" y="57"/>
                  </a:lnTo>
                  <a:lnTo>
                    <a:pt x="98" y="57"/>
                  </a:lnTo>
                  <a:lnTo>
                    <a:pt x="98" y="57"/>
                  </a:lnTo>
                  <a:lnTo>
                    <a:pt x="98" y="55"/>
                  </a:lnTo>
                  <a:lnTo>
                    <a:pt x="98" y="55"/>
                  </a:lnTo>
                  <a:lnTo>
                    <a:pt x="98" y="57"/>
                  </a:lnTo>
                  <a:lnTo>
                    <a:pt x="98" y="57"/>
                  </a:lnTo>
                  <a:lnTo>
                    <a:pt x="98" y="57"/>
                  </a:lnTo>
                  <a:lnTo>
                    <a:pt x="98" y="57"/>
                  </a:lnTo>
                  <a:lnTo>
                    <a:pt x="98" y="55"/>
                  </a:lnTo>
                  <a:lnTo>
                    <a:pt x="98" y="55"/>
                  </a:lnTo>
                  <a:lnTo>
                    <a:pt x="98" y="55"/>
                  </a:lnTo>
                  <a:lnTo>
                    <a:pt x="101" y="55"/>
                  </a:lnTo>
                  <a:lnTo>
                    <a:pt x="101" y="55"/>
                  </a:lnTo>
                  <a:lnTo>
                    <a:pt x="101" y="52"/>
                  </a:lnTo>
                  <a:lnTo>
                    <a:pt x="101" y="52"/>
                  </a:lnTo>
                  <a:lnTo>
                    <a:pt x="101" y="52"/>
                  </a:lnTo>
                  <a:lnTo>
                    <a:pt x="101" y="52"/>
                  </a:lnTo>
                  <a:lnTo>
                    <a:pt x="101" y="52"/>
                  </a:lnTo>
                  <a:lnTo>
                    <a:pt x="101" y="50"/>
                  </a:lnTo>
                  <a:lnTo>
                    <a:pt x="103" y="50"/>
                  </a:lnTo>
                  <a:lnTo>
                    <a:pt x="106" y="50"/>
                  </a:lnTo>
                  <a:lnTo>
                    <a:pt x="109" y="50"/>
                  </a:lnTo>
                  <a:lnTo>
                    <a:pt x="111" y="50"/>
                  </a:lnTo>
                  <a:lnTo>
                    <a:pt x="111" y="50"/>
                  </a:lnTo>
                  <a:lnTo>
                    <a:pt x="114" y="50"/>
                  </a:lnTo>
                  <a:lnTo>
                    <a:pt x="116" y="47"/>
                  </a:lnTo>
                  <a:lnTo>
                    <a:pt x="116" y="50"/>
                  </a:lnTo>
                  <a:lnTo>
                    <a:pt x="119" y="50"/>
                  </a:lnTo>
                  <a:lnTo>
                    <a:pt x="119" y="50"/>
                  </a:lnTo>
                  <a:lnTo>
                    <a:pt x="122" y="50"/>
                  </a:lnTo>
                  <a:lnTo>
                    <a:pt x="122" y="50"/>
                  </a:lnTo>
                  <a:lnTo>
                    <a:pt x="124" y="50"/>
                  </a:lnTo>
                  <a:lnTo>
                    <a:pt x="127" y="47"/>
                  </a:lnTo>
                  <a:lnTo>
                    <a:pt x="129" y="47"/>
                  </a:lnTo>
                  <a:lnTo>
                    <a:pt x="132" y="47"/>
                  </a:lnTo>
                  <a:lnTo>
                    <a:pt x="132" y="47"/>
                  </a:lnTo>
                  <a:lnTo>
                    <a:pt x="132" y="44"/>
                  </a:lnTo>
                  <a:lnTo>
                    <a:pt x="132" y="44"/>
                  </a:lnTo>
                  <a:lnTo>
                    <a:pt x="132" y="42"/>
                  </a:lnTo>
                  <a:lnTo>
                    <a:pt x="132" y="42"/>
                  </a:lnTo>
                  <a:lnTo>
                    <a:pt x="132" y="42"/>
                  </a:lnTo>
                  <a:lnTo>
                    <a:pt x="129" y="39"/>
                  </a:lnTo>
                  <a:lnTo>
                    <a:pt x="129" y="39"/>
                  </a:lnTo>
                  <a:lnTo>
                    <a:pt x="129" y="39"/>
                  </a:lnTo>
                  <a:lnTo>
                    <a:pt x="129" y="39"/>
                  </a:lnTo>
                  <a:lnTo>
                    <a:pt x="129" y="37"/>
                  </a:lnTo>
                  <a:lnTo>
                    <a:pt x="127" y="37"/>
                  </a:lnTo>
                  <a:lnTo>
                    <a:pt x="127" y="37"/>
                  </a:lnTo>
                  <a:lnTo>
                    <a:pt x="127" y="34"/>
                  </a:lnTo>
                  <a:lnTo>
                    <a:pt x="127" y="34"/>
                  </a:lnTo>
                  <a:lnTo>
                    <a:pt x="127" y="31"/>
                  </a:lnTo>
                  <a:lnTo>
                    <a:pt x="127" y="31"/>
                  </a:lnTo>
                  <a:lnTo>
                    <a:pt x="129" y="29"/>
                  </a:lnTo>
                  <a:lnTo>
                    <a:pt x="132" y="29"/>
                  </a:lnTo>
                  <a:lnTo>
                    <a:pt x="134" y="29"/>
                  </a:lnTo>
                  <a:lnTo>
                    <a:pt x="137" y="26"/>
                  </a:lnTo>
                  <a:lnTo>
                    <a:pt x="137" y="26"/>
                  </a:lnTo>
                  <a:lnTo>
                    <a:pt x="140" y="26"/>
                  </a:lnTo>
                  <a:lnTo>
                    <a:pt x="140" y="26"/>
                  </a:lnTo>
                  <a:lnTo>
                    <a:pt x="140" y="26"/>
                  </a:lnTo>
                  <a:lnTo>
                    <a:pt x="140" y="26"/>
                  </a:lnTo>
                  <a:lnTo>
                    <a:pt x="140" y="26"/>
                  </a:lnTo>
                  <a:lnTo>
                    <a:pt x="140" y="26"/>
                  </a:lnTo>
                  <a:lnTo>
                    <a:pt x="142" y="29"/>
                  </a:lnTo>
                  <a:lnTo>
                    <a:pt x="142" y="29"/>
                  </a:lnTo>
                  <a:lnTo>
                    <a:pt x="142" y="29"/>
                  </a:lnTo>
                  <a:lnTo>
                    <a:pt x="145" y="29"/>
                  </a:lnTo>
                  <a:lnTo>
                    <a:pt x="145" y="29"/>
                  </a:lnTo>
                  <a:lnTo>
                    <a:pt x="145" y="29"/>
                  </a:lnTo>
                  <a:lnTo>
                    <a:pt x="147" y="29"/>
                  </a:lnTo>
                  <a:lnTo>
                    <a:pt x="147" y="26"/>
                  </a:lnTo>
                  <a:lnTo>
                    <a:pt x="147" y="29"/>
                  </a:lnTo>
                  <a:lnTo>
                    <a:pt x="147" y="31"/>
                  </a:lnTo>
                  <a:lnTo>
                    <a:pt x="147" y="31"/>
                  </a:lnTo>
                  <a:lnTo>
                    <a:pt x="147" y="34"/>
                  </a:lnTo>
                  <a:lnTo>
                    <a:pt x="147" y="37"/>
                  </a:lnTo>
                  <a:lnTo>
                    <a:pt x="147" y="37"/>
                  </a:lnTo>
                  <a:lnTo>
                    <a:pt x="147" y="37"/>
                  </a:lnTo>
                  <a:lnTo>
                    <a:pt x="150" y="37"/>
                  </a:lnTo>
                  <a:lnTo>
                    <a:pt x="150" y="37"/>
                  </a:lnTo>
                  <a:lnTo>
                    <a:pt x="153" y="37"/>
                  </a:lnTo>
                  <a:lnTo>
                    <a:pt x="153" y="37"/>
                  </a:lnTo>
                  <a:lnTo>
                    <a:pt x="153" y="37"/>
                  </a:lnTo>
                  <a:lnTo>
                    <a:pt x="155" y="39"/>
                  </a:lnTo>
                  <a:lnTo>
                    <a:pt x="155" y="39"/>
                  </a:lnTo>
                  <a:lnTo>
                    <a:pt x="155" y="39"/>
                  </a:lnTo>
                  <a:lnTo>
                    <a:pt x="155" y="37"/>
                  </a:lnTo>
                  <a:lnTo>
                    <a:pt x="158" y="37"/>
                  </a:lnTo>
                  <a:lnTo>
                    <a:pt x="158" y="34"/>
                  </a:lnTo>
                  <a:lnTo>
                    <a:pt x="160" y="34"/>
                  </a:lnTo>
                  <a:lnTo>
                    <a:pt x="160" y="34"/>
                  </a:lnTo>
                  <a:lnTo>
                    <a:pt x="163" y="37"/>
                  </a:lnTo>
                  <a:lnTo>
                    <a:pt x="163" y="34"/>
                  </a:lnTo>
                  <a:lnTo>
                    <a:pt x="163" y="31"/>
                  </a:lnTo>
                  <a:lnTo>
                    <a:pt x="163" y="31"/>
                  </a:lnTo>
                  <a:lnTo>
                    <a:pt x="163" y="31"/>
                  </a:lnTo>
                  <a:lnTo>
                    <a:pt x="163" y="29"/>
                  </a:lnTo>
                  <a:lnTo>
                    <a:pt x="166" y="29"/>
                  </a:lnTo>
                  <a:lnTo>
                    <a:pt x="166" y="29"/>
                  </a:lnTo>
                  <a:lnTo>
                    <a:pt x="166" y="29"/>
                  </a:lnTo>
                  <a:lnTo>
                    <a:pt x="166" y="29"/>
                  </a:lnTo>
                  <a:lnTo>
                    <a:pt x="168" y="29"/>
                  </a:lnTo>
                  <a:lnTo>
                    <a:pt x="168" y="26"/>
                  </a:lnTo>
                  <a:lnTo>
                    <a:pt x="168" y="26"/>
                  </a:lnTo>
                  <a:lnTo>
                    <a:pt x="171" y="26"/>
                  </a:lnTo>
                  <a:lnTo>
                    <a:pt x="171" y="26"/>
                  </a:lnTo>
                  <a:lnTo>
                    <a:pt x="173" y="26"/>
                  </a:lnTo>
                  <a:lnTo>
                    <a:pt x="173" y="24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173" y="18"/>
                  </a:lnTo>
                  <a:lnTo>
                    <a:pt x="173" y="18"/>
                  </a:lnTo>
                  <a:lnTo>
                    <a:pt x="173" y="18"/>
                  </a:lnTo>
                  <a:lnTo>
                    <a:pt x="176" y="16"/>
                  </a:lnTo>
                  <a:lnTo>
                    <a:pt x="178" y="13"/>
                  </a:lnTo>
                  <a:lnTo>
                    <a:pt x="178" y="11"/>
                  </a:lnTo>
                  <a:lnTo>
                    <a:pt x="176" y="11"/>
                  </a:lnTo>
                  <a:lnTo>
                    <a:pt x="176" y="8"/>
                  </a:lnTo>
                  <a:lnTo>
                    <a:pt x="176" y="8"/>
                  </a:lnTo>
                  <a:lnTo>
                    <a:pt x="176" y="8"/>
                  </a:lnTo>
                  <a:lnTo>
                    <a:pt x="176" y="8"/>
                  </a:lnTo>
                  <a:lnTo>
                    <a:pt x="178" y="8"/>
                  </a:lnTo>
                  <a:lnTo>
                    <a:pt x="178" y="8"/>
                  </a:lnTo>
                  <a:lnTo>
                    <a:pt x="181" y="6"/>
                  </a:lnTo>
                  <a:lnTo>
                    <a:pt x="181" y="6"/>
                  </a:lnTo>
                  <a:lnTo>
                    <a:pt x="184" y="6"/>
                  </a:lnTo>
                  <a:lnTo>
                    <a:pt x="184" y="6"/>
                  </a:lnTo>
                  <a:lnTo>
                    <a:pt x="184" y="6"/>
                  </a:lnTo>
                  <a:lnTo>
                    <a:pt x="186" y="6"/>
                  </a:lnTo>
                  <a:lnTo>
                    <a:pt x="186" y="3"/>
                  </a:lnTo>
                  <a:lnTo>
                    <a:pt x="186" y="3"/>
                  </a:lnTo>
                  <a:lnTo>
                    <a:pt x="186" y="3"/>
                  </a:lnTo>
                  <a:lnTo>
                    <a:pt x="189" y="3"/>
                  </a:lnTo>
                  <a:lnTo>
                    <a:pt x="189" y="3"/>
                  </a:lnTo>
                  <a:lnTo>
                    <a:pt x="189" y="3"/>
                  </a:lnTo>
                  <a:lnTo>
                    <a:pt x="191" y="0"/>
                  </a:lnTo>
                  <a:lnTo>
                    <a:pt x="191" y="0"/>
                  </a:lnTo>
                  <a:lnTo>
                    <a:pt x="191" y="0"/>
                  </a:lnTo>
                  <a:lnTo>
                    <a:pt x="191" y="3"/>
                  </a:lnTo>
                  <a:lnTo>
                    <a:pt x="191" y="6"/>
                  </a:lnTo>
                  <a:lnTo>
                    <a:pt x="194" y="6"/>
                  </a:lnTo>
                  <a:lnTo>
                    <a:pt x="194" y="6"/>
                  </a:lnTo>
                  <a:lnTo>
                    <a:pt x="197" y="6"/>
                  </a:lnTo>
                  <a:lnTo>
                    <a:pt x="197" y="6"/>
                  </a:lnTo>
                  <a:lnTo>
                    <a:pt x="199" y="6"/>
                  </a:lnTo>
                  <a:lnTo>
                    <a:pt x="199" y="6"/>
                  </a:lnTo>
                  <a:lnTo>
                    <a:pt x="199" y="6"/>
                  </a:lnTo>
                  <a:lnTo>
                    <a:pt x="202" y="6"/>
                  </a:lnTo>
                  <a:lnTo>
                    <a:pt x="202" y="6"/>
                  </a:lnTo>
                  <a:lnTo>
                    <a:pt x="199" y="6"/>
                  </a:lnTo>
                  <a:lnTo>
                    <a:pt x="202" y="6"/>
                  </a:lnTo>
                  <a:lnTo>
                    <a:pt x="204" y="6"/>
                  </a:lnTo>
                  <a:lnTo>
                    <a:pt x="204" y="6"/>
                  </a:lnTo>
                  <a:lnTo>
                    <a:pt x="207" y="6"/>
                  </a:lnTo>
                  <a:lnTo>
                    <a:pt x="207" y="6"/>
                  </a:lnTo>
                  <a:lnTo>
                    <a:pt x="210" y="8"/>
                  </a:lnTo>
                  <a:lnTo>
                    <a:pt x="210" y="11"/>
                  </a:lnTo>
                  <a:lnTo>
                    <a:pt x="212" y="13"/>
                  </a:lnTo>
                  <a:lnTo>
                    <a:pt x="212" y="13"/>
                  </a:lnTo>
                  <a:lnTo>
                    <a:pt x="212" y="13"/>
                  </a:lnTo>
                  <a:lnTo>
                    <a:pt x="215" y="13"/>
                  </a:lnTo>
                  <a:lnTo>
                    <a:pt x="215" y="16"/>
                  </a:lnTo>
                  <a:lnTo>
                    <a:pt x="215" y="16"/>
                  </a:lnTo>
                  <a:lnTo>
                    <a:pt x="215" y="16"/>
                  </a:lnTo>
                  <a:lnTo>
                    <a:pt x="215" y="16"/>
                  </a:lnTo>
                  <a:lnTo>
                    <a:pt x="212" y="16"/>
                  </a:lnTo>
                  <a:lnTo>
                    <a:pt x="212" y="16"/>
                  </a:lnTo>
                  <a:lnTo>
                    <a:pt x="210" y="16"/>
                  </a:lnTo>
                  <a:lnTo>
                    <a:pt x="210" y="13"/>
                  </a:lnTo>
                  <a:lnTo>
                    <a:pt x="210" y="13"/>
                  </a:lnTo>
                  <a:lnTo>
                    <a:pt x="210" y="13"/>
                  </a:lnTo>
                  <a:lnTo>
                    <a:pt x="207" y="16"/>
                  </a:lnTo>
                  <a:lnTo>
                    <a:pt x="207" y="16"/>
                  </a:lnTo>
                  <a:lnTo>
                    <a:pt x="210" y="18"/>
                  </a:lnTo>
                  <a:lnTo>
                    <a:pt x="210" y="18"/>
                  </a:lnTo>
                  <a:lnTo>
                    <a:pt x="210" y="21"/>
                  </a:lnTo>
                  <a:lnTo>
                    <a:pt x="210" y="18"/>
                  </a:lnTo>
                  <a:lnTo>
                    <a:pt x="210" y="18"/>
                  </a:lnTo>
                  <a:lnTo>
                    <a:pt x="207" y="18"/>
                  </a:lnTo>
                  <a:lnTo>
                    <a:pt x="207" y="18"/>
                  </a:lnTo>
                  <a:lnTo>
                    <a:pt x="207" y="18"/>
                  </a:lnTo>
                  <a:lnTo>
                    <a:pt x="207" y="18"/>
                  </a:lnTo>
                  <a:lnTo>
                    <a:pt x="207" y="18"/>
                  </a:lnTo>
                  <a:lnTo>
                    <a:pt x="207" y="21"/>
                  </a:lnTo>
                  <a:lnTo>
                    <a:pt x="207" y="21"/>
                  </a:lnTo>
                  <a:lnTo>
                    <a:pt x="207" y="21"/>
                  </a:lnTo>
                  <a:lnTo>
                    <a:pt x="207" y="21"/>
                  </a:lnTo>
                  <a:lnTo>
                    <a:pt x="207" y="21"/>
                  </a:lnTo>
                  <a:lnTo>
                    <a:pt x="207" y="24"/>
                  </a:lnTo>
                  <a:lnTo>
                    <a:pt x="207" y="24"/>
                  </a:lnTo>
                  <a:lnTo>
                    <a:pt x="204" y="24"/>
                  </a:lnTo>
                  <a:lnTo>
                    <a:pt x="204" y="26"/>
                  </a:lnTo>
                  <a:lnTo>
                    <a:pt x="204" y="26"/>
                  </a:lnTo>
                  <a:lnTo>
                    <a:pt x="204" y="29"/>
                  </a:lnTo>
                  <a:lnTo>
                    <a:pt x="207" y="31"/>
                  </a:lnTo>
                  <a:lnTo>
                    <a:pt x="207" y="31"/>
                  </a:lnTo>
                  <a:lnTo>
                    <a:pt x="210" y="34"/>
                  </a:lnTo>
                  <a:lnTo>
                    <a:pt x="210" y="34"/>
                  </a:lnTo>
                  <a:lnTo>
                    <a:pt x="210" y="37"/>
                  </a:lnTo>
                  <a:lnTo>
                    <a:pt x="207" y="37"/>
                  </a:lnTo>
                  <a:lnTo>
                    <a:pt x="207" y="39"/>
                  </a:lnTo>
                  <a:lnTo>
                    <a:pt x="207" y="39"/>
                  </a:lnTo>
                  <a:lnTo>
                    <a:pt x="207" y="42"/>
                  </a:lnTo>
                  <a:lnTo>
                    <a:pt x="210" y="42"/>
                  </a:lnTo>
                  <a:lnTo>
                    <a:pt x="210" y="42"/>
                  </a:lnTo>
                  <a:lnTo>
                    <a:pt x="210" y="44"/>
                  </a:lnTo>
                  <a:lnTo>
                    <a:pt x="207" y="44"/>
                  </a:lnTo>
                  <a:lnTo>
                    <a:pt x="207" y="44"/>
                  </a:lnTo>
                  <a:lnTo>
                    <a:pt x="207" y="44"/>
                  </a:lnTo>
                  <a:lnTo>
                    <a:pt x="207" y="44"/>
                  </a:lnTo>
                  <a:lnTo>
                    <a:pt x="207" y="44"/>
                  </a:lnTo>
                  <a:lnTo>
                    <a:pt x="207" y="44"/>
                  </a:lnTo>
                  <a:lnTo>
                    <a:pt x="204" y="47"/>
                  </a:lnTo>
                  <a:lnTo>
                    <a:pt x="204" y="47"/>
                  </a:lnTo>
                  <a:lnTo>
                    <a:pt x="204" y="47"/>
                  </a:lnTo>
                  <a:lnTo>
                    <a:pt x="204" y="47"/>
                  </a:lnTo>
                  <a:lnTo>
                    <a:pt x="204" y="47"/>
                  </a:lnTo>
                  <a:lnTo>
                    <a:pt x="204" y="44"/>
                  </a:lnTo>
                  <a:lnTo>
                    <a:pt x="202" y="47"/>
                  </a:lnTo>
                  <a:lnTo>
                    <a:pt x="202" y="47"/>
                  </a:lnTo>
                  <a:lnTo>
                    <a:pt x="199" y="50"/>
                  </a:lnTo>
                  <a:lnTo>
                    <a:pt x="199" y="50"/>
                  </a:lnTo>
                  <a:lnTo>
                    <a:pt x="199" y="52"/>
                  </a:lnTo>
                  <a:lnTo>
                    <a:pt x="202" y="52"/>
                  </a:lnTo>
                  <a:lnTo>
                    <a:pt x="202" y="52"/>
                  </a:lnTo>
                  <a:lnTo>
                    <a:pt x="202" y="52"/>
                  </a:lnTo>
                  <a:lnTo>
                    <a:pt x="199" y="52"/>
                  </a:lnTo>
                  <a:lnTo>
                    <a:pt x="199" y="55"/>
                  </a:lnTo>
                  <a:lnTo>
                    <a:pt x="199" y="55"/>
                  </a:lnTo>
                  <a:lnTo>
                    <a:pt x="199" y="55"/>
                  </a:lnTo>
                  <a:lnTo>
                    <a:pt x="199" y="55"/>
                  </a:lnTo>
                  <a:lnTo>
                    <a:pt x="202" y="57"/>
                  </a:lnTo>
                  <a:lnTo>
                    <a:pt x="202" y="55"/>
                  </a:lnTo>
                  <a:lnTo>
                    <a:pt x="202" y="55"/>
                  </a:lnTo>
                  <a:lnTo>
                    <a:pt x="204" y="57"/>
                  </a:lnTo>
                  <a:lnTo>
                    <a:pt x="207" y="57"/>
                  </a:lnTo>
                  <a:lnTo>
                    <a:pt x="207" y="57"/>
                  </a:lnTo>
                  <a:lnTo>
                    <a:pt x="207" y="60"/>
                  </a:lnTo>
                  <a:lnTo>
                    <a:pt x="207" y="60"/>
                  </a:lnTo>
                  <a:lnTo>
                    <a:pt x="207" y="60"/>
                  </a:lnTo>
                  <a:lnTo>
                    <a:pt x="207" y="63"/>
                  </a:lnTo>
                  <a:lnTo>
                    <a:pt x="210" y="63"/>
                  </a:lnTo>
                  <a:lnTo>
                    <a:pt x="210" y="63"/>
                  </a:lnTo>
                  <a:lnTo>
                    <a:pt x="210" y="63"/>
                  </a:lnTo>
                  <a:lnTo>
                    <a:pt x="210" y="63"/>
                  </a:lnTo>
                  <a:lnTo>
                    <a:pt x="212" y="63"/>
                  </a:lnTo>
                  <a:lnTo>
                    <a:pt x="215" y="63"/>
                  </a:lnTo>
                  <a:lnTo>
                    <a:pt x="215" y="63"/>
                  </a:lnTo>
                  <a:lnTo>
                    <a:pt x="217" y="63"/>
                  </a:lnTo>
                  <a:lnTo>
                    <a:pt x="217" y="63"/>
                  </a:lnTo>
                  <a:lnTo>
                    <a:pt x="220" y="63"/>
                  </a:lnTo>
                  <a:lnTo>
                    <a:pt x="220" y="63"/>
                  </a:lnTo>
                  <a:lnTo>
                    <a:pt x="222" y="63"/>
                  </a:lnTo>
                  <a:lnTo>
                    <a:pt x="222" y="63"/>
                  </a:lnTo>
                  <a:lnTo>
                    <a:pt x="222" y="63"/>
                  </a:lnTo>
                  <a:lnTo>
                    <a:pt x="222" y="60"/>
                  </a:lnTo>
                  <a:lnTo>
                    <a:pt x="222" y="60"/>
                  </a:lnTo>
                  <a:lnTo>
                    <a:pt x="222" y="60"/>
                  </a:lnTo>
                  <a:lnTo>
                    <a:pt x="222" y="57"/>
                  </a:lnTo>
                  <a:lnTo>
                    <a:pt x="222" y="57"/>
                  </a:lnTo>
                  <a:lnTo>
                    <a:pt x="222" y="57"/>
                  </a:lnTo>
                  <a:lnTo>
                    <a:pt x="222" y="57"/>
                  </a:lnTo>
                  <a:lnTo>
                    <a:pt x="222" y="57"/>
                  </a:lnTo>
                  <a:lnTo>
                    <a:pt x="222" y="57"/>
                  </a:lnTo>
                  <a:lnTo>
                    <a:pt x="222" y="57"/>
                  </a:lnTo>
                  <a:lnTo>
                    <a:pt x="222" y="57"/>
                  </a:lnTo>
                  <a:lnTo>
                    <a:pt x="222" y="57"/>
                  </a:lnTo>
                  <a:lnTo>
                    <a:pt x="222" y="57"/>
                  </a:lnTo>
                  <a:lnTo>
                    <a:pt x="222" y="57"/>
                  </a:lnTo>
                  <a:lnTo>
                    <a:pt x="222" y="60"/>
                  </a:lnTo>
                  <a:lnTo>
                    <a:pt x="220" y="60"/>
                  </a:lnTo>
                  <a:lnTo>
                    <a:pt x="220" y="60"/>
                  </a:lnTo>
                  <a:lnTo>
                    <a:pt x="220" y="57"/>
                  </a:lnTo>
                  <a:lnTo>
                    <a:pt x="217" y="55"/>
                  </a:lnTo>
                  <a:lnTo>
                    <a:pt x="217" y="55"/>
                  </a:lnTo>
                  <a:lnTo>
                    <a:pt x="217" y="52"/>
                  </a:lnTo>
                  <a:lnTo>
                    <a:pt x="217" y="52"/>
                  </a:lnTo>
                  <a:lnTo>
                    <a:pt x="217" y="52"/>
                  </a:lnTo>
                  <a:lnTo>
                    <a:pt x="220" y="52"/>
                  </a:lnTo>
                  <a:lnTo>
                    <a:pt x="220" y="52"/>
                  </a:lnTo>
                  <a:lnTo>
                    <a:pt x="222" y="50"/>
                  </a:lnTo>
                  <a:lnTo>
                    <a:pt x="222" y="50"/>
                  </a:lnTo>
                  <a:lnTo>
                    <a:pt x="225" y="50"/>
                  </a:lnTo>
                  <a:lnTo>
                    <a:pt x="225" y="47"/>
                  </a:lnTo>
                  <a:lnTo>
                    <a:pt x="225" y="50"/>
                  </a:lnTo>
                  <a:lnTo>
                    <a:pt x="228" y="50"/>
                  </a:lnTo>
                  <a:lnTo>
                    <a:pt x="228" y="50"/>
                  </a:lnTo>
                  <a:lnTo>
                    <a:pt x="228" y="47"/>
                  </a:lnTo>
                  <a:lnTo>
                    <a:pt x="228" y="47"/>
                  </a:lnTo>
                  <a:lnTo>
                    <a:pt x="225" y="47"/>
                  </a:lnTo>
                  <a:lnTo>
                    <a:pt x="225" y="44"/>
                  </a:lnTo>
                  <a:lnTo>
                    <a:pt x="225" y="44"/>
                  </a:lnTo>
                  <a:lnTo>
                    <a:pt x="228" y="44"/>
                  </a:lnTo>
                  <a:lnTo>
                    <a:pt x="230" y="44"/>
                  </a:lnTo>
                  <a:lnTo>
                    <a:pt x="230" y="47"/>
                  </a:lnTo>
                  <a:lnTo>
                    <a:pt x="230" y="47"/>
                  </a:lnTo>
                  <a:lnTo>
                    <a:pt x="230" y="47"/>
                  </a:lnTo>
                  <a:lnTo>
                    <a:pt x="233" y="47"/>
                  </a:lnTo>
                  <a:lnTo>
                    <a:pt x="230" y="47"/>
                  </a:lnTo>
                  <a:lnTo>
                    <a:pt x="230" y="50"/>
                  </a:lnTo>
                  <a:lnTo>
                    <a:pt x="233" y="50"/>
                  </a:lnTo>
                  <a:lnTo>
                    <a:pt x="233" y="52"/>
                  </a:lnTo>
                  <a:lnTo>
                    <a:pt x="235" y="52"/>
                  </a:lnTo>
                  <a:lnTo>
                    <a:pt x="233" y="50"/>
                  </a:lnTo>
                  <a:lnTo>
                    <a:pt x="235" y="47"/>
                  </a:lnTo>
                  <a:lnTo>
                    <a:pt x="233" y="47"/>
                  </a:lnTo>
                  <a:lnTo>
                    <a:pt x="233" y="47"/>
                  </a:lnTo>
                  <a:lnTo>
                    <a:pt x="233" y="44"/>
                  </a:lnTo>
                  <a:lnTo>
                    <a:pt x="233" y="44"/>
                  </a:lnTo>
                  <a:lnTo>
                    <a:pt x="233" y="44"/>
                  </a:lnTo>
                  <a:lnTo>
                    <a:pt x="233" y="44"/>
                  </a:lnTo>
                  <a:lnTo>
                    <a:pt x="233" y="44"/>
                  </a:lnTo>
                  <a:lnTo>
                    <a:pt x="233" y="44"/>
                  </a:lnTo>
                  <a:lnTo>
                    <a:pt x="233" y="44"/>
                  </a:lnTo>
                  <a:lnTo>
                    <a:pt x="235" y="44"/>
                  </a:lnTo>
                  <a:lnTo>
                    <a:pt x="235" y="44"/>
                  </a:lnTo>
                  <a:lnTo>
                    <a:pt x="235" y="44"/>
                  </a:lnTo>
                  <a:lnTo>
                    <a:pt x="235" y="44"/>
                  </a:lnTo>
                  <a:lnTo>
                    <a:pt x="235" y="44"/>
                  </a:lnTo>
                  <a:lnTo>
                    <a:pt x="235" y="44"/>
                  </a:lnTo>
                  <a:lnTo>
                    <a:pt x="238" y="44"/>
                  </a:lnTo>
                  <a:lnTo>
                    <a:pt x="238" y="44"/>
                  </a:lnTo>
                  <a:lnTo>
                    <a:pt x="238" y="44"/>
                  </a:lnTo>
                  <a:lnTo>
                    <a:pt x="238" y="44"/>
                  </a:lnTo>
                  <a:lnTo>
                    <a:pt x="238" y="42"/>
                  </a:lnTo>
                  <a:lnTo>
                    <a:pt x="238" y="44"/>
                  </a:lnTo>
                  <a:lnTo>
                    <a:pt x="241" y="44"/>
                  </a:lnTo>
                  <a:lnTo>
                    <a:pt x="241" y="44"/>
                  </a:lnTo>
                  <a:lnTo>
                    <a:pt x="241" y="44"/>
                  </a:lnTo>
                  <a:lnTo>
                    <a:pt x="241" y="44"/>
                  </a:lnTo>
                  <a:lnTo>
                    <a:pt x="241" y="44"/>
                  </a:lnTo>
                  <a:lnTo>
                    <a:pt x="241" y="47"/>
                  </a:lnTo>
                  <a:lnTo>
                    <a:pt x="241" y="47"/>
                  </a:lnTo>
                  <a:lnTo>
                    <a:pt x="241" y="47"/>
                  </a:lnTo>
                  <a:lnTo>
                    <a:pt x="241" y="50"/>
                  </a:lnTo>
                  <a:lnTo>
                    <a:pt x="241" y="52"/>
                  </a:lnTo>
                  <a:lnTo>
                    <a:pt x="241" y="52"/>
                  </a:lnTo>
                  <a:lnTo>
                    <a:pt x="243" y="55"/>
                  </a:lnTo>
                  <a:lnTo>
                    <a:pt x="243" y="57"/>
                  </a:lnTo>
                  <a:lnTo>
                    <a:pt x="243" y="57"/>
                  </a:lnTo>
                  <a:lnTo>
                    <a:pt x="243" y="57"/>
                  </a:lnTo>
                  <a:lnTo>
                    <a:pt x="243" y="60"/>
                  </a:lnTo>
                  <a:lnTo>
                    <a:pt x="243" y="60"/>
                  </a:lnTo>
                  <a:lnTo>
                    <a:pt x="243" y="63"/>
                  </a:lnTo>
                  <a:lnTo>
                    <a:pt x="243" y="63"/>
                  </a:lnTo>
                  <a:lnTo>
                    <a:pt x="243" y="63"/>
                  </a:lnTo>
                  <a:lnTo>
                    <a:pt x="243" y="63"/>
                  </a:lnTo>
                  <a:lnTo>
                    <a:pt x="246" y="63"/>
                  </a:lnTo>
                  <a:lnTo>
                    <a:pt x="246" y="63"/>
                  </a:lnTo>
                  <a:lnTo>
                    <a:pt x="246" y="63"/>
                  </a:lnTo>
                  <a:lnTo>
                    <a:pt x="246" y="65"/>
                  </a:lnTo>
                  <a:lnTo>
                    <a:pt x="248" y="65"/>
                  </a:lnTo>
                  <a:lnTo>
                    <a:pt x="248" y="65"/>
                  </a:lnTo>
                  <a:lnTo>
                    <a:pt x="248" y="65"/>
                  </a:lnTo>
                  <a:lnTo>
                    <a:pt x="248" y="65"/>
                  </a:lnTo>
                  <a:lnTo>
                    <a:pt x="251" y="65"/>
                  </a:lnTo>
                  <a:lnTo>
                    <a:pt x="254" y="68"/>
                  </a:lnTo>
                  <a:lnTo>
                    <a:pt x="256" y="68"/>
                  </a:lnTo>
                  <a:lnTo>
                    <a:pt x="256" y="68"/>
                  </a:lnTo>
                  <a:lnTo>
                    <a:pt x="256" y="68"/>
                  </a:lnTo>
                  <a:lnTo>
                    <a:pt x="256" y="68"/>
                  </a:lnTo>
                  <a:lnTo>
                    <a:pt x="254" y="70"/>
                  </a:lnTo>
                  <a:lnTo>
                    <a:pt x="254" y="70"/>
                  </a:lnTo>
                  <a:lnTo>
                    <a:pt x="256" y="70"/>
                  </a:lnTo>
                  <a:lnTo>
                    <a:pt x="256" y="73"/>
                  </a:lnTo>
                  <a:lnTo>
                    <a:pt x="256" y="73"/>
                  </a:lnTo>
                  <a:lnTo>
                    <a:pt x="259" y="73"/>
                  </a:lnTo>
                  <a:lnTo>
                    <a:pt x="256" y="73"/>
                  </a:lnTo>
                  <a:lnTo>
                    <a:pt x="256" y="76"/>
                  </a:lnTo>
                  <a:lnTo>
                    <a:pt x="259" y="76"/>
                  </a:lnTo>
                  <a:lnTo>
                    <a:pt x="259" y="76"/>
                  </a:lnTo>
                  <a:lnTo>
                    <a:pt x="259" y="76"/>
                  </a:lnTo>
                  <a:lnTo>
                    <a:pt x="261" y="78"/>
                  </a:lnTo>
                  <a:lnTo>
                    <a:pt x="261" y="78"/>
                  </a:lnTo>
                  <a:lnTo>
                    <a:pt x="264" y="78"/>
                  </a:lnTo>
                  <a:lnTo>
                    <a:pt x="264" y="78"/>
                  </a:lnTo>
                  <a:lnTo>
                    <a:pt x="264" y="78"/>
                  </a:lnTo>
                  <a:lnTo>
                    <a:pt x="264" y="78"/>
                  </a:lnTo>
                  <a:lnTo>
                    <a:pt x="266" y="81"/>
                  </a:lnTo>
                  <a:lnTo>
                    <a:pt x="266" y="81"/>
                  </a:lnTo>
                  <a:lnTo>
                    <a:pt x="269" y="78"/>
                  </a:lnTo>
                  <a:lnTo>
                    <a:pt x="269" y="78"/>
                  </a:lnTo>
                  <a:lnTo>
                    <a:pt x="269" y="81"/>
                  </a:lnTo>
                  <a:lnTo>
                    <a:pt x="269" y="81"/>
                  </a:lnTo>
                  <a:lnTo>
                    <a:pt x="272" y="81"/>
                  </a:lnTo>
                  <a:lnTo>
                    <a:pt x="272" y="81"/>
                  </a:lnTo>
                  <a:lnTo>
                    <a:pt x="274" y="83"/>
                  </a:lnTo>
                  <a:lnTo>
                    <a:pt x="274" y="83"/>
                  </a:lnTo>
                  <a:lnTo>
                    <a:pt x="274" y="83"/>
                  </a:lnTo>
                  <a:lnTo>
                    <a:pt x="274" y="83"/>
                  </a:lnTo>
                  <a:lnTo>
                    <a:pt x="277" y="83"/>
                  </a:lnTo>
                  <a:lnTo>
                    <a:pt x="277" y="86"/>
                  </a:lnTo>
                  <a:lnTo>
                    <a:pt x="274" y="86"/>
                  </a:lnTo>
                  <a:lnTo>
                    <a:pt x="274" y="89"/>
                  </a:lnTo>
                  <a:lnTo>
                    <a:pt x="272" y="89"/>
                  </a:lnTo>
                  <a:lnTo>
                    <a:pt x="272" y="91"/>
                  </a:lnTo>
                  <a:lnTo>
                    <a:pt x="272" y="91"/>
                  </a:lnTo>
                  <a:lnTo>
                    <a:pt x="274" y="91"/>
                  </a:lnTo>
                  <a:lnTo>
                    <a:pt x="272" y="91"/>
                  </a:lnTo>
                  <a:lnTo>
                    <a:pt x="272" y="94"/>
                  </a:lnTo>
                  <a:lnTo>
                    <a:pt x="272" y="94"/>
                  </a:lnTo>
                  <a:lnTo>
                    <a:pt x="274" y="94"/>
                  </a:lnTo>
                  <a:lnTo>
                    <a:pt x="272" y="94"/>
                  </a:lnTo>
                  <a:lnTo>
                    <a:pt x="272" y="94"/>
                  </a:lnTo>
                  <a:lnTo>
                    <a:pt x="272" y="94"/>
                  </a:lnTo>
                  <a:lnTo>
                    <a:pt x="272" y="96"/>
                  </a:lnTo>
                  <a:lnTo>
                    <a:pt x="274" y="96"/>
                  </a:lnTo>
                  <a:lnTo>
                    <a:pt x="272" y="96"/>
                  </a:lnTo>
                  <a:lnTo>
                    <a:pt x="272" y="96"/>
                  </a:lnTo>
                  <a:lnTo>
                    <a:pt x="269" y="94"/>
                  </a:lnTo>
                  <a:lnTo>
                    <a:pt x="269" y="94"/>
                  </a:lnTo>
                  <a:lnTo>
                    <a:pt x="272" y="91"/>
                  </a:lnTo>
                  <a:lnTo>
                    <a:pt x="269" y="91"/>
                  </a:lnTo>
                  <a:lnTo>
                    <a:pt x="266" y="89"/>
                  </a:lnTo>
                  <a:lnTo>
                    <a:pt x="264" y="91"/>
                  </a:lnTo>
                  <a:lnTo>
                    <a:pt x="264" y="91"/>
                  </a:lnTo>
                  <a:lnTo>
                    <a:pt x="264" y="94"/>
                  </a:lnTo>
                  <a:lnTo>
                    <a:pt x="264" y="94"/>
                  </a:lnTo>
                  <a:lnTo>
                    <a:pt x="266" y="96"/>
                  </a:lnTo>
                  <a:lnTo>
                    <a:pt x="266" y="96"/>
                  </a:lnTo>
                  <a:lnTo>
                    <a:pt x="269" y="96"/>
                  </a:lnTo>
                  <a:lnTo>
                    <a:pt x="269" y="96"/>
                  </a:lnTo>
                  <a:lnTo>
                    <a:pt x="269" y="96"/>
                  </a:lnTo>
                  <a:lnTo>
                    <a:pt x="266" y="96"/>
                  </a:lnTo>
                  <a:lnTo>
                    <a:pt x="266" y="99"/>
                  </a:lnTo>
                  <a:lnTo>
                    <a:pt x="266" y="99"/>
                  </a:lnTo>
                  <a:lnTo>
                    <a:pt x="266" y="101"/>
                  </a:lnTo>
                  <a:lnTo>
                    <a:pt x="266" y="101"/>
                  </a:lnTo>
                  <a:lnTo>
                    <a:pt x="266" y="101"/>
                  </a:lnTo>
                  <a:lnTo>
                    <a:pt x="266" y="104"/>
                  </a:lnTo>
                  <a:lnTo>
                    <a:pt x="266" y="104"/>
                  </a:lnTo>
                  <a:lnTo>
                    <a:pt x="266" y="104"/>
                  </a:lnTo>
                  <a:lnTo>
                    <a:pt x="266" y="104"/>
                  </a:lnTo>
                  <a:lnTo>
                    <a:pt x="266" y="104"/>
                  </a:lnTo>
                  <a:lnTo>
                    <a:pt x="264" y="107"/>
                  </a:lnTo>
                  <a:lnTo>
                    <a:pt x="266" y="107"/>
                  </a:lnTo>
                  <a:lnTo>
                    <a:pt x="269" y="107"/>
                  </a:lnTo>
                  <a:lnTo>
                    <a:pt x="272" y="109"/>
                  </a:lnTo>
                  <a:lnTo>
                    <a:pt x="274" y="112"/>
                  </a:lnTo>
                  <a:lnTo>
                    <a:pt x="272" y="112"/>
                  </a:lnTo>
                  <a:lnTo>
                    <a:pt x="272" y="112"/>
                  </a:lnTo>
                  <a:lnTo>
                    <a:pt x="272" y="112"/>
                  </a:lnTo>
                  <a:lnTo>
                    <a:pt x="272" y="114"/>
                  </a:lnTo>
                  <a:lnTo>
                    <a:pt x="272" y="114"/>
                  </a:lnTo>
                  <a:lnTo>
                    <a:pt x="272" y="114"/>
                  </a:lnTo>
                  <a:lnTo>
                    <a:pt x="269" y="117"/>
                  </a:lnTo>
                  <a:lnTo>
                    <a:pt x="266" y="117"/>
                  </a:lnTo>
                  <a:lnTo>
                    <a:pt x="264" y="117"/>
                  </a:lnTo>
                  <a:lnTo>
                    <a:pt x="264" y="117"/>
                  </a:lnTo>
                  <a:lnTo>
                    <a:pt x="264" y="114"/>
                  </a:lnTo>
                  <a:lnTo>
                    <a:pt x="264" y="114"/>
                  </a:lnTo>
                  <a:lnTo>
                    <a:pt x="261" y="114"/>
                  </a:lnTo>
                  <a:lnTo>
                    <a:pt x="261" y="114"/>
                  </a:lnTo>
                  <a:lnTo>
                    <a:pt x="261" y="114"/>
                  </a:lnTo>
                  <a:lnTo>
                    <a:pt x="259" y="114"/>
                  </a:lnTo>
                  <a:lnTo>
                    <a:pt x="259" y="114"/>
                  </a:lnTo>
                  <a:lnTo>
                    <a:pt x="256" y="114"/>
                  </a:lnTo>
                  <a:lnTo>
                    <a:pt x="256" y="114"/>
                  </a:lnTo>
                  <a:lnTo>
                    <a:pt x="254" y="114"/>
                  </a:lnTo>
                  <a:lnTo>
                    <a:pt x="254" y="117"/>
                  </a:lnTo>
                  <a:lnTo>
                    <a:pt x="254" y="117"/>
                  </a:lnTo>
                  <a:lnTo>
                    <a:pt x="251" y="120"/>
                  </a:lnTo>
                  <a:lnTo>
                    <a:pt x="251" y="120"/>
                  </a:lnTo>
                  <a:lnTo>
                    <a:pt x="254" y="120"/>
                  </a:lnTo>
                  <a:lnTo>
                    <a:pt x="254" y="120"/>
                  </a:lnTo>
                  <a:lnTo>
                    <a:pt x="254" y="122"/>
                  </a:lnTo>
                  <a:lnTo>
                    <a:pt x="254" y="122"/>
                  </a:lnTo>
                  <a:lnTo>
                    <a:pt x="254" y="122"/>
                  </a:lnTo>
                  <a:lnTo>
                    <a:pt x="254" y="122"/>
                  </a:lnTo>
                  <a:lnTo>
                    <a:pt x="254" y="122"/>
                  </a:lnTo>
                  <a:lnTo>
                    <a:pt x="256" y="125"/>
                  </a:lnTo>
                  <a:lnTo>
                    <a:pt x="256" y="125"/>
                  </a:lnTo>
                  <a:lnTo>
                    <a:pt x="256" y="125"/>
                  </a:lnTo>
                  <a:lnTo>
                    <a:pt x="256" y="127"/>
                  </a:lnTo>
                  <a:lnTo>
                    <a:pt x="256" y="127"/>
                  </a:lnTo>
                  <a:lnTo>
                    <a:pt x="254" y="127"/>
                  </a:lnTo>
                  <a:lnTo>
                    <a:pt x="254" y="127"/>
                  </a:lnTo>
                  <a:lnTo>
                    <a:pt x="254" y="127"/>
                  </a:lnTo>
                  <a:lnTo>
                    <a:pt x="251" y="127"/>
                  </a:lnTo>
                  <a:lnTo>
                    <a:pt x="251" y="127"/>
                  </a:lnTo>
                  <a:lnTo>
                    <a:pt x="251" y="127"/>
                  </a:lnTo>
                  <a:lnTo>
                    <a:pt x="251" y="127"/>
                  </a:lnTo>
                  <a:lnTo>
                    <a:pt x="248" y="127"/>
                  </a:lnTo>
                  <a:lnTo>
                    <a:pt x="248" y="125"/>
                  </a:lnTo>
                  <a:lnTo>
                    <a:pt x="246" y="125"/>
                  </a:lnTo>
                  <a:lnTo>
                    <a:pt x="243" y="125"/>
                  </a:lnTo>
                  <a:lnTo>
                    <a:pt x="246" y="127"/>
                  </a:lnTo>
                  <a:lnTo>
                    <a:pt x="243" y="130"/>
                  </a:lnTo>
                  <a:lnTo>
                    <a:pt x="246" y="130"/>
                  </a:lnTo>
                  <a:lnTo>
                    <a:pt x="246" y="130"/>
                  </a:lnTo>
                  <a:lnTo>
                    <a:pt x="246" y="127"/>
                  </a:lnTo>
                  <a:lnTo>
                    <a:pt x="246" y="127"/>
                  </a:lnTo>
                  <a:lnTo>
                    <a:pt x="246" y="127"/>
                  </a:lnTo>
                  <a:lnTo>
                    <a:pt x="246" y="127"/>
                  </a:lnTo>
                  <a:lnTo>
                    <a:pt x="248" y="127"/>
                  </a:lnTo>
                  <a:lnTo>
                    <a:pt x="248" y="127"/>
                  </a:lnTo>
                  <a:lnTo>
                    <a:pt x="248" y="127"/>
                  </a:lnTo>
                  <a:lnTo>
                    <a:pt x="248" y="127"/>
                  </a:lnTo>
                  <a:lnTo>
                    <a:pt x="248" y="130"/>
                  </a:lnTo>
                  <a:lnTo>
                    <a:pt x="248" y="130"/>
                  </a:lnTo>
                  <a:lnTo>
                    <a:pt x="246" y="130"/>
                  </a:lnTo>
                  <a:lnTo>
                    <a:pt x="246" y="133"/>
                  </a:lnTo>
                  <a:lnTo>
                    <a:pt x="248" y="133"/>
                  </a:lnTo>
                  <a:lnTo>
                    <a:pt x="248" y="133"/>
                  </a:lnTo>
                  <a:lnTo>
                    <a:pt x="248" y="130"/>
                  </a:lnTo>
                  <a:lnTo>
                    <a:pt x="248" y="130"/>
                  </a:lnTo>
                  <a:lnTo>
                    <a:pt x="251" y="130"/>
                  </a:lnTo>
                  <a:lnTo>
                    <a:pt x="251" y="130"/>
                  </a:lnTo>
                  <a:lnTo>
                    <a:pt x="254" y="133"/>
                  </a:lnTo>
                  <a:lnTo>
                    <a:pt x="256" y="135"/>
                  </a:lnTo>
                  <a:lnTo>
                    <a:pt x="256" y="135"/>
                  </a:lnTo>
                  <a:lnTo>
                    <a:pt x="254" y="135"/>
                  </a:lnTo>
                  <a:lnTo>
                    <a:pt x="254" y="135"/>
                  </a:lnTo>
                  <a:lnTo>
                    <a:pt x="256" y="135"/>
                  </a:lnTo>
                  <a:lnTo>
                    <a:pt x="256" y="135"/>
                  </a:lnTo>
                  <a:lnTo>
                    <a:pt x="256" y="135"/>
                  </a:lnTo>
                  <a:lnTo>
                    <a:pt x="256" y="138"/>
                  </a:lnTo>
                  <a:lnTo>
                    <a:pt x="254" y="140"/>
                  </a:lnTo>
                  <a:lnTo>
                    <a:pt x="254" y="140"/>
                  </a:lnTo>
                  <a:lnTo>
                    <a:pt x="254" y="143"/>
                  </a:lnTo>
                  <a:lnTo>
                    <a:pt x="254" y="143"/>
                  </a:lnTo>
                  <a:lnTo>
                    <a:pt x="254" y="143"/>
                  </a:lnTo>
                  <a:lnTo>
                    <a:pt x="254" y="143"/>
                  </a:lnTo>
                  <a:lnTo>
                    <a:pt x="254" y="146"/>
                  </a:lnTo>
                  <a:lnTo>
                    <a:pt x="251" y="146"/>
                  </a:lnTo>
                  <a:lnTo>
                    <a:pt x="248" y="146"/>
                  </a:lnTo>
                  <a:lnTo>
                    <a:pt x="246" y="146"/>
                  </a:lnTo>
                  <a:lnTo>
                    <a:pt x="246" y="146"/>
                  </a:lnTo>
                  <a:lnTo>
                    <a:pt x="246" y="148"/>
                  </a:lnTo>
                  <a:lnTo>
                    <a:pt x="246" y="148"/>
                  </a:lnTo>
                  <a:lnTo>
                    <a:pt x="243" y="151"/>
                  </a:lnTo>
                  <a:lnTo>
                    <a:pt x="243" y="151"/>
                  </a:lnTo>
                  <a:lnTo>
                    <a:pt x="243" y="151"/>
                  </a:lnTo>
                  <a:lnTo>
                    <a:pt x="243" y="151"/>
                  </a:lnTo>
                  <a:lnTo>
                    <a:pt x="243" y="151"/>
                  </a:lnTo>
                  <a:lnTo>
                    <a:pt x="243" y="151"/>
                  </a:lnTo>
                  <a:lnTo>
                    <a:pt x="243" y="153"/>
                  </a:lnTo>
                  <a:lnTo>
                    <a:pt x="243" y="153"/>
                  </a:lnTo>
                  <a:lnTo>
                    <a:pt x="243" y="153"/>
                  </a:lnTo>
                  <a:lnTo>
                    <a:pt x="243" y="156"/>
                  </a:lnTo>
                  <a:lnTo>
                    <a:pt x="243" y="156"/>
                  </a:lnTo>
                  <a:lnTo>
                    <a:pt x="243" y="156"/>
                  </a:lnTo>
                  <a:lnTo>
                    <a:pt x="243" y="156"/>
                  </a:lnTo>
                  <a:lnTo>
                    <a:pt x="243" y="156"/>
                  </a:lnTo>
                  <a:lnTo>
                    <a:pt x="243" y="156"/>
                  </a:lnTo>
                  <a:lnTo>
                    <a:pt x="243" y="156"/>
                  </a:lnTo>
                  <a:lnTo>
                    <a:pt x="243" y="156"/>
                  </a:lnTo>
                  <a:lnTo>
                    <a:pt x="241" y="156"/>
                  </a:lnTo>
                  <a:lnTo>
                    <a:pt x="241" y="156"/>
                  </a:lnTo>
                  <a:lnTo>
                    <a:pt x="241" y="159"/>
                  </a:lnTo>
                  <a:lnTo>
                    <a:pt x="243" y="159"/>
                  </a:lnTo>
                  <a:lnTo>
                    <a:pt x="243" y="159"/>
                  </a:lnTo>
                  <a:lnTo>
                    <a:pt x="243" y="161"/>
                  </a:lnTo>
                  <a:lnTo>
                    <a:pt x="243" y="164"/>
                  </a:lnTo>
                  <a:lnTo>
                    <a:pt x="241" y="164"/>
                  </a:lnTo>
                  <a:lnTo>
                    <a:pt x="241" y="166"/>
                  </a:lnTo>
                  <a:lnTo>
                    <a:pt x="241" y="166"/>
                  </a:lnTo>
                  <a:lnTo>
                    <a:pt x="241" y="169"/>
                  </a:lnTo>
                  <a:lnTo>
                    <a:pt x="241" y="169"/>
                  </a:lnTo>
                  <a:lnTo>
                    <a:pt x="238" y="171"/>
                  </a:lnTo>
                  <a:lnTo>
                    <a:pt x="238" y="171"/>
                  </a:lnTo>
                  <a:lnTo>
                    <a:pt x="238" y="174"/>
                  </a:lnTo>
                  <a:lnTo>
                    <a:pt x="238" y="174"/>
                  </a:lnTo>
                  <a:lnTo>
                    <a:pt x="238" y="177"/>
                  </a:lnTo>
                  <a:lnTo>
                    <a:pt x="238" y="177"/>
                  </a:lnTo>
                  <a:lnTo>
                    <a:pt x="238" y="179"/>
                  </a:lnTo>
                  <a:lnTo>
                    <a:pt x="235" y="179"/>
                  </a:lnTo>
                  <a:lnTo>
                    <a:pt x="235" y="179"/>
                  </a:lnTo>
                  <a:lnTo>
                    <a:pt x="238" y="179"/>
                  </a:lnTo>
                  <a:lnTo>
                    <a:pt x="238" y="179"/>
                  </a:lnTo>
                  <a:lnTo>
                    <a:pt x="241" y="182"/>
                  </a:lnTo>
                  <a:lnTo>
                    <a:pt x="241" y="182"/>
                  </a:lnTo>
                  <a:lnTo>
                    <a:pt x="243" y="182"/>
                  </a:lnTo>
                  <a:lnTo>
                    <a:pt x="243" y="182"/>
                  </a:lnTo>
                  <a:lnTo>
                    <a:pt x="246" y="182"/>
                  </a:lnTo>
                  <a:lnTo>
                    <a:pt x="246" y="179"/>
                  </a:lnTo>
                  <a:lnTo>
                    <a:pt x="246" y="179"/>
                  </a:lnTo>
                  <a:lnTo>
                    <a:pt x="246" y="179"/>
                  </a:lnTo>
                  <a:lnTo>
                    <a:pt x="246" y="177"/>
                  </a:lnTo>
                  <a:lnTo>
                    <a:pt x="246" y="177"/>
                  </a:lnTo>
                  <a:lnTo>
                    <a:pt x="243" y="177"/>
                  </a:lnTo>
                  <a:lnTo>
                    <a:pt x="243" y="177"/>
                  </a:lnTo>
                  <a:lnTo>
                    <a:pt x="243" y="174"/>
                  </a:lnTo>
                  <a:lnTo>
                    <a:pt x="246" y="174"/>
                  </a:lnTo>
                  <a:lnTo>
                    <a:pt x="246" y="174"/>
                  </a:lnTo>
                  <a:lnTo>
                    <a:pt x="248" y="174"/>
                  </a:lnTo>
                  <a:lnTo>
                    <a:pt x="248" y="174"/>
                  </a:lnTo>
                  <a:lnTo>
                    <a:pt x="251" y="174"/>
                  </a:lnTo>
                  <a:lnTo>
                    <a:pt x="251" y="174"/>
                  </a:lnTo>
                  <a:lnTo>
                    <a:pt x="254" y="174"/>
                  </a:lnTo>
                  <a:lnTo>
                    <a:pt x="254" y="174"/>
                  </a:lnTo>
                  <a:lnTo>
                    <a:pt x="256" y="174"/>
                  </a:lnTo>
                  <a:lnTo>
                    <a:pt x="256" y="177"/>
                  </a:lnTo>
                  <a:lnTo>
                    <a:pt x="259" y="177"/>
                  </a:lnTo>
                  <a:lnTo>
                    <a:pt x="259" y="179"/>
                  </a:lnTo>
                  <a:lnTo>
                    <a:pt x="259" y="182"/>
                  </a:lnTo>
                  <a:lnTo>
                    <a:pt x="259" y="182"/>
                  </a:lnTo>
                  <a:lnTo>
                    <a:pt x="259" y="184"/>
                  </a:lnTo>
                  <a:lnTo>
                    <a:pt x="256" y="182"/>
                  </a:lnTo>
                  <a:lnTo>
                    <a:pt x="256" y="182"/>
                  </a:lnTo>
                  <a:lnTo>
                    <a:pt x="256" y="182"/>
                  </a:lnTo>
                  <a:lnTo>
                    <a:pt x="256" y="182"/>
                  </a:lnTo>
                  <a:lnTo>
                    <a:pt x="256" y="184"/>
                  </a:lnTo>
                  <a:lnTo>
                    <a:pt x="254" y="184"/>
                  </a:lnTo>
                  <a:lnTo>
                    <a:pt x="254" y="184"/>
                  </a:lnTo>
                  <a:lnTo>
                    <a:pt x="254" y="184"/>
                  </a:lnTo>
                  <a:lnTo>
                    <a:pt x="254" y="187"/>
                  </a:lnTo>
                  <a:lnTo>
                    <a:pt x="256" y="190"/>
                  </a:lnTo>
                  <a:lnTo>
                    <a:pt x="256" y="192"/>
                  </a:lnTo>
                  <a:lnTo>
                    <a:pt x="256" y="192"/>
                  </a:lnTo>
                  <a:lnTo>
                    <a:pt x="256" y="192"/>
                  </a:lnTo>
                  <a:lnTo>
                    <a:pt x="256" y="192"/>
                  </a:lnTo>
                  <a:lnTo>
                    <a:pt x="256" y="195"/>
                  </a:lnTo>
                  <a:lnTo>
                    <a:pt x="256" y="195"/>
                  </a:lnTo>
                  <a:lnTo>
                    <a:pt x="256" y="195"/>
                  </a:lnTo>
                  <a:lnTo>
                    <a:pt x="256" y="195"/>
                  </a:lnTo>
                  <a:lnTo>
                    <a:pt x="256" y="195"/>
                  </a:lnTo>
                  <a:lnTo>
                    <a:pt x="256" y="197"/>
                  </a:lnTo>
                  <a:lnTo>
                    <a:pt x="256" y="197"/>
                  </a:lnTo>
                  <a:lnTo>
                    <a:pt x="254" y="197"/>
                  </a:lnTo>
                  <a:lnTo>
                    <a:pt x="254" y="197"/>
                  </a:lnTo>
                  <a:lnTo>
                    <a:pt x="254" y="197"/>
                  </a:lnTo>
                  <a:lnTo>
                    <a:pt x="254" y="200"/>
                  </a:lnTo>
                  <a:lnTo>
                    <a:pt x="254" y="203"/>
                  </a:lnTo>
                  <a:lnTo>
                    <a:pt x="254" y="205"/>
                  </a:lnTo>
                  <a:lnTo>
                    <a:pt x="254" y="208"/>
                  </a:lnTo>
                  <a:lnTo>
                    <a:pt x="251" y="210"/>
                  </a:lnTo>
                  <a:lnTo>
                    <a:pt x="251" y="210"/>
                  </a:lnTo>
                  <a:lnTo>
                    <a:pt x="248" y="213"/>
                  </a:lnTo>
                  <a:lnTo>
                    <a:pt x="248" y="213"/>
                  </a:lnTo>
                  <a:lnTo>
                    <a:pt x="246" y="213"/>
                  </a:lnTo>
                  <a:lnTo>
                    <a:pt x="246" y="213"/>
                  </a:lnTo>
                  <a:lnTo>
                    <a:pt x="246" y="216"/>
                  </a:lnTo>
                  <a:lnTo>
                    <a:pt x="246" y="216"/>
                  </a:lnTo>
                  <a:lnTo>
                    <a:pt x="246" y="216"/>
                  </a:lnTo>
                  <a:lnTo>
                    <a:pt x="243" y="216"/>
                  </a:lnTo>
                  <a:lnTo>
                    <a:pt x="241" y="218"/>
                  </a:lnTo>
                  <a:lnTo>
                    <a:pt x="241" y="218"/>
                  </a:lnTo>
                  <a:lnTo>
                    <a:pt x="241" y="218"/>
                  </a:lnTo>
                  <a:lnTo>
                    <a:pt x="238" y="218"/>
                  </a:lnTo>
                  <a:lnTo>
                    <a:pt x="238" y="221"/>
                  </a:lnTo>
                  <a:lnTo>
                    <a:pt x="238" y="221"/>
                  </a:lnTo>
                  <a:lnTo>
                    <a:pt x="238" y="221"/>
                  </a:lnTo>
                  <a:lnTo>
                    <a:pt x="235" y="221"/>
                  </a:lnTo>
                  <a:lnTo>
                    <a:pt x="235" y="221"/>
                  </a:lnTo>
                  <a:lnTo>
                    <a:pt x="235" y="221"/>
                  </a:lnTo>
                  <a:lnTo>
                    <a:pt x="235" y="221"/>
                  </a:lnTo>
                  <a:lnTo>
                    <a:pt x="235" y="218"/>
                  </a:lnTo>
                  <a:lnTo>
                    <a:pt x="235" y="218"/>
                  </a:lnTo>
                  <a:lnTo>
                    <a:pt x="235" y="221"/>
                  </a:lnTo>
                  <a:lnTo>
                    <a:pt x="233" y="221"/>
                  </a:lnTo>
                  <a:lnTo>
                    <a:pt x="233" y="221"/>
                  </a:lnTo>
                  <a:lnTo>
                    <a:pt x="233" y="221"/>
                  </a:lnTo>
                  <a:lnTo>
                    <a:pt x="233" y="221"/>
                  </a:lnTo>
                  <a:lnTo>
                    <a:pt x="230" y="221"/>
                  </a:lnTo>
                  <a:lnTo>
                    <a:pt x="228" y="218"/>
                  </a:lnTo>
                  <a:lnTo>
                    <a:pt x="228" y="218"/>
                  </a:lnTo>
                  <a:lnTo>
                    <a:pt x="228" y="216"/>
                  </a:lnTo>
                  <a:lnTo>
                    <a:pt x="225" y="216"/>
                  </a:lnTo>
                  <a:lnTo>
                    <a:pt x="225" y="216"/>
                  </a:lnTo>
                  <a:lnTo>
                    <a:pt x="225" y="218"/>
                  </a:lnTo>
                  <a:lnTo>
                    <a:pt x="225" y="218"/>
                  </a:lnTo>
                  <a:lnTo>
                    <a:pt x="225" y="218"/>
                  </a:lnTo>
                  <a:lnTo>
                    <a:pt x="225" y="218"/>
                  </a:lnTo>
                  <a:lnTo>
                    <a:pt x="225" y="218"/>
                  </a:lnTo>
                  <a:lnTo>
                    <a:pt x="225" y="216"/>
                  </a:lnTo>
                  <a:lnTo>
                    <a:pt x="222" y="216"/>
                  </a:lnTo>
                  <a:lnTo>
                    <a:pt x="222" y="216"/>
                  </a:lnTo>
                  <a:lnTo>
                    <a:pt x="222" y="218"/>
                  </a:lnTo>
                  <a:lnTo>
                    <a:pt x="222" y="218"/>
                  </a:lnTo>
                  <a:lnTo>
                    <a:pt x="222" y="221"/>
                  </a:lnTo>
                  <a:lnTo>
                    <a:pt x="222" y="221"/>
                  </a:lnTo>
                  <a:lnTo>
                    <a:pt x="222" y="223"/>
                  </a:lnTo>
                  <a:lnTo>
                    <a:pt x="222" y="226"/>
                  </a:lnTo>
                  <a:lnTo>
                    <a:pt x="220" y="226"/>
                  </a:lnTo>
                  <a:lnTo>
                    <a:pt x="220" y="229"/>
                  </a:lnTo>
                  <a:lnTo>
                    <a:pt x="220" y="229"/>
                  </a:lnTo>
                  <a:lnTo>
                    <a:pt x="220" y="229"/>
                  </a:lnTo>
                  <a:lnTo>
                    <a:pt x="220" y="231"/>
                  </a:lnTo>
                  <a:lnTo>
                    <a:pt x="222" y="231"/>
                  </a:lnTo>
                  <a:lnTo>
                    <a:pt x="220" y="234"/>
                  </a:lnTo>
                  <a:lnTo>
                    <a:pt x="220" y="234"/>
                  </a:lnTo>
                  <a:lnTo>
                    <a:pt x="220" y="236"/>
                  </a:lnTo>
                  <a:lnTo>
                    <a:pt x="220" y="239"/>
                  </a:lnTo>
                  <a:lnTo>
                    <a:pt x="220" y="239"/>
                  </a:lnTo>
                  <a:lnTo>
                    <a:pt x="217" y="241"/>
                  </a:lnTo>
                  <a:lnTo>
                    <a:pt x="212" y="244"/>
                  </a:lnTo>
                  <a:lnTo>
                    <a:pt x="212" y="244"/>
                  </a:lnTo>
                  <a:lnTo>
                    <a:pt x="210" y="244"/>
                  </a:lnTo>
                  <a:lnTo>
                    <a:pt x="210" y="244"/>
                  </a:lnTo>
                  <a:lnTo>
                    <a:pt x="210" y="247"/>
                  </a:lnTo>
                  <a:lnTo>
                    <a:pt x="210" y="247"/>
                  </a:lnTo>
                  <a:lnTo>
                    <a:pt x="210" y="247"/>
                  </a:lnTo>
                  <a:lnTo>
                    <a:pt x="210" y="249"/>
                  </a:lnTo>
                  <a:lnTo>
                    <a:pt x="212" y="249"/>
                  </a:lnTo>
                  <a:lnTo>
                    <a:pt x="212" y="249"/>
                  </a:lnTo>
                  <a:lnTo>
                    <a:pt x="212" y="249"/>
                  </a:lnTo>
                  <a:lnTo>
                    <a:pt x="212" y="249"/>
                  </a:lnTo>
                  <a:lnTo>
                    <a:pt x="210" y="249"/>
                  </a:lnTo>
                  <a:lnTo>
                    <a:pt x="207" y="252"/>
                  </a:lnTo>
                  <a:lnTo>
                    <a:pt x="207" y="252"/>
                  </a:lnTo>
                  <a:lnTo>
                    <a:pt x="207" y="252"/>
                  </a:lnTo>
                  <a:lnTo>
                    <a:pt x="207" y="252"/>
                  </a:lnTo>
                  <a:lnTo>
                    <a:pt x="204" y="252"/>
                  </a:lnTo>
                  <a:lnTo>
                    <a:pt x="204" y="252"/>
                  </a:lnTo>
                  <a:lnTo>
                    <a:pt x="204" y="252"/>
                  </a:lnTo>
                  <a:lnTo>
                    <a:pt x="202" y="252"/>
                  </a:lnTo>
                  <a:lnTo>
                    <a:pt x="202" y="252"/>
                  </a:lnTo>
                  <a:lnTo>
                    <a:pt x="202" y="252"/>
                  </a:lnTo>
                  <a:lnTo>
                    <a:pt x="202" y="249"/>
                  </a:lnTo>
                  <a:lnTo>
                    <a:pt x="199" y="249"/>
                  </a:lnTo>
                  <a:lnTo>
                    <a:pt x="199" y="252"/>
                  </a:lnTo>
                  <a:lnTo>
                    <a:pt x="197" y="252"/>
                  </a:lnTo>
                  <a:lnTo>
                    <a:pt x="194" y="249"/>
                  </a:lnTo>
                  <a:lnTo>
                    <a:pt x="194" y="247"/>
                  </a:lnTo>
                  <a:lnTo>
                    <a:pt x="194" y="249"/>
                  </a:lnTo>
                  <a:lnTo>
                    <a:pt x="194" y="252"/>
                  </a:lnTo>
                  <a:lnTo>
                    <a:pt x="194" y="254"/>
                  </a:lnTo>
                  <a:lnTo>
                    <a:pt x="194" y="257"/>
                  </a:lnTo>
                  <a:lnTo>
                    <a:pt x="194" y="257"/>
                  </a:lnTo>
                  <a:lnTo>
                    <a:pt x="194" y="257"/>
                  </a:lnTo>
                  <a:lnTo>
                    <a:pt x="194" y="257"/>
                  </a:lnTo>
                  <a:lnTo>
                    <a:pt x="194" y="260"/>
                  </a:lnTo>
                  <a:lnTo>
                    <a:pt x="194" y="260"/>
                  </a:lnTo>
                  <a:lnTo>
                    <a:pt x="194" y="260"/>
                  </a:lnTo>
                  <a:lnTo>
                    <a:pt x="197" y="262"/>
                  </a:lnTo>
                  <a:lnTo>
                    <a:pt x="197" y="262"/>
                  </a:lnTo>
                  <a:lnTo>
                    <a:pt x="197" y="262"/>
                  </a:lnTo>
                  <a:lnTo>
                    <a:pt x="197" y="262"/>
                  </a:lnTo>
                  <a:lnTo>
                    <a:pt x="197" y="265"/>
                  </a:lnTo>
                  <a:lnTo>
                    <a:pt x="194" y="267"/>
                  </a:lnTo>
                  <a:lnTo>
                    <a:pt x="194" y="267"/>
                  </a:lnTo>
                  <a:lnTo>
                    <a:pt x="194" y="270"/>
                  </a:lnTo>
                  <a:lnTo>
                    <a:pt x="197" y="273"/>
                  </a:lnTo>
                  <a:lnTo>
                    <a:pt x="194" y="273"/>
                  </a:lnTo>
                  <a:lnTo>
                    <a:pt x="194" y="275"/>
                  </a:lnTo>
                  <a:lnTo>
                    <a:pt x="191" y="275"/>
                  </a:lnTo>
                  <a:lnTo>
                    <a:pt x="189" y="275"/>
                  </a:lnTo>
                  <a:lnTo>
                    <a:pt x="186" y="275"/>
                  </a:lnTo>
                  <a:lnTo>
                    <a:pt x="186" y="275"/>
                  </a:lnTo>
                  <a:lnTo>
                    <a:pt x="184" y="275"/>
                  </a:lnTo>
                  <a:lnTo>
                    <a:pt x="184" y="275"/>
                  </a:lnTo>
                  <a:lnTo>
                    <a:pt x="181" y="273"/>
                  </a:lnTo>
                  <a:lnTo>
                    <a:pt x="181" y="270"/>
                  </a:lnTo>
                  <a:lnTo>
                    <a:pt x="181" y="270"/>
                  </a:lnTo>
                  <a:lnTo>
                    <a:pt x="178" y="267"/>
                  </a:lnTo>
                  <a:lnTo>
                    <a:pt x="178" y="267"/>
                  </a:lnTo>
                  <a:lnTo>
                    <a:pt x="176" y="267"/>
                  </a:lnTo>
                  <a:lnTo>
                    <a:pt x="176" y="267"/>
                  </a:lnTo>
                  <a:lnTo>
                    <a:pt x="176" y="267"/>
                  </a:lnTo>
                  <a:lnTo>
                    <a:pt x="173" y="267"/>
                  </a:lnTo>
                  <a:lnTo>
                    <a:pt x="173" y="267"/>
                  </a:lnTo>
                  <a:lnTo>
                    <a:pt x="173" y="267"/>
                  </a:lnTo>
                  <a:lnTo>
                    <a:pt x="171" y="267"/>
                  </a:lnTo>
                  <a:lnTo>
                    <a:pt x="171" y="267"/>
                  </a:lnTo>
                  <a:lnTo>
                    <a:pt x="168" y="267"/>
                  </a:lnTo>
                  <a:lnTo>
                    <a:pt x="166" y="267"/>
                  </a:lnTo>
                  <a:lnTo>
                    <a:pt x="166" y="265"/>
                  </a:lnTo>
                  <a:lnTo>
                    <a:pt x="163" y="265"/>
                  </a:lnTo>
                  <a:lnTo>
                    <a:pt x="163" y="265"/>
                  </a:lnTo>
                  <a:lnTo>
                    <a:pt x="163" y="265"/>
                  </a:lnTo>
                  <a:lnTo>
                    <a:pt x="163" y="265"/>
                  </a:lnTo>
                  <a:lnTo>
                    <a:pt x="160" y="265"/>
                  </a:lnTo>
                  <a:lnTo>
                    <a:pt x="160" y="265"/>
                  </a:lnTo>
                  <a:lnTo>
                    <a:pt x="160" y="265"/>
                  </a:lnTo>
                  <a:lnTo>
                    <a:pt x="158" y="265"/>
                  </a:lnTo>
                  <a:lnTo>
                    <a:pt x="158" y="267"/>
                  </a:lnTo>
                  <a:lnTo>
                    <a:pt x="158" y="267"/>
                  </a:lnTo>
                  <a:lnTo>
                    <a:pt x="158" y="270"/>
                  </a:lnTo>
                  <a:lnTo>
                    <a:pt x="158" y="273"/>
                  </a:lnTo>
                  <a:lnTo>
                    <a:pt x="155" y="273"/>
                  </a:lnTo>
                  <a:lnTo>
                    <a:pt x="155" y="275"/>
                  </a:lnTo>
                  <a:lnTo>
                    <a:pt x="155" y="275"/>
                  </a:lnTo>
                  <a:lnTo>
                    <a:pt x="155" y="275"/>
                  </a:lnTo>
                  <a:lnTo>
                    <a:pt x="155" y="275"/>
                  </a:lnTo>
                  <a:lnTo>
                    <a:pt x="155" y="273"/>
                  </a:lnTo>
                  <a:lnTo>
                    <a:pt x="155" y="270"/>
                  </a:lnTo>
                  <a:lnTo>
                    <a:pt x="155" y="270"/>
                  </a:lnTo>
                  <a:lnTo>
                    <a:pt x="153" y="270"/>
                  </a:lnTo>
                  <a:lnTo>
                    <a:pt x="153" y="270"/>
                  </a:lnTo>
                  <a:lnTo>
                    <a:pt x="153" y="270"/>
                  </a:lnTo>
                  <a:lnTo>
                    <a:pt x="150" y="270"/>
                  </a:lnTo>
                  <a:lnTo>
                    <a:pt x="150" y="270"/>
                  </a:lnTo>
                  <a:lnTo>
                    <a:pt x="147" y="270"/>
                  </a:lnTo>
                  <a:lnTo>
                    <a:pt x="147" y="270"/>
                  </a:lnTo>
                  <a:lnTo>
                    <a:pt x="147" y="270"/>
                  </a:lnTo>
                  <a:lnTo>
                    <a:pt x="145" y="270"/>
                  </a:lnTo>
                  <a:lnTo>
                    <a:pt x="142" y="270"/>
                  </a:lnTo>
                  <a:lnTo>
                    <a:pt x="140" y="270"/>
                  </a:lnTo>
                  <a:lnTo>
                    <a:pt x="140" y="273"/>
                  </a:lnTo>
                  <a:lnTo>
                    <a:pt x="137" y="273"/>
                  </a:lnTo>
                  <a:lnTo>
                    <a:pt x="137" y="275"/>
                  </a:lnTo>
                  <a:lnTo>
                    <a:pt x="137" y="275"/>
                  </a:lnTo>
                  <a:lnTo>
                    <a:pt x="137" y="275"/>
                  </a:lnTo>
                  <a:lnTo>
                    <a:pt x="137" y="275"/>
                  </a:lnTo>
                  <a:lnTo>
                    <a:pt x="137" y="278"/>
                  </a:lnTo>
                  <a:lnTo>
                    <a:pt x="137" y="278"/>
                  </a:lnTo>
                  <a:lnTo>
                    <a:pt x="137" y="278"/>
                  </a:lnTo>
                  <a:lnTo>
                    <a:pt x="134" y="280"/>
                  </a:lnTo>
                  <a:lnTo>
                    <a:pt x="134" y="283"/>
                  </a:lnTo>
                  <a:lnTo>
                    <a:pt x="134" y="283"/>
                  </a:lnTo>
                  <a:lnTo>
                    <a:pt x="134" y="283"/>
                  </a:lnTo>
                  <a:lnTo>
                    <a:pt x="137" y="283"/>
                  </a:lnTo>
                  <a:lnTo>
                    <a:pt x="140" y="283"/>
                  </a:lnTo>
                  <a:lnTo>
                    <a:pt x="140" y="286"/>
                  </a:lnTo>
                  <a:lnTo>
                    <a:pt x="140" y="286"/>
                  </a:lnTo>
                  <a:lnTo>
                    <a:pt x="142" y="286"/>
                  </a:lnTo>
                  <a:lnTo>
                    <a:pt x="142" y="288"/>
                  </a:lnTo>
                  <a:lnTo>
                    <a:pt x="142" y="288"/>
                  </a:lnTo>
                  <a:lnTo>
                    <a:pt x="142" y="291"/>
                  </a:lnTo>
                  <a:lnTo>
                    <a:pt x="142" y="291"/>
                  </a:lnTo>
                  <a:lnTo>
                    <a:pt x="142" y="293"/>
                  </a:lnTo>
                  <a:lnTo>
                    <a:pt x="142" y="293"/>
                  </a:lnTo>
                  <a:lnTo>
                    <a:pt x="142" y="293"/>
                  </a:lnTo>
                  <a:lnTo>
                    <a:pt x="142" y="293"/>
                  </a:lnTo>
                  <a:lnTo>
                    <a:pt x="140" y="291"/>
                  </a:lnTo>
                  <a:lnTo>
                    <a:pt x="140" y="291"/>
                  </a:lnTo>
                  <a:lnTo>
                    <a:pt x="140" y="293"/>
                  </a:lnTo>
                  <a:lnTo>
                    <a:pt x="140" y="293"/>
                  </a:lnTo>
                  <a:lnTo>
                    <a:pt x="140" y="296"/>
                  </a:lnTo>
                  <a:lnTo>
                    <a:pt x="140" y="299"/>
                  </a:lnTo>
                  <a:lnTo>
                    <a:pt x="140" y="299"/>
                  </a:lnTo>
                  <a:lnTo>
                    <a:pt x="140" y="301"/>
                  </a:lnTo>
                  <a:lnTo>
                    <a:pt x="140" y="301"/>
                  </a:lnTo>
                  <a:lnTo>
                    <a:pt x="140" y="304"/>
                  </a:lnTo>
                  <a:lnTo>
                    <a:pt x="140" y="306"/>
                  </a:lnTo>
                  <a:lnTo>
                    <a:pt x="140" y="306"/>
                  </a:lnTo>
                  <a:lnTo>
                    <a:pt x="140" y="306"/>
                  </a:lnTo>
                  <a:lnTo>
                    <a:pt x="140" y="306"/>
                  </a:lnTo>
                  <a:lnTo>
                    <a:pt x="140" y="309"/>
                  </a:lnTo>
                  <a:lnTo>
                    <a:pt x="142" y="311"/>
                  </a:lnTo>
                  <a:lnTo>
                    <a:pt x="142" y="314"/>
                  </a:lnTo>
                  <a:lnTo>
                    <a:pt x="145" y="314"/>
                  </a:lnTo>
                  <a:lnTo>
                    <a:pt x="142" y="314"/>
                  </a:lnTo>
                  <a:lnTo>
                    <a:pt x="142" y="314"/>
                  </a:lnTo>
                  <a:lnTo>
                    <a:pt x="142" y="314"/>
                  </a:lnTo>
                  <a:lnTo>
                    <a:pt x="142" y="314"/>
                  </a:lnTo>
                  <a:lnTo>
                    <a:pt x="142" y="317"/>
                  </a:lnTo>
                  <a:lnTo>
                    <a:pt x="142" y="317"/>
                  </a:lnTo>
                  <a:lnTo>
                    <a:pt x="142" y="317"/>
                  </a:lnTo>
                  <a:lnTo>
                    <a:pt x="142" y="317"/>
                  </a:lnTo>
                  <a:lnTo>
                    <a:pt x="142" y="319"/>
                  </a:lnTo>
                  <a:lnTo>
                    <a:pt x="142" y="319"/>
                  </a:lnTo>
                  <a:lnTo>
                    <a:pt x="142" y="317"/>
                  </a:lnTo>
                  <a:lnTo>
                    <a:pt x="142" y="317"/>
                  </a:lnTo>
                  <a:lnTo>
                    <a:pt x="145" y="317"/>
                  </a:lnTo>
                  <a:lnTo>
                    <a:pt x="145" y="319"/>
                  </a:lnTo>
                  <a:lnTo>
                    <a:pt x="145" y="319"/>
                  </a:lnTo>
                  <a:lnTo>
                    <a:pt x="145" y="319"/>
                  </a:lnTo>
                  <a:lnTo>
                    <a:pt x="145" y="319"/>
                  </a:lnTo>
                  <a:lnTo>
                    <a:pt x="145" y="319"/>
                  </a:lnTo>
                  <a:lnTo>
                    <a:pt x="147" y="317"/>
                  </a:lnTo>
                  <a:lnTo>
                    <a:pt x="147" y="317"/>
                  </a:lnTo>
                  <a:lnTo>
                    <a:pt x="147" y="319"/>
                  </a:lnTo>
                  <a:lnTo>
                    <a:pt x="147" y="319"/>
                  </a:lnTo>
                  <a:lnTo>
                    <a:pt x="147" y="319"/>
                  </a:lnTo>
                  <a:lnTo>
                    <a:pt x="147" y="322"/>
                  </a:lnTo>
                  <a:lnTo>
                    <a:pt x="147" y="324"/>
                  </a:lnTo>
                  <a:lnTo>
                    <a:pt x="147" y="327"/>
                  </a:lnTo>
                  <a:lnTo>
                    <a:pt x="147" y="327"/>
                  </a:lnTo>
                  <a:lnTo>
                    <a:pt x="150" y="327"/>
                  </a:lnTo>
                  <a:lnTo>
                    <a:pt x="150" y="327"/>
                  </a:lnTo>
                  <a:lnTo>
                    <a:pt x="150" y="327"/>
                  </a:lnTo>
                  <a:lnTo>
                    <a:pt x="150" y="327"/>
                  </a:lnTo>
                  <a:lnTo>
                    <a:pt x="153" y="327"/>
                  </a:lnTo>
                  <a:lnTo>
                    <a:pt x="153" y="327"/>
                  </a:lnTo>
                  <a:lnTo>
                    <a:pt x="153" y="330"/>
                  </a:lnTo>
                  <a:lnTo>
                    <a:pt x="153" y="330"/>
                  </a:lnTo>
                  <a:lnTo>
                    <a:pt x="150" y="330"/>
                  </a:lnTo>
                  <a:lnTo>
                    <a:pt x="150" y="332"/>
                  </a:lnTo>
                  <a:lnTo>
                    <a:pt x="150" y="332"/>
                  </a:lnTo>
                  <a:lnTo>
                    <a:pt x="150" y="332"/>
                  </a:lnTo>
                  <a:lnTo>
                    <a:pt x="150" y="332"/>
                  </a:lnTo>
                  <a:lnTo>
                    <a:pt x="153" y="335"/>
                  </a:lnTo>
                  <a:lnTo>
                    <a:pt x="153" y="335"/>
                  </a:lnTo>
                  <a:lnTo>
                    <a:pt x="153" y="337"/>
                  </a:lnTo>
                  <a:lnTo>
                    <a:pt x="153" y="340"/>
                  </a:lnTo>
                  <a:lnTo>
                    <a:pt x="153" y="340"/>
                  </a:lnTo>
                  <a:lnTo>
                    <a:pt x="150" y="340"/>
                  </a:lnTo>
                  <a:lnTo>
                    <a:pt x="153" y="343"/>
                  </a:lnTo>
                  <a:lnTo>
                    <a:pt x="153" y="343"/>
                  </a:lnTo>
                  <a:lnTo>
                    <a:pt x="150" y="343"/>
                  </a:lnTo>
                  <a:lnTo>
                    <a:pt x="150" y="343"/>
                  </a:lnTo>
                  <a:lnTo>
                    <a:pt x="147" y="345"/>
                  </a:lnTo>
                  <a:lnTo>
                    <a:pt x="147" y="345"/>
                  </a:lnTo>
                  <a:lnTo>
                    <a:pt x="147" y="345"/>
                  </a:lnTo>
                  <a:lnTo>
                    <a:pt x="147" y="348"/>
                  </a:lnTo>
                  <a:lnTo>
                    <a:pt x="147" y="350"/>
                  </a:lnTo>
                  <a:lnTo>
                    <a:pt x="147" y="350"/>
                  </a:lnTo>
                  <a:lnTo>
                    <a:pt x="147" y="353"/>
                  </a:lnTo>
                  <a:lnTo>
                    <a:pt x="147" y="353"/>
                  </a:lnTo>
                  <a:lnTo>
                    <a:pt x="147" y="353"/>
                  </a:lnTo>
                  <a:lnTo>
                    <a:pt x="147" y="356"/>
                  </a:lnTo>
                  <a:lnTo>
                    <a:pt x="145" y="358"/>
                  </a:lnTo>
                  <a:lnTo>
                    <a:pt x="145" y="361"/>
                  </a:lnTo>
                  <a:lnTo>
                    <a:pt x="145" y="361"/>
                  </a:lnTo>
                  <a:lnTo>
                    <a:pt x="147" y="361"/>
                  </a:lnTo>
                  <a:lnTo>
                    <a:pt x="147" y="361"/>
                  </a:lnTo>
                  <a:lnTo>
                    <a:pt x="147" y="361"/>
                  </a:lnTo>
                  <a:lnTo>
                    <a:pt x="147" y="363"/>
                  </a:lnTo>
                  <a:lnTo>
                    <a:pt x="147" y="363"/>
                  </a:lnTo>
                  <a:lnTo>
                    <a:pt x="150" y="366"/>
                  </a:lnTo>
                  <a:lnTo>
                    <a:pt x="150" y="369"/>
                  </a:lnTo>
                  <a:lnTo>
                    <a:pt x="147" y="369"/>
                  </a:lnTo>
                  <a:lnTo>
                    <a:pt x="147" y="369"/>
                  </a:lnTo>
                  <a:lnTo>
                    <a:pt x="147" y="366"/>
                  </a:lnTo>
                  <a:lnTo>
                    <a:pt x="147" y="369"/>
                  </a:lnTo>
                  <a:lnTo>
                    <a:pt x="147" y="369"/>
                  </a:lnTo>
                  <a:lnTo>
                    <a:pt x="147" y="371"/>
                  </a:lnTo>
                  <a:lnTo>
                    <a:pt x="150" y="374"/>
                  </a:lnTo>
                  <a:lnTo>
                    <a:pt x="150" y="374"/>
                  </a:lnTo>
                  <a:lnTo>
                    <a:pt x="153" y="376"/>
                  </a:lnTo>
                  <a:lnTo>
                    <a:pt x="153" y="376"/>
                  </a:lnTo>
                  <a:lnTo>
                    <a:pt x="153" y="376"/>
                  </a:lnTo>
                  <a:lnTo>
                    <a:pt x="153" y="376"/>
                  </a:lnTo>
                  <a:lnTo>
                    <a:pt x="150" y="376"/>
                  </a:lnTo>
                  <a:lnTo>
                    <a:pt x="150" y="376"/>
                  </a:lnTo>
                  <a:lnTo>
                    <a:pt x="150" y="376"/>
                  </a:lnTo>
                  <a:lnTo>
                    <a:pt x="150" y="374"/>
                  </a:lnTo>
                  <a:lnTo>
                    <a:pt x="150" y="374"/>
                  </a:lnTo>
                  <a:lnTo>
                    <a:pt x="147" y="374"/>
                  </a:lnTo>
                  <a:lnTo>
                    <a:pt x="147" y="374"/>
                  </a:lnTo>
                  <a:lnTo>
                    <a:pt x="145" y="374"/>
                  </a:lnTo>
                  <a:lnTo>
                    <a:pt x="145" y="374"/>
                  </a:lnTo>
                  <a:lnTo>
                    <a:pt x="142" y="374"/>
                  </a:lnTo>
                  <a:lnTo>
                    <a:pt x="142" y="376"/>
                  </a:lnTo>
                  <a:lnTo>
                    <a:pt x="142" y="379"/>
                  </a:lnTo>
                  <a:lnTo>
                    <a:pt x="140" y="379"/>
                  </a:lnTo>
                  <a:lnTo>
                    <a:pt x="140" y="379"/>
                  </a:lnTo>
                  <a:lnTo>
                    <a:pt x="137" y="376"/>
                  </a:lnTo>
                  <a:lnTo>
                    <a:pt x="137" y="376"/>
                  </a:lnTo>
                  <a:lnTo>
                    <a:pt x="137" y="376"/>
                  </a:lnTo>
                  <a:lnTo>
                    <a:pt x="134" y="376"/>
                  </a:lnTo>
                  <a:lnTo>
                    <a:pt x="134" y="379"/>
                  </a:lnTo>
                  <a:lnTo>
                    <a:pt x="132" y="379"/>
                  </a:lnTo>
                  <a:lnTo>
                    <a:pt x="132" y="379"/>
                  </a:lnTo>
                  <a:lnTo>
                    <a:pt x="132" y="379"/>
                  </a:lnTo>
                  <a:lnTo>
                    <a:pt x="132" y="381"/>
                  </a:lnTo>
                  <a:lnTo>
                    <a:pt x="132" y="381"/>
                  </a:lnTo>
                  <a:lnTo>
                    <a:pt x="132" y="381"/>
                  </a:lnTo>
                  <a:lnTo>
                    <a:pt x="132" y="381"/>
                  </a:lnTo>
                  <a:lnTo>
                    <a:pt x="132" y="381"/>
                  </a:lnTo>
                  <a:lnTo>
                    <a:pt x="132" y="384"/>
                  </a:lnTo>
                  <a:lnTo>
                    <a:pt x="132" y="387"/>
                  </a:lnTo>
                  <a:lnTo>
                    <a:pt x="129" y="387"/>
                  </a:lnTo>
                  <a:lnTo>
                    <a:pt x="129" y="389"/>
                  </a:lnTo>
                  <a:lnTo>
                    <a:pt x="129" y="389"/>
                  </a:lnTo>
                  <a:lnTo>
                    <a:pt x="127" y="389"/>
                  </a:lnTo>
                  <a:lnTo>
                    <a:pt x="127" y="389"/>
                  </a:lnTo>
                  <a:lnTo>
                    <a:pt x="127" y="392"/>
                  </a:lnTo>
                  <a:lnTo>
                    <a:pt x="124" y="394"/>
                  </a:lnTo>
                  <a:lnTo>
                    <a:pt x="124" y="394"/>
                  </a:lnTo>
                  <a:lnTo>
                    <a:pt x="122" y="397"/>
                  </a:lnTo>
                  <a:lnTo>
                    <a:pt x="122" y="397"/>
                  </a:lnTo>
                  <a:lnTo>
                    <a:pt x="122" y="397"/>
                  </a:lnTo>
                  <a:lnTo>
                    <a:pt x="119" y="394"/>
                  </a:lnTo>
                  <a:lnTo>
                    <a:pt x="119" y="394"/>
                  </a:lnTo>
                  <a:lnTo>
                    <a:pt x="119" y="394"/>
                  </a:lnTo>
                  <a:lnTo>
                    <a:pt x="119" y="397"/>
                  </a:lnTo>
                  <a:lnTo>
                    <a:pt x="119" y="397"/>
                  </a:lnTo>
                  <a:lnTo>
                    <a:pt x="116" y="397"/>
                  </a:lnTo>
                  <a:lnTo>
                    <a:pt x="116" y="394"/>
                  </a:lnTo>
                  <a:lnTo>
                    <a:pt x="116" y="394"/>
                  </a:lnTo>
                  <a:lnTo>
                    <a:pt x="116" y="394"/>
                  </a:lnTo>
                  <a:lnTo>
                    <a:pt x="116" y="394"/>
                  </a:lnTo>
                  <a:lnTo>
                    <a:pt x="116" y="394"/>
                  </a:lnTo>
                  <a:lnTo>
                    <a:pt x="116" y="394"/>
                  </a:lnTo>
                  <a:lnTo>
                    <a:pt x="116" y="394"/>
                  </a:lnTo>
                  <a:lnTo>
                    <a:pt x="116" y="394"/>
                  </a:lnTo>
                  <a:lnTo>
                    <a:pt x="116" y="394"/>
                  </a:lnTo>
                  <a:lnTo>
                    <a:pt x="116" y="394"/>
                  </a:lnTo>
                  <a:lnTo>
                    <a:pt x="116" y="394"/>
                  </a:lnTo>
                  <a:lnTo>
                    <a:pt x="116" y="392"/>
                  </a:lnTo>
                  <a:lnTo>
                    <a:pt x="119" y="392"/>
                  </a:lnTo>
                  <a:lnTo>
                    <a:pt x="119" y="392"/>
                  </a:lnTo>
                  <a:lnTo>
                    <a:pt x="119" y="392"/>
                  </a:lnTo>
                  <a:lnTo>
                    <a:pt x="119" y="389"/>
                  </a:lnTo>
                  <a:lnTo>
                    <a:pt x="119" y="389"/>
                  </a:lnTo>
                  <a:lnTo>
                    <a:pt x="119" y="387"/>
                  </a:lnTo>
                  <a:lnTo>
                    <a:pt x="119" y="387"/>
                  </a:lnTo>
                  <a:lnTo>
                    <a:pt x="119" y="384"/>
                  </a:lnTo>
                  <a:lnTo>
                    <a:pt x="119" y="384"/>
                  </a:lnTo>
                  <a:lnTo>
                    <a:pt x="119" y="384"/>
                  </a:lnTo>
                  <a:lnTo>
                    <a:pt x="119" y="384"/>
                  </a:lnTo>
                  <a:lnTo>
                    <a:pt x="122" y="381"/>
                  </a:lnTo>
                  <a:lnTo>
                    <a:pt x="122" y="381"/>
                  </a:lnTo>
                  <a:lnTo>
                    <a:pt x="124" y="381"/>
                  </a:lnTo>
                  <a:lnTo>
                    <a:pt x="124" y="384"/>
                  </a:lnTo>
                  <a:lnTo>
                    <a:pt x="122" y="384"/>
                  </a:lnTo>
                  <a:lnTo>
                    <a:pt x="124" y="384"/>
                  </a:lnTo>
                  <a:lnTo>
                    <a:pt x="124" y="384"/>
                  </a:lnTo>
                  <a:lnTo>
                    <a:pt x="127" y="381"/>
                  </a:lnTo>
                  <a:lnTo>
                    <a:pt x="127" y="381"/>
                  </a:lnTo>
                  <a:lnTo>
                    <a:pt x="127" y="379"/>
                  </a:lnTo>
                  <a:lnTo>
                    <a:pt x="124" y="376"/>
                  </a:lnTo>
                  <a:lnTo>
                    <a:pt x="122" y="376"/>
                  </a:lnTo>
                  <a:lnTo>
                    <a:pt x="122" y="379"/>
                  </a:lnTo>
                  <a:lnTo>
                    <a:pt x="119" y="381"/>
                  </a:lnTo>
                  <a:lnTo>
                    <a:pt x="119" y="379"/>
                  </a:lnTo>
                  <a:lnTo>
                    <a:pt x="116" y="379"/>
                  </a:lnTo>
                  <a:lnTo>
                    <a:pt x="116" y="376"/>
                  </a:lnTo>
                  <a:lnTo>
                    <a:pt x="119" y="374"/>
                  </a:lnTo>
                  <a:lnTo>
                    <a:pt x="116" y="374"/>
                  </a:lnTo>
                  <a:lnTo>
                    <a:pt x="116" y="374"/>
                  </a:lnTo>
                  <a:lnTo>
                    <a:pt x="116" y="376"/>
                  </a:lnTo>
                  <a:lnTo>
                    <a:pt x="116" y="376"/>
                  </a:lnTo>
                  <a:lnTo>
                    <a:pt x="114" y="376"/>
                  </a:lnTo>
                  <a:lnTo>
                    <a:pt x="111" y="374"/>
                  </a:lnTo>
                  <a:lnTo>
                    <a:pt x="109" y="374"/>
                  </a:lnTo>
                  <a:lnTo>
                    <a:pt x="109" y="376"/>
                  </a:lnTo>
                  <a:lnTo>
                    <a:pt x="109" y="376"/>
                  </a:lnTo>
                  <a:lnTo>
                    <a:pt x="109" y="374"/>
                  </a:lnTo>
                  <a:lnTo>
                    <a:pt x="109" y="374"/>
                  </a:lnTo>
                  <a:lnTo>
                    <a:pt x="109" y="374"/>
                  </a:lnTo>
                  <a:lnTo>
                    <a:pt x="106" y="374"/>
                  </a:lnTo>
                  <a:lnTo>
                    <a:pt x="106" y="371"/>
                  </a:lnTo>
                  <a:lnTo>
                    <a:pt x="103" y="369"/>
                  </a:lnTo>
                  <a:lnTo>
                    <a:pt x="101" y="366"/>
                  </a:lnTo>
                  <a:lnTo>
                    <a:pt x="101" y="363"/>
                  </a:lnTo>
                  <a:lnTo>
                    <a:pt x="103" y="363"/>
                  </a:lnTo>
                  <a:lnTo>
                    <a:pt x="103" y="363"/>
                  </a:lnTo>
                  <a:lnTo>
                    <a:pt x="103" y="363"/>
                  </a:lnTo>
                  <a:lnTo>
                    <a:pt x="103" y="361"/>
                  </a:lnTo>
                  <a:lnTo>
                    <a:pt x="103" y="361"/>
                  </a:lnTo>
                  <a:lnTo>
                    <a:pt x="103" y="361"/>
                  </a:lnTo>
                  <a:lnTo>
                    <a:pt x="103" y="361"/>
                  </a:lnTo>
                  <a:lnTo>
                    <a:pt x="101" y="361"/>
                  </a:lnTo>
                  <a:lnTo>
                    <a:pt x="103" y="361"/>
                  </a:lnTo>
                  <a:lnTo>
                    <a:pt x="103" y="361"/>
                  </a:lnTo>
                  <a:lnTo>
                    <a:pt x="103" y="361"/>
                  </a:lnTo>
                  <a:lnTo>
                    <a:pt x="103" y="358"/>
                  </a:lnTo>
                  <a:lnTo>
                    <a:pt x="103" y="358"/>
                  </a:lnTo>
                  <a:lnTo>
                    <a:pt x="103" y="358"/>
                  </a:lnTo>
                  <a:lnTo>
                    <a:pt x="103" y="358"/>
                  </a:lnTo>
                  <a:lnTo>
                    <a:pt x="101" y="358"/>
                  </a:lnTo>
                  <a:lnTo>
                    <a:pt x="101" y="358"/>
                  </a:lnTo>
                  <a:lnTo>
                    <a:pt x="101" y="358"/>
                  </a:lnTo>
                  <a:lnTo>
                    <a:pt x="103" y="358"/>
                  </a:lnTo>
                  <a:lnTo>
                    <a:pt x="103" y="358"/>
                  </a:lnTo>
                  <a:lnTo>
                    <a:pt x="103" y="358"/>
                  </a:lnTo>
                  <a:lnTo>
                    <a:pt x="103" y="358"/>
                  </a:lnTo>
                  <a:lnTo>
                    <a:pt x="103" y="358"/>
                  </a:lnTo>
                  <a:lnTo>
                    <a:pt x="103" y="358"/>
                  </a:lnTo>
                  <a:lnTo>
                    <a:pt x="103" y="358"/>
                  </a:lnTo>
                  <a:lnTo>
                    <a:pt x="103" y="358"/>
                  </a:lnTo>
                  <a:lnTo>
                    <a:pt x="103" y="356"/>
                  </a:lnTo>
                  <a:lnTo>
                    <a:pt x="101" y="356"/>
                  </a:lnTo>
                  <a:lnTo>
                    <a:pt x="101" y="356"/>
                  </a:lnTo>
                  <a:lnTo>
                    <a:pt x="98" y="358"/>
                  </a:lnTo>
                  <a:lnTo>
                    <a:pt x="96" y="358"/>
                  </a:lnTo>
                  <a:lnTo>
                    <a:pt x="96" y="358"/>
                  </a:lnTo>
                  <a:lnTo>
                    <a:pt x="93" y="361"/>
                  </a:lnTo>
                  <a:lnTo>
                    <a:pt x="93" y="361"/>
                  </a:lnTo>
                  <a:lnTo>
                    <a:pt x="93" y="361"/>
                  </a:lnTo>
                  <a:lnTo>
                    <a:pt x="93" y="363"/>
                  </a:lnTo>
                  <a:lnTo>
                    <a:pt x="93" y="363"/>
                  </a:lnTo>
                  <a:lnTo>
                    <a:pt x="96" y="366"/>
                  </a:lnTo>
                  <a:lnTo>
                    <a:pt x="96" y="369"/>
                  </a:lnTo>
                  <a:lnTo>
                    <a:pt x="96" y="371"/>
                  </a:lnTo>
                  <a:lnTo>
                    <a:pt x="96" y="371"/>
                  </a:lnTo>
                  <a:lnTo>
                    <a:pt x="93" y="374"/>
                  </a:lnTo>
                  <a:lnTo>
                    <a:pt x="93" y="374"/>
                  </a:lnTo>
                  <a:lnTo>
                    <a:pt x="93" y="374"/>
                  </a:lnTo>
                  <a:lnTo>
                    <a:pt x="93" y="374"/>
                  </a:lnTo>
                  <a:lnTo>
                    <a:pt x="93" y="374"/>
                  </a:lnTo>
                  <a:lnTo>
                    <a:pt x="93" y="374"/>
                  </a:lnTo>
                  <a:lnTo>
                    <a:pt x="90" y="374"/>
                  </a:lnTo>
                  <a:lnTo>
                    <a:pt x="90" y="376"/>
                  </a:lnTo>
                  <a:lnTo>
                    <a:pt x="90" y="376"/>
                  </a:lnTo>
                  <a:lnTo>
                    <a:pt x="88" y="374"/>
                  </a:lnTo>
                  <a:lnTo>
                    <a:pt x="88" y="374"/>
                  </a:lnTo>
                  <a:lnTo>
                    <a:pt x="85" y="371"/>
                  </a:lnTo>
                  <a:lnTo>
                    <a:pt x="85" y="371"/>
                  </a:lnTo>
                  <a:lnTo>
                    <a:pt x="83" y="366"/>
                  </a:lnTo>
                  <a:lnTo>
                    <a:pt x="83" y="366"/>
                  </a:lnTo>
                  <a:lnTo>
                    <a:pt x="80" y="366"/>
                  </a:lnTo>
                  <a:lnTo>
                    <a:pt x="80" y="366"/>
                  </a:lnTo>
                  <a:lnTo>
                    <a:pt x="80" y="366"/>
                  </a:lnTo>
                  <a:lnTo>
                    <a:pt x="80" y="366"/>
                  </a:lnTo>
                  <a:lnTo>
                    <a:pt x="80" y="363"/>
                  </a:lnTo>
                  <a:lnTo>
                    <a:pt x="80" y="363"/>
                  </a:lnTo>
                  <a:lnTo>
                    <a:pt x="78" y="363"/>
                  </a:lnTo>
                  <a:lnTo>
                    <a:pt x="78" y="363"/>
                  </a:lnTo>
                  <a:lnTo>
                    <a:pt x="75" y="363"/>
                  </a:lnTo>
                  <a:lnTo>
                    <a:pt x="75" y="363"/>
                  </a:lnTo>
                  <a:lnTo>
                    <a:pt x="75" y="363"/>
                  </a:lnTo>
                  <a:lnTo>
                    <a:pt x="72" y="363"/>
                  </a:lnTo>
                  <a:lnTo>
                    <a:pt x="72" y="363"/>
                  </a:lnTo>
                  <a:lnTo>
                    <a:pt x="72" y="361"/>
                  </a:lnTo>
                  <a:lnTo>
                    <a:pt x="70" y="358"/>
                  </a:lnTo>
                  <a:lnTo>
                    <a:pt x="70" y="358"/>
                  </a:lnTo>
                  <a:lnTo>
                    <a:pt x="67" y="356"/>
                  </a:lnTo>
                  <a:lnTo>
                    <a:pt x="67" y="353"/>
                  </a:lnTo>
                  <a:lnTo>
                    <a:pt x="67" y="353"/>
                  </a:lnTo>
                  <a:lnTo>
                    <a:pt x="67" y="350"/>
                  </a:lnTo>
                  <a:lnTo>
                    <a:pt x="65" y="348"/>
                  </a:lnTo>
                  <a:lnTo>
                    <a:pt x="67" y="345"/>
                  </a:lnTo>
                  <a:lnTo>
                    <a:pt x="67" y="343"/>
                  </a:lnTo>
                  <a:lnTo>
                    <a:pt x="70" y="343"/>
                  </a:lnTo>
                  <a:lnTo>
                    <a:pt x="72" y="340"/>
                  </a:lnTo>
                  <a:lnTo>
                    <a:pt x="75" y="337"/>
                  </a:lnTo>
                  <a:lnTo>
                    <a:pt x="78" y="337"/>
                  </a:lnTo>
                  <a:lnTo>
                    <a:pt x="78" y="335"/>
                  </a:lnTo>
                  <a:lnTo>
                    <a:pt x="78" y="335"/>
                  </a:lnTo>
                  <a:lnTo>
                    <a:pt x="80" y="332"/>
                  </a:lnTo>
                  <a:lnTo>
                    <a:pt x="80" y="332"/>
                  </a:lnTo>
                  <a:lnTo>
                    <a:pt x="80" y="332"/>
                  </a:lnTo>
                  <a:lnTo>
                    <a:pt x="78" y="332"/>
                  </a:lnTo>
                  <a:lnTo>
                    <a:pt x="75" y="332"/>
                  </a:lnTo>
                  <a:lnTo>
                    <a:pt x="75" y="332"/>
                  </a:lnTo>
                  <a:lnTo>
                    <a:pt x="75" y="332"/>
                  </a:lnTo>
                  <a:lnTo>
                    <a:pt x="72" y="332"/>
                  </a:lnTo>
                  <a:lnTo>
                    <a:pt x="72" y="330"/>
                  </a:lnTo>
                  <a:lnTo>
                    <a:pt x="70" y="327"/>
                  </a:lnTo>
                  <a:lnTo>
                    <a:pt x="70" y="322"/>
                  </a:lnTo>
                  <a:lnTo>
                    <a:pt x="70" y="322"/>
                  </a:lnTo>
                  <a:lnTo>
                    <a:pt x="67" y="319"/>
                  </a:lnTo>
                  <a:lnTo>
                    <a:pt x="70" y="317"/>
                  </a:lnTo>
                  <a:lnTo>
                    <a:pt x="70" y="317"/>
                  </a:lnTo>
                  <a:lnTo>
                    <a:pt x="67" y="317"/>
                  </a:lnTo>
                  <a:lnTo>
                    <a:pt x="67" y="317"/>
                  </a:lnTo>
                  <a:lnTo>
                    <a:pt x="67" y="314"/>
                  </a:lnTo>
                  <a:lnTo>
                    <a:pt x="65" y="314"/>
                  </a:lnTo>
                  <a:lnTo>
                    <a:pt x="65" y="314"/>
                  </a:lnTo>
                  <a:lnTo>
                    <a:pt x="65" y="311"/>
                  </a:lnTo>
                  <a:lnTo>
                    <a:pt x="65" y="311"/>
                  </a:lnTo>
                  <a:lnTo>
                    <a:pt x="65" y="309"/>
                  </a:lnTo>
                  <a:lnTo>
                    <a:pt x="65" y="306"/>
                  </a:lnTo>
                  <a:lnTo>
                    <a:pt x="65" y="304"/>
                  </a:lnTo>
                  <a:lnTo>
                    <a:pt x="65" y="301"/>
                  </a:lnTo>
                  <a:lnTo>
                    <a:pt x="62" y="296"/>
                  </a:lnTo>
                  <a:lnTo>
                    <a:pt x="57" y="291"/>
                  </a:lnTo>
                  <a:lnTo>
                    <a:pt x="54" y="288"/>
                  </a:lnTo>
                  <a:lnTo>
                    <a:pt x="52" y="288"/>
                  </a:lnTo>
                  <a:lnTo>
                    <a:pt x="49" y="286"/>
                  </a:lnTo>
                  <a:lnTo>
                    <a:pt x="46" y="286"/>
                  </a:lnTo>
                  <a:lnTo>
                    <a:pt x="44" y="286"/>
                  </a:lnTo>
                  <a:lnTo>
                    <a:pt x="41" y="286"/>
                  </a:lnTo>
                  <a:lnTo>
                    <a:pt x="36" y="288"/>
                  </a:lnTo>
                  <a:lnTo>
                    <a:pt x="34" y="291"/>
                  </a:lnTo>
                  <a:lnTo>
                    <a:pt x="31" y="291"/>
                  </a:lnTo>
                  <a:lnTo>
                    <a:pt x="28" y="293"/>
                  </a:lnTo>
                  <a:lnTo>
                    <a:pt x="26" y="293"/>
                  </a:lnTo>
                  <a:lnTo>
                    <a:pt x="23" y="296"/>
                  </a:lnTo>
                  <a:lnTo>
                    <a:pt x="21" y="296"/>
                  </a:lnTo>
                  <a:lnTo>
                    <a:pt x="13" y="296"/>
                  </a:lnTo>
                  <a:lnTo>
                    <a:pt x="13" y="296"/>
                  </a:lnTo>
                  <a:lnTo>
                    <a:pt x="13" y="296"/>
                  </a:lnTo>
                  <a:lnTo>
                    <a:pt x="10" y="293"/>
                  </a:lnTo>
                  <a:lnTo>
                    <a:pt x="10" y="291"/>
                  </a:lnTo>
                  <a:lnTo>
                    <a:pt x="8" y="288"/>
                  </a:lnTo>
                  <a:lnTo>
                    <a:pt x="8" y="288"/>
                  </a:lnTo>
                  <a:lnTo>
                    <a:pt x="5" y="288"/>
                  </a:lnTo>
                  <a:lnTo>
                    <a:pt x="5" y="286"/>
                  </a:lnTo>
                  <a:lnTo>
                    <a:pt x="2" y="283"/>
                  </a:lnTo>
                  <a:lnTo>
                    <a:pt x="0" y="280"/>
                  </a:lnTo>
                  <a:close/>
                </a:path>
              </a:pathLst>
            </a:custGeom>
            <a:solidFill>
              <a:srgbClr val="AE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76" name="Freeform 116"/>
            <p:cNvSpPr>
              <a:spLocks/>
            </p:cNvSpPr>
            <p:nvPr/>
          </p:nvSpPr>
          <p:spPr bwMode="auto">
            <a:xfrm>
              <a:off x="966" y="2934"/>
              <a:ext cx="277" cy="397"/>
            </a:xfrm>
            <a:custGeom>
              <a:avLst/>
              <a:gdLst>
                <a:gd name="T0" fmla="*/ 10 w 277"/>
                <a:gd name="T1" fmla="*/ 270 h 397"/>
                <a:gd name="T2" fmla="*/ 15 w 277"/>
                <a:gd name="T3" fmla="*/ 257 h 397"/>
                <a:gd name="T4" fmla="*/ 31 w 277"/>
                <a:gd name="T5" fmla="*/ 252 h 397"/>
                <a:gd name="T6" fmla="*/ 39 w 277"/>
                <a:gd name="T7" fmla="*/ 241 h 397"/>
                <a:gd name="T8" fmla="*/ 31 w 277"/>
                <a:gd name="T9" fmla="*/ 223 h 397"/>
                <a:gd name="T10" fmla="*/ 23 w 277"/>
                <a:gd name="T11" fmla="*/ 216 h 397"/>
                <a:gd name="T12" fmla="*/ 34 w 277"/>
                <a:gd name="T13" fmla="*/ 195 h 397"/>
                <a:gd name="T14" fmla="*/ 41 w 277"/>
                <a:gd name="T15" fmla="*/ 184 h 397"/>
                <a:gd name="T16" fmla="*/ 41 w 277"/>
                <a:gd name="T17" fmla="*/ 159 h 397"/>
                <a:gd name="T18" fmla="*/ 62 w 277"/>
                <a:gd name="T19" fmla="*/ 140 h 397"/>
                <a:gd name="T20" fmla="*/ 78 w 277"/>
                <a:gd name="T21" fmla="*/ 122 h 397"/>
                <a:gd name="T22" fmla="*/ 83 w 277"/>
                <a:gd name="T23" fmla="*/ 101 h 397"/>
                <a:gd name="T24" fmla="*/ 103 w 277"/>
                <a:gd name="T25" fmla="*/ 91 h 397"/>
                <a:gd name="T26" fmla="*/ 103 w 277"/>
                <a:gd name="T27" fmla="*/ 68 h 397"/>
                <a:gd name="T28" fmla="*/ 96 w 277"/>
                <a:gd name="T29" fmla="*/ 57 h 397"/>
                <a:gd name="T30" fmla="*/ 111 w 277"/>
                <a:gd name="T31" fmla="*/ 50 h 397"/>
                <a:gd name="T32" fmla="*/ 127 w 277"/>
                <a:gd name="T33" fmla="*/ 37 h 397"/>
                <a:gd name="T34" fmla="*/ 147 w 277"/>
                <a:gd name="T35" fmla="*/ 26 h 397"/>
                <a:gd name="T36" fmla="*/ 163 w 277"/>
                <a:gd name="T37" fmla="*/ 31 h 397"/>
                <a:gd name="T38" fmla="*/ 176 w 277"/>
                <a:gd name="T39" fmla="*/ 8 h 397"/>
                <a:gd name="T40" fmla="*/ 194 w 277"/>
                <a:gd name="T41" fmla="*/ 6 h 397"/>
                <a:gd name="T42" fmla="*/ 212 w 277"/>
                <a:gd name="T43" fmla="*/ 16 h 397"/>
                <a:gd name="T44" fmla="*/ 207 w 277"/>
                <a:gd name="T45" fmla="*/ 24 h 397"/>
                <a:gd name="T46" fmla="*/ 204 w 277"/>
                <a:gd name="T47" fmla="*/ 47 h 397"/>
                <a:gd name="T48" fmla="*/ 207 w 277"/>
                <a:gd name="T49" fmla="*/ 60 h 397"/>
                <a:gd name="T50" fmla="*/ 222 w 277"/>
                <a:gd name="T51" fmla="*/ 57 h 397"/>
                <a:gd name="T52" fmla="*/ 228 w 277"/>
                <a:gd name="T53" fmla="*/ 50 h 397"/>
                <a:gd name="T54" fmla="*/ 233 w 277"/>
                <a:gd name="T55" fmla="*/ 44 h 397"/>
                <a:gd name="T56" fmla="*/ 241 w 277"/>
                <a:gd name="T57" fmla="*/ 47 h 397"/>
                <a:gd name="T58" fmla="*/ 256 w 277"/>
                <a:gd name="T59" fmla="*/ 68 h 397"/>
                <a:gd name="T60" fmla="*/ 269 w 277"/>
                <a:gd name="T61" fmla="*/ 78 h 397"/>
                <a:gd name="T62" fmla="*/ 272 w 277"/>
                <a:gd name="T63" fmla="*/ 96 h 397"/>
                <a:gd name="T64" fmla="*/ 266 w 277"/>
                <a:gd name="T65" fmla="*/ 104 h 397"/>
                <a:gd name="T66" fmla="*/ 261 w 277"/>
                <a:gd name="T67" fmla="*/ 114 h 397"/>
                <a:gd name="T68" fmla="*/ 254 w 277"/>
                <a:gd name="T69" fmla="*/ 127 h 397"/>
                <a:gd name="T70" fmla="*/ 246 w 277"/>
                <a:gd name="T71" fmla="*/ 133 h 397"/>
                <a:gd name="T72" fmla="*/ 248 w 277"/>
                <a:gd name="T73" fmla="*/ 146 h 397"/>
                <a:gd name="T74" fmla="*/ 241 w 277"/>
                <a:gd name="T75" fmla="*/ 159 h 397"/>
                <a:gd name="T76" fmla="*/ 243 w 277"/>
                <a:gd name="T77" fmla="*/ 182 h 397"/>
                <a:gd name="T78" fmla="*/ 259 w 277"/>
                <a:gd name="T79" fmla="*/ 184 h 397"/>
                <a:gd name="T80" fmla="*/ 254 w 277"/>
                <a:gd name="T81" fmla="*/ 197 h 397"/>
                <a:gd name="T82" fmla="*/ 235 w 277"/>
                <a:gd name="T83" fmla="*/ 221 h 397"/>
                <a:gd name="T84" fmla="*/ 222 w 277"/>
                <a:gd name="T85" fmla="*/ 218 h 397"/>
                <a:gd name="T86" fmla="*/ 210 w 277"/>
                <a:gd name="T87" fmla="*/ 249 h 397"/>
                <a:gd name="T88" fmla="*/ 194 w 277"/>
                <a:gd name="T89" fmla="*/ 254 h 397"/>
                <a:gd name="T90" fmla="*/ 184 w 277"/>
                <a:gd name="T91" fmla="*/ 275 h 397"/>
                <a:gd name="T92" fmla="*/ 158 w 277"/>
                <a:gd name="T93" fmla="*/ 265 h 397"/>
                <a:gd name="T94" fmla="*/ 140 w 277"/>
                <a:gd name="T95" fmla="*/ 273 h 397"/>
                <a:gd name="T96" fmla="*/ 142 w 277"/>
                <a:gd name="T97" fmla="*/ 293 h 397"/>
                <a:gd name="T98" fmla="*/ 142 w 277"/>
                <a:gd name="T99" fmla="*/ 317 h 397"/>
                <a:gd name="T100" fmla="*/ 150 w 277"/>
                <a:gd name="T101" fmla="*/ 327 h 397"/>
                <a:gd name="T102" fmla="*/ 147 w 277"/>
                <a:gd name="T103" fmla="*/ 345 h 397"/>
                <a:gd name="T104" fmla="*/ 150 w 277"/>
                <a:gd name="T105" fmla="*/ 374 h 397"/>
                <a:gd name="T106" fmla="*/ 134 w 277"/>
                <a:gd name="T107" fmla="*/ 379 h 397"/>
                <a:gd name="T108" fmla="*/ 119 w 277"/>
                <a:gd name="T109" fmla="*/ 394 h 397"/>
                <a:gd name="T110" fmla="*/ 119 w 277"/>
                <a:gd name="T111" fmla="*/ 384 h 397"/>
                <a:gd name="T112" fmla="*/ 116 w 277"/>
                <a:gd name="T113" fmla="*/ 376 h 397"/>
                <a:gd name="T114" fmla="*/ 103 w 277"/>
                <a:gd name="T115" fmla="*/ 361 h 397"/>
                <a:gd name="T116" fmla="*/ 93 w 277"/>
                <a:gd name="T117" fmla="*/ 361 h 397"/>
                <a:gd name="T118" fmla="*/ 80 w 277"/>
                <a:gd name="T119" fmla="*/ 366 h 397"/>
                <a:gd name="T120" fmla="*/ 78 w 277"/>
                <a:gd name="T121" fmla="*/ 337 h 397"/>
                <a:gd name="T122" fmla="*/ 65 w 277"/>
                <a:gd name="T123" fmla="*/ 311 h 397"/>
                <a:gd name="T124" fmla="*/ 10 w 277"/>
                <a:gd name="T125" fmla="*/ 291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7" h="397">
                  <a:moveTo>
                    <a:pt x="0" y="280"/>
                  </a:moveTo>
                  <a:lnTo>
                    <a:pt x="0" y="280"/>
                  </a:lnTo>
                  <a:lnTo>
                    <a:pt x="2" y="278"/>
                  </a:lnTo>
                  <a:lnTo>
                    <a:pt x="5" y="278"/>
                  </a:lnTo>
                  <a:lnTo>
                    <a:pt x="5" y="278"/>
                  </a:lnTo>
                  <a:lnTo>
                    <a:pt x="5" y="278"/>
                  </a:lnTo>
                  <a:lnTo>
                    <a:pt x="8" y="275"/>
                  </a:lnTo>
                  <a:lnTo>
                    <a:pt x="8" y="275"/>
                  </a:lnTo>
                  <a:lnTo>
                    <a:pt x="8" y="275"/>
                  </a:lnTo>
                  <a:lnTo>
                    <a:pt x="8" y="275"/>
                  </a:lnTo>
                  <a:lnTo>
                    <a:pt x="8" y="275"/>
                  </a:lnTo>
                  <a:lnTo>
                    <a:pt x="8" y="275"/>
                  </a:lnTo>
                  <a:lnTo>
                    <a:pt x="8" y="275"/>
                  </a:lnTo>
                  <a:lnTo>
                    <a:pt x="8" y="273"/>
                  </a:lnTo>
                  <a:lnTo>
                    <a:pt x="8" y="273"/>
                  </a:lnTo>
                  <a:lnTo>
                    <a:pt x="8" y="273"/>
                  </a:lnTo>
                  <a:lnTo>
                    <a:pt x="8" y="273"/>
                  </a:lnTo>
                  <a:lnTo>
                    <a:pt x="8" y="273"/>
                  </a:lnTo>
                  <a:lnTo>
                    <a:pt x="8" y="273"/>
                  </a:lnTo>
                  <a:lnTo>
                    <a:pt x="8" y="273"/>
                  </a:lnTo>
                  <a:lnTo>
                    <a:pt x="8" y="270"/>
                  </a:lnTo>
                  <a:lnTo>
                    <a:pt x="8" y="270"/>
                  </a:lnTo>
                  <a:lnTo>
                    <a:pt x="8" y="270"/>
                  </a:lnTo>
                  <a:lnTo>
                    <a:pt x="10" y="270"/>
                  </a:lnTo>
                  <a:lnTo>
                    <a:pt x="10" y="270"/>
                  </a:lnTo>
                  <a:lnTo>
                    <a:pt x="10" y="270"/>
                  </a:lnTo>
                  <a:lnTo>
                    <a:pt x="10" y="270"/>
                  </a:lnTo>
                  <a:lnTo>
                    <a:pt x="10" y="270"/>
                  </a:lnTo>
                  <a:lnTo>
                    <a:pt x="13" y="270"/>
                  </a:lnTo>
                  <a:lnTo>
                    <a:pt x="15" y="270"/>
                  </a:lnTo>
                  <a:lnTo>
                    <a:pt x="15" y="270"/>
                  </a:lnTo>
                  <a:lnTo>
                    <a:pt x="18" y="273"/>
                  </a:lnTo>
                  <a:lnTo>
                    <a:pt x="18" y="273"/>
                  </a:lnTo>
                  <a:lnTo>
                    <a:pt x="18" y="273"/>
                  </a:lnTo>
                  <a:lnTo>
                    <a:pt x="18" y="270"/>
                  </a:lnTo>
                  <a:lnTo>
                    <a:pt x="18" y="267"/>
                  </a:lnTo>
                  <a:lnTo>
                    <a:pt x="18" y="265"/>
                  </a:lnTo>
                  <a:lnTo>
                    <a:pt x="15" y="265"/>
                  </a:lnTo>
                  <a:lnTo>
                    <a:pt x="15" y="262"/>
                  </a:lnTo>
                  <a:lnTo>
                    <a:pt x="13" y="262"/>
                  </a:lnTo>
                  <a:lnTo>
                    <a:pt x="13" y="262"/>
                  </a:lnTo>
                  <a:lnTo>
                    <a:pt x="13" y="260"/>
                  </a:lnTo>
                  <a:lnTo>
                    <a:pt x="13" y="260"/>
                  </a:lnTo>
                  <a:lnTo>
                    <a:pt x="13" y="260"/>
                  </a:lnTo>
                  <a:lnTo>
                    <a:pt x="13" y="260"/>
                  </a:lnTo>
                  <a:lnTo>
                    <a:pt x="15" y="260"/>
                  </a:lnTo>
                  <a:lnTo>
                    <a:pt x="15" y="257"/>
                  </a:lnTo>
                  <a:lnTo>
                    <a:pt x="15" y="257"/>
                  </a:lnTo>
                  <a:lnTo>
                    <a:pt x="15" y="257"/>
                  </a:lnTo>
                  <a:lnTo>
                    <a:pt x="15" y="257"/>
                  </a:lnTo>
                  <a:lnTo>
                    <a:pt x="15" y="254"/>
                  </a:lnTo>
                  <a:lnTo>
                    <a:pt x="18" y="254"/>
                  </a:lnTo>
                  <a:lnTo>
                    <a:pt x="18" y="254"/>
                  </a:lnTo>
                  <a:lnTo>
                    <a:pt x="21" y="254"/>
                  </a:lnTo>
                  <a:lnTo>
                    <a:pt x="21" y="254"/>
                  </a:lnTo>
                  <a:lnTo>
                    <a:pt x="21" y="252"/>
                  </a:lnTo>
                  <a:lnTo>
                    <a:pt x="23" y="252"/>
                  </a:lnTo>
                  <a:lnTo>
                    <a:pt x="23" y="252"/>
                  </a:lnTo>
                  <a:lnTo>
                    <a:pt x="23" y="249"/>
                  </a:lnTo>
                  <a:lnTo>
                    <a:pt x="26" y="249"/>
                  </a:lnTo>
                  <a:lnTo>
                    <a:pt x="26" y="249"/>
                  </a:lnTo>
                  <a:lnTo>
                    <a:pt x="26" y="249"/>
                  </a:lnTo>
                  <a:lnTo>
                    <a:pt x="26" y="249"/>
                  </a:lnTo>
                  <a:lnTo>
                    <a:pt x="26" y="252"/>
                  </a:lnTo>
                  <a:lnTo>
                    <a:pt x="26" y="252"/>
                  </a:lnTo>
                  <a:lnTo>
                    <a:pt x="26" y="252"/>
                  </a:lnTo>
                  <a:lnTo>
                    <a:pt x="26" y="252"/>
                  </a:lnTo>
                  <a:lnTo>
                    <a:pt x="26" y="252"/>
                  </a:lnTo>
                  <a:lnTo>
                    <a:pt x="26" y="252"/>
                  </a:lnTo>
                  <a:lnTo>
                    <a:pt x="28" y="252"/>
                  </a:lnTo>
                  <a:lnTo>
                    <a:pt x="28" y="254"/>
                  </a:lnTo>
                  <a:lnTo>
                    <a:pt x="31" y="252"/>
                  </a:lnTo>
                  <a:lnTo>
                    <a:pt x="31" y="252"/>
                  </a:lnTo>
                  <a:lnTo>
                    <a:pt x="31" y="252"/>
                  </a:lnTo>
                  <a:lnTo>
                    <a:pt x="31" y="249"/>
                  </a:lnTo>
                  <a:lnTo>
                    <a:pt x="31" y="249"/>
                  </a:lnTo>
                  <a:lnTo>
                    <a:pt x="31" y="249"/>
                  </a:lnTo>
                  <a:lnTo>
                    <a:pt x="31" y="249"/>
                  </a:lnTo>
                  <a:lnTo>
                    <a:pt x="31" y="249"/>
                  </a:lnTo>
                  <a:lnTo>
                    <a:pt x="31" y="249"/>
                  </a:lnTo>
                  <a:lnTo>
                    <a:pt x="28" y="249"/>
                  </a:lnTo>
                  <a:lnTo>
                    <a:pt x="28" y="247"/>
                  </a:lnTo>
                  <a:lnTo>
                    <a:pt x="28" y="247"/>
                  </a:lnTo>
                  <a:lnTo>
                    <a:pt x="28" y="247"/>
                  </a:lnTo>
                  <a:lnTo>
                    <a:pt x="31" y="244"/>
                  </a:lnTo>
                  <a:lnTo>
                    <a:pt x="31" y="244"/>
                  </a:lnTo>
                  <a:lnTo>
                    <a:pt x="31" y="244"/>
                  </a:lnTo>
                  <a:lnTo>
                    <a:pt x="34" y="244"/>
                  </a:lnTo>
                  <a:lnTo>
                    <a:pt x="34" y="244"/>
                  </a:lnTo>
                  <a:lnTo>
                    <a:pt x="34" y="244"/>
                  </a:lnTo>
                  <a:lnTo>
                    <a:pt x="36" y="247"/>
                  </a:lnTo>
                  <a:lnTo>
                    <a:pt x="36" y="247"/>
                  </a:lnTo>
                  <a:lnTo>
                    <a:pt x="36" y="247"/>
                  </a:lnTo>
                  <a:lnTo>
                    <a:pt x="36" y="244"/>
                  </a:lnTo>
                  <a:lnTo>
                    <a:pt x="39" y="244"/>
                  </a:lnTo>
                  <a:lnTo>
                    <a:pt x="39" y="241"/>
                  </a:lnTo>
                  <a:lnTo>
                    <a:pt x="39" y="241"/>
                  </a:lnTo>
                  <a:lnTo>
                    <a:pt x="39" y="239"/>
                  </a:lnTo>
                  <a:lnTo>
                    <a:pt x="39" y="239"/>
                  </a:lnTo>
                  <a:lnTo>
                    <a:pt x="39" y="239"/>
                  </a:lnTo>
                  <a:lnTo>
                    <a:pt x="39" y="239"/>
                  </a:lnTo>
                  <a:lnTo>
                    <a:pt x="36" y="236"/>
                  </a:lnTo>
                  <a:lnTo>
                    <a:pt x="39" y="236"/>
                  </a:lnTo>
                  <a:lnTo>
                    <a:pt x="39" y="236"/>
                  </a:lnTo>
                  <a:lnTo>
                    <a:pt x="39" y="234"/>
                  </a:lnTo>
                  <a:lnTo>
                    <a:pt x="36" y="234"/>
                  </a:lnTo>
                  <a:lnTo>
                    <a:pt x="34" y="234"/>
                  </a:lnTo>
                  <a:lnTo>
                    <a:pt x="34" y="234"/>
                  </a:lnTo>
                  <a:lnTo>
                    <a:pt x="34" y="231"/>
                  </a:lnTo>
                  <a:lnTo>
                    <a:pt x="34" y="231"/>
                  </a:lnTo>
                  <a:lnTo>
                    <a:pt x="34" y="229"/>
                  </a:lnTo>
                  <a:lnTo>
                    <a:pt x="34" y="229"/>
                  </a:lnTo>
                  <a:lnTo>
                    <a:pt x="34" y="229"/>
                  </a:lnTo>
                  <a:lnTo>
                    <a:pt x="34" y="226"/>
                  </a:lnTo>
                  <a:lnTo>
                    <a:pt x="31" y="226"/>
                  </a:lnTo>
                  <a:lnTo>
                    <a:pt x="31" y="226"/>
                  </a:lnTo>
                  <a:lnTo>
                    <a:pt x="31" y="226"/>
                  </a:lnTo>
                  <a:lnTo>
                    <a:pt x="31" y="226"/>
                  </a:lnTo>
                  <a:lnTo>
                    <a:pt x="31" y="223"/>
                  </a:lnTo>
                  <a:lnTo>
                    <a:pt x="31" y="223"/>
                  </a:lnTo>
                  <a:lnTo>
                    <a:pt x="28" y="223"/>
                  </a:lnTo>
                  <a:lnTo>
                    <a:pt x="28" y="223"/>
                  </a:lnTo>
                  <a:lnTo>
                    <a:pt x="28" y="223"/>
                  </a:lnTo>
                  <a:lnTo>
                    <a:pt x="28" y="223"/>
                  </a:lnTo>
                  <a:lnTo>
                    <a:pt x="28" y="221"/>
                  </a:lnTo>
                  <a:lnTo>
                    <a:pt x="28" y="221"/>
                  </a:lnTo>
                  <a:lnTo>
                    <a:pt x="28" y="221"/>
                  </a:lnTo>
                  <a:lnTo>
                    <a:pt x="26" y="221"/>
                  </a:lnTo>
                  <a:lnTo>
                    <a:pt x="23" y="221"/>
                  </a:lnTo>
                  <a:lnTo>
                    <a:pt x="23" y="221"/>
                  </a:lnTo>
                  <a:lnTo>
                    <a:pt x="23" y="221"/>
                  </a:lnTo>
                  <a:lnTo>
                    <a:pt x="26" y="221"/>
                  </a:lnTo>
                  <a:lnTo>
                    <a:pt x="23" y="221"/>
                  </a:lnTo>
                  <a:lnTo>
                    <a:pt x="23" y="221"/>
                  </a:lnTo>
                  <a:lnTo>
                    <a:pt x="23" y="221"/>
                  </a:lnTo>
                  <a:lnTo>
                    <a:pt x="23" y="221"/>
                  </a:lnTo>
                  <a:lnTo>
                    <a:pt x="21" y="218"/>
                  </a:lnTo>
                  <a:lnTo>
                    <a:pt x="23" y="218"/>
                  </a:lnTo>
                  <a:lnTo>
                    <a:pt x="23" y="221"/>
                  </a:lnTo>
                  <a:lnTo>
                    <a:pt x="23" y="218"/>
                  </a:lnTo>
                  <a:lnTo>
                    <a:pt x="23" y="218"/>
                  </a:lnTo>
                  <a:lnTo>
                    <a:pt x="23" y="216"/>
                  </a:lnTo>
                  <a:lnTo>
                    <a:pt x="23" y="216"/>
                  </a:lnTo>
                  <a:lnTo>
                    <a:pt x="23" y="216"/>
                  </a:lnTo>
                  <a:lnTo>
                    <a:pt x="26" y="216"/>
                  </a:lnTo>
                  <a:lnTo>
                    <a:pt x="26" y="213"/>
                  </a:lnTo>
                  <a:lnTo>
                    <a:pt x="26" y="213"/>
                  </a:lnTo>
                  <a:lnTo>
                    <a:pt x="26" y="210"/>
                  </a:lnTo>
                  <a:lnTo>
                    <a:pt x="26" y="210"/>
                  </a:lnTo>
                  <a:lnTo>
                    <a:pt x="26" y="210"/>
                  </a:lnTo>
                  <a:lnTo>
                    <a:pt x="26" y="208"/>
                  </a:lnTo>
                  <a:lnTo>
                    <a:pt x="23" y="208"/>
                  </a:lnTo>
                  <a:lnTo>
                    <a:pt x="23" y="205"/>
                  </a:lnTo>
                  <a:lnTo>
                    <a:pt x="23" y="205"/>
                  </a:lnTo>
                  <a:lnTo>
                    <a:pt x="23" y="205"/>
                  </a:lnTo>
                  <a:lnTo>
                    <a:pt x="26" y="205"/>
                  </a:lnTo>
                  <a:lnTo>
                    <a:pt x="23" y="203"/>
                  </a:lnTo>
                  <a:lnTo>
                    <a:pt x="23" y="203"/>
                  </a:lnTo>
                  <a:lnTo>
                    <a:pt x="23" y="203"/>
                  </a:lnTo>
                  <a:lnTo>
                    <a:pt x="26" y="203"/>
                  </a:lnTo>
                  <a:lnTo>
                    <a:pt x="26" y="200"/>
                  </a:lnTo>
                  <a:lnTo>
                    <a:pt x="26" y="200"/>
                  </a:lnTo>
                  <a:lnTo>
                    <a:pt x="26" y="200"/>
                  </a:lnTo>
                  <a:lnTo>
                    <a:pt x="28" y="197"/>
                  </a:lnTo>
                  <a:lnTo>
                    <a:pt x="28" y="197"/>
                  </a:lnTo>
                  <a:lnTo>
                    <a:pt x="31" y="195"/>
                  </a:lnTo>
                  <a:lnTo>
                    <a:pt x="31" y="195"/>
                  </a:lnTo>
                  <a:lnTo>
                    <a:pt x="34" y="195"/>
                  </a:lnTo>
                  <a:lnTo>
                    <a:pt x="36" y="197"/>
                  </a:lnTo>
                  <a:lnTo>
                    <a:pt x="36" y="197"/>
                  </a:lnTo>
                  <a:lnTo>
                    <a:pt x="36" y="197"/>
                  </a:lnTo>
                  <a:lnTo>
                    <a:pt x="39" y="197"/>
                  </a:lnTo>
                  <a:lnTo>
                    <a:pt x="39" y="197"/>
                  </a:lnTo>
                  <a:lnTo>
                    <a:pt x="39" y="197"/>
                  </a:lnTo>
                  <a:lnTo>
                    <a:pt x="39" y="197"/>
                  </a:lnTo>
                  <a:lnTo>
                    <a:pt x="39" y="197"/>
                  </a:lnTo>
                  <a:lnTo>
                    <a:pt x="39" y="197"/>
                  </a:lnTo>
                  <a:lnTo>
                    <a:pt x="39" y="197"/>
                  </a:lnTo>
                  <a:lnTo>
                    <a:pt x="39" y="195"/>
                  </a:lnTo>
                  <a:lnTo>
                    <a:pt x="39" y="195"/>
                  </a:lnTo>
                  <a:lnTo>
                    <a:pt x="41" y="195"/>
                  </a:lnTo>
                  <a:lnTo>
                    <a:pt x="41" y="195"/>
                  </a:lnTo>
                  <a:lnTo>
                    <a:pt x="41" y="195"/>
                  </a:lnTo>
                  <a:lnTo>
                    <a:pt x="41" y="195"/>
                  </a:lnTo>
                  <a:lnTo>
                    <a:pt x="41" y="195"/>
                  </a:lnTo>
                  <a:lnTo>
                    <a:pt x="41" y="192"/>
                  </a:lnTo>
                  <a:lnTo>
                    <a:pt x="41" y="190"/>
                  </a:lnTo>
                  <a:lnTo>
                    <a:pt x="41" y="187"/>
                  </a:lnTo>
                  <a:lnTo>
                    <a:pt x="41" y="187"/>
                  </a:lnTo>
                  <a:lnTo>
                    <a:pt x="41" y="184"/>
                  </a:lnTo>
                  <a:lnTo>
                    <a:pt x="39" y="184"/>
                  </a:lnTo>
                  <a:lnTo>
                    <a:pt x="41" y="184"/>
                  </a:lnTo>
                  <a:lnTo>
                    <a:pt x="41" y="182"/>
                  </a:lnTo>
                  <a:lnTo>
                    <a:pt x="41" y="182"/>
                  </a:lnTo>
                  <a:lnTo>
                    <a:pt x="39" y="179"/>
                  </a:lnTo>
                  <a:lnTo>
                    <a:pt x="39" y="177"/>
                  </a:lnTo>
                  <a:lnTo>
                    <a:pt x="39" y="177"/>
                  </a:lnTo>
                  <a:lnTo>
                    <a:pt x="39" y="174"/>
                  </a:lnTo>
                  <a:lnTo>
                    <a:pt x="39" y="171"/>
                  </a:lnTo>
                  <a:lnTo>
                    <a:pt x="39" y="171"/>
                  </a:lnTo>
                  <a:lnTo>
                    <a:pt x="39" y="171"/>
                  </a:lnTo>
                  <a:lnTo>
                    <a:pt x="39" y="169"/>
                  </a:lnTo>
                  <a:lnTo>
                    <a:pt x="41" y="169"/>
                  </a:lnTo>
                  <a:lnTo>
                    <a:pt x="41" y="169"/>
                  </a:lnTo>
                  <a:lnTo>
                    <a:pt x="41" y="169"/>
                  </a:lnTo>
                  <a:lnTo>
                    <a:pt x="41" y="169"/>
                  </a:lnTo>
                  <a:lnTo>
                    <a:pt x="44" y="166"/>
                  </a:lnTo>
                  <a:lnTo>
                    <a:pt x="44" y="164"/>
                  </a:lnTo>
                  <a:lnTo>
                    <a:pt x="44" y="164"/>
                  </a:lnTo>
                  <a:lnTo>
                    <a:pt x="44" y="164"/>
                  </a:lnTo>
                  <a:lnTo>
                    <a:pt x="44" y="161"/>
                  </a:lnTo>
                  <a:lnTo>
                    <a:pt x="44" y="161"/>
                  </a:lnTo>
                  <a:lnTo>
                    <a:pt x="44" y="161"/>
                  </a:lnTo>
                  <a:lnTo>
                    <a:pt x="41" y="159"/>
                  </a:lnTo>
                  <a:lnTo>
                    <a:pt x="41" y="159"/>
                  </a:lnTo>
                  <a:lnTo>
                    <a:pt x="41" y="159"/>
                  </a:lnTo>
                  <a:lnTo>
                    <a:pt x="44" y="159"/>
                  </a:lnTo>
                  <a:lnTo>
                    <a:pt x="41" y="159"/>
                  </a:lnTo>
                  <a:lnTo>
                    <a:pt x="41" y="159"/>
                  </a:lnTo>
                  <a:lnTo>
                    <a:pt x="41" y="156"/>
                  </a:lnTo>
                  <a:lnTo>
                    <a:pt x="41" y="156"/>
                  </a:lnTo>
                  <a:lnTo>
                    <a:pt x="41" y="156"/>
                  </a:lnTo>
                  <a:lnTo>
                    <a:pt x="41" y="153"/>
                  </a:lnTo>
                  <a:lnTo>
                    <a:pt x="41" y="153"/>
                  </a:lnTo>
                  <a:lnTo>
                    <a:pt x="44" y="151"/>
                  </a:lnTo>
                  <a:lnTo>
                    <a:pt x="44" y="151"/>
                  </a:lnTo>
                  <a:lnTo>
                    <a:pt x="46" y="148"/>
                  </a:lnTo>
                  <a:lnTo>
                    <a:pt x="46" y="146"/>
                  </a:lnTo>
                  <a:lnTo>
                    <a:pt x="46" y="146"/>
                  </a:lnTo>
                  <a:lnTo>
                    <a:pt x="49" y="143"/>
                  </a:lnTo>
                  <a:lnTo>
                    <a:pt x="52" y="140"/>
                  </a:lnTo>
                  <a:lnTo>
                    <a:pt x="54" y="140"/>
                  </a:lnTo>
                  <a:lnTo>
                    <a:pt x="54" y="138"/>
                  </a:lnTo>
                  <a:lnTo>
                    <a:pt x="57" y="138"/>
                  </a:lnTo>
                  <a:lnTo>
                    <a:pt x="57" y="138"/>
                  </a:lnTo>
                  <a:lnTo>
                    <a:pt x="59" y="138"/>
                  </a:lnTo>
                  <a:lnTo>
                    <a:pt x="59" y="140"/>
                  </a:lnTo>
                  <a:lnTo>
                    <a:pt x="59" y="140"/>
                  </a:lnTo>
                  <a:lnTo>
                    <a:pt x="62" y="140"/>
                  </a:lnTo>
                  <a:lnTo>
                    <a:pt x="62" y="140"/>
                  </a:lnTo>
                  <a:lnTo>
                    <a:pt x="62" y="140"/>
                  </a:lnTo>
                  <a:lnTo>
                    <a:pt x="65" y="140"/>
                  </a:lnTo>
                  <a:lnTo>
                    <a:pt x="65" y="140"/>
                  </a:lnTo>
                  <a:lnTo>
                    <a:pt x="65" y="140"/>
                  </a:lnTo>
                  <a:lnTo>
                    <a:pt x="67" y="138"/>
                  </a:lnTo>
                  <a:lnTo>
                    <a:pt x="70" y="138"/>
                  </a:lnTo>
                  <a:lnTo>
                    <a:pt x="70" y="138"/>
                  </a:lnTo>
                  <a:lnTo>
                    <a:pt x="70" y="135"/>
                  </a:lnTo>
                  <a:lnTo>
                    <a:pt x="70" y="135"/>
                  </a:lnTo>
                  <a:lnTo>
                    <a:pt x="70" y="135"/>
                  </a:lnTo>
                  <a:lnTo>
                    <a:pt x="70" y="135"/>
                  </a:lnTo>
                  <a:lnTo>
                    <a:pt x="70" y="135"/>
                  </a:lnTo>
                  <a:lnTo>
                    <a:pt x="72" y="135"/>
                  </a:lnTo>
                  <a:lnTo>
                    <a:pt x="72" y="133"/>
                  </a:lnTo>
                  <a:lnTo>
                    <a:pt x="75" y="133"/>
                  </a:lnTo>
                  <a:lnTo>
                    <a:pt x="75" y="133"/>
                  </a:lnTo>
                  <a:lnTo>
                    <a:pt x="78" y="130"/>
                  </a:lnTo>
                  <a:lnTo>
                    <a:pt x="78" y="130"/>
                  </a:lnTo>
                  <a:lnTo>
                    <a:pt x="78" y="127"/>
                  </a:lnTo>
                  <a:lnTo>
                    <a:pt x="78" y="127"/>
                  </a:lnTo>
                  <a:lnTo>
                    <a:pt x="78" y="127"/>
                  </a:lnTo>
                  <a:lnTo>
                    <a:pt x="78" y="125"/>
                  </a:lnTo>
                  <a:lnTo>
                    <a:pt x="78" y="125"/>
                  </a:lnTo>
                  <a:lnTo>
                    <a:pt x="78" y="122"/>
                  </a:lnTo>
                  <a:lnTo>
                    <a:pt x="78" y="122"/>
                  </a:lnTo>
                  <a:lnTo>
                    <a:pt x="80" y="122"/>
                  </a:lnTo>
                  <a:lnTo>
                    <a:pt x="80" y="120"/>
                  </a:lnTo>
                  <a:lnTo>
                    <a:pt x="80" y="120"/>
                  </a:lnTo>
                  <a:lnTo>
                    <a:pt x="80" y="117"/>
                  </a:lnTo>
                  <a:lnTo>
                    <a:pt x="83" y="114"/>
                  </a:lnTo>
                  <a:lnTo>
                    <a:pt x="83" y="114"/>
                  </a:lnTo>
                  <a:lnTo>
                    <a:pt x="83" y="114"/>
                  </a:lnTo>
                  <a:lnTo>
                    <a:pt x="85" y="114"/>
                  </a:lnTo>
                  <a:lnTo>
                    <a:pt x="85" y="114"/>
                  </a:lnTo>
                  <a:lnTo>
                    <a:pt x="85" y="112"/>
                  </a:lnTo>
                  <a:lnTo>
                    <a:pt x="85" y="109"/>
                  </a:lnTo>
                  <a:lnTo>
                    <a:pt x="83" y="109"/>
                  </a:lnTo>
                  <a:lnTo>
                    <a:pt x="83" y="109"/>
                  </a:lnTo>
                  <a:lnTo>
                    <a:pt x="83" y="109"/>
                  </a:lnTo>
                  <a:lnTo>
                    <a:pt x="85" y="107"/>
                  </a:lnTo>
                  <a:lnTo>
                    <a:pt x="85" y="107"/>
                  </a:lnTo>
                  <a:lnTo>
                    <a:pt x="85" y="104"/>
                  </a:lnTo>
                  <a:lnTo>
                    <a:pt x="83" y="104"/>
                  </a:lnTo>
                  <a:lnTo>
                    <a:pt x="83" y="104"/>
                  </a:lnTo>
                  <a:lnTo>
                    <a:pt x="83" y="104"/>
                  </a:lnTo>
                  <a:lnTo>
                    <a:pt x="83" y="101"/>
                  </a:lnTo>
                  <a:lnTo>
                    <a:pt x="83" y="101"/>
                  </a:lnTo>
                  <a:lnTo>
                    <a:pt x="83" y="101"/>
                  </a:lnTo>
                  <a:lnTo>
                    <a:pt x="85" y="99"/>
                  </a:lnTo>
                  <a:lnTo>
                    <a:pt x="85" y="99"/>
                  </a:lnTo>
                  <a:lnTo>
                    <a:pt x="85" y="99"/>
                  </a:lnTo>
                  <a:lnTo>
                    <a:pt x="85" y="99"/>
                  </a:lnTo>
                  <a:lnTo>
                    <a:pt x="88" y="99"/>
                  </a:lnTo>
                  <a:lnTo>
                    <a:pt x="88" y="99"/>
                  </a:lnTo>
                  <a:lnTo>
                    <a:pt x="88" y="99"/>
                  </a:lnTo>
                  <a:lnTo>
                    <a:pt x="90" y="99"/>
                  </a:lnTo>
                  <a:lnTo>
                    <a:pt x="93" y="99"/>
                  </a:lnTo>
                  <a:lnTo>
                    <a:pt x="96" y="99"/>
                  </a:lnTo>
                  <a:lnTo>
                    <a:pt x="101" y="99"/>
                  </a:lnTo>
                  <a:lnTo>
                    <a:pt x="101" y="99"/>
                  </a:lnTo>
                  <a:lnTo>
                    <a:pt x="101" y="99"/>
                  </a:lnTo>
                  <a:lnTo>
                    <a:pt x="101" y="96"/>
                  </a:lnTo>
                  <a:lnTo>
                    <a:pt x="103" y="96"/>
                  </a:lnTo>
                  <a:lnTo>
                    <a:pt x="103" y="96"/>
                  </a:lnTo>
                  <a:lnTo>
                    <a:pt x="106" y="96"/>
                  </a:lnTo>
                  <a:lnTo>
                    <a:pt x="106" y="96"/>
                  </a:lnTo>
                  <a:lnTo>
                    <a:pt x="106" y="96"/>
                  </a:lnTo>
                  <a:lnTo>
                    <a:pt x="103" y="96"/>
                  </a:lnTo>
                  <a:lnTo>
                    <a:pt x="103" y="94"/>
                  </a:lnTo>
                  <a:lnTo>
                    <a:pt x="103" y="94"/>
                  </a:lnTo>
                  <a:lnTo>
                    <a:pt x="103" y="94"/>
                  </a:lnTo>
                  <a:lnTo>
                    <a:pt x="103" y="91"/>
                  </a:lnTo>
                  <a:lnTo>
                    <a:pt x="106" y="89"/>
                  </a:lnTo>
                  <a:lnTo>
                    <a:pt x="109" y="89"/>
                  </a:lnTo>
                  <a:lnTo>
                    <a:pt x="109" y="86"/>
                  </a:lnTo>
                  <a:lnTo>
                    <a:pt x="111" y="86"/>
                  </a:lnTo>
                  <a:lnTo>
                    <a:pt x="109" y="83"/>
                  </a:lnTo>
                  <a:lnTo>
                    <a:pt x="109" y="81"/>
                  </a:lnTo>
                  <a:lnTo>
                    <a:pt x="111" y="81"/>
                  </a:lnTo>
                  <a:lnTo>
                    <a:pt x="111" y="81"/>
                  </a:lnTo>
                  <a:lnTo>
                    <a:pt x="111" y="78"/>
                  </a:lnTo>
                  <a:lnTo>
                    <a:pt x="111" y="78"/>
                  </a:lnTo>
                  <a:lnTo>
                    <a:pt x="109" y="78"/>
                  </a:lnTo>
                  <a:lnTo>
                    <a:pt x="109" y="78"/>
                  </a:lnTo>
                  <a:lnTo>
                    <a:pt x="109" y="76"/>
                  </a:lnTo>
                  <a:lnTo>
                    <a:pt x="109" y="76"/>
                  </a:lnTo>
                  <a:lnTo>
                    <a:pt x="109" y="76"/>
                  </a:lnTo>
                  <a:lnTo>
                    <a:pt x="109" y="76"/>
                  </a:lnTo>
                  <a:lnTo>
                    <a:pt x="109" y="73"/>
                  </a:lnTo>
                  <a:lnTo>
                    <a:pt x="109" y="70"/>
                  </a:lnTo>
                  <a:lnTo>
                    <a:pt x="109" y="70"/>
                  </a:lnTo>
                  <a:lnTo>
                    <a:pt x="109" y="70"/>
                  </a:lnTo>
                  <a:lnTo>
                    <a:pt x="106" y="70"/>
                  </a:lnTo>
                  <a:lnTo>
                    <a:pt x="106" y="68"/>
                  </a:lnTo>
                  <a:lnTo>
                    <a:pt x="103" y="68"/>
                  </a:lnTo>
                  <a:lnTo>
                    <a:pt x="103" y="68"/>
                  </a:lnTo>
                  <a:lnTo>
                    <a:pt x="101" y="68"/>
                  </a:lnTo>
                  <a:lnTo>
                    <a:pt x="101" y="70"/>
                  </a:lnTo>
                  <a:lnTo>
                    <a:pt x="98" y="70"/>
                  </a:lnTo>
                  <a:lnTo>
                    <a:pt x="96" y="73"/>
                  </a:lnTo>
                  <a:lnTo>
                    <a:pt x="93" y="73"/>
                  </a:lnTo>
                  <a:lnTo>
                    <a:pt x="93" y="73"/>
                  </a:lnTo>
                  <a:lnTo>
                    <a:pt x="93" y="73"/>
                  </a:lnTo>
                  <a:lnTo>
                    <a:pt x="90" y="73"/>
                  </a:lnTo>
                  <a:lnTo>
                    <a:pt x="90" y="73"/>
                  </a:lnTo>
                  <a:lnTo>
                    <a:pt x="90" y="70"/>
                  </a:lnTo>
                  <a:lnTo>
                    <a:pt x="90" y="70"/>
                  </a:lnTo>
                  <a:lnTo>
                    <a:pt x="90" y="70"/>
                  </a:lnTo>
                  <a:lnTo>
                    <a:pt x="90" y="70"/>
                  </a:lnTo>
                  <a:lnTo>
                    <a:pt x="90" y="68"/>
                  </a:lnTo>
                  <a:lnTo>
                    <a:pt x="88" y="68"/>
                  </a:lnTo>
                  <a:lnTo>
                    <a:pt x="88" y="68"/>
                  </a:lnTo>
                  <a:lnTo>
                    <a:pt x="90" y="65"/>
                  </a:lnTo>
                  <a:lnTo>
                    <a:pt x="90" y="63"/>
                  </a:lnTo>
                  <a:lnTo>
                    <a:pt x="93" y="60"/>
                  </a:lnTo>
                  <a:lnTo>
                    <a:pt x="96" y="57"/>
                  </a:lnTo>
                  <a:lnTo>
                    <a:pt x="96" y="57"/>
                  </a:lnTo>
                  <a:lnTo>
                    <a:pt x="96" y="57"/>
                  </a:lnTo>
                  <a:lnTo>
                    <a:pt x="96" y="57"/>
                  </a:lnTo>
                  <a:lnTo>
                    <a:pt x="96" y="57"/>
                  </a:lnTo>
                  <a:lnTo>
                    <a:pt x="96" y="57"/>
                  </a:lnTo>
                  <a:lnTo>
                    <a:pt x="98" y="57"/>
                  </a:lnTo>
                  <a:lnTo>
                    <a:pt x="98" y="57"/>
                  </a:lnTo>
                  <a:lnTo>
                    <a:pt x="98" y="55"/>
                  </a:lnTo>
                  <a:lnTo>
                    <a:pt x="98" y="55"/>
                  </a:lnTo>
                  <a:lnTo>
                    <a:pt x="98" y="57"/>
                  </a:lnTo>
                  <a:lnTo>
                    <a:pt x="98" y="57"/>
                  </a:lnTo>
                  <a:lnTo>
                    <a:pt x="98" y="57"/>
                  </a:lnTo>
                  <a:lnTo>
                    <a:pt x="98" y="57"/>
                  </a:lnTo>
                  <a:lnTo>
                    <a:pt x="98" y="55"/>
                  </a:lnTo>
                  <a:lnTo>
                    <a:pt x="98" y="55"/>
                  </a:lnTo>
                  <a:lnTo>
                    <a:pt x="98" y="55"/>
                  </a:lnTo>
                  <a:lnTo>
                    <a:pt x="101" y="55"/>
                  </a:lnTo>
                  <a:lnTo>
                    <a:pt x="101" y="55"/>
                  </a:lnTo>
                  <a:lnTo>
                    <a:pt x="101" y="52"/>
                  </a:lnTo>
                  <a:lnTo>
                    <a:pt x="101" y="52"/>
                  </a:lnTo>
                  <a:lnTo>
                    <a:pt x="101" y="52"/>
                  </a:lnTo>
                  <a:lnTo>
                    <a:pt x="101" y="52"/>
                  </a:lnTo>
                  <a:lnTo>
                    <a:pt x="101" y="52"/>
                  </a:lnTo>
                  <a:lnTo>
                    <a:pt x="101" y="50"/>
                  </a:lnTo>
                  <a:lnTo>
                    <a:pt x="103" y="50"/>
                  </a:lnTo>
                  <a:lnTo>
                    <a:pt x="106" y="50"/>
                  </a:lnTo>
                  <a:lnTo>
                    <a:pt x="109" y="50"/>
                  </a:lnTo>
                  <a:lnTo>
                    <a:pt x="111" y="50"/>
                  </a:lnTo>
                  <a:lnTo>
                    <a:pt x="111" y="50"/>
                  </a:lnTo>
                  <a:lnTo>
                    <a:pt x="114" y="50"/>
                  </a:lnTo>
                  <a:lnTo>
                    <a:pt x="116" y="47"/>
                  </a:lnTo>
                  <a:lnTo>
                    <a:pt x="116" y="50"/>
                  </a:lnTo>
                  <a:lnTo>
                    <a:pt x="119" y="50"/>
                  </a:lnTo>
                  <a:lnTo>
                    <a:pt x="119" y="50"/>
                  </a:lnTo>
                  <a:lnTo>
                    <a:pt x="122" y="50"/>
                  </a:lnTo>
                  <a:lnTo>
                    <a:pt x="122" y="50"/>
                  </a:lnTo>
                  <a:lnTo>
                    <a:pt x="124" y="50"/>
                  </a:lnTo>
                  <a:lnTo>
                    <a:pt x="127" y="47"/>
                  </a:lnTo>
                  <a:lnTo>
                    <a:pt x="129" y="47"/>
                  </a:lnTo>
                  <a:lnTo>
                    <a:pt x="132" y="47"/>
                  </a:lnTo>
                  <a:lnTo>
                    <a:pt x="132" y="47"/>
                  </a:lnTo>
                  <a:lnTo>
                    <a:pt x="132" y="44"/>
                  </a:lnTo>
                  <a:lnTo>
                    <a:pt x="132" y="44"/>
                  </a:lnTo>
                  <a:lnTo>
                    <a:pt x="132" y="42"/>
                  </a:lnTo>
                  <a:lnTo>
                    <a:pt x="132" y="42"/>
                  </a:lnTo>
                  <a:lnTo>
                    <a:pt x="132" y="42"/>
                  </a:lnTo>
                  <a:lnTo>
                    <a:pt x="129" y="39"/>
                  </a:lnTo>
                  <a:lnTo>
                    <a:pt x="129" y="39"/>
                  </a:lnTo>
                  <a:lnTo>
                    <a:pt x="129" y="39"/>
                  </a:lnTo>
                  <a:lnTo>
                    <a:pt x="129" y="39"/>
                  </a:lnTo>
                  <a:lnTo>
                    <a:pt x="129" y="37"/>
                  </a:lnTo>
                  <a:lnTo>
                    <a:pt x="127" y="37"/>
                  </a:lnTo>
                  <a:lnTo>
                    <a:pt x="127" y="37"/>
                  </a:lnTo>
                  <a:lnTo>
                    <a:pt x="127" y="34"/>
                  </a:lnTo>
                  <a:lnTo>
                    <a:pt x="127" y="34"/>
                  </a:lnTo>
                  <a:lnTo>
                    <a:pt x="127" y="31"/>
                  </a:lnTo>
                  <a:lnTo>
                    <a:pt x="127" y="31"/>
                  </a:lnTo>
                  <a:lnTo>
                    <a:pt x="129" y="29"/>
                  </a:lnTo>
                  <a:lnTo>
                    <a:pt x="132" y="29"/>
                  </a:lnTo>
                  <a:lnTo>
                    <a:pt x="134" y="29"/>
                  </a:lnTo>
                  <a:lnTo>
                    <a:pt x="137" y="26"/>
                  </a:lnTo>
                  <a:lnTo>
                    <a:pt x="137" y="26"/>
                  </a:lnTo>
                  <a:lnTo>
                    <a:pt x="140" y="26"/>
                  </a:lnTo>
                  <a:lnTo>
                    <a:pt x="140" y="26"/>
                  </a:lnTo>
                  <a:lnTo>
                    <a:pt x="140" y="26"/>
                  </a:lnTo>
                  <a:lnTo>
                    <a:pt x="140" y="26"/>
                  </a:lnTo>
                  <a:lnTo>
                    <a:pt x="140" y="26"/>
                  </a:lnTo>
                  <a:lnTo>
                    <a:pt x="140" y="26"/>
                  </a:lnTo>
                  <a:lnTo>
                    <a:pt x="142" y="29"/>
                  </a:lnTo>
                  <a:lnTo>
                    <a:pt x="142" y="29"/>
                  </a:lnTo>
                  <a:lnTo>
                    <a:pt x="142" y="29"/>
                  </a:lnTo>
                  <a:lnTo>
                    <a:pt x="145" y="29"/>
                  </a:lnTo>
                  <a:lnTo>
                    <a:pt x="145" y="29"/>
                  </a:lnTo>
                  <a:lnTo>
                    <a:pt x="145" y="29"/>
                  </a:lnTo>
                  <a:lnTo>
                    <a:pt x="147" y="29"/>
                  </a:lnTo>
                  <a:lnTo>
                    <a:pt x="147" y="26"/>
                  </a:lnTo>
                  <a:lnTo>
                    <a:pt x="147" y="29"/>
                  </a:lnTo>
                  <a:lnTo>
                    <a:pt x="147" y="31"/>
                  </a:lnTo>
                  <a:lnTo>
                    <a:pt x="147" y="31"/>
                  </a:lnTo>
                  <a:lnTo>
                    <a:pt x="147" y="34"/>
                  </a:lnTo>
                  <a:lnTo>
                    <a:pt x="147" y="37"/>
                  </a:lnTo>
                  <a:lnTo>
                    <a:pt x="147" y="37"/>
                  </a:lnTo>
                  <a:lnTo>
                    <a:pt x="147" y="37"/>
                  </a:lnTo>
                  <a:lnTo>
                    <a:pt x="150" y="37"/>
                  </a:lnTo>
                  <a:lnTo>
                    <a:pt x="150" y="37"/>
                  </a:lnTo>
                  <a:lnTo>
                    <a:pt x="153" y="37"/>
                  </a:lnTo>
                  <a:lnTo>
                    <a:pt x="153" y="37"/>
                  </a:lnTo>
                  <a:lnTo>
                    <a:pt x="153" y="37"/>
                  </a:lnTo>
                  <a:lnTo>
                    <a:pt x="155" y="39"/>
                  </a:lnTo>
                  <a:lnTo>
                    <a:pt x="155" y="39"/>
                  </a:lnTo>
                  <a:lnTo>
                    <a:pt x="155" y="39"/>
                  </a:lnTo>
                  <a:lnTo>
                    <a:pt x="155" y="37"/>
                  </a:lnTo>
                  <a:lnTo>
                    <a:pt x="158" y="37"/>
                  </a:lnTo>
                  <a:lnTo>
                    <a:pt x="158" y="34"/>
                  </a:lnTo>
                  <a:lnTo>
                    <a:pt x="160" y="34"/>
                  </a:lnTo>
                  <a:lnTo>
                    <a:pt x="160" y="34"/>
                  </a:lnTo>
                  <a:lnTo>
                    <a:pt x="163" y="37"/>
                  </a:lnTo>
                  <a:lnTo>
                    <a:pt x="163" y="34"/>
                  </a:lnTo>
                  <a:lnTo>
                    <a:pt x="163" y="31"/>
                  </a:lnTo>
                  <a:lnTo>
                    <a:pt x="163" y="31"/>
                  </a:lnTo>
                  <a:lnTo>
                    <a:pt x="163" y="31"/>
                  </a:lnTo>
                  <a:lnTo>
                    <a:pt x="163" y="29"/>
                  </a:lnTo>
                  <a:lnTo>
                    <a:pt x="166" y="29"/>
                  </a:lnTo>
                  <a:lnTo>
                    <a:pt x="166" y="29"/>
                  </a:lnTo>
                  <a:lnTo>
                    <a:pt x="166" y="29"/>
                  </a:lnTo>
                  <a:lnTo>
                    <a:pt x="166" y="29"/>
                  </a:lnTo>
                  <a:lnTo>
                    <a:pt x="168" y="29"/>
                  </a:lnTo>
                  <a:lnTo>
                    <a:pt x="168" y="26"/>
                  </a:lnTo>
                  <a:lnTo>
                    <a:pt x="168" y="26"/>
                  </a:lnTo>
                  <a:lnTo>
                    <a:pt x="171" y="26"/>
                  </a:lnTo>
                  <a:lnTo>
                    <a:pt x="171" y="26"/>
                  </a:lnTo>
                  <a:lnTo>
                    <a:pt x="173" y="26"/>
                  </a:lnTo>
                  <a:lnTo>
                    <a:pt x="173" y="24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173" y="18"/>
                  </a:lnTo>
                  <a:lnTo>
                    <a:pt x="173" y="18"/>
                  </a:lnTo>
                  <a:lnTo>
                    <a:pt x="173" y="18"/>
                  </a:lnTo>
                  <a:lnTo>
                    <a:pt x="176" y="16"/>
                  </a:lnTo>
                  <a:lnTo>
                    <a:pt x="178" y="13"/>
                  </a:lnTo>
                  <a:lnTo>
                    <a:pt x="178" y="11"/>
                  </a:lnTo>
                  <a:lnTo>
                    <a:pt x="176" y="11"/>
                  </a:lnTo>
                  <a:lnTo>
                    <a:pt x="176" y="8"/>
                  </a:lnTo>
                  <a:lnTo>
                    <a:pt x="176" y="8"/>
                  </a:lnTo>
                  <a:lnTo>
                    <a:pt x="176" y="8"/>
                  </a:lnTo>
                  <a:lnTo>
                    <a:pt x="176" y="8"/>
                  </a:lnTo>
                  <a:lnTo>
                    <a:pt x="178" y="8"/>
                  </a:lnTo>
                  <a:lnTo>
                    <a:pt x="178" y="8"/>
                  </a:lnTo>
                  <a:lnTo>
                    <a:pt x="181" y="6"/>
                  </a:lnTo>
                  <a:lnTo>
                    <a:pt x="181" y="6"/>
                  </a:lnTo>
                  <a:lnTo>
                    <a:pt x="184" y="6"/>
                  </a:lnTo>
                  <a:lnTo>
                    <a:pt x="184" y="6"/>
                  </a:lnTo>
                  <a:lnTo>
                    <a:pt x="184" y="6"/>
                  </a:lnTo>
                  <a:lnTo>
                    <a:pt x="186" y="6"/>
                  </a:lnTo>
                  <a:lnTo>
                    <a:pt x="186" y="3"/>
                  </a:lnTo>
                  <a:lnTo>
                    <a:pt x="186" y="3"/>
                  </a:lnTo>
                  <a:lnTo>
                    <a:pt x="186" y="3"/>
                  </a:lnTo>
                  <a:lnTo>
                    <a:pt x="189" y="3"/>
                  </a:lnTo>
                  <a:lnTo>
                    <a:pt x="189" y="3"/>
                  </a:lnTo>
                  <a:lnTo>
                    <a:pt x="189" y="3"/>
                  </a:lnTo>
                  <a:lnTo>
                    <a:pt x="191" y="0"/>
                  </a:lnTo>
                  <a:lnTo>
                    <a:pt x="191" y="0"/>
                  </a:lnTo>
                  <a:lnTo>
                    <a:pt x="191" y="0"/>
                  </a:lnTo>
                  <a:lnTo>
                    <a:pt x="191" y="3"/>
                  </a:lnTo>
                  <a:lnTo>
                    <a:pt x="191" y="6"/>
                  </a:lnTo>
                  <a:lnTo>
                    <a:pt x="194" y="6"/>
                  </a:lnTo>
                  <a:lnTo>
                    <a:pt x="194" y="6"/>
                  </a:lnTo>
                  <a:lnTo>
                    <a:pt x="197" y="6"/>
                  </a:lnTo>
                  <a:lnTo>
                    <a:pt x="197" y="6"/>
                  </a:lnTo>
                  <a:lnTo>
                    <a:pt x="199" y="6"/>
                  </a:lnTo>
                  <a:lnTo>
                    <a:pt x="199" y="6"/>
                  </a:lnTo>
                  <a:lnTo>
                    <a:pt x="199" y="6"/>
                  </a:lnTo>
                  <a:lnTo>
                    <a:pt x="202" y="6"/>
                  </a:lnTo>
                  <a:lnTo>
                    <a:pt x="202" y="6"/>
                  </a:lnTo>
                  <a:lnTo>
                    <a:pt x="199" y="6"/>
                  </a:lnTo>
                  <a:lnTo>
                    <a:pt x="202" y="6"/>
                  </a:lnTo>
                  <a:lnTo>
                    <a:pt x="204" y="6"/>
                  </a:lnTo>
                  <a:lnTo>
                    <a:pt x="204" y="6"/>
                  </a:lnTo>
                  <a:lnTo>
                    <a:pt x="207" y="6"/>
                  </a:lnTo>
                  <a:lnTo>
                    <a:pt x="207" y="6"/>
                  </a:lnTo>
                  <a:lnTo>
                    <a:pt x="210" y="8"/>
                  </a:lnTo>
                  <a:lnTo>
                    <a:pt x="210" y="11"/>
                  </a:lnTo>
                  <a:lnTo>
                    <a:pt x="212" y="13"/>
                  </a:lnTo>
                  <a:lnTo>
                    <a:pt x="212" y="13"/>
                  </a:lnTo>
                  <a:lnTo>
                    <a:pt x="212" y="13"/>
                  </a:lnTo>
                  <a:lnTo>
                    <a:pt x="215" y="13"/>
                  </a:lnTo>
                  <a:lnTo>
                    <a:pt x="215" y="16"/>
                  </a:lnTo>
                  <a:lnTo>
                    <a:pt x="215" y="16"/>
                  </a:lnTo>
                  <a:lnTo>
                    <a:pt x="215" y="16"/>
                  </a:lnTo>
                  <a:lnTo>
                    <a:pt x="215" y="16"/>
                  </a:lnTo>
                  <a:lnTo>
                    <a:pt x="212" y="16"/>
                  </a:lnTo>
                  <a:lnTo>
                    <a:pt x="212" y="16"/>
                  </a:lnTo>
                  <a:lnTo>
                    <a:pt x="210" y="16"/>
                  </a:lnTo>
                  <a:lnTo>
                    <a:pt x="210" y="13"/>
                  </a:lnTo>
                  <a:lnTo>
                    <a:pt x="210" y="13"/>
                  </a:lnTo>
                  <a:lnTo>
                    <a:pt x="210" y="13"/>
                  </a:lnTo>
                  <a:lnTo>
                    <a:pt x="207" y="16"/>
                  </a:lnTo>
                  <a:lnTo>
                    <a:pt x="207" y="16"/>
                  </a:lnTo>
                  <a:lnTo>
                    <a:pt x="210" y="18"/>
                  </a:lnTo>
                  <a:lnTo>
                    <a:pt x="210" y="18"/>
                  </a:lnTo>
                  <a:lnTo>
                    <a:pt x="210" y="21"/>
                  </a:lnTo>
                  <a:lnTo>
                    <a:pt x="210" y="18"/>
                  </a:lnTo>
                  <a:lnTo>
                    <a:pt x="210" y="18"/>
                  </a:lnTo>
                  <a:lnTo>
                    <a:pt x="207" y="18"/>
                  </a:lnTo>
                  <a:lnTo>
                    <a:pt x="207" y="18"/>
                  </a:lnTo>
                  <a:lnTo>
                    <a:pt x="207" y="18"/>
                  </a:lnTo>
                  <a:lnTo>
                    <a:pt x="207" y="18"/>
                  </a:lnTo>
                  <a:lnTo>
                    <a:pt x="207" y="18"/>
                  </a:lnTo>
                  <a:lnTo>
                    <a:pt x="207" y="21"/>
                  </a:lnTo>
                  <a:lnTo>
                    <a:pt x="207" y="21"/>
                  </a:lnTo>
                  <a:lnTo>
                    <a:pt x="207" y="21"/>
                  </a:lnTo>
                  <a:lnTo>
                    <a:pt x="207" y="21"/>
                  </a:lnTo>
                  <a:lnTo>
                    <a:pt x="207" y="21"/>
                  </a:lnTo>
                  <a:lnTo>
                    <a:pt x="207" y="24"/>
                  </a:lnTo>
                  <a:lnTo>
                    <a:pt x="207" y="24"/>
                  </a:lnTo>
                  <a:lnTo>
                    <a:pt x="204" y="24"/>
                  </a:lnTo>
                  <a:lnTo>
                    <a:pt x="204" y="26"/>
                  </a:lnTo>
                  <a:lnTo>
                    <a:pt x="204" y="26"/>
                  </a:lnTo>
                  <a:lnTo>
                    <a:pt x="204" y="29"/>
                  </a:lnTo>
                  <a:lnTo>
                    <a:pt x="207" y="31"/>
                  </a:lnTo>
                  <a:lnTo>
                    <a:pt x="207" y="31"/>
                  </a:lnTo>
                  <a:lnTo>
                    <a:pt x="210" y="34"/>
                  </a:lnTo>
                  <a:lnTo>
                    <a:pt x="210" y="34"/>
                  </a:lnTo>
                  <a:lnTo>
                    <a:pt x="210" y="37"/>
                  </a:lnTo>
                  <a:lnTo>
                    <a:pt x="207" y="37"/>
                  </a:lnTo>
                  <a:lnTo>
                    <a:pt x="207" y="39"/>
                  </a:lnTo>
                  <a:lnTo>
                    <a:pt x="207" y="39"/>
                  </a:lnTo>
                  <a:lnTo>
                    <a:pt x="207" y="42"/>
                  </a:lnTo>
                  <a:lnTo>
                    <a:pt x="210" y="42"/>
                  </a:lnTo>
                  <a:lnTo>
                    <a:pt x="210" y="42"/>
                  </a:lnTo>
                  <a:lnTo>
                    <a:pt x="210" y="44"/>
                  </a:lnTo>
                  <a:lnTo>
                    <a:pt x="207" y="44"/>
                  </a:lnTo>
                  <a:lnTo>
                    <a:pt x="207" y="44"/>
                  </a:lnTo>
                  <a:lnTo>
                    <a:pt x="207" y="44"/>
                  </a:lnTo>
                  <a:lnTo>
                    <a:pt x="207" y="44"/>
                  </a:lnTo>
                  <a:lnTo>
                    <a:pt x="207" y="44"/>
                  </a:lnTo>
                  <a:lnTo>
                    <a:pt x="207" y="44"/>
                  </a:lnTo>
                  <a:lnTo>
                    <a:pt x="204" y="47"/>
                  </a:lnTo>
                  <a:lnTo>
                    <a:pt x="204" y="47"/>
                  </a:lnTo>
                  <a:lnTo>
                    <a:pt x="204" y="47"/>
                  </a:lnTo>
                  <a:lnTo>
                    <a:pt x="204" y="47"/>
                  </a:lnTo>
                  <a:lnTo>
                    <a:pt x="204" y="47"/>
                  </a:lnTo>
                  <a:lnTo>
                    <a:pt x="204" y="44"/>
                  </a:lnTo>
                  <a:lnTo>
                    <a:pt x="202" y="47"/>
                  </a:lnTo>
                  <a:lnTo>
                    <a:pt x="202" y="47"/>
                  </a:lnTo>
                  <a:lnTo>
                    <a:pt x="199" y="50"/>
                  </a:lnTo>
                  <a:lnTo>
                    <a:pt x="199" y="50"/>
                  </a:lnTo>
                  <a:lnTo>
                    <a:pt x="199" y="52"/>
                  </a:lnTo>
                  <a:lnTo>
                    <a:pt x="202" y="52"/>
                  </a:lnTo>
                  <a:lnTo>
                    <a:pt x="202" y="52"/>
                  </a:lnTo>
                  <a:lnTo>
                    <a:pt x="202" y="52"/>
                  </a:lnTo>
                  <a:lnTo>
                    <a:pt x="199" y="52"/>
                  </a:lnTo>
                  <a:lnTo>
                    <a:pt x="199" y="55"/>
                  </a:lnTo>
                  <a:lnTo>
                    <a:pt x="199" y="55"/>
                  </a:lnTo>
                  <a:lnTo>
                    <a:pt x="199" y="55"/>
                  </a:lnTo>
                  <a:lnTo>
                    <a:pt x="199" y="55"/>
                  </a:lnTo>
                  <a:lnTo>
                    <a:pt x="202" y="57"/>
                  </a:lnTo>
                  <a:lnTo>
                    <a:pt x="202" y="55"/>
                  </a:lnTo>
                  <a:lnTo>
                    <a:pt x="202" y="55"/>
                  </a:lnTo>
                  <a:lnTo>
                    <a:pt x="204" y="57"/>
                  </a:lnTo>
                  <a:lnTo>
                    <a:pt x="207" y="57"/>
                  </a:lnTo>
                  <a:lnTo>
                    <a:pt x="207" y="57"/>
                  </a:lnTo>
                  <a:lnTo>
                    <a:pt x="207" y="60"/>
                  </a:lnTo>
                  <a:lnTo>
                    <a:pt x="207" y="60"/>
                  </a:lnTo>
                  <a:lnTo>
                    <a:pt x="207" y="60"/>
                  </a:lnTo>
                  <a:lnTo>
                    <a:pt x="207" y="63"/>
                  </a:lnTo>
                  <a:lnTo>
                    <a:pt x="210" y="63"/>
                  </a:lnTo>
                  <a:lnTo>
                    <a:pt x="210" y="63"/>
                  </a:lnTo>
                  <a:lnTo>
                    <a:pt x="210" y="63"/>
                  </a:lnTo>
                  <a:lnTo>
                    <a:pt x="210" y="63"/>
                  </a:lnTo>
                  <a:lnTo>
                    <a:pt x="212" y="63"/>
                  </a:lnTo>
                  <a:lnTo>
                    <a:pt x="215" y="63"/>
                  </a:lnTo>
                  <a:lnTo>
                    <a:pt x="215" y="63"/>
                  </a:lnTo>
                  <a:lnTo>
                    <a:pt x="217" y="63"/>
                  </a:lnTo>
                  <a:lnTo>
                    <a:pt x="217" y="63"/>
                  </a:lnTo>
                  <a:lnTo>
                    <a:pt x="220" y="63"/>
                  </a:lnTo>
                  <a:lnTo>
                    <a:pt x="220" y="63"/>
                  </a:lnTo>
                  <a:lnTo>
                    <a:pt x="222" y="63"/>
                  </a:lnTo>
                  <a:lnTo>
                    <a:pt x="222" y="63"/>
                  </a:lnTo>
                  <a:lnTo>
                    <a:pt x="222" y="63"/>
                  </a:lnTo>
                  <a:lnTo>
                    <a:pt x="222" y="60"/>
                  </a:lnTo>
                  <a:lnTo>
                    <a:pt x="222" y="60"/>
                  </a:lnTo>
                  <a:lnTo>
                    <a:pt x="222" y="60"/>
                  </a:lnTo>
                  <a:lnTo>
                    <a:pt x="222" y="57"/>
                  </a:lnTo>
                  <a:lnTo>
                    <a:pt x="222" y="57"/>
                  </a:lnTo>
                  <a:lnTo>
                    <a:pt x="222" y="57"/>
                  </a:lnTo>
                  <a:lnTo>
                    <a:pt x="222" y="57"/>
                  </a:lnTo>
                  <a:lnTo>
                    <a:pt x="222" y="57"/>
                  </a:lnTo>
                  <a:lnTo>
                    <a:pt x="222" y="57"/>
                  </a:lnTo>
                  <a:lnTo>
                    <a:pt x="222" y="57"/>
                  </a:lnTo>
                  <a:lnTo>
                    <a:pt x="222" y="57"/>
                  </a:lnTo>
                  <a:lnTo>
                    <a:pt x="222" y="57"/>
                  </a:lnTo>
                  <a:lnTo>
                    <a:pt x="222" y="57"/>
                  </a:lnTo>
                  <a:lnTo>
                    <a:pt x="222" y="57"/>
                  </a:lnTo>
                  <a:lnTo>
                    <a:pt x="222" y="60"/>
                  </a:lnTo>
                  <a:lnTo>
                    <a:pt x="220" y="60"/>
                  </a:lnTo>
                  <a:lnTo>
                    <a:pt x="220" y="60"/>
                  </a:lnTo>
                  <a:lnTo>
                    <a:pt x="220" y="57"/>
                  </a:lnTo>
                  <a:lnTo>
                    <a:pt x="217" y="55"/>
                  </a:lnTo>
                  <a:lnTo>
                    <a:pt x="217" y="55"/>
                  </a:lnTo>
                  <a:lnTo>
                    <a:pt x="217" y="52"/>
                  </a:lnTo>
                  <a:lnTo>
                    <a:pt x="217" y="52"/>
                  </a:lnTo>
                  <a:lnTo>
                    <a:pt x="217" y="52"/>
                  </a:lnTo>
                  <a:lnTo>
                    <a:pt x="220" y="52"/>
                  </a:lnTo>
                  <a:lnTo>
                    <a:pt x="220" y="52"/>
                  </a:lnTo>
                  <a:lnTo>
                    <a:pt x="222" y="50"/>
                  </a:lnTo>
                  <a:lnTo>
                    <a:pt x="222" y="50"/>
                  </a:lnTo>
                  <a:lnTo>
                    <a:pt x="225" y="50"/>
                  </a:lnTo>
                  <a:lnTo>
                    <a:pt x="225" y="47"/>
                  </a:lnTo>
                  <a:lnTo>
                    <a:pt x="225" y="50"/>
                  </a:lnTo>
                  <a:lnTo>
                    <a:pt x="228" y="50"/>
                  </a:lnTo>
                  <a:lnTo>
                    <a:pt x="228" y="50"/>
                  </a:lnTo>
                  <a:lnTo>
                    <a:pt x="228" y="47"/>
                  </a:lnTo>
                  <a:lnTo>
                    <a:pt x="228" y="47"/>
                  </a:lnTo>
                  <a:lnTo>
                    <a:pt x="225" y="47"/>
                  </a:lnTo>
                  <a:lnTo>
                    <a:pt x="225" y="44"/>
                  </a:lnTo>
                  <a:lnTo>
                    <a:pt x="225" y="44"/>
                  </a:lnTo>
                  <a:lnTo>
                    <a:pt x="228" y="44"/>
                  </a:lnTo>
                  <a:lnTo>
                    <a:pt x="230" y="44"/>
                  </a:lnTo>
                  <a:lnTo>
                    <a:pt x="230" y="47"/>
                  </a:lnTo>
                  <a:lnTo>
                    <a:pt x="230" y="47"/>
                  </a:lnTo>
                  <a:lnTo>
                    <a:pt x="230" y="47"/>
                  </a:lnTo>
                  <a:lnTo>
                    <a:pt x="233" y="47"/>
                  </a:lnTo>
                  <a:lnTo>
                    <a:pt x="230" y="47"/>
                  </a:lnTo>
                  <a:lnTo>
                    <a:pt x="230" y="50"/>
                  </a:lnTo>
                  <a:lnTo>
                    <a:pt x="233" y="50"/>
                  </a:lnTo>
                  <a:lnTo>
                    <a:pt x="233" y="52"/>
                  </a:lnTo>
                  <a:lnTo>
                    <a:pt x="235" y="52"/>
                  </a:lnTo>
                  <a:lnTo>
                    <a:pt x="233" y="50"/>
                  </a:lnTo>
                  <a:lnTo>
                    <a:pt x="235" y="47"/>
                  </a:lnTo>
                  <a:lnTo>
                    <a:pt x="233" y="47"/>
                  </a:lnTo>
                  <a:lnTo>
                    <a:pt x="233" y="47"/>
                  </a:lnTo>
                  <a:lnTo>
                    <a:pt x="233" y="44"/>
                  </a:lnTo>
                  <a:lnTo>
                    <a:pt x="233" y="44"/>
                  </a:lnTo>
                  <a:lnTo>
                    <a:pt x="233" y="44"/>
                  </a:lnTo>
                  <a:lnTo>
                    <a:pt x="233" y="44"/>
                  </a:lnTo>
                  <a:lnTo>
                    <a:pt x="233" y="44"/>
                  </a:lnTo>
                  <a:lnTo>
                    <a:pt x="233" y="44"/>
                  </a:lnTo>
                  <a:lnTo>
                    <a:pt x="233" y="44"/>
                  </a:lnTo>
                  <a:lnTo>
                    <a:pt x="235" y="44"/>
                  </a:lnTo>
                  <a:lnTo>
                    <a:pt x="235" y="44"/>
                  </a:lnTo>
                  <a:lnTo>
                    <a:pt x="235" y="44"/>
                  </a:lnTo>
                  <a:lnTo>
                    <a:pt x="235" y="44"/>
                  </a:lnTo>
                  <a:lnTo>
                    <a:pt x="235" y="44"/>
                  </a:lnTo>
                  <a:lnTo>
                    <a:pt x="235" y="44"/>
                  </a:lnTo>
                  <a:lnTo>
                    <a:pt x="238" y="44"/>
                  </a:lnTo>
                  <a:lnTo>
                    <a:pt x="238" y="44"/>
                  </a:lnTo>
                  <a:lnTo>
                    <a:pt x="238" y="44"/>
                  </a:lnTo>
                  <a:lnTo>
                    <a:pt x="238" y="44"/>
                  </a:lnTo>
                  <a:lnTo>
                    <a:pt x="238" y="42"/>
                  </a:lnTo>
                  <a:lnTo>
                    <a:pt x="238" y="44"/>
                  </a:lnTo>
                  <a:lnTo>
                    <a:pt x="241" y="44"/>
                  </a:lnTo>
                  <a:lnTo>
                    <a:pt x="241" y="44"/>
                  </a:lnTo>
                  <a:lnTo>
                    <a:pt x="241" y="44"/>
                  </a:lnTo>
                  <a:lnTo>
                    <a:pt x="241" y="44"/>
                  </a:lnTo>
                  <a:lnTo>
                    <a:pt x="241" y="44"/>
                  </a:lnTo>
                  <a:lnTo>
                    <a:pt x="241" y="47"/>
                  </a:lnTo>
                  <a:lnTo>
                    <a:pt x="241" y="47"/>
                  </a:lnTo>
                  <a:lnTo>
                    <a:pt x="241" y="47"/>
                  </a:lnTo>
                  <a:lnTo>
                    <a:pt x="241" y="50"/>
                  </a:lnTo>
                  <a:lnTo>
                    <a:pt x="241" y="52"/>
                  </a:lnTo>
                  <a:lnTo>
                    <a:pt x="241" y="52"/>
                  </a:lnTo>
                  <a:lnTo>
                    <a:pt x="243" y="55"/>
                  </a:lnTo>
                  <a:lnTo>
                    <a:pt x="243" y="57"/>
                  </a:lnTo>
                  <a:lnTo>
                    <a:pt x="243" y="57"/>
                  </a:lnTo>
                  <a:lnTo>
                    <a:pt x="243" y="57"/>
                  </a:lnTo>
                  <a:lnTo>
                    <a:pt x="243" y="60"/>
                  </a:lnTo>
                  <a:lnTo>
                    <a:pt x="243" y="60"/>
                  </a:lnTo>
                  <a:lnTo>
                    <a:pt x="243" y="63"/>
                  </a:lnTo>
                  <a:lnTo>
                    <a:pt x="243" y="63"/>
                  </a:lnTo>
                  <a:lnTo>
                    <a:pt x="243" y="63"/>
                  </a:lnTo>
                  <a:lnTo>
                    <a:pt x="243" y="63"/>
                  </a:lnTo>
                  <a:lnTo>
                    <a:pt x="246" y="63"/>
                  </a:lnTo>
                  <a:lnTo>
                    <a:pt x="246" y="63"/>
                  </a:lnTo>
                  <a:lnTo>
                    <a:pt x="246" y="63"/>
                  </a:lnTo>
                  <a:lnTo>
                    <a:pt x="246" y="65"/>
                  </a:lnTo>
                  <a:lnTo>
                    <a:pt x="248" y="65"/>
                  </a:lnTo>
                  <a:lnTo>
                    <a:pt x="248" y="65"/>
                  </a:lnTo>
                  <a:lnTo>
                    <a:pt x="248" y="65"/>
                  </a:lnTo>
                  <a:lnTo>
                    <a:pt x="248" y="65"/>
                  </a:lnTo>
                  <a:lnTo>
                    <a:pt x="251" y="65"/>
                  </a:lnTo>
                  <a:lnTo>
                    <a:pt x="254" y="68"/>
                  </a:lnTo>
                  <a:lnTo>
                    <a:pt x="256" y="68"/>
                  </a:lnTo>
                  <a:lnTo>
                    <a:pt x="256" y="68"/>
                  </a:lnTo>
                  <a:lnTo>
                    <a:pt x="256" y="68"/>
                  </a:lnTo>
                  <a:lnTo>
                    <a:pt x="256" y="68"/>
                  </a:lnTo>
                  <a:lnTo>
                    <a:pt x="254" y="70"/>
                  </a:lnTo>
                  <a:lnTo>
                    <a:pt x="254" y="70"/>
                  </a:lnTo>
                  <a:lnTo>
                    <a:pt x="256" y="70"/>
                  </a:lnTo>
                  <a:lnTo>
                    <a:pt x="256" y="73"/>
                  </a:lnTo>
                  <a:lnTo>
                    <a:pt x="256" y="73"/>
                  </a:lnTo>
                  <a:lnTo>
                    <a:pt x="259" y="73"/>
                  </a:lnTo>
                  <a:lnTo>
                    <a:pt x="256" y="73"/>
                  </a:lnTo>
                  <a:lnTo>
                    <a:pt x="256" y="76"/>
                  </a:lnTo>
                  <a:lnTo>
                    <a:pt x="259" y="76"/>
                  </a:lnTo>
                  <a:lnTo>
                    <a:pt x="259" y="76"/>
                  </a:lnTo>
                  <a:lnTo>
                    <a:pt x="259" y="76"/>
                  </a:lnTo>
                  <a:lnTo>
                    <a:pt x="261" y="78"/>
                  </a:lnTo>
                  <a:lnTo>
                    <a:pt x="261" y="78"/>
                  </a:lnTo>
                  <a:lnTo>
                    <a:pt x="264" y="78"/>
                  </a:lnTo>
                  <a:lnTo>
                    <a:pt x="264" y="78"/>
                  </a:lnTo>
                  <a:lnTo>
                    <a:pt x="264" y="78"/>
                  </a:lnTo>
                  <a:lnTo>
                    <a:pt x="264" y="78"/>
                  </a:lnTo>
                  <a:lnTo>
                    <a:pt x="266" y="81"/>
                  </a:lnTo>
                  <a:lnTo>
                    <a:pt x="266" y="81"/>
                  </a:lnTo>
                  <a:lnTo>
                    <a:pt x="269" y="78"/>
                  </a:lnTo>
                  <a:lnTo>
                    <a:pt x="269" y="78"/>
                  </a:lnTo>
                  <a:lnTo>
                    <a:pt x="269" y="81"/>
                  </a:lnTo>
                  <a:lnTo>
                    <a:pt x="269" y="81"/>
                  </a:lnTo>
                  <a:lnTo>
                    <a:pt x="272" y="81"/>
                  </a:lnTo>
                  <a:lnTo>
                    <a:pt x="272" y="81"/>
                  </a:lnTo>
                  <a:lnTo>
                    <a:pt x="274" y="83"/>
                  </a:lnTo>
                  <a:lnTo>
                    <a:pt x="274" y="83"/>
                  </a:lnTo>
                  <a:lnTo>
                    <a:pt x="274" y="83"/>
                  </a:lnTo>
                  <a:lnTo>
                    <a:pt x="274" y="83"/>
                  </a:lnTo>
                  <a:lnTo>
                    <a:pt x="277" y="83"/>
                  </a:lnTo>
                  <a:lnTo>
                    <a:pt x="277" y="86"/>
                  </a:lnTo>
                  <a:lnTo>
                    <a:pt x="274" y="86"/>
                  </a:lnTo>
                  <a:lnTo>
                    <a:pt x="274" y="89"/>
                  </a:lnTo>
                  <a:lnTo>
                    <a:pt x="272" y="89"/>
                  </a:lnTo>
                  <a:lnTo>
                    <a:pt x="272" y="91"/>
                  </a:lnTo>
                  <a:lnTo>
                    <a:pt x="272" y="91"/>
                  </a:lnTo>
                  <a:lnTo>
                    <a:pt x="274" y="91"/>
                  </a:lnTo>
                  <a:lnTo>
                    <a:pt x="272" y="91"/>
                  </a:lnTo>
                  <a:lnTo>
                    <a:pt x="272" y="94"/>
                  </a:lnTo>
                  <a:lnTo>
                    <a:pt x="272" y="94"/>
                  </a:lnTo>
                  <a:lnTo>
                    <a:pt x="274" y="94"/>
                  </a:lnTo>
                  <a:lnTo>
                    <a:pt x="272" y="94"/>
                  </a:lnTo>
                  <a:lnTo>
                    <a:pt x="272" y="94"/>
                  </a:lnTo>
                  <a:lnTo>
                    <a:pt x="272" y="94"/>
                  </a:lnTo>
                  <a:lnTo>
                    <a:pt x="272" y="96"/>
                  </a:lnTo>
                  <a:lnTo>
                    <a:pt x="274" y="96"/>
                  </a:lnTo>
                  <a:lnTo>
                    <a:pt x="272" y="96"/>
                  </a:lnTo>
                  <a:lnTo>
                    <a:pt x="272" y="96"/>
                  </a:lnTo>
                  <a:lnTo>
                    <a:pt x="269" y="94"/>
                  </a:lnTo>
                  <a:lnTo>
                    <a:pt x="269" y="94"/>
                  </a:lnTo>
                  <a:lnTo>
                    <a:pt x="272" y="91"/>
                  </a:lnTo>
                  <a:lnTo>
                    <a:pt x="269" y="91"/>
                  </a:lnTo>
                  <a:lnTo>
                    <a:pt x="266" y="89"/>
                  </a:lnTo>
                  <a:lnTo>
                    <a:pt x="264" y="91"/>
                  </a:lnTo>
                  <a:lnTo>
                    <a:pt x="264" y="91"/>
                  </a:lnTo>
                  <a:lnTo>
                    <a:pt x="264" y="94"/>
                  </a:lnTo>
                  <a:lnTo>
                    <a:pt x="264" y="94"/>
                  </a:lnTo>
                  <a:lnTo>
                    <a:pt x="266" y="96"/>
                  </a:lnTo>
                  <a:lnTo>
                    <a:pt x="266" y="96"/>
                  </a:lnTo>
                  <a:lnTo>
                    <a:pt x="269" y="96"/>
                  </a:lnTo>
                  <a:lnTo>
                    <a:pt x="269" y="96"/>
                  </a:lnTo>
                  <a:lnTo>
                    <a:pt x="269" y="96"/>
                  </a:lnTo>
                  <a:lnTo>
                    <a:pt x="266" y="96"/>
                  </a:lnTo>
                  <a:lnTo>
                    <a:pt x="266" y="99"/>
                  </a:lnTo>
                  <a:lnTo>
                    <a:pt x="266" y="99"/>
                  </a:lnTo>
                  <a:lnTo>
                    <a:pt x="266" y="101"/>
                  </a:lnTo>
                  <a:lnTo>
                    <a:pt x="266" y="101"/>
                  </a:lnTo>
                  <a:lnTo>
                    <a:pt x="266" y="101"/>
                  </a:lnTo>
                  <a:lnTo>
                    <a:pt x="266" y="104"/>
                  </a:lnTo>
                  <a:lnTo>
                    <a:pt x="266" y="104"/>
                  </a:lnTo>
                  <a:lnTo>
                    <a:pt x="266" y="104"/>
                  </a:lnTo>
                  <a:lnTo>
                    <a:pt x="266" y="104"/>
                  </a:lnTo>
                  <a:lnTo>
                    <a:pt x="266" y="104"/>
                  </a:lnTo>
                  <a:lnTo>
                    <a:pt x="264" y="107"/>
                  </a:lnTo>
                  <a:lnTo>
                    <a:pt x="266" y="107"/>
                  </a:lnTo>
                  <a:lnTo>
                    <a:pt x="269" y="107"/>
                  </a:lnTo>
                  <a:lnTo>
                    <a:pt x="272" y="109"/>
                  </a:lnTo>
                  <a:lnTo>
                    <a:pt x="274" y="112"/>
                  </a:lnTo>
                  <a:lnTo>
                    <a:pt x="272" y="112"/>
                  </a:lnTo>
                  <a:lnTo>
                    <a:pt x="272" y="112"/>
                  </a:lnTo>
                  <a:lnTo>
                    <a:pt x="272" y="112"/>
                  </a:lnTo>
                  <a:lnTo>
                    <a:pt x="272" y="114"/>
                  </a:lnTo>
                  <a:lnTo>
                    <a:pt x="272" y="114"/>
                  </a:lnTo>
                  <a:lnTo>
                    <a:pt x="272" y="114"/>
                  </a:lnTo>
                  <a:lnTo>
                    <a:pt x="269" y="117"/>
                  </a:lnTo>
                  <a:lnTo>
                    <a:pt x="266" y="117"/>
                  </a:lnTo>
                  <a:lnTo>
                    <a:pt x="264" y="117"/>
                  </a:lnTo>
                  <a:lnTo>
                    <a:pt x="264" y="117"/>
                  </a:lnTo>
                  <a:lnTo>
                    <a:pt x="264" y="114"/>
                  </a:lnTo>
                  <a:lnTo>
                    <a:pt x="264" y="114"/>
                  </a:lnTo>
                  <a:lnTo>
                    <a:pt x="261" y="114"/>
                  </a:lnTo>
                  <a:lnTo>
                    <a:pt x="261" y="114"/>
                  </a:lnTo>
                  <a:lnTo>
                    <a:pt x="261" y="114"/>
                  </a:lnTo>
                  <a:lnTo>
                    <a:pt x="259" y="114"/>
                  </a:lnTo>
                  <a:lnTo>
                    <a:pt x="259" y="114"/>
                  </a:lnTo>
                  <a:lnTo>
                    <a:pt x="256" y="114"/>
                  </a:lnTo>
                  <a:lnTo>
                    <a:pt x="256" y="114"/>
                  </a:lnTo>
                  <a:lnTo>
                    <a:pt x="254" y="114"/>
                  </a:lnTo>
                  <a:lnTo>
                    <a:pt x="254" y="117"/>
                  </a:lnTo>
                  <a:lnTo>
                    <a:pt x="254" y="117"/>
                  </a:lnTo>
                  <a:lnTo>
                    <a:pt x="251" y="120"/>
                  </a:lnTo>
                  <a:lnTo>
                    <a:pt x="251" y="120"/>
                  </a:lnTo>
                  <a:lnTo>
                    <a:pt x="254" y="120"/>
                  </a:lnTo>
                  <a:lnTo>
                    <a:pt x="254" y="120"/>
                  </a:lnTo>
                  <a:lnTo>
                    <a:pt x="254" y="122"/>
                  </a:lnTo>
                  <a:lnTo>
                    <a:pt x="254" y="122"/>
                  </a:lnTo>
                  <a:lnTo>
                    <a:pt x="254" y="122"/>
                  </a:lnTo>
                  <a:lnTo>
                    <a:pt x="254" y="122"/>
                  </a:lnTo>
                  <a:lnTo>
                    <a:pt x="254" y="122"/>
                  </a:lnTo>
                  <a:lnTo>
                    <a:pt x="256" y="125"/>
                  </a:lnTo>
                  <a:lnTo>
                    <a:pt x="256" y="125"/>
                  </a:lnTo>
                  <a:lnTo>
                    <a:pt x="256" y="125"/>
                  </a:lnTo>
                  <a:lnTo>
                    <a:pt x="256" y="127"/>
                  </a:lnTo>
                  <a:lnTo>
                    <a:pt x="256" y="127"/>
                  </a:lnTo>
                  <a:lnTo>
                    <a:pt x="254" y="127"/>
                  </a:lnTo>
                  <a:lnTo>
                    <a:pt x="254" y="127"/>
                  </a:lnTo>
                  <a:lnTo>
                    <a:pt x="254" y="127"/>
                  </a:lnTo>
                  <a:lnTo>
                    <a:pt x="251" y="127"/>
                  </a:lnTo>
                  <a:lnTo>
                    <a:pt x="251" y="127"/>
                  </a:lnTo>
                  <a:lnTo>
                    <a:pt x="251" y="127"/>
                  </a:lnTo>
                  <a:lnTo>
                    <a:pt x="251" y="127"/>
                  </a:lnTo>
                  <a:lnTo>
                    <a:pt x="248" y="127"/>
                  </a:lnTo>
                  <a:lnTo>
                    <a:pt x="248" y="125"/>
                  </a:lnTo>
                  <a:lnTo>
                    <a:pt x="246" y="125"/>
                  </a:lnTo>
                  <a:lnTo>
                    <a:pt x="243" y="125"/>
                  </a:lnTo>
                  <a:lnTo>
                    <a:pt x="246" y="127"/>
                  </a:lnTo>
                  <a:lnTo>
                    <a:pt x="243" y="130"/>
                  </a:lnTo>
                  <a:lnTo>
                    <a:pt x="246" y="130"/>
                  </a:lnTo>
                  <a:lnTo>
                    <a:pt x="246" y="130"/>
                  </a:lnTo>
                  <a:lnTo>
                    <a:pt x="246" y="127"/>
                  </a:lnTo>
                  <a:lnTo>
                    <a:pt x="246" y="127"/>
                  </a:lnTo>
                  <a:lnTo>
                    <a:pt x="246" y="127"/>
                  </a:lnTo>
                  <a:lnTo>
                    <a:pt x="246" y="127"/>
                  </a:lnTo>
                  <a:lnTo>
                    <a:pt x="248" y="127"/>
                  </a:lnTo>
                  <a:lnTo>
                    <a:pt x="248" y="127"/>
                  </a:lnTo>
                  <a:lnTo>
                    <a:pt x="248" y="127"/>
                  </a:lnTo>
                  <a:lnTo>
                    <a:pt x="248" y="127"/>
                  </a:lnTo>
                  <a:lnTo>
                    <a:pt x="248" y="130"/>
                  </a:lnTo>
                  <a:lnTo>
                    <a:pt x="248" y="130"/>
                  </a:lnTo>
                  <a:lnTo>
                    <a:pt x="246" y="130"/>
                  </a:lnTo>
                  <a:lnTo>
                    <a:pt x="246" y="133"/>
                  </a:lnTo>
                  <a:lnTo>
                    <a:pt x="248" y="133"/>
                  </a:lnTo>
                  <a:lnTo>
                    <a:pt x="248" y="133"/>
                  </a:lnTo>
                  <a:lnTo>
                    <a:pt x="248" y="130"/>
                  </a:lnTo>
                  <a:lnTo>
                    <a:pt x="248" y="130"/>
                  </a:lnTo>
                  <a:lnTo>
                    <a:pt x="251" y="130"/>
                  </a:lnTo>
                  <a:lnTo>
                    <a:pt x="251" y="130"/>
                  </a:lnTo>
                  <a:lnTo>
                    <a:pt x="254" y="133"/>
                  </a:lnTo>
                  <a:lnTo>
                    <a:pt x="256" y="135"/>
                  </a:lnTo>
                  <a:lnTo>
                    <a:pt x="256" y="135"/>
                  </a:lnTo>
                  <a:lnTo>
                    <a:pt x="254" y="135"/>
                  </a:lnTo>
                  <a:lnTo>
                    <a:pt x="254" y="135"/>
                  </a:lnTo>
                  <a:lnTo>
                    <a:pt x="256" y="135"/>
                  </a:lnTo>
                  <a:lnTo>
                    <a:pt x="256" y="135"/>
                  </a:lnTo>
                  <a:lnTo>
                    <a:pt x="256" y="135"/>
                  </a:lnTo>
                  <a:lnTo>
                    <a:pt x="256" y="138"/>
                  </a:lnTo>
                  <a:lnTo>
                    <a:pt x="254" y="140"/>
                  </a:lnTo>
                  <a:lnTo>
                    <a:pt x="254" y="140"/>
                  </a:lnTo>
                  <a:lnTo>
                    <a:pt x="254" y="143"/>
                  </a:lnTo>
                  <a:lnTo>
                    <a:pt x="254" y="143"/>
                  </a:lnTo>
                  <a:lnTo>
                    <a:pt x="254" y="143"/>
                  </a:lnTo>
                  <a:lnTo>
                    <a:pt x="254" y="143"/>
                  </a:lnTo>
                  <a:lnTo>
                    <a:pt x="254" y="146"/>
                  </a:lnTo>
                  <a:lnTo>
                    <a:pt x="251" y="146"/>
                  </a:lnTo>
                  <a:lnTo>
                    <a:pt x="248" y="146"/>
                  </a:lnTo>
                  <a:lnTo>
                    <a:pt x="246" y="146"/>
                  </a:lnTo>
                  <a:lnTo>
                    <a:pt x="246" y="146"/>
                  </a:lnTo>
                  <a:lnTo>
                    <a:pt x="246" y="148"/>
                  </a:lnTo>
                  <a:lnTo>
                    <a:pt x="246" y="148"/>
                  </a:lnTo>
                  <a:lnTo>
                    <a:pt x="243" y="151"/>
                  </a:lnTo>
                  <a:lnTo>
                    <a:pt x="243" y="151"/>
                  </a:lnTo>
                  <a:lnTo>
                    <a:pt x="243" y="151"/>
                  </a:lnTo>
                  <a:lnTo>
                    <a:pt x="243" y="151"/>
                  </a:lnTo>
                  <a:lnTo>
                    <a:pt x="243" y="151"/>
                  </a:lnTo>
                  <a:lnTo>
                    <a:pt x="243" y="151"/>
                  </a:lnTo>
                  <a:lnTo>
                    <a:pt x="243" y="153"/>
                  </a:lnTo>
                  <a:lnTo>
                    <a:pt x="243" y="153"/>
                  </a:lnTo>
                  <a:lnTo>
                    <a:pt x="243" y="153"/>
                  </a:lnTo>
                  <a:lnTo>
                    <a:pt x="243" y="156"/>
                  </a:lnTo>
                  <a:lnTo>
                    <a:pt x="243" y="156"/>
                  </a:lnTo>
                  <a:lnTo>
                    <a:pt x="243" y="156"/>
                  </a:lnTo>
                  <a:lnTo>
                    <a:pt x="243" y="156"/>
                  </a:lnTo>
                  <a:lnTo>
                    <a:pt x="243" y="156"/>
                  </a:lnTo>
                  <a:lnTo>
                    <a:pt x="243" y="156"/>
                  </a:lnTo>
                  <a:lnTo>
                    <a:pt x="243" y="156"/>
                  </a:lnTo>
                  <a:lnTo>
                    <a:pt x="243" y="156"/>
                  </a:lnTo>
                  <a:lnTo>
                    <a:pt x="241" y="156"/>
                  </a:lnTo>
                  <a:lnTo>
                    <a:pt x="241" y="156"/>
                  </a:lnTo>
                  <a:lnTo>
                    <a:pt x="241" y="159"/>
                  </a:lnTo>
                  <a:lnTo>
                    <a:pt x="243" y="159"/>
                  </a:lnTo>
                  <a:lnTo>
                    <a:pt x="243" y="159"/>
                  </a:lnTo>
                  <a:lnTo>
                    <a:pt x="243" y="161"/>
                  </a:lnTo>
                  <a:lnTo>
                    <a:pt x="243" y="164"/>
                  </a:lnTo>
                  <a:lnTo>
                    <a:pt x="241" y="164"/>
                  </a:lnTo>
                  <a:lnTo>
                    <a:pt x="241" y="166"/>
                  </a:lnTo>
                  <a:lnTo>
                    <a:pt x="241" y="166"/>
                  </a:lnTo>
                  <a:lnTo>
                    <a:pt x="241" y="169"/>
                  </a:lnTo>
                  <a:lnTo>
                    <a:pt x="241" y="169"/>
                  </a:lnTo>
                  <a:lnTo>
                    <a:pt x="238" y="171"/>
                  </a:lnTo>
                  <a:lnTo>
                    <a:pt x="238" y="171"/>
                  </a:lnTo>
                  <a:lnTo>
                    <a:pt x="238" y="174"/>
                  </a:lnTo>
                  <a:lnTo>
                    <a:pt x="238" y="174"/>
                  </a:lnTo>
                  <a:lnTo>
                    <a:pt x="238" y="177"/>
                  </a:lnTo>
                  <a:lnTo>
                    <a:pt x="238" y="177"/>
                  </a:lnTo>
                  <a:lnTo>
                    <a:pt x="238" y="179"/>
                  </a:lnTo>
                  <a:lnTo>
                    <a:pt x="235" y="179"/>
                  </a:lnTo>
                  <a:lnTo>
                    <a:pt x="235" y="179"/>
                  </a:lnTo>
                  <a:lnTo>
                    <a:pt x="238" y="179"/>
                  </a:lnTo>
                  <a:lnTo>
                    <a:pt x="238" y="179"/>
                  </a:lnTo>
                  <a:lnTo>
                    <a:pt x="241" y="182"/>
                  </a:lnTo>
                  <a:lnTo>
                    <a:pt x="241" y="182"/>
                  </a:lnTo>
                  <a:lnTo>
                    <a:pt x="243" y="182"/>
                  </a:lnTo>
                  <a:lnTo>
                    <a:pt x="243" y="182"/>
                  </a:lnTo>
                  <a:lnTo>
                    <a:pt x="246" y="182"/>
                  </a:lnTo>
                  <a:lnTo>
                    <a:pt x="246" y="179"/>
                  </a:lnTo>
                  <a:lnTo>
                    <a:pt x="246" y="179"/>
                  </a:lnTo>
                  <a:lnTo>
                    <a:pt x="246" y="179"/>
                  </a:lnTo>
                  <a:lnTo>
                    <a:pt x="246" y="177"/>
                  </a:lnTo>
                  <a:lnTo>
                    <a:pt x="246" y="177"/>
                  </a:lnTo>
                  <a:lnTo>
                    <a:pt x="243" y="177"/>
                  </a:lnTo>
                  <a:lnTo>
                    <a:pt x="243" y="177"/>
                  </a:lnTo>
                  <a:lnTo>
                    <a:pt x="243" y="174"/>
                  </a:lnTo>
                  <a:lnTo>
                    <a:pt x="246" y="174"/>
                  </a:lnTo>
                  <a:lnTo>
                    <a:pt x="246" y="174"/>
                  </a:lnTo>
                  <a:lnTo>
                    <a:pt x="248" y="174"/>
                  </a:lnTo>
                  <a:lnTo>
                    <a:pt x="248" y="174"/>
                  </a:lnTo>
                  <a:lnTo>
                    <a:pt x="251" y="174"/>
                  </a:lnTo>
                  <a:lnTo>
                    <a:pt x="251" y="174"/>
                  </a:lnTo>
                  <a:lnTo>
                    <a:pt x="254" y="174"/>
                  </a:lnTo>
                  <a:lnTo>
                    <a:pt x="254" y="174"/>
                  </a:lnTo>
                  <a:lnTo>
                    <a:pt x="256" y="174"/>
                  </a:lnTo>
                  <a:lnTo>
                    <a:pt x="256" y="177"/>
                  </a:lnTo>
                  <a:lnTo>
                    <a:pt x="259" y="177"/>
                  </a:lnTo>
                  <a:lnTo>
                    <a:pt x="259" y="179"/>
                  </a:lnTo>
                  <a:lnTo>
                    <a:pt x="259" y="182"/>
                  </a:lnTo>
                  <a:lnTo>
                    <a:pt x="259" y="182"/>
                  </a:lnTo>
                  <a:lnTo>
                    <a:pt x="259" y="184"/>
                  </a:lnTo>
                  <a:lnTo>
                    <a:pt x="256" y="182"/>
                  </a:lnTo>
                  <a:lnTo>
                    <a:pt x="256" y="182"/>
                  </a:lnTo>
                  <a:lnTo>
                    <a:pt x="256" y="182"/>
                  </a:lnTo>
                  <a:lnTo>
                    <a:pt x="256" y="182"/>
                  </a:lnTo>
                  <a:lnTo>
                    <a:pt x="256" y="184"/>
                  </a:lnTo>
                  <a:lnTo>
                    <a:pt x="254" y="184"/>
                  </a:lnTo>
                  <a:lnTo>
                    <a:pt x="254" y="184"/>
                  </a:lnTo>
                  <a:lnTo>
                    <a:pt x="254" y="184"/>
                  </a:lnTo>
                  <a:lnTo>
                    <a:pt x="254" y="187"/>
                  </a:lnTo>
                  <a:lnTo>
                    <a:pt x="256" y="190"/>
                  </a:lnTo>
                  <a:lnTo>
                    <a:pt x="256" y="192"/>
                  </a:lnTo>
                  <a:lnTo>
                    <a:pt x="256" y="192"/>
                  </a:lnTo>
                  <a:lnTo>
                    <a:pt x="256" y="192"/>
                  </a:lnTo>
                  <a:lnTo>
                    <a:pt x="256" y="192"/>
                  </a:lnTo>
                  <a:lnTo>
                    <a:pt x="256" y="195"/>
                  </a:lnTo>
                  <a:lnTo>
                    <a:pt x="256" y="195"/>
                  </a:lnTo>
                  <a:lnTo>
                    <a:pt x="256" y="195"/>
                  </a:lnTo>
                  <a:lnTo>
                    <a:pt x="256" y="195"/>
                  </a:lnTo>
                  <a:lnTo>
                    <a:pt x="256" y="195"/>
                  </a:lnTo>
                  <a:lnTo>
                    <a:pt x="256" y="197"/>
                  </a:lnTo>
                  <a:lnTo>
                    <a:pt x="256" y="197"/>
                  </a:lnTo>
                  <a:lnTo>
                    <a:pt x="254" y="197"/>
                  </a:lnTo>
                  <a:lnTo>
                    <a:pt x="254" y="197"/>
                  </a:lnTo>
                  <a:lnTo>
                    <a:pt x="254" y="197"/>
                  </a:lnTo>
                  <a:lnTo>
                    <a:pt x="254" y="200"/>
                  </a:lnTo>
                  <a:lnTo>
                    <a:pt x="254" y="203"/>
                  </a:lnTo>
                  <a:lnTo>
                    <a:pt x="254" y="205"/>
                  </a:lnTo>
                  <a:lnTo>
                    <a:pt x="254" y="208"/>
                  </a:lnTo>
                  <a:lnTo>
                    <a:pt x="251" y="210"/>
                  </a:lnTo>
                  <a:lnTo>
                    <a:pt x="251" y="210"/>
                  </a:lnTo>
                  <a:lnTo>
                    <a:pt x="248" y="213"/>
                  </a:lnTo>
                  <a:lnTo>
                    <a:pt x="248" y="213"/>
                  </a:lnTo>
                  <a:lnTo>
                    <a:pt x="246" y="213"/>
                  </a:lnTo>
                  <a:lnTo>
                    <a:pt x="246" y="213"/>
                  </a:lnTo>
                  <a:lnTo>
                    <a:pt x="246" y="216"/>
                  </a:lnTo>
                  <a:lnTo>
                    <a:pt x="246" y="216"/>
                  </a:lnTo>
                  <a:lnTo>
                    <a:pt x="246" y="216"/>
                  </a:lnTo>
                  <a:lnTo>
                    <a:pt x="243" y="216"/>
                  </a:lnTo>
                  <a:lnTo>
                    <a:pt x="241" y="218"/>
                  </a:lnTo>
                  <a:lnTo>
                    <a:pt x="241" y="218"/>
                  </a:lnTo>
                  <a:lnTo>
                    <a:pt x="241" y="218"/>
                  </a:lnTo>
                  <a:lnTo>
                    <a:pt x="238" y="218"/>
                  </a:lnTo>
                  <a:lnTo>
                    <a:pt x="238" y="221"/>
                  </a:lnTo>
                  <a:lnTo>
                    <a:pt x="238" y="221"/>
                  </a:lnTo>
                  <a:lnTo>
                    <a:pt x="238" y="221"/>
                  </a:lnTo>
                  <a:lnTo>
                    <a:pt x="235" y="221"/>
                  </a:lnTo>
                  <a:lnTo>
                    <a:pt x="235" y="221"/>
                  </a:lnTo>
                  <a:lnTo>
                    <a:pt x="235" y="221"/>
                  </a:lnTo>
                  <a:lnTo>
                    <a:pt x="235" y="221"/>
                  </a:lnTo>
                  <a:lnTo>
                    <a:pt x="235" y="218"/>
                  </a:lnTo>
                  <a:lnTo>
                    <a:pt x="235" y="218"/>
                  </a:lnTo>
                  <a:lnTo>
                    <a:pt x="235" y="221"/>
                  </a:lnTo>
                  <a:lnTo>
                    <a:pt x="233" y="221"/>
                  </a:lnTo>
                  <a:lnTo>
                    <a:pt x="233" y="221"/>
                  </a:lnTo>
                  <a:lnTo>
                    <a:pt x="233" y="221"/>
                  </a:lnTo>
                  <a:lnTo>
                    <a:pt x="233" y="221"/>
                  </a:lnTo>
                  <a:lnTo>
                    <a:pt x="230" y="221"/>
                  </a:lnTo>
                  <a:lnTo>
                    <a:pt x="228" y="218"/>
                  </a:lnTo>
                  <a:lnTo>
                    <a:pt x="228" y="218"/>
                  </a:lnTo>
                  <a:lnTo>
                    <a:pt x="228" y="216"/>
                  </a:lnTo>
                  <a:lnTo>
                    <a:pt x="225" y="216"/>
                  </a:lnTo>
                  <a:lnTo>
                    <a:pt x="225" y="216"/>
                  </a:lnTo>
                  <a:lnTo>
                    <a:pt x="225" y="218"/>
                  </a:lnTo>
                  <a:lnTo>
                    <a:pt x="225" y="218"/>
                  </a:lnTo>
                  <a:lnTo>
                    <a:pt x="225" y="218"/>
                  </a:lnTo>
                  <a:lnTo>
                    <a:pt x="225" y="218"/>
                  </a:lnTo>
                  <a:lnTo>
                    <a:pt x="225" y="218"/>
                  </a:lnTo>
                  <a:lnTo>
                    <a:pt x="225" y="216"/>
                  </a:lnTo>
                  <a:lnTo>
                    <a:pt x="222" y="216"/>
                  </a:lnTo>
                  <a:lnTo>
                    <a:pt x="222" y="216"/>
                  </a:lnTo>
                  <a:lnTo>
                    <a:pt x="222" y="218"/>
                  </a:lnTo>
                  <a:lnTo>
                    <a:pt x="222" y="218"/>
                  </a:lnTo>
                  <a:lnTo>
                    <a:pt x="222" y="221"/>
                  </a:lnTo>
                  <a:lnTo>
                    <a:pt x="222" y="221"/>
                  </a:lnTo>
                  <a:lnTo>
                    <a:pt x="222" y="223"/>
                  </a:lnTo>
                  <a:lnTo>
                    <a:pt x="222" y="226"/>
                  </a:lnTo>
                  <a:lnTo>
                    <a:pt x="220" y="226"/>
                  </a:lnTo>
                  <a:lnTo>
                    <a:pt x="220" y="229"/>
                  </a:lnTo>
                  <a:lnTo>
                    <a:pt x="220" y="229"/>
                  </a:lnTo>
                  <a:lnTo>
                    <a:pt x="220" y="229"/>
                  </a:lnTo>
                  <a:lnTo>
                    <a:pt x="220" y="231"/>
                  </a:lnTo>
                  <a:lnTo>
                    <a:pt x="222" y="231"/>
                  </a:lnTo>
                  <a:lnTo>
                    <a:pt x="220" y="234"/>
                  </a:lnTo>
                  <a:lnTo>
                    <a:pt x="220" y="234"/>
                  </a:lnTo>
                  <a:lnTo>
                    <a:pt x="220" y="236"/>
                  </a:lnTo>
                  <a:lnTo>
                    <a:pt x="220" y="239"/>
                  </a:lnTo>
                  <a:lnTo>
                    <a:pt x="220" y="239"/>
                  </a:lnTo>
                  <a:lnTo>
                    <a:pt x="217" y="241"/>
                  </a:lnTo>
                  <a:lnTo>
                    <a:pt x="212" y="244"/>
                  </a:lnTo>
                  <a:lnTo>
                    <a:pt x="212" y="244"/>
                  </a:lnTo>
                  <a:lnTo>
                    <a:pt x="210" y="244"/>
                  </a:lnTo>
                  <a:lnTo>
                    <a:pt x="210" y="244"/>
                  </a:lnTo>
                  <a:lnTo>
                    <a:pt x="210" y="247"/>
                  </a:lnTo>
                  <a:lnTo>
                    <a:pt x="210" y="247"/>
                  </a:lnTo>
                  <a:lnTo>
                    <a:pt x="210" y="247"/>
                  </a:lnTo>
                  <a:lnTo>
                    <a:pt x="210" y="249"/>
                  </a:lnTo>
                  <a:lnTo>
                    <a:pt x="212" y="249"/>
                  </a:lnTo>
                  <a:lnTo>
                    <a:pt x="212" y="249"/>
                  </a:lnTo>
                  <a:lnTo>
                    <a:pt x="212" y="249"/>
                  </a:lnTo>
                  <a:lnTo>
                    <a:pt x="212" y="249"/>
                  </a:lnTo>
                  <a:lnTo>
                    <a:pt x="210" y="249"/>
                  </a:lnTo>
                  <a:lnTo>
                    <a:pt x="207" y="252"/>
                  </a:lnTo>
                  <a:lnTo>
                    <a:pt x="207" y="252"/>
                  </a:lnTo>
                  <a:lnTo>
                    <a:pt x="207" y="252"/>
                  </a:lnTo>
                  <a:lnTo>
                    <a:pt x="207" y="252"/>
                  </a:lnTo>
                  <a:lnTo>
                    <a:pt x="204" y="252"/>
                  </a:lnTo>
                  <a:lnTo>
                    <a:pt x="204" y="252"/>
                  </a:lnTo>
                  <a:lnTo>
                    <a:pt x="204" y="252"/>
                  </a:lnTo>
                  <a:lnTo>
                    <a:pt x="202" y="252"/>
                  </a:lnTo>
                  <a:lnTo>
                    <a:pt x="202" y="252"/>
                  </a:lnTo>
                  <a:lnTo>
                    <a:pt x="202" y="252"/>
                  </a:lnTo>
                  <a:lnTo>
                    <a:pt x="202" y="249"/>
                  </a:lnTo>
                  <a:lnTo>
                    <a:pt x="199" y="249"/>
                  </a:lnTo>
                  <a:lnTo>
                    <a:pt x="199" y="252"/>
                  </a:lnTo>
                  <a:lnTo>
                    <a:pt x="197" y="252"/>
                  </a:lnTo>
                  <a:lnTo>
                    <a:pt x="194" y="249"/>
                  </a:lnTo>
                  <a:lnTo>
                    <a:pt x="194" y="247"/>
                  </a:lnTo>
                  <a:lnTo>
                    <a:pt x="194" y="249"/>
                  </a:lnTo>
                  <a:lnTo>
                    <a:pt x="194" y="252"/>
                  </a:lnTo>
                  <a:lnTo>
                    <a:pt x="194" y="254"/>
                  </a:lnTo>
                  <a:lnTo>
                    <a:pt x="194" y="257"/>
                  </a:lnTo>
                  <a:lnTo>
                    <a:pt x="194" y="257"/>
                  </a:lnTo>
                  <a:lnTo>
                    <a:pt x="194" y="257"/>
                  </a:lnTo>
                  <a:lnTo>
                    <a:pt x="194" y="257"/>
                  </a:lnTo>
                  <a:lnTo>
                    <a:pt x="194" y="260"/>
                  </a:lnTo>
                  <a:lnTo>
                    <a:pt x="194" y="260"/>
                  </a:lnTo>
                  <a:lnTo>
                    <a:pt x="194" y="260"/>
                  </a:lnTo>
                  <a:lnTo>
                    <a:pt x="197" y="262"/>
                  </a:lnTo>
                  <a:lnTo>
                    <a:pt x="197" y="262"/>
                  </a:lnTo>
                  <a:lnTo>
                    <a:pt x="197" y="262"/>
                  </a:lnTo>
                  <a:lnTo>
                    <a:pt x="197" y="262"/>
                  </a:lnTo>
                  <a:lnTo>
                    <a:pt x="197" y="265"/>
                  </a:lnTo>
                  <a:lnTo>
                    <a:pt x="194" y="267"/>
                  </a:lnTo>
                  <a:lnTo>
                    <a:pt x="194" y="267"/>
                  </a:lnTo>
                  <a:lnTo>
                    <a:pt x="194" y="270"/>
                  </a:lnTo>
                  <a:lnTo>
                    <a:pt x="197" y="273"/>
                  </a:lnTo>
                  <a:lnTo>
                    <a:pt x="194" y="273"/>
                  </a:lnTo>
                  <a:lnTo>
                    <a:pt x="194" y="275"/>
                  </a:lnTo>
                  <a:lnTo>
                    <a:pt x="191" y="275"/>
                  </a:lnTo>
                  <a:lnTo>
                    <a:pt x="189" y="275"/>
                  </a:lnTo>
                  <a:lnTo>
                    <a:pt x="186" y="275"/>
                  </a:lnTo>
                  <a:lnTo>
                    <a:pt x="186" y="275"/>
                  </a:lnTo>
                  <a:lnTo>
                    <a:pt x="184" y="275"/>
                  </a:lnTo>
                  <a:lnTo>
                    <a:pt x="184" y="275"/>
                  </a:lnTo>
                  <a:lnTo>
                    <a:pt x="181" y="273"/>
                  </a:lnTo>
                  <a:lnTo>
                    <a:pt x="181" y="270"/>
                  </a:lnTo>
                  <a:lnTo>
                    <a:pt x="181" y="270"/>
                  </a:lnTo>
                  <a:lnTo>
                    <a:pt x="178" y="267"/>
                  </a:lnTo>
                  <a:lnTo>
                    <a:pt x="178" y="267"/>
                  </a:lnTo>
                  <a:lnTo>
                    <a:pt x="176" y="267"/>
                  </a:lnTo>
                  <a:lnTo>
                    <a:pt x="176" y="267"/>
                  </a:lnTo>
                  <a:lnTo>
                    <a:pt x="176" y="267"/>
                  </a:lnTo>
                  <a:lnTo>
                    <a:pt x="173" y="267"/>
                  </a:lnTo>
                  <a:lnTo>
                    <a:pt x="173" y="267"/>
                  </a:lnTo>
                  <a:lnTo>
                    <a:pt x="173" y="267"/>
                  </a:lnTo>
                  <a:lnTo>
                    <a:pt x="171" y="267"/>
                  </a:lnTo>
                  <a:lnTo>
                    <a:pt x="171" y="267"/>
                  </a:lnTo>
                  <a:lnTo>
                    <a:pt x="168" y="267"/>
                  </a:lnTo>
                  <a:lnTo>
                    <a:pt x="166" y="267"/>
                  </a:lnTo>
                  <a:lnTo>
                    <a:pt x="166" y="265"/>
                  </a:lnTo>
                  <a:lnTo>
                    <a:pt x="163" y="265"/>
                  </a:lnTo>
                  <a:lnTo>
                    <a:pt x="163" y="265"/>
                  </a:lnTo>
                  <a:lnTo>
                    <a:pt x="163" y="265"/>
                  </a:lnTo>
                  <a:lnTo>
                    <a:pt x="163" y="265"/>
                  </a:lnTo>
                  <a:lnTo>
                    <a:pt x="160" y="265"/>
                  </a:lnTo>
                  <a:lnTo>
                    <a:pt x="160" y="265"/>
                  </a:lnTo>
                  <a:lnTo>
                    <a:pt x="160" y="265"/>
                  </a:lnTo>
                  <a:lnTo>
                    <a:pt x="158" y="265"/>
                  </a:lnTo>
                  <a:lnTo>
                    <a:pt x="158" y="267"/>
                  </a:lnTo>
                  <a:lnTo>
                    <a:pt x="158" y="267"/>
                  </a:lnTo>
                  <a:lnTo>
                    <a:pt x="158" y="270"/>
                  </a:lnTo>
                  <a:lnTo>
                    <a:pt x="158" y="273"/>
                  </a:lnTo>
                  <a:lnTo>
                    <a:pt x="155" y="273"/>
                  </a:lnTo>
                  <a:lnTo>
                    <a:pt x="155" y="275"/>
                  </a:lnTo>
                  <a:lnTo>
                    <a:pt x="155" y="275"/>
                  </a:lnTo>
                  <a:lnTo>
                    <a:pt x="155" y="275"/>
                  </a:lnTo>
                  <a:lnTo>
                    <a:pt x="155" y="275"/>
                  </a:lnTo>
                  <a:lnTo>
                    <a:pt x="155" y="273"/>
                  </a:lnTo>
                  <a:lnTo>
                    <a:pt x="155" y="270"/>
                  </a:lnTo>
                  <a:lnTo>
                    <a:pt x="155" y="270"/>
                  </a:lnTo>
                  <a:lnTo>
                    <a:pt x="153" y="270"/>
                  </a:lnTo>
                  <a:lnTo>
                    <a:pt x="153" y="270"/>
                  </a:lnTo>
                  <a:lnTo>
                    <a:pt x="153" y="270"/>
                  </a:lnTo>
                  <a:lnTo>
                    <a:pt x="150" y="270"/>
                  </a:lnTo>
                  <a:lnTo>
                    <a:pt x="150" y="270"/>
                  </a:lnTo>
                  <a:lnTo>
                    <a:pt x="147" y="270"/>
                  </a:lnTo>
                  <a:lnTo>
                    <a:pt x="147" y="270"/>
                  </a:lnTo>
                  <a:lnTo>
                    <a:pt x="147" y="270"/>
                  </a:lnTo>
                  <a:lnTo>
                    <a:pt x="145" y="270"/>
                  </a:lnTo>
                  <a:lnTo>
                    <a:pt x="142" y="270"/>
                  </a:lnTo>
                  <a:lnTo>
                    <a:pt x="140" y="270"/>
                  </a:lnTo>
                  <a:lnTo>
                    <a:pt x="140" y="273"/>
                  </a:lnTo>
                  <a:lnTo>
                    <a:pt x="137" y="273"/>
                  </a:lnTo>
                  <a:lnTo>
                    <a:pt x="137" y="275"/>
                  </a:lnTo>
                  <a:lnTo>
                    <a:pt x="137" y="275"/>
                  </a:lnTo>
                  <a:lnTo>
                    <a:pt x="137" y="275"/>
                  </a:lnTo>
                  <a:lnTo>
                    <a:pt x="137" y="275"/>
                  </a:lnTo>
                  <a:lnTo>
                    <a:pt x="137" y="278"/>
                  </a:lnTo>
                  <a:lnTo>
                    <a:pt x="137" y="278"/>
                  </a:lnTo>
                  <a:lnTo>
                    <a:pt x="137" y="278"/>
                  </a:lnTo>
                  <a:lnTo>
                    <a:pt x="134" y="280"/>
                  </a:lnTo>
                  <a:lnTo>
                    <a:pt x="134" y="283"/>
                  </a:lnTo>
                  <a:lnTo>
                    <a:pt x="134" y="283"/>
                  </a:lnTo>
                  <a:lnTo>
                    <a:pt x="134" y="283"/>
                  </a:lnTo>
                  <a:lnTo>
                    <a:pt x="137" y="283"/>
                  </a:lnTo>
                  <a:lnTo>
                    <a:pt x="140" y="283"/>
                  </a:lnTo>
                  <a:lnTo>
                    <a:pt x="140" y="286"/>
                  </a:lnTo>
                  <a:lnTo>
                    <a:pt x="140" y="286"/>
                  </a:lnTo>
                  <a:lnTo>
                    <a:pt x="142" y="286"/>
                  </a:lnTo>
                  <a:lnTo>
                    <a:pt x="142" y="288"/>
                  </a:lnTo>
                  <a:lnTo>
                    <a:pt x="142" y="288"/>
                  </a:lnTo>
                  <a:lnTo>
                    <a:pt x="142" y="291"/>
                  </a:lnTo>
                  <a:lnTo>
                    <a:pt x="142" y="291"/>
                  </a:lnTo>
                  <a:lnTo>
                    <a:pt x="142" y="293"/>
                  </a:lnTo>
                  <a:lnTo>
                    <a:pt x="142" y="293"/>
                  </a:lnTo>
                  <a:lnTo>
                    <a:pt x="142" y="293"/>
                  </a:lnTo>
                  <a:lnTo>
                    <a:pt x="142" y="293"/>
                  </a:lnTo>
                  <a:lnTo>
                    <a:pt x="140" y="291"/>
                  </a:lnTo>
                  <a:lnTo>
                    <a:pt x="140" y="291"/>
                  </a:lnTo>
                  <a:lnTo>
                    <a:pt x="140" y="293"/>
                  </a:lnTo>
                  <a:lnTo>
                    <a:pt x="140" y="293"/>
                  </a:lnTo>
                  <a:lnTo>
                    <a:pt x="140" y="296"/>
                  </a:lnTo>
                  <a:lnTo>
                    <a:pt x="140" y="299"/>
                  </a:lnTo>
                  <a:lnTo>
                    <a:pt x="140" y="299"/>
                  </a:lnTo>
                  <a:lnTo>
                    <a:pt x="140" y="301"/>
                  </a:lnTo>
                  <a:lnTo>
                    <a:pt x="140" y="301"/>
                  </a:lnTo>
                  <a:lnTo>
                    <a:pt x="140" y="304"/>
                  </a:lnTo>
                  <a:lnTo>
                    <a:pt x="140" y="306"/>
                  </a:lnTo>
                  <a:lnTo>
                    <a:pt x="140" y="306"/>
                  </a:lnTo>
                  <a:lnTo>
                    <a:pt x="140" y="306"/>
                  </a:lnTo>
                  <a:lnTo>
                    <a:pt x="140" y="306"/>
                  </a:lnTo>
                  <a:lnTo>
                    <a:pt x="140" y="309"/>
                  </a:lnTo>
                  <a:lnTo>
                    <a:pt x="142" y="311"/>
                  </a:lnTo>
                  <a:lnTo>
                    <a:pt x="142" y="314"/>
                  </a:lnTo>
                  <a:lnTo>
                    <a:pt x="145" y="314"/>
                  </a:lnTo>
                  <a:lnTo>
                    <a:pt x="142" y="314"/>
                  </a:lnTo>
                  <a:lnTo>
                    <a:pt x="142" y="314"/>
                  </a:lnTo>
                  <a:lnTo>
                    <a:pt x="142" y="314"/>
                  </a:lnTo>
                  <a:lnTo>
                    <a:pt x="142" y="314"/>
                  </a:lnTo>
                  <a:lnTo>
                    <a:pt x="142" y="317"/>
                  </a:lnTo>
                  <a:lnTo>
                    <a:pt x="142" y="317"/>
                  </a:lnTo>
                  <a:lnTo>
                    <a:pt x="142" y="317"/>
                  </a:lnTo>
                  <a:lnTo>
                    <a:pt x="142" y="317"/>
                  </a:lnTo>
                  <a:lnTo>
                    <a:pt x="142" y="319"/>
                  </a:lnTo>
                  <a:lnTo>
                    <a:pt x="142" y="319"/>
                  </a:lnTo>
                  <a:lnTo>
                    <a:pt x="142" y="317"/>
                  </a:lnTo>
                  <a:lnTo>
                    <a:pt x="142" y="317"/>
                  </a:lnTo>
                  <a:lnTo>
                    <a:pt x="145" y="317"/>
                  </a:lnTo>
                  <a:lnTo>
                    <a:pt x="145" y="319"/>
                  </a:lnTo>
                  <a:lnTo>
                    <a:pt x="145" y="319"/>
                  </a:lnTo>
                  <a:lnTo>
                    <a:pt x="145" y="319"/>
                  </a:lnTo>
                  <a:lnTo>
                    <a:pt x="145" y="319"/>
                  </a:lnTo>
                  <a:lnTo>
                    <a:pt x="145" y="319"/>
                  </a:lnTo>
                  <a:lnTo>
                    <a:pt x="147" y="317"/>
                  </a:lnTo>
                  <a:lnTo>
                    <a:pt x="147" y="317"/>
                  </a:lnTo>
                  <a:lnTo>
                    <a:pt x="147" y="319"/>
                  </a:lnTo>
                  <a:lnTo>
                    <a:pt x="147" y="319"/>
                  </a:lnTo>
                  <a:lnTo>
                    <a:pt x="147" y="319"/>
                  </a:lnTo>
                  <a:lnTo>
                    <a:pt x="147" y="322"/>
                  </a:lnTo>
                  <a:lnTo>
                    <a:pt x="147" y="324"/>
                  </a:lnTo>
                  <a:lnTo>
                    <a:pt x="147" y="327"/>
                  </a:lnTo>
                  <a:lnTo>
                    <a:pt x="147" y="327"/>
                  </a:lnTo>
                  <a:lnTo>
                    <a:pt x="150" y="327"/>
                  </a:lnTo>
                  <a:lnTo>
                    <a:pt x="150" y="327"/>
                  </a:lnTo>
                  <a:lnTo>
                    <a:pt x="150" y="327"/>
                  </a:lnTo>
                  <a:lnTo>
                    <a:pt x="150" y="327"/>
                  </a:lnTo>
                  <a:lnTo>
                    <a:pt x="153" y="327"/>
                  </a:lnTo>
                  <a:lnTo>
                    <a:pt x="153" y="327"/>
                  </a:lnTo>
                  <a:lnTo>
                    <a:pt x="153" y="330"/>
                  </a:lnTo>
                  <a:lnTo>
                    <a:pt x="153" y="330"/>
                  </a:lnTo>
                  <a:lnTo>
                    <a:pt x="150" y="330"/>
                  </a:lnTo>
                  <a:lnTo>
                    <a:pt x="150" y="332"/>
                  </a:lnTo>
                  <a:lnTo>
                    <a:pt x="150" y="332"/>
                  </a:lnTo>
                  <a:lnTo>
                    <a:pt x="150" y="332"/>
                  </a:lnTo>
                  <a:lnTo>
                    <a:pt x="150" y="332"/>
                  </a:lnTo>
                  <a:lnTo>
                    <a:pt x="153" y="335"/>
                  </a:lnTo>
                  <a:lnTo>
                    <a:pt x="153" y="335"/>
                  </a:lnTo>
                  <a:lnTo>
                    <a:pt x="153" y="337"/>
                  </a:lnTo>
                  <a:lnTo>
                    <a:pt x="153" y="340"/>
                  </a:lnTo>
                  <a:lnTo>
                    <a:pt x="153" y="340"/>
                  </a:lnTo>
                  <a:lnTo>
                    <a:pt x="150" y="340"/>
                  </a:lnTo>
                  <a:lnTo>
                    <a:pt x="153" y="343"/>
                  </a:lnTo>
                  <a:lnTo>
                    <a:pt x="153" y="343"/>
                  </a:lnTo>
                  <a:lnTo>
                    <a:pt x="150" y="343"/>
                  </a:lnTo>
                  <a:lnTo>
                    <a:pt x="150" y="343"/>
                  </a:lnTo>
                  <a:lnTo>
                    <a:pt x="147" y="345"/>
                  </a:lnTo>
                  <a:lnTo>
                    <a:pt x="147" y="345"/>
                  </a:lnTo>
                  <a:lnTo>
                    <a:pt x="147" y="345"/>
                  </a:lnTo>
                  <a:lnTo>
                    <a:pt x="147" y="348"/>
                  </a:lnTo>
                  <a:lnTo>
                    <a:pt x="147" y="350"/>
                  </a:lnTo>
                  <a:lnTo>
                    <a:pt x="147" y="350"/>
                  </a:lnTo>
                  <a:lnTo>
                    <a:pt x="147" y="353"/>
                  </a:lnTo>
                  <a:lnTo>
                    <a:pt x="147" y="353"/>
                  </a:lnTo>
                  <a:lnTo>
                    <a:pt x="147" y="353"/>
                  </a:lnTo>
                  <a:lnTo>
                    <a:pt x="147" y="356"/>
                  </a:lnTo>
                  <a:lnTo>
                    <a:pt x="145" y="358"/>
                  </a:lnTo>
                  <a:lnTo>
                    <a:pt x="145" y="361"/>
                  </a:lnTo>
                  <a:lnTo>
                    <a:pt x="145" y="361"/>
                  </a:lnTo>
                  <a:lnTo>
                    <a:pt x="147" y="361"/>
                  </a:lnTo>
                  <a:lnTo>
                    <a:pt x="147" y="361"/>
                  </a:lnTo>
                  <a:lnTo>
                    <a:pt x="147" y="361"/>
                  </a:lnTo>
                  <a:lnTo>
                    <a:pt x="147" y="363"/>
                  </a:lnTo>
                  <a:lnTo>
                    <a:pt x="147" y="363"/>
                  </a:lnTo>
                  <a:lnTo>
                    <a:pt x="150" y="366"/>
                  </a:lnTo>
                  <a:lnTo>
                    <a:pt x="150" y="369"/>
                  </a:lnTo>
                  <a:lnTo>
                    <a:pt x="147" y="369"/>
                  </a:lnTo>
                  <a:lnTo>
                    <a:pt x="147" y="369"/>
                  </a:lnTo>
                  <a:lnTo>
                    <a:pt x="147" y="366"/>
                  </a:lnTo>
                  <a:lnTo>
                    <a:pt x="147" y="369"/>
                  </a:lnTo>
                  <a:lnTo>
                    <a:pt x="147" y="369"/>
                  </a:lnTo>
                  <a:lnTo>
                    <a:pt x="147" y="371"/>
                  </a:lnTo>
                  <a:lnTo>
                    <a:pt x="150" y="374"/>
                  </a:lnTo>
                  <a:lnTo>
                    <a:pt x="150" y="374"/>
                  </a:lnTo>
                  <a:lnTo>
                    <a:pt x="153" y="376"/>
                  </a:lnTo>
                  <a:lnTo>
                    <a:pt x="153" y="376"/>
                  </a:lnTo>
                  <a:lnTo>
                    <a:pt x="153" y="376"/>
                  </a:lnTo>
                  <a:lnTo>
                    <a:pt x="153" y="376"/>
                  </a:lnTo>
                  <a:lnTo>
                    <a:pt x="150" y="376"/>
                  </a:lnTo>
                  <a:lnTo>
                    <a:pt x="150" y="376"/>
                  </a:lnTo>
                  <a:lnTo>
                    <a:pt x="150" y="376"/>
                  </a:lnTo>
                  <a:lnTo>
                    <a:pt x="150" y="374"/>
                  </a:lnTo>
                  <a:lnTo>
                    <a:pt x="150" y="374"/>
                  </a:lnTo>
                  <a:lnTo>
                    <a:pt x="147" y="374"/>
                  </a:lnTo>
                  <a:lnTo>
                    <a:pt x="147" y="374"/>
                  </a:lnTo>
                  <a:lnTo>
                    <a:pt x="145" y="374"/>
                  </a:lnTo>
                  <a:lnTo>
                    <a:pt x="145" y="374"/>
                  </a:lnTo>
                  <a:lnTo>
                    <a:pt x="142" y="374"/>
                  </a:lnTo>
                  <a:lnTo>
                    <a:pt x="142" y="376"/>
                  </a:lnTo>
                  <a:lnTo>
                    <a:pt x="142" y="379"/>
                  </a:lnTo>
                  <a:lnTo>
                    <a:pt x="140" y="379"/>
                  </a:lnTo>
                  <a:lnTo>
                    <a:pt x="140" y="379"/>
                  </a:lnTo>
                  <a:lnTo>
                    <a:pt x="137" y="376"/>
                  </a:lnTo>
                  <a:lnTo>
                    <a:pt x="137" y="376"/>
                  </a:lnTo>
                  <a:lnTo>
                    <a:pt x="137" y="376"/>
                  </a:lnTo>
                  <a:lnTo>
                    <a:pt x="134" y="376"/>
                  </a:lnTo>
                  <a:lnTo>
                    <a:pt x="134" y="379"/>
                  </a:lnTo>
                  <a:lnTo>
                    <a:pt x="132" y="379"/>
                  </a:lnTo>
                  <a:lnTo>
                    <a:pt x="132" y="379"/>
                  </a:lnTo>
                  <a:lnTo>
                    <a:pt x="132" y="379"/>
                  </a:lnTo>
                  <a:lnTo>
                    <a:pt x="132" y="381"/>
                  </a:lnTo>
                  <a:lnTo>
                    <a:pt x="132" y="381"/>
                  </a:lnTo>
                  <a:lnTo>
                    <a:pt x="132" y="381"/>
                  </a:lnTo>
                  <a:lnTo>
                    <a:pt x="132" y="381"/>
                  </a:lnTo>
                  <a:lnTo>
                    <a:pt x="132" y="381"/>
                  </a:lnTo>
                  <a:lnTo>
                    <a:pt x="132" y="384"/>
                  </a:lnTo>
                  <a:lnTo>
                    <a:pt x="132" y="387"/>
                  </a:lnTo>
                  <a:lnTo>
                    <a:pt x="129" y="387"/>
                  </a:lnTo>
                  <a:lnTo>
                    <a:pt x="129" y="389"/>
                  </a:lnTo>
                  <a:lnTo>
                    <a:pt x="129" y="389"/>
                  </a:lnTo>
                  <a:lnTo>
                    <a:pt x="127" y="389"/>
                  </a:lnTo>
                  <a:lnTo>
                    <a:pt x="127" y="389"/>
                  </a:lnTo>
                  <a:lnTo>
                    <a:pt x="127" y="392"/>
                  </a:lnTo>
                  <a:lnTo>
                    <a:pt x="124" y="394"/>
                  </a:lnTo>
                  <a:lnTo>
                    <a:pt x="124" y="394"/>
                  </a:lnTo>
                  <a:lnTo>
                    <a:pt x="122" y="397"/>
                  </a:lnTo>
                  <a:lnTo>
                    <a:pt x="122" y="397"/>
                  </a:lnTo>
                  <a:lnTo>
                    <a:pt x="122" y="397"/>
                  </a:lnTo>
                  <a:lnTo>
                    <a:pt x="119" y="394"/>
                  </a:lnTo>
                  <a:lnTo>
                    <a:pt x="119" y="394"/>
                  </a:lnTo>
                  <a:lnTo>
                    <a:pt x="119" y="394"/>
                  </a:lnTo>
                  <a:lnTo>
                    <a:pt x="119" y="397"/>
                  </a:lnTo>
                  <a:lnTo>
                    <a:pt x="119" y="397"/>
                  </a:lnTo>
                  <a:lnTo>
                    <a:pt x="116" y="397"/>
                  </a:lnTo>
                  <a:lnTo>
                    <a:pt x="116" y="394"/>
                  </a:lnTo>
                  <a:lnTo>
                    <a:pt x="116" y="394"/>
                  </a:lnTo>
                  <a:lnTo>
                    <a:pt x="116" y="394"/>
                  </a:lnTo>
                  <a:lnTo>
                    <a:pt x="116" y="394"/>
                  </a:lnTo>
                  <a:lnTo>
                    <a:pt x="116" y="394"/>
                  </a:lnTo>
                  <a:lnTo>
                    <a:pt x="116" y="394"/>
                  </a:lnTo>
                  <a:lnTo>
                    <a:pt x="116" y="394"/>
                  </a:lnTo>
                  <a:lnTo>
                    <a:pt x="116" y="394"/>
                  </a:lnTo>
                  <a:lnTo>
                    <a:pt x="116" y="394"/>
                  </a:lnTo>
                  <a:lnTo>
                    <a:pt x="116" y="394"/>
                  </a:lnTo>
                  <a:lnTo>
                    <a:pt x="116" y="394"/>
                  </a:lnTo>
                  <a:lnTo>
                    <a:pt x="116" y="392"/>
                  </a:lnTo>
                  <a:lnTo>
                    <a:pt x="119" y="392"/>
                  </a:lnTo>
                  <a:lnTo>
                    <a:pt x="119" y="392"/>
                  </a:lnTo>
                  <a:lnTo>
                    <a:pt x="119" y="392"/>
                  </a:lnTo>
                  <a:lnTo>
                    <a:pt x="119" y="389"/>
                  </a:lnTo>
                  <a:lnTo>
                    <a:pt x="119" y="389"/>
                  </a:lnTo>
                  <a:lnTo>
                    <a:pt x="119" y="387"/>
                  </a:lnTo>
                  <a:lnTo>
                    <a:pt x="119" y="387"/>
                  </a:lnTo>
                  <a:lnTo>
                    <a:pt x="119" y="384"/>
                  </a:lnTo>
                  <a:lnTo>
                    <a:pt x="119" y="384"/>
                  </a:lnTo>
                  <a:lnTo>
                    <a:pt x="119" y="384"/>
                  </a:lnTo>
                  <a:lnTo>
                    <a:pt x="119" y="384"/>
                  </a:lnTo>
                  <a:lnTo>
                    <a:pt x="122" y="381"/>
                  </a:lnTo>
                  <a:lnTo>
                    <a:pt x="122" y="381"/>
                  </a:lnTo>
                  <a:lnTo>
                    <a:pt x="124" y="381"/>
                  </a:lnTo>
                  <a:lnTo>
                    <a:pt x="124" y="384"/>
                  </a:lnTo>
                  <a:lnTo>
                    <a:pt x="122" y="384"/>
                  </a:lnTo>
                  <a:lnTo>
                    <a:pt x="124" y="384"/>
                  </a:lnTo>
                  <a:lnTo>
                    <a:pt x="124" y="384"/>
                  </a:lnTo>
                  <a:lnTo>
                    <a:pt x="127" y="381"/>
                  </a:lnTo>
                  <a:lnTo>
                    <a:pt x="127" y="381"/>
                  </a:lnTo>
                  <a:lnTo>
                    <a:pt x="127" y="379"/>
                  </a:lnTo>
                  <a:lnTo>
                    <a:pt x="124" y="376"/>
                  </a:lnTo>
                  <a:lnTo>
                    <a:pt x="122" y="376"/>
                  </a:lnTo>
                  <a:lnTo>
                    <a:pt x="122" y="379"/>
                  </a:lnTo>
                  <a:lnTo>
                    <a:pt x="119" y="381"/>
                  </a:lnTo>
                  <a:lnTo>
                    <a:pt x="119" y="379"/>
                  </a:lnTo>
                  <a:lnTo>
                    <a:pt x="116" y="379"/>
                  </a:lnTo>
                  <a:lnTo>
                    <a:pt x="116" y="376"/>
                  </a:lnTo>
                  <a:lnTo>
                    <a:pt x="119" y="374"/>
                  </a:lnTo>
                  <a:lnTo>
                    <a:pt x="116" y="374"/>
                  </a:lnTo>
                  <a:lnTo>
                    <a:pt x="116" y="374"/>
                  </a:lnTo>
                  <a:lnTo>
                    <a:pt x="116" y="376"/>
                  </a:lnTo>
                  <a:lnTo>
                    <a:pt x="116" y="376"/>
                  </a:lnTo>
                  <a:lnTo>
                    <a:pt x="114" y="376"/>
                  </a:lnTo>
                  <a:lnTo>
                    <a:pt x="111" y="374"/>
                  </a:lnTo>
                  <a:lnTo>
                    <a:pt x="109" y="374"/>
                  </a:lnTo>
                  <a:lnTo>
                    <a:pt x="109" y="376"/>
                  </a:lnTo>
                  <a:lnTo>
                    <a:pt x="109" y="376"/>
                  </a:lnTo>
                  <a:lnTo>
                    <a:pt x="109" y="374"/>
                  </a:lnTo>
                  <a:lnTo>
                    <a:pt x="109" y="374"/>
                  </a:lnTo>
                  <a:lnTo>
                    <a:pt x="109" y="374"/>
                  </a:lnTo>
                  <a:lnTo>
                    <a:pt x="106" y="374"/>
                  </a:lnTo>
                  <a:lnTo>
                    <a:pt x="106" y="371"/>
                  </a:lnTo>
                  <a:lnTo>
                    <a:pt x="103" y="369"/>
                  </a:lnTo>
                  <a:lnTo>
                    <a:pt x="101" y="366"/>
                  </a:lnTo>
                  <a:lnTo>
                    <a:pt x="101" y="363"/>
                  </a:lnTo>
                  <a:lnTo>
                    <a:pt x="103" y="363"/>
                  </a:lnTo>
                  <a:lnTo>
                    <a:pt x="103" y="363"/>
                  </a:lnTo>
                  <a:lnTo>
                    <a:pt x="103" y="363"/>
                  </a:lnTo>
                  <a:lnTo>
                    <a:pt x="103" y="361"/>
                  </a:lnTo>
                  <a:lnTo>
                    <a:pt x="103" y="361"/>
                  </a:lnTo>
                  <a:lnTo>
                    <a:pt x="103" y="361"/>
                  </a:lnTo>
                  <a:lnTo>
                    <a:pt x="103" y="361"/>
                  </a:lnTo>
                  <a:lnTo>
                    <a:pt x="101" y="361"/>
                  </a:lnTo>
                  <a:lnTo>
                    <a:pt x="103" y="361"/>
                  </a:lnTo>
                  <a:lnTo>
                    <a:pt x="103" y="361"/>
                  </a:lnTo>
                  <a:lnTo>
                    <a:pt x="103" y="361"/>
                  </a:lnTo>
                  <a:lnTo>
                    <a:pt x="103" y="358"/>
                  </a:lnTo>
                  <a:lnTo>
                    <a:pt x="103" y="358"/>
                  </a:lnTo>
                  <a:lnTo>
                    <a:pt x="103" y="358"/>
                  </a:lnTo>
                  <a:lnTo>
                    <a:pt x="103" y="358"/>
                  </a:lnTo>
                  <a:lnTo>
                    <a:pt x="101" y="358"/>
                  </a:lnTo>
                  <a:lnTo>
                    <a:pt x="101" y="358"/>
                  </a:lnTo>
                  <a:lnTo>
                    <a:pt x="101" y="358"/>
                  </a:lnTo>
                  <a:lnTo>
                    <a:pt x="103" y="358"/>
                  </a:lnTo>
                  <a:lnTo>
                    <a:pt x="103" y="358"/>
                  </a:lnTo>
                  <a:lnTo>
                    <a:pt x="103" y="358"/>
                  </a:lnTo>
                  <a:lnTo>
                    <a:pt x="103" y="358"/>
                  </a:lnTo>
                  <a:lnTo>
                    <a:pt x="103" y="358"/>
                  </a:lnTo>
                  <a:lnTo>
                    <a:pt x="103" y="358"/>
                  </a:lnTo>
                  <a:lnTo>
                    <a:pt x="103" y="358"/>
                  </a:lnTo>
                  <a:lnTo>
                    <a:pt x="103" y="358"/>
                  </a:lnTo>
                  <a:lnTo>
                    <a:pt x="103" y="356"/>
                  </a:lnTo>
                  <a:lnTo>
                    <a:pt x="101" y="356"/>
                  </a:lnTo>
                  <a:lnTo>
                    <a:pt x="101" y="356"/>
                  </a:lnTo>
                  <a:lnTo>
                    <a:pt x="98" y="358"/>
                  </a:lnTo>
                  <a:lnTo>
                    <a:pt x="96" y="358"/>
                  </a:lnTo>
                  <a:lnTo>
                    <a:pt x="96" y="358"/>
                  </a:lnTo>
                  <a:lnTo>
                    <a:pt x="93" y="361"/>
                  </a:lnTo>
                  <a:lnTo>
                    <a:pt x="93" y="361"/>
                  </a:lnTo>
                  <a:lnTo>
                    <a:pt x="93" y="361"/>
                  </a:lnTo>
                  <a:lnTo>
                    <a:pt x="93" y="363"/>
                  </a:lnTo>
                  <a:lnTo>
                    <a:pt x="93" y="363"/>
                  </a:lnTo>
                  <a:lnTo>
                    <a:pt x="96" y="366"/>
                  </a:lnTo>
                  <a:lnTo>
                    <a:pt x="96" y="369"/>
                  </a:lnTo>
                  <a:lnTo>
                    <a:pt x="96" y="371"/>
                  </a:lnTo>
                  <a:lnTo>
                    <a:pt x="96" y="371"/>
                  </a:lnTo>
                  <a:lnTo>
                    <a:pt x="93" y="374"/>
                  </a:lnTo>
                  <a:lnTo>
                    <a:pt x="93" y="374"/>
                  </a:lnTo>
                  <a:lnTo>
                    <a:pt x="93" y="374"/>
                  </a:lnTo>
                  <a:lnTo>
                    <a:pt x="93" y="374"/>
                  </a:lnTo>
                  <a:lnTo>
                    <a:pt x="93" y="374"/>
                  </a:lnTo>
                  <a:lnTo>
                    <a:pt x="93" y="374"/>
                  </a:lnTo>
                  <a:lnTo>
                    <a:pt x="90" y="374"/>
                  </a:lnTo>
                  <a:lnTo>
                    <a:pt x="90" y="376"/>
                  </a:lnTo>
                  <a:lnTo>
                    <a:pt x="90" y="376"/>
                  </a:lnTo>
                  <a:lnTo>
                    <a:pt x="88" y="374"/>
                  </a:lnTo>
                  <a:lnTo>
                    <a:pt x="88" y="374"/>
                  </a:lnTo>
                  <a:lnTo>
                    <a:pt x="85" y="371"/>
                  </a:lnTo>
                  <a:lnTo>
                    <a:pt x="85" y="371"/>
                  </a:lnTo>
                  <a:lnTo>
                    <a:pt x="83" y="366"/>
                  </a:lnTo>
                  <a:lnTo>
                    <a:pt x="83" y="366"/>
                  </a:lnTo>
                  <a:lnTo>
                    <a:pt x="80" y="366"/>
                  </a:lnTo>
                  <a:lnTo>
                    <a:pt x="80" y="366"/>
                  </a:lnTo>
                  <a:lnTo>
                    <a:pt x="80" y="366"/>
                  </a:lnTo>
                  <a:lnTo>
                    <a:pt x="80" y="366"/>
                  </a:lnTo>
                  <a:lnTo>
                    <a:pt x="80" y="363"/>
                  </a:lnTo>
                  <a:lnTo>
                    <a:pt x="80" y="363"/>
                  </a:lnTo>
                  <a:lnTo>
                    <a:pt x="78" y="363"/>
                  </a:lnTo>
                  <a:lnTo>
                    <a:pt x="78" y="363"/>
                  </a:lnTo>
                  <a:lnTo>
                    <a:pt x="75" y="363"/>
                  </a:lnTo>
                  <a:lnTo>
                    <a:pt x="75" y="363"/>
                  </a:lnTo>
                  <a:lnTo>
                    <a:pt x="75" y="363"/>
                  </a:lnTo>
                  <a:lnTo>
                    <a:pt x="72" y="363"/>
                  </a:lnTo>
                  <a:lnTo>
                    <a:pt x="72" y="363"/>
                  </a:lnTo>
                  <a:lnTo>
                    <a:pt x="72" y="361"/>
                  </a:lnTo>
                  <a:lnTo>
                    <a:pt x="70" y="358"/>
                  </a:lnTo>
                  <a:lnTo>
                    <a:pt x="70" y="358"/>
                  </a:lnTo>
                  <a:lnTo>
                    <a:pt x="67" y="356"/>
                  </a:lnTo>
                  <a:lnTo>
                    <a:pt x="67" y="353"/>
                  </a:lnTo>
                  <a:lnTo>
                    <a:pt x="67" y="353"/>
                  </a:lnTo>
                  <a:lnTo>
                    <a:pt x="67" y="350"/>
                  </a:lnTo>
                  <a:lnTo>
                    <a:pt x="65" y="348"/>
                  </a:lnTo>
                  <a:lnTo>
                    <a:pt x="67" y="345"/>
                  </a:lnTo>
                  <a:lnTo>
                    <a:pt x="67" y="343"/>
                  </a:lnTo>
                  <a:lnTo>
                    <a:pt x="70" y="343"/>
                  </a:lnTo>
                  <a:lnTo>
                    <a:pt x="72" y="340"/>
                  </a:lnTo>
                  <a:lnTo>
                    <a:pt x="75" y="337"/>
                  </a:lnTo>
                  <a:lnTo>
                    <a:pt x="78" y="337"/>
                  </a:lnTo>
                  <a:lnTo>
                    <a:pt x="78" y="335"/>
                  </a:lnTo>
                  <a:lnTo>
                    <a:pt x="78" y="335"/>
                  </a:lnTo>
                  <a:lnTo>
                    <a:pt x="80" y="332"/>
                  </a:lnTo>
                  <a:lnTo>
                    <a:pt x="80" y="332"/>
                  </a:lnTo>
                  <a:lnTo>
                    <a:pt x="80" y="332"/>
                  </a:lnTo>
                  <a:lnTo>
                    <a:pt x="78" y="332"/>
                  </a:lnTo>
                  <a:lnTo>
                    <a:pt x="75" y="332"/>
                  </a:lnTo>
                  <a:lnTo>
                    <a:pt x="75" y="332"/>
                  </a:lnTo>
                  <a:lnTo>
                    <a:pt x="75" y="332"/>
                  </a:lnTo>
                  <a:lnTo>
                    <a:pt x="72" y="332"/>
                  </a:lnTo>
                  <a:lnTo>
                    <a:pt x="72" y="330"/>
                  </a:lnTo>
                  <a:lnTo>
                    <a:pt x="70" y="327"/>
                  </a:lnTo>
                  <a:lnTo>
                    <a:pt x="70" y="322"/>
                  </a:lnTo>
                  <a:lnTo>
                    <a:pt x="70" y="322"/>
                  </a:lnTo>
                  <a:lnTo>
                    <a:pt x="67" y="319"/>
                  </a:lnTo>
                  <a:lnTo>
                    <a:pt x="70" y="317"/>
                  </a:lnTo>
                  <a:lnTo>
                    <a:pt x="70" y="317"/>
                  </a:lnTo>
                  <a:lnTo>
                    <a:pt x="67" y="317"/>
                  </a:lnTo>
                  <a:lnTo>
                    <a:pt x="67" y="317"/>
                  </a:lnTo>
                  <a:lnTo>
                    <a:pt x="67" y="314"/>
                  </a:lnTo>
                  <a:lnTo>
                    <a:pt x="65" y="314"/>
                  </a:lnTo>
                  <a:lnTo>
                    <a:pt x="65" y="314"/>
                  </a:lnTo>
                  <a:lnTo>
                    <a:pt x="65" y="311"/>
                  </a:lnTo>
                  <a:lnTo>
                    <a:pt x="65" y="311"/>
                  </a:lnTo>
                  <a:lnTo>
                    <a:pt x="65" y="309"/>
                  </a:lnTo>
                  <a:lnTo>
                    <a:pt x="65" y="306"/>
                  </a:lnTo>
                  <a:lnTo>
                    <a:pt x="65" y="304"/>
                  </a:lnTo>
                  <a:lnTo>
                    <a:pt x="65" y="301"/>
                  </a:lnTo>
                  <a:lnTo>
                    <a:pt x="62" y="296"/>
                  </a:lnTo>
                  <a:lnTo>
                    <a:pt x="57" y="291"/>
                  </a:lnTo>
                  <a:lnTo>
                    <a:pt x="54" y="288"/>
                  </a:lnTo>
                  <a:lnTo>
                    <a:pt x="52" y="288"/>
                  </a:lnTo>
                  <a:lnTo>
                    <a:pt x="49" y="286"/>
                  </a:lnTo>
                  <a:lnTo>
                    <a:pt x="46" y="286"/>
                  </a:lnTo>
                  <a:lnTo>
                    <a:pt x="44" y="286"/>
                  </a:lnTo>
                  <a:lnTo>
                    <a:pt x="41" y="286"/>
                  </a:lnTo>
                  <a:lnTo>
                    <a:pt x="36" y="288"/>
                  </a:lnTo>
                  <a:lnTo>
                    <a:pt x="34" y="291"/>
                  </a:lnTo>
                  <a:lnTo>
                    <a:pt x="31" y="291"/>
                  </a:lnTo>
                  <a:lnTo>
                    <a:pt x="28" y="293"/>
                  </a:lnTo>
                  <a:lnTo>
                    <a:pt x="26" y="293"/>
                  </a:lnTo>
                  <a:lnTo>
                    <a:pt x="23" y="296"/>
                  </a:lnTo>
                  <a:lnTo>
                    <a:pt x="21" y="296"/>
                  </a:lnTo>
                  <a:lnTo>
                    <a:pt x="13" y="296"/>
                  </a:lnTo>
                  <a:lnTo>
                    <a:pt x="13" y="296"/>
                  </a:lnTo>
                  <a:lnTo>
                    <a:pt x="13" y="296"/>
                  </a:lnTo>
                  <a:lnTo>
                    <a:pt x="10" y="293"/>
                  </a:lnTo>
                  <a:lnTo>
                    <a:pt x="10" y="291"/>
                  </a:lnTo>
                  <a:lnTo>
                    <a:pt x="8" y="288"/>
                  </a:lnTo>
                  <a:lnTo>
                    <a:pt x="8" y="288"/>
                  </a:lnTo>
                  <a:lnTo>
                    <a:pt x="5" y="288"/>
                  </a:lnTo>
                  <a:lnTo>
                    <a:pt x="5" y="286"/>
                  </a:lnTo>
                  <a:lnTo>
                    <a:pt x="2" y="283"/>
                  </a:lnTo>
                  <a:lnTo>
                    <a:pt x="0" y="280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77" name="Freeform 117"/>
            <p:cNvSpPr>
              <a:spLocks/>
            </p:cNvSpPr>
            <p:nvPr/>
          </p:nvSpPr>
          <p:spPr bwMode="auto">
            <a:xfrm>
              <a:off x="966" y="2934"/>
              <a:ext cx="277" cy="397"/>
            </a:xfrm>
            <a:custGeom>
              <a:avLst/>
              <a:gdLst>
                <a:gd name="T0" fmla="*/ 10 w 277"/>
                <a:gd name="T1" fmla="*/ 270 h 397"/>
                <a:gd name="T2" fmla="*/ 15 w 277"/>
                <a:gd name="T3" fmla="*/ 257 h 397"/>
                <a:gd name="T4" fmla="*/ 31 w 277"/>
                <a:gd name="T5" fmla="*/ 252 h 397"/>
                <a:gd name="T6" fmla="*/ 39 w 277"/>
                <a:gd name="T7" fmla="*/ 241 h 397"/>
                <a:gd name="T8" fmla="*/ 31 w 277"/>
                <a:gd name="T9" fmla="*/ 223 h 397"/>
                <a:gd name="T10" fmla="*/ 23 w 277"/>
                <a:gd name="T11" fmla="*/ 216 h 397"/>
                <a:gd name="T12" fmla="*/ 34 w 277"/>
                <a:gd name="T13" fmla="*/ 195 h 397"/>
                <a:gd name="T14" fmla="*/ 41 w 277"/>
                <a:gd name="T15" fmla="*/ 184 h 397"/>
                <a:gd name="T16" fmla="*/ 41 w 277"/>
                <a:gd name="T17" fmla="*/ 159 h 397"/>
                <a:gd name="T18" fmla="*/ 62 w 277"/>
                <a:gd name="T19" fmla="*/ 140 h 397"/>
                <a:gd name="T20" fmla="*/ 78 w 277"/>
                <a:gd name="T21" fmla="*/ 122 h 397"/>
                <a:gd name="T22" fmla="*/ 83 w 277"/>
                <a:gd name="T23" fmla="*/ 101 h 397"/>
                <a:gd name="T24" fmla="*/ 103 w 277"/>
                <a:gd name="T25" fmla="*/ 91 h 397"/>
                <a:gd name="T26" fmla="*/ 103 w 277"/>
                <a:gd name="T27" fmla="*/ 68 h 397"/>
                <a:gd name="T28" fmla="*/ 96 w 277"/>
                <a:gd name="T29" fmla="*/ 57 h 397"/>
                <a:gd name="T30" fmla="*/ 111 w 277"/>
                <a:gd name="T31" fmla="*/ 50 h 397"/>
                <a:gd name="T32" fmla="*/ 127 w 277"/>
                <a:gd name="T33" fmla="*/ 37 h 397"/>
                <a:gd name="T34" fmla="*/ 147 w 277"/>
                <a:gd name="T35" fmla="*/ 26 h 397"/>
                <a:gd name="T36" fmla="*/ 163 w 277"/>
                <a:gd name="T37" fmla="*/ 31 h 397"/>
                <a:gd name="T38" fmla="*/ 176 w 277"/>
                <a:gd name="T39" fmla="*/ 8 h 397"/>
                <a:gd name="T40" fmla="*/ 194 w 277"/>
                <a:gd name="T41" fmla="*/ 6 h 397"/>
                <a:gd name="T42" fmla="*/ 212 w 277"/>
                <a:gd name="T43" fmla="*/ 16 h 397"/>
                <a:gd name="T44" fmla="*/ 207 w 277"/>
                <a:gd name="T45" fmla="*/ 24 h 397"/>
                <a:gd name="T46" fmla="*/ 204 w 277"/>
                <a:gd name="T47" fmla="*/ 47 h 397"/>
                <a:gd name="T48" fmla="*/ 207 w 277"/>
                <a:gd name="T49" fmla="*/ 60 h 397"/>
                <a:gd name="T50" fmla="*/ 222 w 277"/>
                <a:gd name="T51" fmla="*/ 57 h 397"/>
                <a:gd name="T52" fmla="*/ 228 w 277"/>
                <a:gd name="T53" fmla="*/ 50 h 397"/>
                <a:gd name="T54" fmla="*/ 233 w 277"/>
                <a:gd name="T55" fmla="*/ 44 h 397"/>
                <a:gd name="T56" fmla="*/ 241 w 277"/>
                <a:gd name="T57" fmla="*/ 47 h 397"/>
                <a:gd name="T58" fmla="*/ 256 w 277"/>
                <a:gd name="T59" fmla="*/ 68 h 397"/>
                <a:gd name="T60" fmla="*/ 269 w 277"/>
                <a:gd name="T61" fmla="*/ 78 h 397"/>
                <a:gd name="T62" fmla="*/ 272 w 277"/>
                <a:gd name="T63" fmla="*/ 96 h 397"/>
                <a:gd name="T64" fmla="*/ 266 w 277"/>
                <a:gd name="T65" fmla="*/ 104 h 397"/>
                <a:gd name="T66" fmla="*/ 261 w 277"/>
                <a:gd name="T67" fmla="*/ 114 h 397"/>
                <a:gd name="T68" fmla="*/ 254 w 277"/>
                <a:gd name="T69" fmla="*/ 127 h 397"/>
                <a:gd name="T70" fmla="*/ 246 w 277"/>
                <a:gd name="T71" fmla="*/ 133 h 397"/>
                <a:gd name="T72" fmla="*/ 248 w 277"/>
                <a:gd name="T73" fmla="*/ 146 h 397"/>
                <a:gd name="T74" fmla="*/ 241 w 277"/>
                <a:gd name="T75" fmla="*/ 159 h 397"/>
                <a:gd name="T76" fmla="*/ 243 w 277"/>
                <a:gd name="T77" fmla="*/ 182 h 397"/>
                <a:gd name="T78" fmla="*/ 259 w 277"/>
                <a:gd name="T79" fmla="*/ 184 h 397"/>
                <a:gd name="T80" fmla="*/ 254 w 277"/>
                <a:gd name="T81" fmla="*/ 197 h 397"/>
                <a:gd name="T82" fmla="*/ 235 w 277"/>
                <a:gd name="T83" fmla="*/ 221 h 397"/>
                <a:gd name="T84" fmla="*/ 222 w 277"/>
                <a:gd name="T85" fmla="*/ 218 h 397"/>
                <a:gd name="T86" fmla="*/ 210 w 277"/>
                <a:gd name="T87" fmla="*/ 249 h 397"/>
                <a:gd name="T88" fmla="*/ 194 w 277"/>
                <a:gd name="T89" fmla="*/ 254 h 397"/>
                <a:gd name="T90" fmla="*/ 184 w 277"/>
                <a:gd name="T91" fmla="*/ 275 h 397"/>
                <a:gd name="T92" fmla="*/ 158 w 277"/>
                <a:gd name="T93" fmla="*/ 265 h 397"/>
                <a:gd name="T94" fmla="*/ 140 w 277"/>
                <a:gd name="T95" fmla="*/ 273 h 397"/>
                <a:gd name="T96" fmla="*/ 142 w 277"/>
                <a:gd name="T97" fmla="*/ 293 h 397"/>
                <a:gd name="T98" fmla="*/ 142 w 277"/>
                <a:gd name="T99" fmla="*/ 317 h 397"/>
                <a:gd name="T100" fmla="*/ 150 w 277"/>
                <a:gd name="T101" fmla="*/ 327 h 397"/>
                <a:gd name="T102" fmla="*/ 147 w 277"/>
                <a:gd name="T103" fmla="*/ 345 h 397"/>
                <a:gd name="T104" fmla="*/ 150 w 277"/>
                <a:gd name="T105" fmla="*/ 374 h 397"/>
                <a:gd name="T106" fmla="*/ 134 w 277"/>
                <a:gd name="T107" fmla="*/ 379 h 397"/>
                <a:gd name="T108" fmla="*/ 119 w 277"/>
                <a:gd name="T109" fmla="*/ 394 h 397"/>
                <a:gd name="T110" fmla="*/ 119 w 277"/>
                <a:gd name="T111" fmla="*/ 384 h 397"/>
                <a:gd name="T112" fmla="*/ 116 w 277"/>
                <a:gd name="T113" fmla="*/ 376 h 397"/>
                <a:gd name="T114" fmla="*/ 103 w 277"/>
                <a:gd name="T115" fmla="*/ 361 h 397"/>
                <a:gd name="T116" fmla="*/ 93 w 277"/>
                <a:gd name="T117" fmla="*/ 361 h 397"/>
                <a:gd name="T118" fmla="*/ 80 w 277"/>
                <a:gd name="T119" fmla="*/ 366 h 397"/>
                <a:gd name="T120" fmla="*/ 78 w 277"/>
                <a:gd name="T121" fmla="*/ 337 h 397"/>
                <a:gd name="T122" fmla="*/ 65 w 277"/>
                <a:gd name="T123" fmla="*/ 311 h 397"/>
                <a:gd name="T124" fmla="*/ 10 w 277"/>
                <a:gd name="T125" fmla="*/ 291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7" h="397">
                  <a:moveTo>
                    <a:pt x="0" y="280"/>
                  </a:moveTo>
                  <a:lnTo>
                    <a:pt x="0" y="280"/>
                  </a:lnTo>
                  <a:lnTo>
                    <a:pt x="2" y="278"/>
                  </a:lnTo>
                  <a:lnTo>
                    <a:pt x="5" y="278"/>
                  </a:lnTo>
                  <a:lnTo>
                    <a:pt x="5" y="278"/>
                  </a:lnTo>
                  <a:lnTo>
                    <a:pt x="5" y="278"/>
                  </a:lnTo>
                  <a:lnTo>
                    <a:pt x="8" y="275"/>
                  </a:lnTo>
                  <a:lnTo>
                    <a:pt x="8" y="275"/>
                  </a:lnTo>
                  <a:lnTo>
                    <a:pt x="8" y="275"/>
                  </a:lnTo>
                  <a:lnTo>
                    <a:pt x="8" y="275"/>
                  </a:lnTo>
                  <a:lnTo>
                    <a:pt x="8" y="275"/>
                  </a:lnTo>
                  <a:lnTo>
                    <a:pt x="8" y="275"/>
                  </a:lnTo>
                  <a:lnTo>
                    <a:pt x="8" y="275"/>
                  </a:lnTo>
                  <a:lnTo>
                    <a:pt x="8" y="273"/>
                  </a:lnTo>
                  <a:lnTo>
                    <a:pt x="8" y="273"/>
                  </a:lnTo>
                  <a:lnTo>
                    <a:pt x="8" y="273"/>
                  </a:lnTo>
                  <a:lnTo>
                    <a:pt x="8" y="273"/>
                  </a:lnTo>
                  <a:lnTo>
                    <a:pt x="8" y="273"/>
                  </a:lnTo>
                  <a:lnTo>
                    <a:pt x="8" y="273"/>
                  </a:lnTo>
                  <a:lnTo>
                    <a:pt x="8" y="273"/>
                  </a:lnTo>
                  <a:lnTo>
                    <a:pt x="8" y="270"/>
                  </a:lnTo>
                  <a:lnTo>
                    <a:pt x="8" y="270"/>
                  </a:lnTo>
                  <a:lnTo>
                    <a:pt x="8" y="270"/>
                  </a:lnTo>
                  <a:lnTo>
                    <a:pt x="10" y="270"/>
                  </a:lnTo>
                  <a:lnTo>
                    <a:pt x="10" y="270"/>
                  </a:lnTo>
                  <a:lnTo>
                    <a:pt x="10" y="270"/>
                  </a:lnTo>
                  <a:lnTo>
                    <a:pt x="10" y="270"/>
                  </a:lnTo>
                  <a:lnTo>
                    <a:pt x="10" y="270"/>
                  </a:lnTo>
                  <a:lnTo>
                    <a:pt x="13" y="270"/>
                  </a:lnTo>
                  <a:lnTo>
                    <a:pt x="15" y="270"/>
                  </a:lnTo>
                  <a:lnTo>
                    <a:pt x="15" y="270"/>
                  </a:lnTo>
                  <a:lnTo>
                    <a:pt x="18" y="273"/>
                  </a:lnTo>
                  <a:lnTo>
                    <a:pt x="18" y="273"/>
                  </a:lnTo>
                  <a:lnTo>
                    <a:pt x="18" y="273"/>
                  </a:lnTo>
                  <a:lnTo>
                    <a:pt x="18" y="270"/>
                  </a:lnTo>
                  <a:lnTo>
                    <a:pt x="18" y="267"/>
                  </a:lnTo>
                  <a:lnTo>
                    <a:pt x="18" y="265"/>
                  </a:lnTo>
                  <a:lnTo>
                    <a:pt x="15" y="265"/>
                  </a:lnTo>
                  <a:lnTo>
                    <a:pt x="15" y="262"/>
                  </a:lnTo>
                  <a:lnTo>
                    <a:pt x="13" y="262"/>
                  </a:lnTo>
                  <a:lnTo>
                    <a:pt x="13" y="262"/>
                  </a:lnTo>
                  <a:lnTo>
                    <a:pt x="13" y="260"/>
                  </a:lnTo>
                  <a:lnTo>
                    <a:pt x="13" y="260"/>
                  </a:lnTo>
                  <a:lnTo>
                    <a:pt x="13" y="260"/>
                  </a:lnTo>
                  <a:lnTo>
                    <a:pt x="13" y="260"/>
                  </a:lnTo>
                  <a:lnTo>
                    <a:pt x="15" y="260"/>
                  </a:lnTo>
                  <a:lnTo>
                    <a:pt x="15" y="257"/>
                  </a:lnTo>
                  <a:lnTo>
                    <a:pt x="15" y="257"/>
                  </a:lnTo>
                  <a:lnTo>
                    <a:pt x="15" y="257"/>
                  </a:lnTo>
                  <a:lnTo>
                    <a:pt x="15" y="257"/>
                  </a:lnTo>
                  <a:lnTo>
                    <a:pt x="15" y="254"/>
                  </a:lnTo>
                  <a:lnTo>
                    <a:pt x="18" y="254"/>
                  </a:lnTo>
                  <a:lnTo>
                    <a:pt x="18" y="254"/>
                  </a:lnTo>
                  <a:lnTo>
                    <a:pt x="21" y="254"/>
                  </a:lnTo>
                  <a:lnTo>
                    <a:pt x="21" y="254"/>
                  </a:lnTo>
                  <a:lnTo>
                    <a:pt x="21" y="252"/>
                  </a:lnTo>
                  <a:lnTo>
                    <a:pt x="23" y="252"/>
                  </a:lnTo>
                  <a:lnTo>
                    <a:pt x="23" y="252"/>
                  </a:lnTo>
                  <a:lnTo>
                    <a:pt x="23" y="249"/>
                  </a:lnTo>
                  <a:lnTo>
                    <a:pt x="26" y="249"/>
                  </a:lnTo>
                  <a:lnTo>
                    <a:pt x="26" y="249"/>
                  </a:lnTo>
                  <a:lnTo>
                    <a:pt x="26" y="249"/>
                  </a:lnTo>
                  <a:lnTo>
                    <a:pt x="26" y="249"/>
                  </a:lnTo>
                  <a:lnTo>
                    <a:pt x="26" y="252"/>
                  </a:lnTo>
                  <a:lnTo>
                    <a:pt x="26" y="252"/>
                  </a:lnTo>
                  <a:lnTo>
                    <a:pt x="26" y="252"/>
                  </a:lnTo>
                  <a:lnTo>
                    <a:pt x="26" y="252"/>
                  </a:lnTo>
                  <a:lnTo>
                    <a:pt x="26" y="252"/>
                  </a:lnTo>
                  <a:lnTo>
                    <a:pt x="26" y="252"/>
                  </a:lnTo>
                  <a:lnTo>
                    <a:pt x="28" y="252"/>
                  </a:lnTo>
                  <a:lnTo>
                    <a:pt x="28" y="254"/>
                  </a:lnTo>
                  <a:lnTo>
                    <a:pt x="31" y="252"/>
                  </a:lnTo>
                  <a:lnTo>
                    <a:pt x="31" y="252"/>
                  </a:lnTo>
                  <a:lnTo>
                    <a:pt x="31" y="252"/>
                  </a:lnTo>
                  <a:lnTo>
                    <a:pt x="31" y="249"/>
                  </a:lnTo>
                  <a:lnTo>
                    <a:pt x="31" y="249"/>
                  </a:lnTo>
                  <a:lnTo>
                    <a:pt x="31" y="249"/>
                  </a:lnTo>
                  <a:lnTo>
                    <a:pt x="31" y="249"/>
                  </a:lnTo>
                  <a:lnTo>
                    <a:pt x="31" y="249"/>
                  </a:lnTo>
                  <a:lnTo>
                    <a:pt x="31" y="249"/>
                  </a:lnTo>
                  <a:lnTo>
                    <a:pt x="28" y="249"/>
                  </a:lnTo>
                  <a:lnTo>
                    <a:pt x="28" y="247"/>
                  </a:lnTo>
                  <a:lnTo>
                    <a:pt x="28" y="247"/>
                  </a:lnTo>
                  <a:lnTo>
                    <a:pt x="28" y="247"/>
                  </a:lnTo>
                  <a:lnTo>
                    <a:pt x="31" y="244"/>
                  </a:lnTo>
                  <a:lnTo>
                    <a:pt x="31" y="244"/>
                  </a:lnTo>
                  <a:lnTo>
                    <a:pt x="31" y="244"/>
                  </a:lnTo>
                  <a:lnTo>
                    <a:pt x="34" y="244"/>
                  </a:lnTo>
                  <a:lnTo>
                    <a:pt x="34" y="244"/>
                  </a:lnTo>
                  <a:lnTo>
                    <a:pt x="34" y="244"/>
                  </a:lnTo>
                  <a:lnTo>
                    <a:pt x="36" y="247"/>
                  </a:lnTo>
                  <a:lnTo>
                    <a:pt x="36" y="247"/>
                  </a:lnTo>
                  <a:lnTo>
                    <a:pt x="36" y="247"/>
                  </a:lnTo>
                  <a:lnTo>
                    <a:pt x="36" y="244"/>
                  </a:lnTo>
                  <a:lnTo>
                    <a:pt x="39" y="244"/>
                  </a:lnTo>
                  <a:lnTo>
                    <a:pt x="39" y="241"/>
                  </a:lnTo>
                  <a:lnTo>
                    <a:pt x="39" y="241"/>
                  </a:lnTo>
                  <a:lnTo>
                    <a:pt x="39" y="239"/>
                  </a:lnTo>
                  <a:lnTo>
                    <a:pt x="39" y="239"/>
                  </a:lnTo>
                  <a:lnTo>
                    <a:pt x="39" y="239"/>
                  </a:lnTo>
                  <a:lnTo>
                    <a:pt x="39" y="239"/>
                  </a:lnTo>
                  <a:lnTo>
                    <a:pt x="36" y="236"/>
                  </a:lnTo>
                  <a:lnTo>
                    <a:pt x="39" y="236"/>
                  </a:lnTo>
                  <a:lnTo>
                    <a:pt x="39" y="236"/>
                  </a:lnTo>
                  <a:lnTo>
                    <a:pt x="39" y="234"/>
                  </a:lnTo>
                  <a:lnTo>
                    <a:pt x="36" y="234"/>
                  </a:lnTo>
                  <a:lnTo>
                    <a:pt x="34" y="234"/>
                  </a:lnTo>
                  <a:lnTo>
                    <a:pt x="34" y="234"/>
                  </a:lnTo>
                  <a:lnTo>
                    <a:pt x="34" y="231"/>
                  </a:lnTo>
                  <a:lnTo>
                    <a:pt x="34" y="231"/>
                  </a:lnTo>
                  <a:lnTo>
                    <a:pt x="34" y="229"/>
                  </a:lnTo>
                  <a:lnTo>
                    <a:pt x="34" y="229"/>
                  </a:lnTo>
                  <a:lnTo>
                    <a:pt x="34" y="229"/>
                  </a:lnTo>
                  <a:lnTo>
                    <a:pt x="34" y="226"/>
                  </a:lnTo>
                  <a:lnTo>
                    <a:pt x="31" y="226"/>
                  </a:lnTo>
                  <a:lnTo>
                    <a:pt x="31" y="226"/>
                  </a:lnTo>
                  <a:lnTo>
                    <a:pt x="31" y="226"/>
                  </a:lnTo>
                  <a:lnTo>
                    <a:pt x="31" y="226"/>
                  </a:lnTo>
                  <a:lnTo>
                    <a:pt x="31" y="223"/>
                  </a:lnTo>
                  <a:lnTo>
                    <a:pt x="31" y="223"/>
                  </a:lnTo>
                  <a:lnTo>
                    <a:pt x="28" y="223"/>
                  </a:lnTo>
                  <a:lnTo>
                    <a:pt x="28" y="223"/>
                  </a:lnTo>
                  <a:lnTo>
                    <a:pt x="28" y="223"/>
                  </a:lnTo>
                  <a:lnTo>
                    <a:pt x="28" y="223"/>
                  </a:lnTo>
                  <a:lnTo>
                    <a:pt x="28" y="221"/>
                  </a:lnTo>
                  <a:lnTo>
                    <a:pt x="28" y="221"/>
                  </a:lnTo>
                  <a:lnTo>
                    <a:pt x="28" y="221"/>
                  </a:lnTo>
                  <a:lnTo>
                    <a:pt x="26" y="221"/>
                  </a:lnTo>
                  <a:lnTo>
                    <a:pt x="23" y="221"/>
                  </a:lnTo>
                  <a:lnTo>
                    <a:pt x="23" y="221"/>
                  </a:lnTo>
                  <a:lnTo>
                    <a:pt x="23" y="221"/>
                  </a:lnTo>
                  <a:lnTo>
                    <a:pt x="26" y="221"/>
                  </a:lnTo>
                  <a:lnTo>
                    <a:pt x="23" y="221"/>
                  </a:lnTo>
                  <a:lnTo>
                    <a:pt x="23" y="221"/>
                  </a:lnTo>
                  <a:lnTo>
                    <a:pt x="23" y="221"/>
                  </a:lnTo>
                  <a:lnTo>
                    <a:pt x="23" y="221"/>
                  </a:lnTo>
                  <a:lnTo>
                    <a:pt x="21" y="218"/>
                  </a:lnTo>
                  <a:lnTo>
                    <a:pt x="23" y="218"/>
                  </a:lnTo>
                  <a:lnTo>
                    <a:pt x="23" y="221"/>
                  </a:lnTo>
                  <a:lnTo>
                    <a:pt x="23" y="218"/>
                  </a:lnTo>
                  <a:lnTo>
                    <a:pt x="23" y="218"/>
                  </a:lnTo>
                  <a:lnTo>
                    <a:pt x="23" y="216"/>
                  </a:lnTo>
                  <a:lnTo>
                    <a:pt x="23" y="216"/>
                  </a:lnTo>
                  <a:lnTo>
                    <a:pt x="23" y="216"/>
                  </a:lnTo>
                  <a:lnTo>
                    <a:pt x="26" y="216"/>
                  </a:lnTo>
                  <a:lnTo>
                    <a:pt x="26" y="213"/>
                  </a:lnTo>
                  <a:lnTo>
                    <a:pt x="26" y="213"/>
                  </a:lnTo>
                  <a:lnTo>
                    <a:pt x="26" y="210"/>
                  </a:lnTo>
                  <a:lnTo>
                    <a:pt x="26" y="210"/>
                  </a:lnTo>
                  <a:lnTo>
                    <a:pt x="26" y="210"/>
                  </a:lnTo>
                  <a:lnTo>
                    <a:pt x="26" y="208"/>
                  </a:lnTo>
                  <a:lnTo>
                    <a:pt x="23" y="208"/>
                  </a:lnTo>
                  <a:lnTo>
                    <a:pt x="23" y="205"/>
                  </a:lnTo>
                  <a:lnTo>
                    <a:pt x="23" y="205"/>
                  </a:lnTo>
                  <a:lnTo>
                    <a:pt x="23" y="205"/>
                  </a:lnTo>
                  <a:lnTo>
                    <a:pt x="26" y="205"/>
                  </a:lnTo>
                  <a:lnTo>
                    <a:pt x="23" y="203"/>
                  </a:lnTo>
                  <a:lnTo>
                    <a:pt x="23" y="203"/>
                  </a:lnTo>
                  <a:lnTo>
                    <a:pt x="23" y="203"/>
                  </a:lnTo>
                  <a:lnTo>
                    <a:pt x="26" y="203"/>
                  </a:lnTo>
                  <a:lnTo>
                    <a:pt x="26" y="200"/>
                  </a:lnTo>
                  <a:lnTo>
                    <a:pt x="26" y="200"/>
                  </a:lnTo>
                  <a:lnTo>
                    <a:pt x="26" y="200"/>
                  </a:lnTo>
                  <a:lnTo>
                    <a:pt x="28" y="197"/>
                  </a:lnTo>
                  <a:lnTo>
                    <a:pt x="28" y="197"/>
                  </a:lnTo>
                  <a:lnTo>
                    <a:pt x="31" y="195"/>
                  </a:lnTo>
                  <a:lnTo>
                    <a:pt x="31" y="195"/>
                  </a:lnTo>
                  <a:lnTo>
                    <a:pt x="34" y="195"/>
                  </a:lnTo>
                  <a:lnTo>
                    <a:pt x="36" y="197"/>
                  </a:lnTo>
                  <a:lnTo>
                    <a:pt x="36" y="197"/>
                  </a:lnTo>
                  <a:lnTo>
                    <a:pt x="36" y="197"/>
                  </a:lnTo>
                  <a:lnTo>
                    <a:pt x="39" y="197"/>
                  </a:lnTo>
                  <a:lnTo>
                    <a:pt x="39" y="197"/>
                  </a:lnTo>
                  <a:lnTo>
                    <a:pt x="39" y="197"/>
                  </a:lnTo>
                  <a:lnTo>
                    <a:pt x="39" y="197"/>
                  </a:lnTo>
                  <a:lnTo>
                    <a:pt x="39" y="197"/>
                  </a:lnTo>
                  <a:lnTo>
                    <a:pt x="39" y="197"/>
                  </a:lnTo>
                  <a:lnTo>
                    <a:pt x="39" y="197"/>
                  </a:lnTo>
                  <a:lnTo>
                    <a:pt x="39" y="195"/>
                  </a:lnTo>
                  <a:lnTo>
                    <a:pt x="39" y="195"/>
                  </a:lnTo>
                  <a:lnTo>
                    <a:pt x="41" y="195"/>
                  </a:lnTo>
                  <a:lnTo>
                    <a:pt x="41" y="195"/>
                  </a:lnTo>
                  <a:lnTo>
                    <a:pt x="41" y="195"/>
                  </a:lnTo>
                  <a:lnTo>
                    <a:pt x="41" y="195"/>
                  </a:lnTo>
                  <a:lnTo>
                    <a:pt x="41" y="195"/>
                  </a:lnTo>
                  <a:lnTo>
                    <a:pt x="41" y="192"/>
                  </a:lnTo>
                  <a:lnTo>
                    <a:pt x="41" y="190"/>
                  </a:lnTo>
                  <a:lnTo>
                    <a:pt x="41" y="187"/>
                  </a:lnTo>
                  <a:lnTo>
                    <a:pt x="41" y="187"/>
                  </a:lnTo>
                  <a:lnTo>
                    <a:pt x="41" y="184"/>
                  </a:lnTo>
                  <a:lnTo>
                    <a:pt x="39" y="184"/>
                  </a:lnTo>
                  <a:lnTo>
                    <a:pt x="41" y="184"/>
                  </a:lnTo>
                  <a:lnTo>
                    <a:pt x="41" y="182"/>
                  </a:lnTo>
                  <a:lnTo>
                    <a:pt x="41" y="182"/>
                  </a:lnTo>
                  <a:lnTo>
                    <a:pt x="39" y="179"/>
                  </a:lnTo>
                  <a:lnTo>
                    <a:pt x="39" y="177"/>
                  </a:lnTo>
                  <a:lnTo>
                    <a:pt x="39" y="177"/>
                  </a:lnTo>
                  <a:lnTo>
                    <a:pt x="39" y="174"/>
                  </a:lnTo>
                  <a:lnTo>
                    <a:pt x="39" y="171"/>
                  </a:lnTo>
                  <a:lnTo>
                    <a:pt x="39" y="171"/>
                  </a:lnTo>
                  <a:lnTo>
                    <a:pt x="39" y="171"/>
                  </a:lnTo>
                  <a:lnTo>
                    <a:pt x="39" y="169"/>
                  </a:lnTo>
                  <a:lnTo>
                    <a:pt x="41" y="169"/>
                  </a:lnTo>
                  <a:lnTo>
                    <a:pt x="41" y="169"/>
                  </a:lnTo>
                  <a:lnTo>
                    <a:pt x="41" y="169"/>
                  </a:lnTo>
                  <a:lnTo>
                    <a:pt x="41" y="169"/>
                  </a:lnTo>
                  <a:lnTo>
                    <a:pt x="44" y="166"/>
                  </a:lnTo>
                  <a:lnTo>
                    <a:pt x="44" y="164"/>
                  </a:lnTo>
                  <a:lnTo>
                    <a:pt x="44" y="164"/>
                  </a:lnTo>
                  <a:lnTo>
                    <a:pt x="44" y="164"/>
                  </a:lnTo>
                  <a:lnTo>
                    <a:pt x="44" y="161"/>
                  </a:lnTo>
                  <a:lnTo>
                    <a:pt x="44" y="161"/>
                  </a:lnTo>
                  <a:lnTo>
                    <a:pt x="44" y="161"/>
                  </a:lnTo>
                  <a:lnTo>
                    <a:pt x="41" y="159"/>
                  </a:lnTo>
                  <a:lnTo>
                    <a:pt x="41" y="159"/>
                  </a:lnTo>
                  <a:lnTo>
                    <a:pt x="41" y="159"/>
                  </a:lnTo>
                  <a:lnTo>
                    <a:pt x="44" y="159"/>
                  </a:lnTo>
                  <a:lnTo>
                    <a:pt x="41" y="159"/>
                  </a:lnTo>
                  <a:lnTo>
                    <a:pt x="41" y="159"/>
                  </a:lnTo>
                  <a:lnTo>
                    <a:pt x="41" y="156"/>
                  </a:lnTo>
                  <a:lnTo>
                    <a:pt x="41" y="156"/>
                  </a:lnTo>
                  <a:lnTo>
                    <a:pt x="41" y="156"/>
                  </a:lnTo>
                  <a:lnTo>
                    <a:pt x="41" y="153"/>
                  </a:lnTo>
                  <a:lnTo>
                    <a:pt x="41" y="153"/>
                  </a:lnTo>
                  <a:lnTo>
                    <a:pt x="44" y="151"/>
                  </a:lnTo>
                  <a:lnTo>
                    <a:pt x="44" y="151"/>
                  </a:lnTo>
                  <a:lnTo>
                    <a:pt x="46" y="148"/>
                  </a:lnTo>
                  <a:lnTo>
                    <a:pt x="46" y="146"/>
                  </a:lnTo>
                  <a:lnTo>
                    <a:pt x="46" y="146"/>
                  </a:lnTo>
                  <a:lnTo>
                    <a:pt x="49" y="143"/>
                  </a:lnTo>
                  <a:lnTo>
                    <a:pt x="52" y="140"/>
                  </a:lnTo>
                  <a:lnTo>
                    <a:pt x="54" y="140"/>
                  </a:lnTo>
                  <a:lnTo>
                    <a:pt x="54" y="138"/>
                  </a:lnTo>
                  <a:lnTo>
                    <a:pt x="57" y="138"/>
                  </a:lnTo>
                  <a:lnTo>
                    <a:pt x="57" y="138"/>
                  </a:lnTo>
                  <a:lnTo>
                    <a:pt x="59" y="138"/>
                  </a:lnTo>
                  <a:lnTo>
                    <a:pt x="59" y="140"/>
                  </a:lnTo>
                  <a:lnTo>
                    <a:pt x="59" y="140"/>
                  </a:lnTo>
                  <a:lnTo>
                    <a:pt x="62" y="140"/>
                  </a:lnTo>
                  <a:lnTo>
                    <a:pt x="62" y="140"/>
                  </a:lnTo>
                  <a:lnTo>
                    <a:pt x="62" y="140"/>
                  </a:lnTo>
                  <a:lnTo>
                    <a:pt x="65" y="140"/>
                  </a:lnTo>
                  <a:lnTo>
                    <a:pt x="65" y="140"/>
                  </a:lnTo>
                  <a:lnTo>
                    <a:pt x="65" y="140"/>
                  </a:lnTo>
                  <a:lnTo>
                    <a:pt x="67" y="138"/>
                  </a:lnTo>
                  <a:lnTo>
                    <a:pt x="70" y="138"/>
                  </a:lnTo>
                  <a:lnTo>
                    <a:pt x="70" y="138"/>
                  </a:lnTo>
                  <a:lnTo>
                    <a:pt x="70" y="135"/>
                  </a:lnTo>
                  <a:lnTo>
                    <a:pt x="70" y="135"/>
                  </a:lnTo>
                  <a:lnTo>
                    <a:pt x="70" y="135"/>
                  </a:lnTo>
                  <a:lnTo>
                    <a:pt x="70" y="135"/>
                  </a:lnTo>
                  <a:lnTo>
                    <a:pt x="70" y="135"/>
                  </a:lnTo>
                  <a:lnTo>
                    <a:pt x="72" y="135"/>
                  </a:lnTo>
                  <a:lnTo>
                    <a:pt x="72" y="133"/>
                  </a:lnTo>
                  <a:lnTo>
                    <a:pt x="75" y="133"/>
                  </a:lnTo>
                  <a:lnTo>
                    <a:pt x="75" y="133"/>
                  </a:lnTo>
                  <a:lnTo>
                    <a:pt x="78" y="130"/>
                  </a:lnTo>
                  <a:lnTo>
                    <a:pt x="78" y="130"/>
                  </a:lnTo>
                  <a:lnTo>
                    <a:pt x="78" y="127"/>
                  </a:lnTo>
                  <a:lnTo>
                    <a:pt x="78" y="127"/>
                  </a:lnTo>
                  <a:lnTo>
                    <a:pt x="78" y="127"/>
                  </a:lnTo>
                  <a:lnTo>
                    <a:pt x="78" y="125"/>
                  </a:lnTo>
                  <a:lnTo>
                    <a:pt x="78" y="125"/>
                  </a:lnTo>
                  <a:lnTo>
                    <a:pt x="78" y="122"/>
                  </a:lnTo>
                  <a:lnTo>
                    <a:pt x="78" y="122"/>
                  </a:lnTo>
                  <a:lnTo>
                    <a:pt x="80" y="122"/>
                  </a:lnTo>
                  <a:lnTo>
                    <a:pt x="80" y="120"/>
                  </a:lnTo>
                  <a:lnTo>
                    <a:pt x="80" y="120"/>
                  </a:lnTo>
                  <a:lnTo>
                    <a:pt x="80" y="117"/>
                  </a:lnTo>
                  <a:lnTo>
                    <a:pt x="83" y="114"/>
                  </a:lnTo>
                  <a:lnTo>
                    <a:pt x="83" y="114"/>
                  </a:lnTo>
                  <a:lnTo>
                    <a:pt x="83" y="114"/>
                  </a:lnTo>
                  <a:lnTo>
                    <a:pt x="85" y="114"/>
                  </a:lnTo>
                  <a:lnTo>
                    <a:pt x="85" y="114"/>
                  </a:lnTo>
                  <a:lnTo>
                    <a:pt x="85" y="112"/>
                  </a:lnTo>
                  <a:lnTo>
                    <a:pt x="85" y="109"/>
                  </a:lnTo>
                  <a:lnTo>
                    <a:pt x="83" y="109"/>
                  </a:lnTo>
                  <a:lnTo>
                    <a:pt x="83" y="109"/>
                  </a:lnTo>
                  <a:lnTo>
                    <a:pt x="83" y="109"/>
                  </a:lnTo>
                  <a:lnTo>
                    <a:pt x="85" y="107"/>
                  </a:lnTo>
                  <a:lnTo>
                    <a:pt x="85" y="107"/>
                  </a:lnTo>
                  <a:lnTo>
                    <a:pt x="85" y="104"/>
                  </a:lnTo>
                  <a:lnTo>
                    <a:pt x="83" y="104"/>
                  </a:lnTo>
                  <a:lnTo>
                    <a:pt x="83" y="104"/>
                  </a:lnTo>
                  <a:lnTo>
                    <a:pt x="83" y="104"/>
                  </a:lnTo>
                  <a:lnTo>
                    <a:pt x="83" y="101"/>
                  </a:lnTo>
                  <a:lnTo>
                    <a:pt x="83" y="101"/>
                  </a:lnTo>
                  <a:lnTo>
                    <a:pt x="83" y="101"/>
                  </a:lnTo>
                  <a:lnTo>
                    <a:pt x="85" y="99"/>
                  </a:lnTo>
                  <a:lnTo>
                    <a:pt x="85" y="99"/>
                  </a:lnTo>
                  <a:lnTo>
                    <a:pt x="85" y="99"/>
                  </a:lnTo>
                  <a:lnTo>
                    <a:pt x="85" y="99"/>
                  </a:lnTo>
                  <a:lnTo>
                    <a:pt x="88" y="99"/>
                  </a:lnTo>
                  <a:lnTo>
                    <a:pt x="88" y="99"/>
                  </a:lnTo>
                  <a:lnTo>
                    <a:pt x="88" y="99"/>
                  </a:lnTo>
                  <a:lnTo>
                    <a:pt x="90" y="99"/>
                  </a:lnTo>
                  <a:lnTo>
                    <a:pt x="93" y="99"/>
                  </a:lnTo>
                  <a:lnTo>
                    <a:pt x="96" y="99"/>
                  </a:lnTo>
                  <a:lnTo>
                    <a:pt x="101" y="99"/>
                  </a:lnTo>
                  <a:lnTo>
                    <a:pt x="101" y="99"/>
                  </a:lnTo>
                  <a:lnTo>
                    <a:pt x="101" y="99"/>
                  </a:lnTo>
                  <a:lnTo>
                    <a:pt x="101" y="96"/>
                  </a:lnTo>
                  <a:lnTo>
                    <a:pt x="103" y="96"/>
                  </a:lnTo>
                  <a:lnTo>
                    <a:pt x="103" y="96"/>
                  </a:lnTo>
                  <a:lnTo>
                    <a:pt x="106" y="96"/>
                  </a:lnTo>
                  <a:lnTo>
                    <a:pt x="106" y="96"/>
                  </a:lnTo>
                  <a:lnTo>
                    <a:pt x="106" y="96"/>
                  </a:lnTo>
                  <a:lnTo>
                    <a:pt x="103" y="96"/>
                  </a:lnTo>
                  <a:lnTo>
                    <a:pt x="103" y="94"/>
                  </a:lnTo>
                  <a:lnTo>
                    <a:pt x="103" y="94"/>
                  </a:lnTo>
                  <a:lnTo>
                    <a:pt x="103" y="94"/>
                  </a:lnTo>
                  <a:lnTo>
                    <a:pt x="103" y="91"/>
                  </a:lnTo>
                  <a:lnTo>
                    <a:pt x="106" y="89"/>
                  </a:lnTo>
                  <a:lnTo>
                    <a:pt x="109" y="89"/>
                  </a:lnTo>
                  <a:lnTo>
                    <a:pt x="109" y="86"/>
                  </a:lnTo>
                  <a:lnTo>
                    <a:pt x="111" y="86"/>
                  </a:lnTo>
                  <a:lnTo>
                    <a:pt x="109" y="83"/>
                  </a:lnTo>
                  <a:lnTo>
                    <a:pt x="109" y="81"/>
                  </a:lnTo>
                  <a:lnTo>
                    <a:pt x="111" y="81"/>
                  </a:lnTo>
                  <a:lnTo>
                    <a:pt x="111" y="81"/>
                  </a:lnTo>
                  <a:lnTo>
                    <a:pt x="111" y="78"/>
                  </a:lnTo>
                  <a:lnTo>
                    <a:pt x="111" y="78"/>
                  </a:lnTo>
                  <a:lnTo>
                    <a:pt x="109" y="78"/>
                  </a:lnTo>
                  <a:lnTo>
                    <a:pt x="109" y="78"/>
                  </a:lnTo>
                  <a:lnTo>
                    <a:pt x="109" y="76"/>
                  </a:lnTo>
                  <a:lnTo>
                    <a:pt x="109" y="76"/>
                  </a:lnTo>
                  <a:lnTo>
                    <a:pt x="109" y="76"/>
                  </a:lnTo>
                  <a:lnTo>
                    <a:pt x="109" y="76"/>
                  </a:lnTo>
                  <a:lnTo>
                    <a:pt x="109" y="73"/>
                  </a:lnTo>
                  <a:lnTo>
                    <a:pt x="109" y="70"/>
                  </a:lnTo>
                  <a:lnTo>
                    <a:pt x="109" y="70"/>
                  </a:lnTo>
                  <a:lnTo>
                    <a:pt x="109" y="70"/>
                  </a:lnTo>
                  <a:lnTo>
                    <a:pt x="106" y="70"/>
                  </a:lnTo>
                  <a:lnTo>
                    <a:pt x="106" y="68"/>
                  </a:lnTo>
                  <a:lnTo>
                    <a:pt x="103" y="68"/>
                  </a:lnTo>
                  <a:lnTo>
                    <a:pt x="103" y="68"/>
                  </a:lnTo>
                  <a:lnTo>
                    <a:pt x="101" y="68"/>
                  </a:lnTo>
                  <a:lnTo>
                    <a:pt x="101" y="70"/>
                  </a:lnTo>
                  <a:lnTo>
                    <a:pt x="98" y="70"/>
                  </a:lnTo>
                  <a:lnTo>
                    <a:pt x="96" y="73"/>
                  </a:lnTo>
                  <a:lnTo>
                    <a:pt x="93" y="73"/>
                  </a:lnTo>
                  <a:lnTo>
                    <a:pt x="93" y="73"/>
                  </a:lnTo>
                  <a:lnTo>
                    <a:pt x="93" y="73"/>
                  </a:lnTo>
                  <a:lnTo>
                    <a:pt x="90" y="73"/>
                  </a:lnTo>
                  <a:lnTo>
                    <a:pt x="90" y="73"/>
                  </a:lnTo>
                  <a:lnTo>
                    <a:pt x="90" y="70"/>
                  </a:lnTo>
                  <a:lnTo>
                    <a:pt x="90" y="70"/>
                  </a:lnTo>
                  <a:lnTo>
                    <a:pt x="90" y="70"/>
                  </a:lnTo>
                  <a:lnTo>
                    <a:pt x="90" y="70"/>
                  </a:lnTo>
                  <a:lnTo>
                    <a:pt x="90" y="68"/>
                  </a:lnTo>
                  <a:lnTo>
                    <a:pt x="88" y="68"/>
                  </a:lnTo>
                  <a:lnTo>
                    <a:pt x="88" y="68"/>
                  </a:lnTo>
                  <a:lnTo>
                    <a:pt x="90" y="65"/>
                  </a:lnTo>
                  <a:lnTo>
                    <a:pt x="90" y="63"/>
                  </a:lnTo>
                  <a:lnTo>
                    <a:pt x="93" y="60"/>
                  </a:lnTo>
                  <a:lnTo>
                    <a:pt x="96" y="57"/>
                  </a:lnTo>
                  <a:lnTo>
                    <a:pt x="96" y="57"/>
                  </a:lnTo>
                  <a:lnTo>
                    <a:pt x="96" y="57"/>
                  </a:lnTo>
                  <a:lnTo>
                    <a:pt x="96" y="57"/>
                  </a:lnTo>
                  <a:lnTo>
                    <a:pt x="96" y="57"/>
                  </a:lnTo>
                  <a:lnTo>
                    <a:pt x="96" y="57"/>
                  </a:lnTo>
                  <a:lnTo>
                    <a:pt x="98" y="57"/>
                  </a:lnTo>
                  <a:lnTo>
                    <a:pt x="98" y="57"/>
                  </a:lnTo>
                  <a:lnTo>
                    <a:pt x="98" y="55"/>
                  </a:lnTo>
                  <a:lnTo>
                    <a:pt x="98" y="55"/>
                  </a:lnTo>
                  <a:lnTo>
                    <a:pt x="98" y="57"/>
                  </a:lnTo>
                  <a:lnTo>
                    <a:pt x="98" y="57"/>
                  </a:lnTo>
                  <a:lnTo>
                    <a:pt x="98" y="57"/>
                  </a:lnTo>
                  <a:lnTo>
                    <a:pt x="98" y="57"/>
                  </a:lnTo>
                  <a:lnTo>
                    <a:pt x="98" y="55"/>
                  </a:lnTo>
                  <a:lnTo>
                    <a:pt x="98" y="55"/>
                  </a:lnTo>
                  <a:lnTo>
                    <a:pt x="98" y="55"/>
                  </a:lnTo>
                  <a:lnTo>
                    <a:pt x="101" y="55"/>
                  </a:lnTo>
                  <a:lnTo>
                    <a:pt x="101" y="55"/>
                  </a:lnTo>
                  <a:lnTo>
                    <a:pt x="101" y="52"/>
                  </a:lnTo>
                  <a:lnTo>
                    <a:pt x="101" y="52"/>
                  </a:lnTo>
                  <a:lnTo>
                    <a:pt x="101" y="52"/>
                  </a:lnTo>
                  <a:lnTo>
                    <a:pt x="101" y="52"/>
                  </a:lnTo>
                  <a:lnTo>
                    <a:pt x="101" y="52"/>
                  </a:lnTo>
                  <a:lnTo>
                    <a:pt x="101" y="50"/>
                  </a:lnTo>
                  <a:lnTo>
                    <a:pt x="103" y="50"/>
                  </a:lnTo>
                  <a:lnTo>
                    <a:pt x="106" y="50"/>
                  </a:lnTo>
                  <a:lnTo>
                    <a:pt x="109" y="50"/>
                  </a:lnTo>
                  <a:lnTo>
                    <a:pt x="111" y="50"/>
                  </a:lnTo>
                  <a:lnTo>
                    <a:pt x="111" y="50"/>
                  </a:lnTo>
                  <a:lnTo>
                    <a:pt x="114" y="50"/>
                  </a:lnTo>
                  <a:lnTo>
                    <a:pt x="116" y="47"/>
                  </a:lnTo>
                  <a:lnTo>
                    <a:pt x="116" y="50"/>
                  </a:lnTo>
                  <a:lnTo>
                    <a:pt x="119" y="50"/>
                  </a:lnTo>
                  <a:lnTo>
                    <a:pt x="119" y="50"/>
                  </a:lnTo>
                  <a:lnTo>
                    <a:pt x="122" y="50"/>
                  </a:lnTo>
                  <a:lnTo>
                    <a:pt x="122" y="50"/>
                  </a:lnTo>
                  <a:lnTo>
                    <a:pt x="124" y="50"/>
                  </a:lnTo>
                  <a:lnTo>
                    <a:pt x="127" y="47"/>
                  </a:lnTo>
                  <a:lnTo>
                    <a:pt x="129" y="47"/>
                  </a:lnTo>
                  <a:lnTo>
                    <a:pt x="132" y="47"/>
                  </a:lnTo>
                  <a:lnTo>
                    <a:pt x="132" y="47"/>
                  </a:lnTo>
                  <a:lnTo>
                    <a:pt x="132" y="44"/>
                  </a:lnTo>
                  <a:lnTo>
                    <a:pt x="132" y="44"/>
                  </a:lnTo>
                  <a:lnTo>
                    <a:pt x="132" y="42"/>
                  </a:lnTo>
                  <a:lnTo>
                    <a:pt x="132" y="42"/>
                  </a:lnTo>
                  <a:lnTo>
                    <a:pt x="132" y="42"/>
                  </a:lnTo>
                  <a:lnTo>
                    <a:pt x="129" y="39"/>
                  </a:lnTo>
                  <a:lnTo>
                    <a:pt x="129" y="39"/>
                  </a:lnTo>
                  <a:lnTo>
                    <a:pt x="129" y="39"/>
                  </a:lnTo>
                  <a:lnTo>
                    <a:pt x="129" y="39"/>
                  </a:lnTo>
                  <a:lnTo>
                    <a:pt x="129" y="37"/>
                  </a:lnTo>
                  <a:lnTo>
                    <a:pt x="127" y="37"/>
                  </a:lnTo>
                  <a:lnTo>
                    <a:pt x="127" y="37"/>
                  </a:lnTo>
                  <a:lnTo>
                    <a:pt x="127" y="34"/>
                  </a:lnTo>
                  <a:lnTo>
                    <a:pt x="127" y="34"/>
                  </a:lnTo>
                  <a:lnTo>
                    <a:pt x="127" y="31"/>
                  </a:lnTo>
                  <a:lnTo>
                    <a:pt x="127" y="31"/>
                  </a:lnTo>
                  <a:lnTo>
                    <a:pt x="129" y="29"/>
                  </a:lnTo>
                  <a:lnTo>
                    <a:pt x="132" y="29"/>
                  </a:lnTo>
                  <a:lnTo>
                    <a:pt x="134" y="29"/>
                  </a:lnTo>
                  <a:lnTo>
                    <a:pt x="137" y="26"/>
                  </a:lnTo>
                  <a:lnTo>
                    <a:pt x="137" y="26"/>
                  </a:lnTo>
                  <a:lnTo>
                    <a:pt x="140" y="26"/>
                  </a:lnTo>
                  <a:lnTo>
                    <a:pt x="140" y="26"/>
                  </a:lnTo>
                  <a:lnTo>
                    <a:pt x="140" y="26"/>
                  </a:lnTo>
                  <a:lnTo>
                    <a:pt x="140" y="26"/>
                  </a:lnTo>
                  <a:lnTo>
                    <a:pt x="140" y="26"/>
                  </a:lnTo>
                  <a:lnTo>
                    <a:pt x="140" y="26"/>
                  </a:lnTo>
                  <a:lnTo>
                    <a:pt x="142" y="29"/>
                  </a:lnTo>
                  <a:lnTo>
                    <a:pt x="142" y="29"/>
                  </a:lnTo>
                  <a:lnTo>
                    <a:pt x="142" y="29"/>
                  </a:lnTo>
                  <a:lnTo>
                    <a:pt x="145" y="29"/>
                  </a:lnTo>
                  <a:lnTo>
                    <a:pt x="145" y="29"/>
                  </a:lnTo>
                  <a:lnTo>
                    <a:pt x="145" y="29"/>
                  </a:lnTo>
                  <a:lnTo>
                    <a:pt x="147" y="29"/>
                  </a:lnTo>
                  <a:lnTo>
                    <a:pt x="147" y="26"/>
                  </a:lnTo>
                  <a:lnTo>
                    <a:pt x="147" y="29"/>
                  </a:lnTo>
                  <a:lnTo>
                    <a:pt x="147" y="31"/>
                  </a:lnTo>
                  <a:lnTo>
                    <a:pt x="147" y="31"/>
                  </a:lnTo>
                  <a:lnTo>
                    <a:pt x="147" y="34"/>
                  </a:lnTo>
                  <a:lnTo>
                    <a:pt x="147" y="37"/>
                  </a:lnTo>
                  <a:lnTo>
                    <a:pt x="147" y="37"/>
                  </a:lnTo>
                  <a:lnTo>
                    <a:pt x="147" y="37"/>
                  </a:lnTo>
                  <a:lnTo>
                    <a:pt x="150" y="37"/>
                  </a:lnTo>
                  <a:lnTo>
                    <a:pt x="150" y="37"/>
                  </a:lnTo>
                  <a:lnTo>
                    <a:pt x="153" y="37"/>
                  </a:lnTo>
                  <a:lnTo>
                    <a:pt x="153" y="37"/>
                  </a:lnTo>
                  <a:lnTo>
                    <a:pt x="153" y="37"/>
                  </a:lnTo>
                  <a:lnTo>
                    <a:pt x="155" y="39"/>
                  </a:lnTo>
                  <a:lnTo>
                    <a:pt x="155" y="39"/>
                  </a:lnTo>
                  <a:lnTo>
                    <a:pt x="155" y="39"/>
                  </a:lnTo>
                  <a:lnTo>
                    <a:pt x="155" y="37"/>
                  </a:lnTo>
                  <a:lnTo>
                    <a:pt x="158" y="37"/>
                  </a:lnTo>
                  <a:lnTo>
                    <a:pt x="158" y="34"/>
                  </a:lnTo>
                  <a:lnTo>
                    <a:pt x="160" y="34"/>
                  </a:lnTo>
                  <a:lnTo>
                    <a:pt x="160" y="34"/>
                  </a:lnTo>
                  <a:lnTo>
                    <a:pt x="163" y="37"/>
                  </a:lnTo>
                  <a:lnTo>
                    <a:pt x="163" y="34"/>
                  </a:lnTo>
                  <a:lnTo>
                    <a:pt x="163" y="31"/>
                  </a:lnTo>
                  <a:lnTo>
                    <a:pt x="163" y="31"/>
                  </a:lnTo>
                  <a:lnTo>
                    <a:pt x="163" y="31"/>
                  </a:lnTo>
                  <a:lnTo>
                    <a:pt x="163" y="29"/>
                  </a:lnTo>
                  <a:lnTo>
                    <a:pt x="166" y="29"/>
                  </a:lnTo>
                  <a:lnTo>
                    <a:pt x="166" y="29"/>
                  </a:lnTo>
                  <a:lnTo>
                    <a:pt x="166" y="29"/>
                  </a:lnTo>
                  <a:lnTo>
                    <a:pt x="166" y="29"/>
                  </a:lnTo>
                  <a:lnTo>
                    <a:pt x="168" y="29"/>
                  </a:lnTo>
                  <a:lnTo>
                    <a:pt x="168" y="26"/>
                  </a:lnTo>
                  <a:lnTo>
                    <a:pt x="168" y="26"/>
                  </a:lnTo>
                  <a:lnTo>
                    <a:pt x="171" y="26"/>
                  </a:lnTo>
                  <a:lnTo>
                    <a:pt x="171" y="26"/>
                  </a:lnTo>
                  <a:lnTo>
                    <a:pt x="173" y="26"/>
                  </a:lnTo>
                  <a:lnTo>
                    <a:pt x="173" y="24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173" y="18"/>
                  </a:lnTo>
                  <a:lnTo>
                    <a:pt x="173" y="18"/>
                  </a:lnTo>
                  <a:lnTo>
                    <a:pt x="173" y="18"/>
                  </a:lnTo>
                  <a:lnTo>
                    <a:pt x="176" y="16"/>
                  </a:lnTo>
                  <a:lnTo>
                    <a:pt x="178" y="13"/>
                  </a:lnTo>
                  <a:lnTo>
                    <a:pt x="178" y="11"/>
                  </a:lnTo>
                  <a:lnTo>
                    <a:pt x="176" y="11"/>
                  </a:lnTo>
                  <a:lnTo>
                    <a:pt x="176" y="8"/>
                  </a:lnTo>
                  <a:lnTo>
                    <a:pt x="176" y="8"/>
                  </a:lnTo>
                  <a:lnTo>
                    <a:pt x="176" y="8"/>
                  </a:lnTo>
                  <a:lnTo>
                    <a:pt x="176" y="8"/>
                  </a:lnTo>
                  <a:lnTo>
                    <a:pt x="178" y="8"/>
                  </a:lnTo>
                  <a:lnTo>
                    <a:pt x="178" y="8"/>
                  </a:lnTo>
                  <a:lnTo>
                    <a:pt x="181" y="6"/>
                  </a:lnTo>
                  <a:lnTo>
                    <a:pt x="181" y="6"/>
                  </a:lnTo>
                  <a:lnTo>
                    <a:pt x="184" y="6"/>
                  </a:lnTo>
                  <a:lnTo>
                    <a:pt x="184" y="6"/>
                  </a:lnTo>
                  <a:lnTo>
                    <a:pt x="184" y="6"/>
                  </a:lnTo>
                  <a:lnTo>
                    <a:pt x="186" y="6"/>
                  </a:lnTo>
                  <a:lnTo>
                    <a:pt x="186" y="3"/>
                  </a:lnTo>
                  <a:lnTo>
                    <a:pt x="186" y="3"/>
                  </a:lnTo>
                  <a:lnTo>
                    <a:pt x="186" y="3"/>
                  </a:lnTo>
                  <a:lnTo>
                    <a:pt x="189" y="3"/>
                  </a:lnTo>
                  <a:lnTo>
                    <a:pt x="189" y="3"/>
                  </a:lnTo>
                  <a:lnTo>
                    <a:pt x="189" y="3"/>
                  </a:lnTo>
                  <a:lnTo>
                    <a:pt x="191" y="0"/>
                  </a:lnTo>
                  <a:lnTo>
                    <a:pt x="191" y="0"/>
                  </a:lnTo>
                  <a:lnTo>
                    <a:pt x="191" y="0"/>
                  </a:lnTo>
                  <a:lnTo>
                    <a:pt x="191" y="3"/>
                  </a:lnTo>
                  <a:lnTo>
                    <a:pt x="191" y="6"/>
                  </a:lnTo>
                  <a:lnTo>
                    <a:pt x="194" y="6"/>
                  </a:lnTo>
                  <a:lnTo>
                    <a:pt x="194" y="6"/>
                  </a:lnTo>
                  <a:lnTo>
                    <a:pt x="197" y="6"/>
                  </a:lnTo>
                  <a:lnTo>
                    <a:pt x="197" y="6"/>
                  </a:lnTo>
                  <a:lnTo>
                    <a:pt x="199" y="6"/>
                  </a:lnTo>
                  <a:lnTo>
                    <a:pt x="199" y="6"/>
                  </a:lnTo>
                  <a:lnTo>
                    <a:pt x="199" y="6"/>
                  </a:lnTo>
                  <a:lnTo>
                    <a:pt x="202" y="6"/>
                  </a:lnTo>
                  <a:lnTo>
                    <a:pt x="202" y="6"/>
                  </a:lnTo>
                  <a:lnTo>
                    <a:pt x="199" y="6"/>
                  </a:lnTo>
                  <a:lnTo>
                    <a:pt x="202" y="6"/>
                  </a:lnTo>
                  <a:lnTo>
                    <a:pt x="204" y="6"/>
                  </a:lnTo>
                  <a:lnTo>
                    <a:pt x="204" y="6"/>
                  </a:lnTo>
                  <a:lnTo>
                    <a:pt x="207" y="6"/>
                  </a:lnTo>
                  <a:lnTo>
                    <a:pt x="207" y="6"/>
                  </a:lnTo>
                  <a:lnTo>
                    <a:pt x="210" y="8"/>
                  </a:lnTo>
                  <a:lnTo>
                    <a:pt x="210" y="11"/>
                  </a:lnTo>
                  <a:lnTo>
                    <a:pt x="212" y="13"/>
                  </a:lnTo>
                  <a:lnTo>
                    <a:pt x="212" y="13"/>
                  </a:lnTo>
                  <a:lnTo>
                    <a:pt x="212" y="13"/>
                  </a:lnTo>
                  <a:lnTo>
                    <a:pt x="215" y="13"/>
                  </a:lnTo>
                  <a:lnTo>
                    <a:pt x="215" y="16"/>
                  </a:lnTo>
                  <a:lnTo>
                    <a:pt x="215" y="16"/>
                  </a:lnTo>
                  <a:lnTo>
                    <a:pt x="215" y="16"/>
                  </a:lnTo>
                  <a:lnTo>
                    <a:pt x="215" y="16"/>
                  </a:lnTo>
                  <a:lnTo>
                    <a:pt x="212" y="16"/>
                  </a:lnTo>
                  <a:lnTo>
                    <a:pt x="212" y="16"/>
                  </a:lnTo>
                  <a:lnTo>
                    <a:pt x="210" y="16"/>
                  </a:lnTo>
                  <a:lnTo>
                    <a:pt x="210" y="13"/>
                  </a:lnTo>
                  <a:lnTo>
                    <a:pt x="210" y="13"/>
                  </a:lnTo>
                  <a:lnTo>
                    <a:pt x="210" y="13"/>
                  </a:lnTo>
                  <a:lnTo>
                    <a:pt x="207" y="16"/>
                  </a:lnTo>
                  <a:lnTo>
                    <a:pt x="207" y="16"/>
                  </a:lnTo>
                  <a:lnTo>
                    <a:pt x="210" y="18"/>
                  </a:lnTo>
                  <a:lnTo>
                    <a:pt x="210" y="18"/>
                  </a:lnTo>
                  <a:lnTo>
                    <a:pt x="210" y="21"/>
                  </a:lnTo>
                  <a:lnTo>
                    <a:pt x="210" y="18"/>
                  </a:lnTo>
                  <a:lnTo>
                    <a:pt x="210" y="18"/>
                  </a:lnTo>
                  <a:lnTo>
                    <a:pt x="207" y="18"/>
                  </a:lnTo>
                  <a:lnTo>
                    <a:pt x="207" y="18"/>
                  </a:lnTo>
                  <a:lnTo>
                    <a:pt x="207" y="18"/>
                  </a:lnTo>
                  <a:lnTo>
                    <a:pt x="207" y="18"/>
                  </a:lnTo>
                  <a:lnTo>
                    <a:pt x="207" y="18"/>
                  </a:lnTo>
                  <a:lnTo>
                    <a:pt x="207" y="21"/>
                  </a:lnTo>
                  <a:lnTo>
                    <a:pt x="207" y="21"/>
                  </a:lnTo>
                  <a:lnTo>
                    <a:pt x="207" y="21"/>
                  </a:lnTo>
                  <a:lnTo>
                    <a:pt x="207" y="21"/>
                  </a:lnTo>
                  <a:lnTo>
                    <a:pt x="207" y="21"/>
                  </a:lnTo>
                  <a:lnTo>
                    <a:pt x="207" y="24"/>
                  </a:lnTo>
                  <a:lnTo>
                    <a:pt x="207" y="24"/>
                  </a:lnTo>
                  <a:lnTo>
                    <a:pt x="204" y="24"/>
                  </a:lnTo>
                  <a:lnTo>
                    <a:pt x="204" y="26"/>
                  </a:lnTo>
                  <a:lnTo>
                    <a:pt x="204" y="26"/>
                  </a:lnTo>
                  <a:lnTo>
                    <a:pt x="204" y="29"/>
                  </a:lnTo>
                  <a:lnTo>
                    <a:pt x="207" y="31"/>
                  </a:lnTo>
                  <a:lnTo>
                    <a:pt x="207" y="31"/>
                  </a:lnTo>
                  <a:lnTo>
                    <a:pt x="210" y="34"/>
                  </a:lnTo>
                  <a:lnTo>
                    <a:pt x="210" y="34"/>
                  </a:lnTo>
                  <a:lnTo>
                    <a:pt x="210" y="37"/>
                  </a:lnTo>
                  <a:lnTo>
                    <a:pt x="207" y="37"/>
                  </a:lnTo>
                  <a:lnTo>
                    <a:pt x="207" y="39"/>
                  </a:lnTo>
                  <a:lnTo>
                    <a:pt x="207" y="39"/>
                  </a:lnTo>
                  <a:lnTo>
                    <a:pt x="207" y="42"/>
                  </a:lnTo>
                  <a:lnTo>
                    <a:pt x="210" y="42"/>
                  </a:lnTo>
                  <a:lnTo>
                    <a:pt x="210" y="42"/>
                  </a:lnTo>
                  <a:lnTo>
                    <a:pt x="210" y="44"/>
                  </a:lnTo>
                  <a:lnTo>
                    <a:pt x="207" y="44"/>
                  </a:lnTo>
                  <a:lnTo>
                    <a:pt x="207" y="44"/>
                  </a:lnTo>
                  <a:lnTo>
                    <a:pt x="207" y="44"/>
                  </a:lnTo>
                  <a:lnTo>
                    <a:pt x="207" y="44"/>
                  </a:lnTo>
                  <a:lnTo>
                    <a:pt x="207" y="44"/>
                  </a:lnTo>
                  <a:lnTo>
                    <a:pt x="207" y="44"/>
                  </a:lnTo>
                  <a:lnTo>
                    <a:pt x="204" y="47"/>
                  </a:lnTo>
                  <a:lnTo>
                    <a:pt x="204" y="47"/>
                  </a:lnTo>
                  <a:lnTo>
                    <a:pt x="204" y="47"/>
                  </a:lnTo>
                  <a:lnTo>
                    <a:pt x="204" y="47"/>
                  </a:lnTo>
                  <a:lnTo>
                    <a:pt x="204" y="47"/>
                  </a:lnTo>
                  <a:lnTo>
                    <a:pt x="204" y="44"/>
                  </a:lnTo>
                  <a:lnTo>
                    <a:pt x="202" y="47"/>
                  </a:lnTo>
                  <a:lnTo>
                    <a:pt x="202" y="47"/>
                  </a:lnTo>
                  <a:lnTo>
                    <a:pt x="199" y="50"/>
                  </a:lnTo>
                  <a:lnTo>
                    <a:pt x="199" y="50"/>
                  </a:lnTo>
                  <a:lnTo>
                    <a:pt x="199" y="52"/>
                  </a:lnTo>
                  <a:lnTo>
                    <a:pt x="202" y="52"/>
                  </a:lnTo>
                  <a:lnTo>
                    <a:pt x="202" y="52"/>
                  </a:lnTo>
                  <a:lnTo>
                    <a:pt x="202" y="52"/>
                  </a:lnTo>
                  <a:lnTo>
                    <a:pt x="199" y="52"/>
                  </a:lnTo>
                  <a:lnTo>
                    <a:pt x="199" y="55"/>
                  </a:lnTo>
                  <a:lnTo>
                    <a:pt x="199" y="55"/>
                  </a:lnTo>
                  <a:lnTo>
                    <a:pt x="199" y="55"/>
                  </a:lnTo>
                  <a:lnTo>
                    <a:pt x="199" y="55"/>
                  </a:lnTo>
                  <a:lnTo>
                    <a:pt x="202" y="57"/>
                  </a:lnTo>
                  <a:lnTo>
                    <a:pt x="202" y="55"/>
                  </a:lnTo>
                  <a:lnTo>
                    <a:pt x="202" y="55"/>
                  </a:lnTo>
                  <a:lnTo>
                    <a:pt x="204" y="57"/>
                  </a:lnTo>
                  <a:lnTo>
                    <a:pt x="207" y="57"/>
                  </a:lnTo>
                  <a:lnTo>
                    <a:pt x="207" y="57"/>
                  </a:lnTo>
                  <a:lnTo>
                    <a:pt x="207" y="60"/>
                  </a:lnTo>
                  <a:lnTo>
                    <a:pt x="207" y="60"/>
                  </a:lnTo>
                  <a:lnTo>
                    <a:pt x="207" y="60"/>
                  </a:lnTo>
                  <a:lnTo>
                    <a:pt x="207" y="63"/>
                  </a:lnTo>
                  <a:lnTo>
                    <a:pt x="210" y="63"/>
                  </a:lnTo>
                  <a:lnTo>
                    <a:pt x="210" y="63"/>
                  </a:lnTo>
                  <a:lnTo>
                    <a:pt x="210" y="63"/>
                  </a:lnTo>
                  <a:lnTo>
                    <a:pt x="210" y="63"/>
                  </a:lnTo>
                  <a:lnTo>
                    <a:pt x="212" y="63"/>
                  </a:lnTo>
                  <a:lnTo>
                    <a:pt x="215" y="63"/>
                  </a:lnTo>
                  <a:lnTo>
                    <a:pt x="215" y="63"/>
                  </a:lnTo>
                  <a:lnTo>
                    <a:pt x="217" y="63"/>
                  </a:lnTo>
                  <a:lnTo>
                    <a:pt x="217" y="63"/>
                  </a:lnTo>
                  <a:lnTo>
                    <a:pt x="220" y="63"/>
                  </a:lnTo>
                  <a:lnTo>
                    <a:pt x="220" y="63"/>
                  </a:lnTo>
                  <a:lnTo>
                    <a:pt x="222" y="63"/>
                  </a:lnTo>
                  <a:lnTo>
                    <a:pt x="222" y="63"/>
                  </a:lnTo>
                  <a:lnTo>
                    <a:pt x="222" y="63"/>
                  </a:lnTo>
                  <a:lnTo>
                    <a:pt x="222" y="60"/>
                  </a:lnTo>
                  <a:lnTo>
                    <a:pt x="222" y="60"/>
                  </a:lnTo>
                  <a:lnTo>
                    <a:pt x="222" y="60"/>
                  </a:lnTo>
                  <a:lnTo>
                    <a:pt x="222" y="57"/>
                  </a:lnTo>
                  <a:lnTo>
                    <a:pt x="222" y="57"/>
                  </a:lnTo>
                  <a:lnTo>
                    <a:pt x="222" y="57"/>
                  </a:lnTo>
                  <a:lnTo>
                    <a:pt x="222" y="57"/>
                  </a:lnTo>
                  <a:lnTo>
                    <a:pt x="222" y="57"/>
                  </a:lnTo>
                  <a:lnTo>
                    <a:pt x="222" y="57"/>
                  </a:lnTo>
                  <a:lnTo>
                    <a:pt x="222" y="57"/>
                  </a:lnTo>
                  <a:lnTo>
                    <a:pt x="222" y="57"/>
                  </a:lnTo>
                  <a:lnTo>
                    <a:pt x="222" y="57"/>
                  </a:lnTo>
                  <a:lnTo>
                    <a:pt x="222" y="57"/>
                  </a:lnTo>
                  <a:lnTo>
                    <a:pt x="222" y="57"/>
                  </a:lnTo>
                  <a:lnTo>
                    <a:pt x="222" y="60"/>
                  </a:lnTo>
                  <a:lnTo>
                    <a:pt x="220" y="60"/>
                  </a:lnTo>
                  <a:lnTo>
                    <a:pt x="220" y="60"/>
                  </a:lnTo>
                  <a:lnTo>
                    <a:pt x="220" y="57"/>
                  </a:lnTo>
                  <a:lnTo>
                    <a:pt x="217" y="55"/>
                  </a:lnTo>
                  <a:lnTo>
                    <a:pt x="217" y="55"/>
                  </a:lnTo>
                  <a:lnTo>
                    <a:pt x="217" y="52"/>
                  </a:lnTo>
                  <a:lnTo>
                    <a:pt x="217" y="52"/>
                  </a:lnTo>
                  <a:lnTo>
                    <a:pt x="217" y="52"/>
                  </a:lnTo>
                  <a:lnTo>
                    <a:pt x="220" y="52"/>
                  </a:lnTo>
                  <a:lnTo>
                    <a:pt x="220" y="52"/>
                  </a:lnTo>
                  <a:lnTo>
                    <a:pt x="222" y="50"/>
                  </a:lnTo>
                  <a:lnTo>
                    <a:pt x="222" y="50"/>
                  </a:lnTo>
                  <a:lnTo>
                    <a:pt x="225" y="50"/>
                  </a:lnTo>
                  <a:lnTo>
                    <a:pt x="225" y="47"/>
                  </a:lnTo>
                  <a:lnTo>
                    <a:pt x="225" y="50"/>
                  </a:lnTo>
                  <a:lnTo>
                    <a:pt x="228" y="50"/>
                  </a:lnTo>
                  <a:lnTo>
                    <a:pt x="228" y="50"/>
                  </a:lnTo>
                  <a:lnTo>
                    <a:pt x="228" y="47"/>
                  </a:lnTo>
                  <a:lnTo>
                    <a:pt x="228" y="47"/>
                  </a:lnTo>
                  <a:lnTo>
                    <a:pt x="225" y="47"/>
                  </a:lnTo>
                  <a:lnTo>
                    <a:pt x="225" y="44"/>
                  </a:lnTo>
                  <a:lnTo>
                    <a:pt x="225" y="44"/>
                  </a:lnTo>
                  <a:lnTo>
                    <a:pt x="228" y="44"/>
                  </a:lnTo>
                  <a:lnTo>
                    <a:pt x="230" y="44"/>
                  </a:lnTo>
                  <a:lnTo>
                    <a:pt x="230" y="47"/>
                  </a:lnTo>
                  <a:lnTo>
                    <a:pt x="230" y="47"/>
                  </a:lnTo>
                  <a:lnTo>
                    <a:pt x="230" y="47"/>
                  </a:lnTo>
                  <a:lnTo>
                    <a:pt x="233" y="47"/>
                  </a:lnTo>
                  <a:lnTo>
                    <a:pt x="230" y="47"/>
                  </a:lnTo>
                  <a:lnTo>
                    <a:pt x="230" y="50"/>
                  </a:lnTo>
                  <a:lnTo>
                    <a:pt x="233" y="50"/>
                  </a:lnTo>
                  <a:lnTo>
                    <a:pt x="233" y="52"/>
                  </a:lnTo>
                  <a:lnTo>
                    <a:pt x="235" y="52"/>
                  </a:lnTo>
                  <a:lnTo>
                    <a:pt x="233" y="50"/>
                  </a:lnTo>
                  <a:lnTo>
                    <a:pt x="235" y="47"/>
                  </a:lnTo>
                  <a:lnTo>
                    <a:pt x="233" y="47"/>
                  </a:lnTo>
                  <a:lnTo>
                    <a:pt x="233" y="47"/>
                  </a:lnTo>
                  <a:lnTo>
                    <a:pt x="233" y="44"/>
                  </a:lnTo>
                  <a:lnTo>
                    <a:pt x="233" y="44"/>
                  </a:lnTo>
                  <a:lnTo>
                    <a:pt x="233" y="44"/>
                  </a:lnTo>
                  <a:lnTo>
                    <a:pt x="233" y="44"/>
                  </a:lnTo>
                  <a:lnTo>
                    <a:pt x="233" y="44"/>
                  </a:lnTo>
                  <a:lnTo>
                    <a:pt x="233" y="44"/>
                  </a:lnTo>
                  <a:lnTo>
                    <a:pt x="233" y="44"/>
                  </a:lnTo>
                  <a:lnTo>
                    <a:pt x="235" y="44"/>
                  </a:lnTo>
                  <a:lnTo>
                    <a:pt x="235" y="44"/>
                  </a:lnTo>
                  <a:lnTo>
                    <a:pt x="235" y="44"/>
                  </a:lnTo>
                  <a:lnTo>
                    <a:pt x="235" y="44"/>
                  </a:lnTo>
                  <a:lnTo>
                    <a:pt x="235" y="44"/>
                  </a:lnTo>
                  <a:lnTo>
                    <a:pt x="235" y="44"/>
                  </a:lnTo>
                  <a:lnTo>
                    <a:pt x="238" y="44"/>
                  </a:lnTo>
                  <a:lnTo>
                    <a:pt x="238" y="44"/>
                  </a:lnTo>
                  <a:lnTo>
                    <a:pt x="238" y="44"/>
                  </a:lnTo>
                  <a:lnTo>
                    <a:pt x="238" y="44"/>
                  </a:lnTo>
                  <a:lnTo>
                    <a:pt x="238" y="42"/>
                  </a:lnTo>
                  <a:lnTo>
                    <a:pt x="238" y="44"/>
                  </a:lnTo>
                  <a:lnTo>
                    <a:pt x="241" y="44"/>
                  </a:lnTo>
                  <a:lnTo>
                    <a:pt x="241" y="44"/>
                  </a:lnTo>
                  <a:lnTo>
                    <a:pt x="241" y="44"/>
                  </a:lnTo>
                  <a:lnTo>
                    <a:pt x="241" y="44"/>
                  </a:lnTo>
                  <a:lnTo>
                    <a:pt x="241" y="44"/>
                  </a:lnTo>
                  <a:lnTo>
                    <a:pt x="241" y="47"/>
                  </a:lnTo>
                  <a:lnTo>
                    <a:pt x="241" y="47"/>
                  </a:lnTo>
                  <a:lnTo>
                    <a:pt x="241" y="47"/>
                  </a:lnTo>
                  <a:lnTo>
                    <a:pt x="241" y="50"/>
                  </a:lnTo>
                  <a:lnTo>
                    <a:pt x="241" y="52"/>
                  </a:lnTo>
                  <a:lnTo>
                    <a:pt x="241" y="52"/>
                  </a:lnTo>
                  <a:lnTo>
                    <a:pt x="243" y="55"/>
                  </a:lnTo>
                  <a:lnTo>
                    <a:pt x="243" y="57"/>
                  </a:lnTo>
                  <a:lnTo>
                    <a:pt x="243" y="57"/>
                  </a:lnTo>
                  <a:lnTo>
                    <a:pt x="243" y="57"/>
                  </a:lnTo>
                  <a:lnTo>
                    <a:pt x="243" y="60"/>
                  </a:lnTo>
                  <a:lnTo>
                    <a:pt x="243" y="60"/>
                  </a:lnTo>
                  <a:lnTo>
                    <a:pt x="243" y="63"/>
                  </a:lnTo>
                  <a:lnTo>
                    <a:pt x="243" y="63"/>
                  </a:lnTo>
                  <a:lnTo>
                    <a:pt x="243" y="63"/>
                  </a:lnTo>
                  <a:lnTo>
                    <a:pt x="243" y="63"/>
                  </a:lnTo>
                  <a:lnTo>
                    <a:pt x="246" y="63"/>
                  </a:lnTo>
                  <a:lnTo>
                    <a:pt x="246" y="63"/>
                  </a:lnTo>
                  <a:lnTo>
                    <a:pt x="246" y="63"/>
                  </a:lnTo>
                  <a:lnTo>
                    <a:pt x="246" y="65"/>
                  </a:lnTo>
                  <a:lnTo>
                    <a:pt x="248" y="65"/>
                  </a:lnTo>
                  <a:lnTo>
                    <a:pt x="248" y="65"/>
                  </a:lnTo>
                  <a:lnTo>
                    <a:pt x="248" y="65"/>
                  </a:lnTo>
                  <a:lnTo>
                    <a:pt x="248" y="65"/>
                  </a:lnTo>
                  <a:lnTo>
                    <a:pt x="251" y="65"/>
                  </a:lnTo>
                  <a:lnTo>
                    <a:pt x="254" y="68"/>
                  </a:lnTo>
                  <a:lnTo>
                    <a:pt x="256" y="68"/>
                  </a:lnTo>
                  <a:lnTo>
                    <a:pt x="256" y="68"/>
                  </a:lnTo>
                  <a:lnTo>
                    <a:pt x="256" y="68"/>
                  </a:lnTo>
                  <a:lnTo>
                    <a:pt x="256" y="68"/>
                  </a:lnTo>
                  <a:lnTo>
                    <a:pt x="254" y="70"/>
                  </a:lnTo>
                  <a:lnTo>
                    <a:pt x="254" y="70"/>
                  </a:lnTo>
                  <a:lnTo>
                    <a:pt x="256" y="70"/>
                  </a:lnTo>
                  <a:lnTo>
                    <a:pt x="256" y="73"/>
                  </a:lnTo>
                  <a:lnTo>
                    <a:pt x="256" y="73"/>
                  </a:lnTo>
                  <a:lnTo>
                    <a:pt x="259" y="73"/>
                  </a:lnTo>
                  <a:lnTo>
                    <a:pt x="256" y="73"/>
                  </a:lnTo>
                  <a:lnTo>
                    <a:pt x="256" y="76"/>
                  </a:lnTo>
                  <a:lnTo>
                    <a:pt x="259" y="76"/>
                  </a:lnTo>
                  <a:lnTo>
                    <a:pt x="259" y="76"/>
                  </a:lnTo>
                  <a:lnTo>
                    <a:pt x="259" y="76"/>
                  </a:lnTo>
                  <a:lnTo>
                    <a:pt x="261" y="78"/>
                  </a:lnTo>
                  <a:lnTo>
                    <a:pt x="261" y="78"/>
                  </a:lnTo>
                  <a:lnTo>
                    <a:pt x="264" y="78"/>
                  </a:lnTo>
                  <a:lnTo>
                    <a:pt x="264" y="78"/>
                  </a:lnTo>
                  <a:lnTo>
                    <a:pt x="264" y="78"/>
                  </a:lnTo>
                  <a:lnTo>
                    <a:pt x="264" y="78"/>
                  </a:lnTo>
                  <a:lnTo>
                    <a:pt x="266" y="81"/>
                  </a:lnTo>
                  <a:lnTo>
                    <a:pt x="266" y="81"/>
                  </a:lnTo>
                  <a:lnTo>
                    <a:pt x="269" y="78"/>
                  </a:lnTo>
                  <a:lnTo>
                    <a:pt x="269" y="78"/>
                  </a:lnTo>
                  <a:lnTo>
                    <a:pt x="269" y="81"/>
                  </a:lnTo>
                  <a:lnTo>
                    <a:pt x="269" y="81"/>
                  </a:lnTo>
                  <a:lnTo>
                    <a:pt x="272" y="81"/>
                  </a:lnTo>
                  <a:lnTo>
                    <a:pt x="272" y="81"/>
                  </a:lnTo>
                  <a:lnTo>
                    <a:pt x="274" y="83"/>
                  </a:lnTo>
                  <a:lnTo>
                    <a:pt x="274" y="83"/>
                  </a:lnTo>
                  <a:lnTo>
                    <a:pt x="274" y="83"/>
                  </a:lnTo>
                  <a:lnTo>
                    <a:pt x="274" y="83"/>
                  </a:lnTo>
                  <a:lnTo>
                    <a:pt x="277" y="83"/>
                  </a:lnTo>
                  <a:lnTo>
                    <a:pt x="277" y="86"/>
                  </a:lnTo>
                  <a:lnTo>
                    <a:pt x="274" y="86"/>
                  </a:lnTo>
                  <a:lnTo>
                    <a:pt x="274" y="89"/>
                  </a:lnTo>
                  <a:lnTo>
                    <a:pt x="272" y="89"/>
                  </a:lnTo>
                  <a:lnTo>
                    <a:pt x="272" y="91"/>
                  </a:lnTo>
                  <a:lnTo>
                    <a:pt x="272" y="91"/>
                  </a:lnTo>
                  <a:lnTo>
                    <a:pt x="274" y="91"/>
                  </a:lnTo>
                  <a:lnTo>
                    <a:pt x="272" y="91"/>
                  </a:lnTo>
                  <a:lnTo>
                    <a:pt x="272" y="94"/>
                  </a:lnTo>
                  <a:lnTo>
                    <a:pt x="272" y="94"/>
                  </a:lnTo>
                  <a:lnTo>
                    <a:pt x="274" y="94"/>
                  </a:lnTo>
                  <a:lnTo>
                    <a:pt x="272" y="94"/>
                  </a:lnTo>
                  <a:lnTo>
                    <a:pt x="272" y="94"/>
                  </a:lnTo>
                  <a:lnTo>
                    <a:pt x="272" y="94"/>
                  </a:lnTo>
                  <a:lnTo>
                    <a:pt x="272" y="96"/>
                  </a:lnTo>
                  <a:lnTo>
                    <a:pt x="274" y="96"/>
                  </a:lnTo>
                  <a:lnTo>
                    <a:pt x="272" y="96"/>
                  </a:lnTo>
                  <a:lnTo>
                    <a:pt x="272" y="96"/>
                  </a:lnTo>
                  <a:lnTo>
                    <a:pt x="269" y="94"/>
                  </a:lnTo>
                  <a:lnTo>
                    <a:pt x="269" y="94"/>
                  </a:lnTo>
                  <a:lnTo>
                    <a:pt x="272" y="91"/>
                  </a:lnTo>
                  <a:lnTo>
                    <a:pt x="269" y="91"/>
                  </a:lnTo>
                  <a:lnTo>
                    <a:pt x="266" y="89"/>
                  </a:lnTo>
                  <a:lnTo>
                    <a:pt x="264" y="91"/>
                  </a:lnTo>
                  <a:lnTo>
                    <a:pt x="264" y="91"/>
                  </a:lnTo>
                  <a:lnTo>
                    <a:pt x="264" y="94"/>
                  </a:lnTo>
                  <a:lnTo>
                    <a:pt x="264" y="94"/>
                  </a:lnTo>
                  <a:lnTo>
                    <a:pt x="266" y="96"/>
                  </a:lnTo>
                  <a:lnTo>
                    <a:pt x="266" y="96"/>
                  </a:lnTo>
                  <a:lnTo>
                    <a:pt x="269" y="96"/>
                  </a:lnTo>
                  <a:lnTo>
                    <a:pt x="269" y="96"/>
                  </a:lnTo>
                  <a:lnTo>
                    <a:pt x="269" y="96"/>
                  </a:lnTo>
                  <a:lnTo>
                    <a:pt x="266" y="96"/>
                  </a:lnTo>
                  <a:lnTo>
                    <a:pt x="266" y="99"/>
                  </a:lnTo>
                  <a:lnTo>
                    <a:pt x="266" y="99"/>
                  </a:lnTo>
                  <a:lnTo>
                    <a:pt x="266" y="101"/>
                  </a:lnTo>
                  <a:lnTo>
                    <a:pt x="266" y="101"/>
                  </a:lnTo>
                  <a:lnTo>
                    <a:pt x="266" y="101"/>
                  </a:lnTo>
                  <a:lnTo>
                    <a:pt x="266" y="104"/>
                  </a:lnTo>
                  <a:lnTo>
                    <a:pt x="266" y="104"/>
                  </a:lnTo>
                  <a:lnTo>
                    <a:pt x="266" y="104"/>
                  </a:lnTo>
                  <a:lnTo>
                    <a:pt x="266" y="104"/>
                  </a:lnTo>
                  <a:lnTo>
                    <a:pt x="266" y="104"/>
                  </a:lnTo>
                  <a:lnTo>
                    <a:pt x="264" y="107"/>
                  </a:lnTo>
                  <a:lnTo>
                    <a:pt x="266" y="107"/>
                  </a:lnTo>
                  <a:lnTo>
                    <a:pt x="269" y="107"/>
                  </a:lnTo>
                  <a:lnTo>
                    <a:pt x="272" y="109"/>
                  </a:lnTo>
                  <a:lnTo>
                    <a:pt x="274" y="112"/>
                  </a:lnTo>
                  <a:lnTo>
                    <a:pt x="272" y="112"/>
                  </a:lnTo>
                  <a:lnTo>
                    <a:pt x="272" y="112"/>
                  </a:lnTo>
                  <a:lnTo>
                    <a:pt x="272" y="112"/>
                  </a:lnTo>
                  <a:lnTo>
                    <a:pt x="272" y="114"/>
                  </a:lnTo>
                  <a:lnTo>
                    <a:pt x="272" y="114"/>
                  </a:lnTo>
                  <a:lnTo>
                    <a:pt x="272" y="114"/>
                  </a:lnTo>
                  <a:lnTo>
                    <a:pt x="269" y="117"/>
                  </a:lnTo>
                  <a:lnTo>
                    <a:pt x="266" y="117"/>
                  </a:lnTo>
                  <a:lnTo>
                    <a:pt x="264" y="117"/>
                  </a:lnTo>
                  <a:lnTo>
                    <a:pt x="264" y="117"/>
                  </a:lnTo>
                  <a:lnTo>
                    <a:pt x="264" y="114"/>
                  </a:lnTo>
                  <a:lnTo>
                    <a:pt x="264" y="114"/>
                  </a:lnTo>
                  <a:lnTo>
                    <a:pt x="261" y="114"/>
                  </a:lnTo>
                  <a:lnTo>
                    <a:pt x="261" y="114"/>
                  </a:lnTo>
                  <a:lnTo>
                    <a:pt x="261" y="114"/>
                  </a:lnTo>
                  <a:lnTo>
                    <a:pt x="259" y="114"/>
                  </a:lnTo>
                  <a:lnTo>
                    <a:pt x="259" y="114"/>
                  </a:lnTo>
                  <a:lnTo>
                    <a:pt x="256" y="114"/>
                  </a:lnTo>
                  <a:lnTo>
                    <a:pt x="256" y="114"/>
                  </a:lnTo>
                  <a:lnTo>
                    <a:pt x="254" y="114"/>
                  </a:lnTo>
                  <a:lnTo>
                    <a:pt x="254" y="117"/>
                  </a:lnTo>
                  <a:lnTo>
                    <a:pt x="254" y="117"/>
                  </a:lnTo>
                  <a:lnTo>
                    <a:pt x="251" y="120"/>
                  </a:lnTo>
                  <a:lnTo>
                    <a:pt x="251" y="120"/>
                  </a:lnTo>
                  <a:lnTo>
                    <a:pt x="254" y="120"/>
                  </a:lnTo>
                  <a:lnTo>
                    <a:pt x="254" y="120"/>
                  </a:lnTo>
                  <a:lnTo>
                    <a:pt x="254" y="122"/>
                  </a:lnTo>
                  <a:lnTo>
                    <a:pt x="254" y="122"/>
                  </a:lnTo>
                  <a:lnTo>
                    <a:pt x="254" y="122"/>
                  </a:lnTo>
                  <a:lnTo>
                    <a:pt x="254" y="122"/>
                  </a:lnTo>
                  <a:lnTo>
                    <a:pt x="254" y="122"/>
                  </a:lnTo>
                  <a:lnTo>
                    <a:pt x="256" y="125"/>
                  </a:lnTo>
                  <a:lnTo>
                    <a:pt x="256" y="125"/>
                  </a:lnTo>
                  <a:lnTo>
                    <a:pt x="256" y="125"/>
                  </a:lnTo>
                  <a:lnTo>
                    <a:pt x="256" y="127"/>
                  </a:lnTo>
                  <a:lnTo>
                    <a:pt x="256" y="127"/>
                  </a:lnTo>
                  <a:lnTo>
                    <a:pt x="254" y="127"/>
                  </a:lnTo>
                  <a:lnTo>
                    <a:pt x="254" y="127"/>
                  </a:lnTo>
                  <a:lnTo>
                    <a:pt x="254" y="127"/>
                  </a:lnTo>
                  <a:lnTo>
                    <a:pt x="251" y="127"/>
                  </a:lnTo>
                  <a:lnTo>
                    <a:pt x="251" y="127"/>
                  </a:lnTo>
                  <a:lnTo>
                    <a:pt x="251" y="127"/>
                  </a:lnTo>
                  <a:lnTo>
                    <a:pt x="251" y="127"/>
                  </a:lnTo>
                  <a:lnTo>
                    <a:pt x="248" y="127"/>
                  </a:lnTo>
                  <a:lnTo>
                    <a:pt x="248" y="125"/>
                  </a:lnTo>
                  <a:lnTo>
                    <a:pt x="246" y="125"/>
                  </a:lnTo>
                  <a:lnTo>
                    <a:pt x="243" y="125"/>
                  </a:lnTo>
                  <a:lnTo>
                    <a:pt x="246" y="127"/>
                  </a:lnTo>
                  <a:lnTo>
                    <a:pt x="243" y="130"/>
                  </a:lnTo>
                  <a:lnTo>
                    <a:pt x="246" y="130"/>
                  </a:lnTo>
                  <a:lnTo>
                    <a:pt x="246" y="130"/>
                  </a:lnTo>
                  <a:lnTo>
                    <a:pt x="246" y="127"/>
                  </a:lnTo>
                  <a:lnTo>
                    <a:pt x="246" y="127"/>
                  </a:lnTo>
                  <a:lnTo>
                    <a:pt x="246" y="127"/>
                  </a:lnTo>
                  <a:lnTo>
                    <a:pt x="246" y="127"/>
                  </a:lnTo>
                  <a:lnTo>
                    <a:pt x="248" y="127"/>
                  </a:lnTo>
                  <a:lnTo>
                    <a:pt x="248" y="127"/>
                  </a:lnTo>
                  <a:lnTo>
                    <a:pt x="248" y="127"/>
                  </a:lnTo>
                  <a:lnTo>
                    <a:pt x="248" y="127"/>
                  </a:lnTo>
                  <a:lnTo>
                    <a:pt x="248" y="130"/>
                  </a:lnTo>
                  <a:lnTo>
                    <a:pt x="248" y="130"/>
                  </a:lnTo>
                  <a:lnTo>
                    <a:pt x="246" y="130"/>
                  </a:lnTo>
                  <a:lnTo>
                    <a:pt x="246" y="133"/>
                  </a:lnTo>
                  <a:lnTo>
                    <a:pt x="248" y="133"/>
                  </a:lnTo>
                  <a:lnTo>
                    <a:pt x="248" y="133"/>
                  </a:lnTo>
                  <a:lnTo>
                    <a:pt x="248" y="130"/>
                  </a:lnTo>
                  <a:lnTo>
                    <a:pt x="248" y="130"/>
                  </a:lnTo>
                  <a:lnTo>
                    <a:pt x="251" y="130"/>
                  </a:lnTo>
                  <a:lnTo>
                    <a:pt x="251" y="130"/>
                  </a:lnTo>
                  <a:lnTo>
                    <a:pt x="254" y="133"/>
                  </a:lnTo>
                  <a:lnTo>
                    <a:pt x="256" y="135"/>
                  </a:lnTo>
                  <a:lnTo>
                    <a:pt x="256" y="135"/>
                  </a:lnTo>
                  <a:lnTo>
                    <a:pt x="254" y="135"/>
                  </a:lnTo>
                  <a:lnTo>
                    <a:pt x="254" y="135"/>
                  </a:lnTo>
                  <a:lnTo>
                    <a:pt x="256" y="135"/>
                  </a:lnTo>
                  <a:lnTo>
                    <a:pt x="256" y="135"/>
                  </a:lnTo>
                  <a:lnTo>
                    <a:pt x="256" y="135"/>
                  </a:lnTo>
                  <a:lnTo>
                    <a:pt x="256" y="138"/>
                  </a:lnTo>
                  <a:lnTo>
                    <a:pt x="254" y="140"/>
                  </a:lnTo>
                  <a:lnTo>
                    <a:pt x="254" y="140"/>
                  </a:lnTo>
                  <a:lnTo>
                    <a:pt x="254" y="143"/>
                  </a:lnTo>
                  <a:lnTo>
                    <a:pt x="254" y="143"/>
                  </a:lnTo>
                  <a:lnTo>
                    <a:pt x="254" y="143"/>
                  </a:lnTo>
                  <a:lnTo>
                    <a:pt x="254" y="143"/>
                  </a:lnTo>
                  <a:lnTo>
                    <a:pt x="254" y="146"/>
                  </a:lnTo>
                  <a:lnTo>
                    <a:pt x="251" y="146"/>
                  </a:lnTo>
                  <a:lnTo>
                    <a:pt x="248" y="146"/>
                  </a:lnTo>
                  <a:lnTo>
                    <a:pt x="246" y="146"/>
                  </a:lnTo>
                  <a:lnTo>
                    <a:pt x="246" y="146"/>
                  </a:lnTo>
                  <a:lnTo>
                    <a:pt x="246" y="148"/>
                  </a:lnTo>
                  <a:lnTo>
                    <a:pt x="246" y="148"/>
                  </a:lnTo>
                  <a:lnTo>
                    <a:pt x="243" y="151"/>
                  </a:lnTo>
                  <a:lnTo>
                    <a:pt x="243" y="151"/>
                  </a:lnTo>
                  <a:lnTo>
                    <a:pt x="243" y="151"/>
                  </a:lnTo>
                  <a:lnTo>
                    <a:pt x="243" y="151"/>
                  </a:lnTo>
                  <a:lnTo>
                    <a:pt x="243" y="151"/>
                  </a:lnTo>
                  <a:lnTo>
                    <a:pt x="243" y="151"/>
                  </a:lnTo>
                  <a:lnTo>
                    <a:pt x="243" y="153"/>
                  </a:lnTo>
                  <a:lnTo>
                    <a:pt x="243" y="153"/>
                  </a:lnTo>
                  <a:lnTo>
                    <a:pt x="243" y="153"/>
                  </a:lnTo>
                  <a:lnTo>
                    <a:pt x="243" y="156"/>
                  </a:lnTo>
                  <a:lnTo>
                    <a:pt x="243" y="156"/>
                  </a:lnTo>
                  <a:lnTo>
                    <a:pt x="243" y="156"/>
                  </a:lnTo>
                  <a:lnTo>
                    <a:pt x="243" y="156"/>
                  </a:lnTo>
                  <a:lnTo>
                    <a:pt x="243" y="156"/>
                  </a:lnTo>
                  <a:lnTo>
                    <a:pt x="243" y="156"/>
                  </a:lnTo>
                  <a:lnTo>
                    <a:pt x="243" y="156"/>
                  </a:lnTo>
                  <a:lnTo>
                    <a:pt x="243" y="156"/>
                  </a:lnTo>
                  <a:lnTo>
                    <a:pt x="241" y="156"/>
                  </a:lnTo>
                  <a:lnTo>
                    <a:pt x="241" y="156"/>
                  </a:lnTo>
                  <a:lnTo>
                    <a:pt x="241" y="159"/>
                  </a:lnTo>
                  <a:lnTo>
                    <a:pt x="243" y="159"/>
                  </a:lnTo>
                  <a:lnTo>
                    <a:pt x="243" y="159"/>
                  </a:lnTo>
                  <a:lnTo>
                    <a:pt x="243" y="161"/>
                  </a:lnTo>
                  <a:lnTo>
                    <a:pt x="243" y="164"/>
                  </a:lnTo>
                  <a:lnTo>
                    <a:pt x="241" y="164"/>
                  </a:lnTo>
                  <a:lnTo>
                    <a:pt x="241" y="166"/>
                  </a:lnTo>
                  <a:lnTo>
                    <a:pt x="241" y="166"/>
                  </a:lnTo>
                  <a:lnTo>
                    <a:pt x="241" y="169"/>
                  </a:lnTo>
                  <a:lnTo>
                    <a:pt x="241" y="169"/>
                  </a:lnTo>
                  <a:lnTo>
                    <a:pt x="238" y="171"/>
                  </a:lnTo>
                  <a:lnTo>
                    <a:pt x="238" y="171"/>
                  </a:lnTo>
                  <a:lnTo>
                    <a:pt x="238" y="174"/>
                  </a:lnTo>
                  <a:lnTo>
                    <a:pt x="238" y="174"/>
                  </a:lnTo>
                  <a:lnTo>
                    <a:pt x="238" y="177"/>
                  </a:lnTo>
                  <a:lnTo>
                    <a:pt x="238" y="177"/>
                  </a:lnTo>
                  <a:lnTo>
                    <a:pt x="238" y="179"/>
                  </a:lnTo>
                  <a:lnTo>
                    <a:pt x="235" y="179"/>
                  </a:lnTo>
                  <a:lnTo>
                    <a:pt x="235" y="179"/>
                  </a:lnTo>
                  <a:lnTo>
                    <a:pt x="238" y="179"/>
                  </a:lnTo>
                  <a:lnTo>
                    <a:pt x="238" y="179"/>
                  </a:lnTo>
                  <a:lnTo>
                    <a:pt x="241" y="182"/>
                  </a:lnTo>
                  <a:lnTo>
                    <a:pt x="241" y="182"/>
                  </a:lnTo>
                  <a:lnTo>
                    <a:pt x="243" y="182"/>
                  </a:lnTo>
                  <a:lnTo>
                    <a:pt x="243" y="182"/>
                  </a:lnTo>
                  <a:lnTo>
                    <a:pt x="246" y="182"/>
                  </a:lnTo>
                  <a:lnTo>
                    <a:pt x="246" y="179"/>
                  </a:lnTo>
                  <a:lnTo>
                    <a:pt x="246" y="179"/>
                  </a:lnTo>
                  <a:lnTo>
                    <a:pt x="246" y="179"/>
                  </a:lnTo>
                  <a:lnTo>
                    <a:pt x="246" y="177"/>
                  </a:lnTo>
                  <a:lnTo>
                    <a:pt x="246" y="177"/>
                  </a:lnTo>
                  <a:lnTo>
                    <a:pt x="243" y="177"/>
                  </a:lnTo>
                  <a:lnTo>
                    <a:pt x="243" y="177"/>
                  </a:lnTo>
                  <a:lnTo>
                    <a:pt x="243" y="174"/>
                  </a:lnTo>
                  <a:lnTo>
                    <a:pt x="246" y="174"/>
                  </a:lnTo>
                  <a:lnTo>
                    <a:pt x="246" y="174"/>
                  </a:lnTo>
                  <a:lnTo>
                    <a:pt x="248" y="174"/>
                  </a:lnTo>
                  <a:lnTo>
                    <a:pt x="248" y="174"/>
                  </a:lnTo>
                  <a:lnTo>
                    <a:pt x="251" y="174"/>
                  </a:lnTo>
                  <a:lnTo>
                    <a:pt x="251" y="174"/>
                  </a:lnTo>
                  <a:lnTo>
                    <a:pt x="254" y="174"/>
                  </a:lnTo>
                  <a:lnTo>
                    <a:pt x="254" y="174"/>
                  </a:lnTo>
                  <a:lnTo>
                    <a:pt x="256" y="174"/>
                  </a:lnTo>
                  <a:lnTo>
                    <a:pt x="256" y="177"/>
                  </a:lnTo>
                  <a:lnTo>
                    <a:pt x="259" y="177"/>
                  </a:lnTo>
                  <a:lnTo>
                    <a:pt x="259" y="179"/>
                  </a:lnTo>
                  <a:lnTo>
                    <a:pt x="259" y="182"/>
                  </a:lnTo>
                  <a:lnTo>
                    <a:pt x="259" y="182"/>
                  </a:lnTo>
                  <a:lnTo>
                    <a:pt x="259" y="184"/>
                  </a:lnTo>
                  <a:lnTo>
                    <a:pt x="256" y="182"/>
                  </a:lnTo>
                  <a:lnTo>
                    <a:pt x="256" y="182"/>
                  </a:lnTo>
                  <a:lnTo>
                    <a:pt x="256" y="182"/>
                  </a:lnTo>
                  <a:lnTo>
                    <a:pt x="256" y="182"/>
                  </a:lnTo>
                  <a:lnTo>
                    <a:pt x="256" y="184"/>
                  </a:lnTo>
                  <a:lnTo>
                    <a:pt x="254" y="184"/>
                  </a:lnTo>
                  <a:lnTo>
                    <a:pt x="254" y="184"/>
                  </a:lnTo>
                  <a:lnTo>
                    <a:pt x="254" y="184"/>
                  </a:lnTo>
                  <a:lnTo>
                    <a:pt x="254" y="187"/>
                  </a:lnTo>
                  <a:lnTo>
                    <a:pt x="256" y="190"/>
                  </a:lnTo>
                  <a:lnTo>
                    <a:pt x="256" y="192"/>
                  </a:lnTo>
                  <a:lnTo>
                    <a:pt x="256" y="192"/>
                  </a:lnTo>
                  <a:lnTo>
                    <a:pt x="256" y="192"/>
                  </a:lnTo>
                  <a:lnTo>
                    <a:pt x="256" y="192"/>
                  </a:lnTo>
                  <a:lnTo>
                    <a:pt x="256" y="195"/>
                  </a:lnTo>
                  <a:lnTo>
                    <a:pt x="256" y="195"/>
                  </a:lnTo>
                  <a:lnTo>
                    <a:pt x="256" y="195"/>
                  </a:lnTo>
                  <a:lnTo>
                    <a:pt x="256" y="195"/>
                  </a:lnTo>
                  <a:lnTo>
                    <a:pt x="256" y="195"/>
                  </a:lnTo>
                  <a:lnTo>
                    <a:pt x="256" y="197"/>
                  </a:lnTo>
                  <a:lnTo>
                    <a:pt x="256" y="197"/>
                  </a:lnTo>
                  <a:lnTo>
                    <a:pt x="254" y="197"/>
                  </a:lnTo>
                  <a:lnTo>
                    <a:pt x="254" y="197"/>
                  </a:lnTo>
                  <a:lnTo>
                    <a:pt x="254" y="197"/>
                  </a:lnTo>
                  <a:lnTo>
                    <a:pt x="254" y="200"/>
                  </a:lnTo>
                  <a:lnTo>
                    <a:pt x="254" y="203"/>
                  </a:lnTo>
                  <a:lnTo>
                    <a:pt x="254" y="205"/>
                  </a:lnTo>
                  <a:lnTo>
                    <a:pt x="254" y="208"/>
                  </a:lnTo>
                  <a:lnTo>
                    <a:pt x="251" y="210"/>
                  </a:lnTo>
                  <a:lnTo>
                    <a:pt x="251" y="210"/>
                  </a:lnTo>
                  <a:lnTo>
                    <a:pt x="248" y="213"/>
                  </a:lnTo>
                  <a:lnTo>
                    <a:pt x="248" y="213"/>
                  </a:lnTo>
                  <a:lnTo>
                    <a:pt x="246" y="213"/>
                  </a:lnTo>
                  <a:lnTo>
                    <a:pt x="246" y="213"/>
                  </a:lnTo>
                  <a:lnTo>
                    <a:pt x="246" y="216"/>
                  </a:lnTo>
                  <a:lnTo>
                    <a:pt x="246" y="216"/>
                  </a:lnTo>
                  <a:lnTo>
                    <a:pt x="246" y="216"/>
                  </a:lnTo>
                  <a:lnTo>
                    <a:pt x="243" y="216"/>
                  </a:lnTo>
                  <a:lnTo>
                    <a:pt x="241" y="218"/>
                  </a:lnTo>
                  <a:lnTo>
                    <a:pt x="241" y="218"/>
                  </a:lnTo>
                  <a:lnTo>
                    <a:pt x="241" y="218"/>
                  </a:lnTo>
                  <a:lnTo>
                    <a:pt x="238" y="218"/>
                  </a:lnTo>
                  <a:lnTo>
                    <a:pt x="238" y="221"/>
                  </a:lnTo>
                  <a:lnTo>
                    <a:pt x="238" y="221"/>
                  </a:lnTo>
                  <a:lnTo>
                    <a:pt x="238" y="221"/>
                  </a:lnTo>
                  <a:lnTo>
                    <a:pt x="235" y="221"/>
                  </a:lnTo>
                  <a:lnTo>
                    <a:pt x="235" y="221"/>
                  </a:lnTo>
                  <a:lnTo>
                    <a:pt x="235" y="221"/>
                  </a:lnTo>
                  <a:lnTo>
                    <a:pt x="235" y="221"/>
                  </a:lnTo>
                  <a:lnTo>
                    <a:pt x="235" y="218"/>
                  </a:lnTo>
                  <a:lnTo>
                    <a:pt x="235" y="218"/>
                  </a:lnTo>
                  <a:lnTo>
                    <a:pt x="235" y="221"/>
                  </a:lnTo>
                  <a:lnTo>
                    <a:pt x="233" y="221"/>
                  </a:lnTo>
                  <a:lnTo>
                    <a:pt x="233" y="221"/>
                  </a:lnTo>
                  <a:lnTo>
                    <a:pt x="233" y="221"/>
                  </a:lnTo>
                  <a:lnTo>
                    <a:pt x="233" y="221"/>
                  </a:lnTo>
                  <a:lnTo>
                    <a:pt x="230" y="221"/>
                  </a:lnTo>
                  <a:lnTo>
                    <a:pt x="228" y="218"/>
                  </a:lnTo>
                  <a:lnTo>
                    <a:pt x="228" y="218"/>
                  </a:lnTo>
                  <a:lnTo>
                    <a:pt x="228" y="216"/>
                  </a:lnTo>
                  <a:lnTo>
                    <a:pt x="225" y="216"/>
                  </a:lnTo>
                  <a:lnTo>
                    <a:pt x="225" y="216"/>
                  </a:lnTo>
                  <a:lnTo>
                    <a:pt x="225" y="218"/>
                  </a:lnTo>
                  <a:lnTo>
                    <a:pt x="225" y="218"/>
                  </a:lnTo>
                  <a:lnTo>
                    <a:pt x="225" y="218"/>
                  </a:lnTo>
                  <a:lnTo>
                    <a:pt x="225" y="218"/>
                  </a:lnTo>
                  <a:lnTo>
                    <a:pt x="225" y="218"/>
                  </a:lnTo>
                  <a:lnTo>
                    <a:pt x="225" y="216"/>
                  </a:lnTo>
                  <a:lnTo>
                    <a:pt x="222" y="216"/>
                  </a:lnTo>
                  <a:lnTo>
                    <a:pt x="222" y="216"/>
                  </a:lnTo>
                  <a:lnTo>
                    <a:pt x="222" y="218"/>
                  </a:lnTo>
                  <a:lnTo>
                    <a:pt x="222" y="218"/>
                  </a:lnTo>
                  <a:lnTo>
                    <a:pt x="222" y="221"/>
                  </a:lnTo>
                  <a:lnTo>
                    <a:pt x="222" y="221"/>
                  </a:lnTo>
                  <a:lnTo>
                    <a:pt x="222" y="223"/>
                  </a:lnTo>
                  <a:lnTo>
                    <a:pt x="222" y="226"/>
                  </a:lnTo>
                  <a:lnTo>
                    <a:pt x="220" y="226"/>
                  </a:lnTo>
                  <a:lnTo>
                    <a:pt x="220" y="229"/>
                  </a:lnTo>
                  <a:lnTo>
                    <a:pt x="220" y="229"/>
                  </a:lnTo>
                  <a:lnTo>
                    <a:pt x="220" y="229"/>
                  </a:lnTo>
                  <a:lnTo>
                    <a:pt x="220" y="231"/>
                  </a:lnTo>
                  <a:lnTo>
                    <a:pt x="222" y="231"/>
                  </a:lnTo>
                  <a:lnTo>
                    <a:pt x="220" y="234"/>
                  </a:lnTo>
                  <a:lnTo>
                    <a:pt x="220" y="234"/>
                  </a:lnTo>
                  <a:lnTo>
                    <a:pt x="220" y="236"/>
                  </a:lnTo>
                  <a:lnTo>
                    <a:pt x="220" y="239"/>
                  </a:lnTo>
                  <a:lnTo>
                    <a:pt x="220" y="239"/>
                  </a:lnTo>
                  <a:lnTo>
                    <a:pt x="217" y="241"/>
                  </a:lnTo>
                  <a:lnTo>
                    <a:pt x="212" y="244"/>
                  </a:lnTo>
                  <a:lnTo>
                    <a:pt x="212" y="244"/>
                  </a:lnTo>
                  <a:lnTo>
                    <a:pt x="210" y="244"/>
                  </a:lnTo>
                  <a:lnTo>
                    <a:pt x="210" y="244"/>
                  </a:lnTo>
                  <a:lnTo>
                    <a:pt x="210" y="247"/>
                  </a:lnTo>
                  <a:lnTo>
                    <a:pt x="210" y="247"/>
                  </a:lnTo>
                  <a:lnTo>
                    <a:pt x="210" y="247"/>
                  </a:lnTo>
                  <a:lnTo>
                    <a:pt x="210" y="249"/>
                  </a:lnTo>
                  <a:lnTo>
                    <a:pt x="212" y="249"/>
                  </a:lnTo>
                  <a:lnTo>
                    <a:pt x="212" y="249"/>
                  </a:lnTo>
                  <a:lnTo>
                    <a:pt x="212" y="249"/>
                  </a:lnTo>
                  <a:lnTo>
                    <a:pt x="212" y="249"/>
                  </a:lnTo>
                  <a:lnTo>
                    <a:pt x="210" y="249"/>
                  </a:lnTo>
                  <a:lnTo>
                    <a:pt x="207" y="252"/>
                  </a:lnTo>
                  <a:lnTo>
                    <a:pt x="207" y="252"/>
                  </a:lnTo>
                  <a:lnTo>
                    <a:pt x="207" y="252"/>
                  </a:lnTo>
                  <a:lnTo>
                    <a:pt x="207" y="252"/>
                  </a:lnTo>
                  <a:lnTo>
                    <a:pt x="204" y="252"/>
                  </a:lnTo>
                  <a:lnTo>
                    <a:pt x="204" y="252"/>
                  </a:lnTo>
                  <a:lnTo>
                    <a:pt x="204" y="252"/>
                  </a:lnTo>
                  <a:lnTo>
                    <a:pt x="202" y="252"/>
                  </a:lnTo>
                  <a:lnTo>
                    <a:pt x="202" y="252"/>
                  </a:lnTo>
                  <a:lnTo>
                    <a:pt x="202" y="252"/>
                  </a:lnTo>
                  <a:lnTo>
                    <a:pt x="202" y="249"/>
                  </a:lnTo>
                  <a:lnTo>
                    <a:pt x="199" y="249"/>
                  </a:lnTo>
                  <a:lnTo>
                    <a:pt x="199" y="252"/>
                  </a:lnTo>
                  <a:lnTo>
                    <a:pt x="197" y="252"/>
                  </a:lnTo>
                  <a:lnTo>
                    <a:pt x="194" y="249"/>
                  </a:lnTo>
                  <a:lnTo>
                    <a:pt x="194" y="247"/>
                  </a:lnTo>
                  <a:lnTo>
                    <a:pt x="194" y="249"/>
                  </a:lnTo>
                  <a:lnTo>
                    <a:pt x="194" y="252"/>
                  </a:lnTo>
                  <a:lnTo>
                    <a:pt x="194" y="254"/>
                  </a:lnTo>
                  <a:lnTo>
                    <a:pt x="194" y="257"/>
                  </a:lnTo>
                  <a:lnTo>
                    <a:pt x="194" y="257"/>
                  </a:lnTo>
                  <a:lnTo>
                    <a:pt x="194" y="257"/>
                  </a:lnTo>
                  <a:lnTo>
                    <a:pt x="194" y="257"/>
                  </a:lnTo>
                  <a:lnTo>
                    <a:pt x="194" y="260"/>
                  </a:lnTo>
                  <a:lnTo>
                    <a:pt x="194" y="260"/>
                  </a:lnTo>
                  <a:lnTo>
                    <a:pt x="194" y="260"/>
                  </a:lnTo>
                  <a:lnTo>
                    <a:pt x="197" y="262"/>
                  </a:lnTo>
                  <a:lnTo>
                    <a:pt x="197" y="262"/>
                  </a:lnTo>
                  <a:lnTo>
                    <a:pt x="197" y="262"/>
                  </a:lnTo>
                  <a:lnTo>
                    <a:pt x="197" y="262"/>
                  </a:lnTo>
                  <a:lnTo>
                    <a:pt x="197" y="265"/>
                  </a:lnTo>
                  <a:lnTo>
                    <a:pt x="194" y="267"/>
                  </a:lnTo>
                  <a:lnTo>
                    <a:pt x="194" y="267"/>
                  </a:lnTo>
                  <a:lnTo>
                    <a:pt x="194" y="270"/>
                  </a:lnTo>
                  <a:lnTo>
                    <a:pt x="197" y="273"/>
                  </a:lnTo>
                  <a:lnTo>
                    <a:pt x="194" y="273"/>
                  </a:lnTo>
                  <a:lnTo>
                    <a:pt x="194" y="275"/>
                  </a:lnTo>
                  <a:lnTo>
                    <a:pt x="191" y="275"/>
                  </a:lnTo>
                  <a:lnTo>
                    <a:pt x="189" y="275"/>
                  </a:lnTo>
                  <a:lnTo>
                    <a:pt x="186" y="275"/>
                  </a:lnTo>
                  <a:lnTo>
                    <a:pt x="186" y="275"/>
                  </a:lnTo>
                  <a:lnTo>
                    <a:pt x="184" y="275"/>
                  </a:lnTo>
                  <a:lnTo>
                    <a:pt x="184" y="275"/>
                  </a:lnTo>
                  <a:lnTo>
                    <a:pt x="181" y="273"/>
                  </a:lnTo>
                  <a:lnTo>
                    <a:pt x="181" y="270"/>
                  </a:lnTo>
                  <a:lnTo>
                    <a:pt x="181" y="270"/>
                  </a:lnTo>
                  <a:lnTo>
                    <a:pt x="178" y="267"/>
                  </a:lnTo>
                  <a:lnTo>
                    <a:pt x="178" y="267"/>
                  </a:lnTo>
                  <a:lnTo>
                    <a:pt x="176" y="267"/>
                  </a:lnTo>
                  <a:lnTo>
                    <a:pt x="176" y="267"/>
                  </a:lnTo>
                  <a:lnTo>
                    <a:pt x="176" y="267"/>
                  </a:lnTo>
                  <a:lnTo>
                    <a:pt x="173" y="267"/>
                  </a:lnTo>
                  <a:lnTo>
                    <a:pt x="173" y="267"/>
                  </a:lnTo>
                  <a:lnTo>
                    <a:pt x="173" y="267"/>
                  </a:lnTo>
                  <a:lnTo>
                    <a:pt x="171" y="267"/>
                  </a:lnTo>
                  <a:lnTo>
                    <a:pt x="171" y="267"/>
                  </a:lnTo>
                  <a:lnTo>
                    <a:pt x="168" y="267"/>
                  </a:lnTo>
                  <a:lnTo>
                    <a:pt x="166" y="267"/>
                  </a:lnTo>
                  <a:lnTo>
                    <a:pt x="166" y="265"/>
                  </a:lnTo>
                  <a:lnTo>
                    <a:pt x="163" y="265"/>
                  </a:lnTo>
                  <a:lnTo>
                    <a:pt x="163" y="265"/>
                  </a:lnTo>
                  <a:lnTo>
                    <a:pt x="163" y="265"/>
                  </a:lnTo>
                  <a:lnTo>
                    <a:pt x="163" y="265"/>
                  </a:lnTo>
                  <a:lnTo>
                    <a:pt x="160" y="265"/>
                  </a:lnTo>
                  <a:lnTo>
                    <a:pt x="160" y="265"/>
                  </a:lnTo>
                  <a:lnTo>
                    <a:pt x="160" y="265"/>
                  </a:lnTo>
                  <a:lnTo>
                    <a:pt x="158" y="265"/>
                  </a:lnTo>
                  <a:lnTo>
                    <a:pt x="158" y="267"/>
                  </a:lnTo>
                  <a:lnTo>
                    <a:pt x="158" y="267"/>
                  </a:lnTo>
                  <a:lnTo>
                    <a:pt x="158" y="270"/>
                  </a:lnTo>
                  <a:lnTo>
                    <a:pt x="158" y="273"/>
                  </a:lnTo>
                  <a:lnTo>
                    <a:pt x="155" y="273"/>
                  </a:lnTo>
                  <a:lnTo>
                    <a:pt x="155" y="275"/>
                  </a:lnTo>
                  <a:lnTo>
                    <a:pt x="155" y="275"/>
                  </a:lnTo>
                  <a:lnTo>
                    <a:pt x="155" y="275"/>
                  </a:lnTo>
                  <a:lnTo>
                    <a:pt x="155" y="275"/>
                  </a:lnTo>
                  <a:lnTo>
                    <a:pt x="155" y="273"/>
                  </a:lnTo>
                  <a:lnTo>
                    <a:pt x="155" y="270"/>
                  </a:lnTo>
                  <a:lnTo>
                    <a:pt x="155" y="270"/>
                  </a:lnTo>
                  <a:lnTo>
                    <a:pt x="153" y="270"/>
                  </a:lnTo>
                  <a:lnTo>
                    <a:pt x="153" y="270"/>
                  </a:lnTo>
                  <a:lnTo>
                    <a:pt x="153" y="270"/>
                  </a:lnTo>
                  <a:lnTo>
                    <a:pt x="150" y="270"/>
                  </a:lnTo>
                  <a:lnTo>
                    <a:pt x="150" y="270"/>
                  </a:lnTo>
                  <a:lnTo>
                    <a:pt x="147" y="270"/>
                  </a:lnTo>
                  <a:lnTo>
                    <a:pt x="147" y="270"/>
                  </a:lnTo>
                  <a:lnTo>
                    <a:pt x="147" y="270"/>
                  </a:lnTo>
                  <a:lnTo>
                    <a:pt x="145" y="270"/>
                  </a:lnTo>
                  <a:lnTo>
                    <a:pt x="142" y="270"/>
                  </a:lnTo>
                  <a:lnTo>
                    <a:pt x="140" y="270"/>
                  </a:lnTo>
                  <a:lnTo>
                    <a:pt x="140" y="273"/>
                  </a:lnTo>
                  <a:lnTo>
                    <a:pt x="137" y="273"/>
                  </a:lnTo>
                  <a:lnTo>
                    <a:pt x="137" y="275"/>
                  </a:lnTo>
                  <a:lnTo>
                    <a:pt x="137" y="275"/>
                  </a:lnTo>
                  <a:lnTo>
                    <a:pt x="137" y="275"/>
                  </a:lnTo>
                  <a:lnTo>
                    <a:pt x="137" y="275"/>
                  </a:lnTo>
                  <a:lnTo>
                    <a:pt x="137" y="278"/>
                  </a:lnTo>
                  <a:lnTo>
                    <a:pt x="137" y="278"/>
                  </a:lnTo>
                  <a:lnTo>
                    <a:pt x="137" y="278"/>
                  </a:lnTo>
                  <a:lnTo>
                    <a:pt x="134" y="280"/>
                  </a:lnTo>
                  <a:lnTo>
                    <a:pt x="134" y="283"/>
                  </a:lnTo>
                  <a:lnTo>
                    <a:pt x="134" y="283"/>
                  </a:lnTo>
                  <a:lnTo>
                    <a:pt x="134" y="283"/>
                  </a:lnTo>
                  <a:lnTo>
                    <a:pt x="137" y="283"/>
                  </a:lnTo>
                  <a:lnTo>
                    <a:pt x="140" y="283"/>
                  </a:lnTo>
                  <a:lnTo>
                    <a:pt x="140" y="286"/>
                  </a:lnTo>
                  <a:lnTo>
                    <a:pt x="140" y="286"/>
                  </a:lnTo>
                  <a:lnTo>
                    <a:pt x="142" y="286"/>
                  </a:lnTo>
                  <a:lnTo>
                    <a:pt x="142" y="288"/>
                  </a:lnTo>
                  <a:lnTo>
                    <a:pt x="142" y="288"/>
                  </a:lnTo>
                  <a:lnTo>
                    <a:pt x="142" y="291"/>
                  </a:lnTo>
                  <a:lnTo>
                    <a:pt x="142" y="291"/>
                  </a:lnTo>
                  <a:lnTo>
                    <a:pt x="142" y="293"/>
                  </a:lnTo>
                  <a:lnTo>
                    <a:pt x="142" y="293"/>
                  </a:lnTo>
                  <a:lnTo>
                    <a:pt x="142" y="293"/>
                  </a:lnTo>
                  <a:lnTo>
                    <a:pt x="142" y="293"/>
                  </a:lnTo>
                  <a:lnTo>
                    <a:pt x="140" y="291"/>
                  </a:lnTo>
                  <a:lnTo>
                    <a:pt x="140" y="291"/>
                  </a:lnTo>
                  <a:lnTo>
                    <a:pt x="140" y="293"/>
                  </a:lnTo>
                  <a:lnTo>
                    <a:pt x="140" y="293"/>
                  </a:lnTo>
                  <a:lnTo>
                    <a:pt x="140" y="296"/>
                  </a:lnTo>
                  <a:lnTo>
                    <a:pt x="140" y="299"/>
                  </a:lnTo>
                  <a:lnTo>
                    <a:pt x="140" y="299"/>
                  </a:lnTo>
                  <a:lnTo>
                    <a:pt x="140" y="301"/>
                  </a:lnTo>
                  <a:lnTo>
                    <a:pt x="140" y="301"/>
                  </a:lnTo>
                  <a:lnTo>
                    <a:pt x="140" y="304"/>
                  </a:lnTo>
                  <a:lnTo>
                    <a:pt x="140" y="306"/>
                  </a:lnTo>
                  <a:lnTo>
                    <a:pt x="140" y="306"/>
                  </a:lnTo>
                  <a:lnTo>
                    <a:pt x="140" y="306"/>
                  </a:lnTo>
                  <a:lnTo>
                    <a:pt x="140" y="306"/>
                  </a:lnTo>
                  <a:lnTo>
                    <a:pt x="140" y="309"/>
                  </a:lnTo>
                  <a:lnTo>
                    <a:pt x="142" y="311"/>
                  </a:lnTo>
                  <a:lnTo>
                    <a:pt x="142" y="314"/>
                  </a:lnTo>
                  <a:lnTo>
                    <a:pt x="145" y="314"/>
                  </a:lnTo>
                  <a:lnTo>
                    <a:pt x="142" y="314"/>
                  </a:lnTo>
                  <a:lnTo>
                    <a:pt x="142" y="314"/>
                  </a:lnTo>
                  <a:lnTo>
                    <a:pt x="142" y="314"/>
                  </a:lnTo>
                  <a:lnTo>
                    <a:pt x="142" y="314"/>
                  </a:lnTo>
                  <a:lnTo>
                    <a:pt x="142" y="317"/>
                  </a:lnTo>
                  <a:lnTo>
                    <a:pt x="142" y="317"/>
                  </a:lnTo>
                  <a:lnTo>
                    <a:pt x="142" y="317"/>
                  </a:lnTo>
                  <a:lnTo>
                    <a:pt x="142" y="317"/>
                  </a:lnTo>
                  <a:lnTo>
                    <a:pt x="142" y="319"/>
                  </a:lnTo>
                  <a:lnTo>
                    <a:pt x="142" y="319"/>
                  </a:lnTo>
                  <a:lnTo>
                    <a:pt x="142" y="317"/>
                  </a:lnTo>
                  <a:lnTo>
                    <a:pt x="142" y="317"/>
                  </a:lnTo>
                  <a:lnTo>
                    <a:pt x="145" y="317"/>
                  </a:lnTo>
                  <a:lnTo>
                    <a:pt x="145" y="319"/>
                  </a:lnTo>
                  <a:lnTo>
                    <a:pt x="145" y="319"/>
                  </a:lnTo>
                  <a:lnTo>
                    <a:pt x="145" y="319"/>
                  </a:lnTo>
                  <a:lnTo>
                    <a:pt x="145" y="319"/>
                  </a:lnTo>
                  <a:lnTo>
                    <a:pt x="145" y="319"/>
                  </a:lnTo>
                  <a:lnTo>
                    <a:pt x="147" y="317"/>
                  </a:lnTo>
                  <a:lnTo>
                    <a:pt x="147" y="317"/>
                  </a:lnTo>
                  <a:lnTo>
                    <a:pt x="147" y="319"/>
                  </a:lnTo>
                  <a:lnTo>
                    <a:pt x="147" y="319"/>
                  </a:lnTo>
                  <a:lnTo>
                    <a:pt x="147" y="319"/>
                  </a:lnTo>
                  <a:lnTo>
                    <a:pt x="147" y="322"/>
                  </a:lnTo>
                  <a:lnTo>
                    <a:pt x="147" y="324"/>
                  </a:lnTo>
                  <a:lnTo>
                    <a:pt x="147" y="327"/>
                  </a:lnTo>
                  <a:lnTo>
                    <a:pt x="147" y="327"/>
                  </a:lnTo>
                  <a:lnTo>
                    <a:pt x="150" y="327"/>
                  </a:lnTo>
                  <a:lnTo>
                    <a:pt x="150" y="327"/>
                  </a:lnTo>
                  <a:lnTo>
                    <a:pt x="150" y="327"/>
                  </a:lnTo>
                  <a:lnTo>
                    <a:pt x="150" y="327"/>
                  </a:lnTo>
                  <a:lnTo>
                    <a:pt x="153" y="327"/>
                  </a:lnTo>
                  <a:lnTo>
                    <a:pt x="153" y="327"/>
                  </a:lnTo>
                  <a:lnTo>
                    <a:pt x="153" y="330"/>
                  </a:lnTo>
                  <a:lnTo>
                    <a:pt x="153" y="330"/>
                  </a:lnTo>
                  <a:lnTo>
                    <a:pt x="150" y="330"/>
                  </a:lnTo>
                  <a:lnTo>
                    <a:pt x="150" y="332"/>
                  </a:lnTo>
                  <a:lnTo>
                    <a:pt x="150" y="332"/>
                  </a:lnTo>
                  <a:lnTo>
                    <a:pt x="150" y="332"/>
                  </a:lnTo>
                  <a:lnTo>
                    <a:pt x="150" y="332"/>
                  </a:lnTo>
                  <a:lnTo>
                    <a:pt x="153" y="335"/>
                  </a:lnTo>
                  <a:lnTo>
                    <a:pt x="153" y="335"/>
                  </a:lnTo>
                  <a:lnTo>
                    <a:pt x="153" y="337"/>
                  </a:lnTo>
                  <a:lnTo>
                    <a:pt x="153" y="340"/>
                  </a:lnTo>
                  <a:lnTo>
                    <a:pt x="153" y="340"/>
                  </a:lnTo>
                  <a:lnTo>
                    <a:pt x="150" y="340"/>
                  </a:lnTo>
                  <a:lnTo>
                    <a:pt x="153" y="343"/>
                  </a:lnTo>
                  <a:lnTo>
                    <a:pt x="153" y="343"/>
                  </a:lnTo>
                  <a:lnTo>
                    <a:pt x="150" y="343"/>
                  </a:lnTo>
                  <a:lnTo>
                    <a:pt x="150" y="343"/>
                  </a:lnTo>
                  <a:lnTo>
                    <a:pt x="147" y="345"/>
                  </a:lnTo>
                  <a:lnTo>
                    <a:pt x="147" y="345"/>
                  </a:lnTo>
                  <a:lnTo>
                    <a:pt x="147" y="345"/>
                  </a:lnTo>
                  <a:lnTo>
                    <a:pt x="147" y="348"/>
                  </a:lnTo>
                  <a:lnTo>
                    <a:pt x="147" y="350"/>
                  </a:lnTo>
                  <a:lnTo>
                    <a:pt x="147" y="350"/>
                  </a:lnTo>
                  <a:lnTo>
                    <a:pt x="147" y="353"/>
                  </a:lnTo>
                  <a:lnTo>
                    <a:pt x="147" y="353"/>
                  </a:lnTo>
                  <a:lnTo>
                    <a:pt x="147" y="353"/>
                  </a:lnTo>
                  <a:lnTo>
                    <a:pt x="147" y="356"/>
                  </a:lnTo>
                  <a:lnTo>
                    <a:pt x="145" y="358"/>
                  </a:lnTo>
                  <a:lnTo>
                    <a:pt x="145" y="361"/>
                  </a:lnTo>
                  <a:lnTo>
                    <a:pt x="145" y="361"/>
                  </a:lnTo>
                  <a:lnTo>
                    <a:pt x="147" y="361"/>
                  </a:lnTo>
                  <a:lnTo>
                    <a:pt x="147" y="361"/>
                  </a:lnTo>
                  <a:lnTo>
                    <a:pt x="147" y="361"/>
                  </a:lnTo>
                  <a:lnTo>
                    <a:pt x="147" y="363"/>
                  </a:lnTo>
                  <a:lnTo>
                    <a:pt x="147" y="363"/>
                  </a:lnTo>
                  <a:lnTo>
                    <a:pt x="150" y="366"/>
                  </a:lnTo>
                  <a:lnTo>
                    <a:pt x="150" y="369"/>
                  </a:lnTo>
                  <a:lnTo>
                    <a:pt x="147" y="369"/>
                  </a:lnTo>
                  <a:lnTo>
                    <a:pt x="147" y="369"/>
                  </a:lnTo>
                  <a:lnTo>
                    <a:pt x="147" y="366"/>
                  </a:lnTo>
                  <a:lnTo>
                    <a:pt x="147" y="369"/>
                  </a:lnTo>
                  <a:lnTo>
                    <a:pt x="147" y="369"/>
                  </a:lnTo>
                  <a:lnTo>
                    <a:pt x="147" y="371"/>
                  </a:lnTo>
                  <a:lnTo>
                    <a:pt x="150" y="374"/>
                  </a:lnTo>
                  <a:lnTo>
                    <a:pt x="150" y="374"/>
                  </a:lnTo>
                  <a:lnTo>
                    <a:pt x="153" y="376"/>
                  </a:lnTo>
                  <a:lnTo>
                    <a:pt x="153" y="376"/>
                  </a:lnTo>
                  <a:lnTo>
                    <a:pt x="153" y="376"/>
                  </a:lnTo>
                  <a:lnTo>
                    <a:pt x="153" y="376"/>
                  </a:lnTo>
                  <a:lnTo>
                    <a:pt x="150" y="376"/>
                  </a:lnTo>
                  <a:lnTo>
                    <a:pt x="150" y="376"/>
                  </a:lnTo>
                  <a:lnTo>
                    <a:pt x="150" y="376"/>
                  </a:lnTo>
                  <a:lnTo>
                    <a:pt x="150" y="374"/>
                  </a:lnTo>
                  <a:lnTo>
                    <a:pt x="150" y="374"/>
                  </a:lnTo>
                  <a:lnTo>
                    <a:pt x="147" y="374"/>
                  </a:lnTo>
                  <a:lnTo>
                    <a:pt x="147" y="374"/>
                  </a:lnTo>
                  <a:lnTo>
                    <a:pt x="145" y="374"/>
                  </a:lnTo>
                  <a:lnTo>
                    <a:pt x="145" y="374"/>
                  </a:lnTo>
                  <a:lnTo>
                    <a:pt x="142" y="374"/>
                  </a:lnTo>
                  <a:lnTo>
                    <a:pt x="142" y="376"/>
                  </a:lnTo>
                  <a:lnTo>
                    <a:pt x="142" y="379"/>
                  </a:lnTo>
                  <a:lnTo>
                    <a:pt x="140" y="379"/>
                  </a:lnTo>
                  <a:lnTo>
                    <a:pt x="140" y="379"/>
                  </a:lnTo>
                  <a:lnTo>
                    <a:pt x="137" y="376"/>
                  </a:lnTo>
                  <a:lnTo>
                    <a:pt x="137" y="376"/>
                  </a:lnTo>
                  <a:lnTo>
                    <a:pt x="137" y="376"/>
                  </a:lnTo>
                  <a:lnTo>
                    <a:pt x="134" y="376"/>
                  </a:lnTo>
                  <a:lnTo>
                    <a:pt x="134" y="379"/>
                  </a:lnTo>
                  <a:lnTo>
                    <a:pt x="132" y="379"/>
                  </a:lnTo>
                  <a:lnTo>
                    <a:pt x="132" y="379"/>
                  </a:lnTo>
                  <a:lnTo>
                    <a:pt x="132" y="379"/>
                  </a:lnTo>
                  <a:lnTo>
                    <a:pt x="132" y="381"/>
                  </a:lnTo>
                  <a:lnTo>
                    <a:pt x="132" y="381"/>
                  </a:lnTo>
                  <a:lnTo>
                    <a:pt x="132" y="381"/>
                  </a:lnTo>
                  <a:lnTo>
                    <a:pt x="132" y="381"/>
                  </a:lnTo>
                  <a:lnTo>
                    <a:pt x="132" y="381"/>
                  </a:lnTo>
                  <a:lnTo>
                    <a:pt x="132" y="384"/>
                  </a:lnTo>
                  <a:lnTo>
                    <a:pt x="132" y="387"/>
                  </a:lnTo>
                  <a:lnTo>
                    <a:pt x="129" y="387"/>
                  </a:lnTo>
                  <a:lnTo>
                    <a:pt x="129" y="389"/>
                  </a:lnTo>
                  <a:lnTo>
                    <a:pt x="129" y="389"/>
                  </a:lnTo>
                  <a:lnTo>
                    <a:pt x="127" y="389"/>
                  </a:lnTo>
                  <a:lnTo>
                    <a:pt x="127" y="389"/>
                  </a:lnTo>
                  <a:lnTo>
                    <a:pt x="127" y="392"/>
                  </a:lnTo>
                  <a:lnTo>
                    <a:pt x="124" y="394"/>
                  </a:lnTo>
                  <a:lnTo>
                    <a:pt x="124" y="394"/>
                  </a:lnTo>
                  <a:lnTo>
                    <a:pt x="122" y="397"/>
                  </a:lnTo>
                  <a:lnTo>
                    <a:pt x="122" y="397"/>
                  </a:lnTo>
                  <a:lnTo>
                    <a:pt x="122" y="397"/>
                  </a:lnTo>
                  <a:lnTo>
                    <a:pt x="119" y="394"/>
                  </a:lnTo>
                  <a:lnTo>
                    <a:pt x="119" y="394"/>
                  </a:lnTo>
                  <a:lnTo>
                    <a:pt x="119" y="394"/>
                  </a:lnTo>
                  <a:lnTo>
                    <a:pt x="119" y="397"/>
                  </a:lnTo>
                  <a:lnTo>
                    <a:pt x="119" y="397"/>
                  </a:lnTo>
                  <a:lnTo>
                    <a:pt x="116" y="397"/>
                  </a:lnTo>
                  <a:lnTo>
                    <a:pt x="116" y="394"/>
                  </a:lnTo>
                  <a:lnTo>
                    <a:pt x="116" y="394"/>
                  </a:lnTo>
                  <a:lnTo>
                    <a:pt x="116" y="394"/>
                  </a:lnTo>
                  <a:lnTo>
                    <a:pt x="116" y="394"/>
                  </a:lnTo>
                  <a:lnTo>
                    <a:pt x="116" y="394"/>
                  </a:lnTo>
                  <a:lnTo>
                    <a:pt x="116" y="394"/>
                  </a:lnTo>
                  <a:lnTo>
                    <a:pt x="116" y="394"/>
                  </a:lnTo>
                  <a:lnTo>
                    <a:pt x="116" y="394"/>
                  </a:lnTo>
                  <a:lnTo>
                    <a:pt x="116" y="394"/>
                  </a:lnTo>
                  <a:lnTo>
                    <a:pt x="116" y="394"/>
                  </a:lnTo>
                  <a:lnTo>
                    <a:pt x="116" y="394"/>
                  </a:lnTo>
                  <a:lnTo>
                    <a:pt x="116" y="392"/>
                  </a:lnTo>
                  <a:lnTo>
                    <a:pt x="119" y="392"/>
                  </a:lnTo>
                  <a:lnTo>
                    <a:pt x="119" y="392"/>
                  </a:lnTo>
                  <a:lnTo>
                    <a:pt x="119" y="392"/>
                  </a:lnTo>
                  <a:lnTo>
                    <a:pt x="119" y="389"/>
                  </a:lnTo>
                  <a:lnTo>
                    <a:pt x="119" y="389"/>
                  </a:lnTo>
                  <a:lnTo>
                    <a:pt x="119" y="387"/>
                  </a:lnTo>
                  <a:lnTo>
                    <a:pt x="119" y="387"/>
                  </a:lnTo>
                  <a:lnTo>
                    <a:pt x="119" y="384"/>
                  </a:lnTo>
                  <a:lnTo>
                    <a:pt x="119" y="384"/>
                  </a:lnTo>
                  <a:lnTo>
                    <a:pt x="119" y="384"/>
                  </a:lnTo>
                  <a:lnTo>
                    <a:pt x="119" y="384"/>
                  </a:lnTo>
                  <a:lnTo>
                    <a:pt x="122" y="381"/>
                  </a:lnTo>
                  <a:lnTo>
                    <a:pt x="122" y="381"/>
                  </a:lnTo>
                  <a:lnTo>
                    <a:pt x="124" y="381"/>
                  </a:lnTo>
                  <a:lnTo>
                    <a:pt x="124" y="384"/>
                  </a:lnTo>
                  <a:lnTo>
                    <a:pt x="122" y="384"/>
                  </a:lnTo>
                  <a:lnTo>
                    <a:pt x="124" y="384"/>
                  </a:lnTo>
                  <a:lnTo>
                    <a:pt x="124" y="384"/>
                  </a:lnTo>
                  <a:lnTo>
                    <a:pt x="127" y="381"/>
                  </a:lnTo>
                  <a:lnTo>
                    <a:pt x="127" y="381"/>
                  </a:lnTo>
                  <a:lnTo>
                    <a:pt x="127" y="379"/>
                  </a:lnTo>
                  <a:lnTo>
                    <a:pt x="124" y="376"/>
                  </a:lnTo>
                  <a:lnTo>
                    <a:pt x="122" y="376"/>
                  </a:lnTo>
                  <a:lnTo>
                    <a:pt x="122" y="379"/>
                  </a:lnTo>
                  <a:lnTo>
                    <a:pt x="119" y="381"/>
                  </a:lnTo>
                  <a:lnTo>
                    <a:pt x="119" y="379"/>
                  </a:lnTo>
                  <a:lnTo>
                    <a:pt x="116" y="379"/>
                  </a:lnTo>
                  <a:lnTo>
                    <a:pt x="116" y="376"/>
                  </a:lnTo>
                  <a:lnTo>
                    <a:pt x="119" y="374"/>
                  </a:lnTo>
                  <a:lnTo>
                    <a:pt x="116" y="374"/>
                  </a:lnTo>
                  <a:lnTo>
                    <a:pt x="116" y="374"/>
                  </a:lnTo>
                  <a:lnTo>
                    <a:pt x="116" y="376"/>
                  </a:lnTo>
                  <a:lnTo>
                    <a:pt x="116" y="376"/>
                  </a:lnTo>
                  <a:lnTo>
                    <a:pt x="114" y="376"/>
                  </a:lnTo>
                  <a:lnTo>
                    <a:pt x="111" y="374"/>
                  </a:lnTo>
                  <a:lnTo>
                    <a:pt x="109" y="374"/>
                  </a:lnTo>
                  <a:lnTo>
                    <a:pt x="109" y="376"/>
                  </a:lnTo>
                  <a:lnTo>
                    <a:pt x="109" y="376"/>
                  </a:lnTo>
                  <a:lnTo>
                    <a:pt x="109" y="374"/>
                  </a:lnTo>
                  <a:lnTo>
                    <a:pt x="109" y="374"/>
                  </a:lnTo>
                  <a:lnTo>
                    <a:pt x="109" y="374"/>
                  </a:lnTo>
                  <a:lnTo>
                    <a:pt x="106" y="374"/>
                  </a:lnTo>
                  <a:lnTo>
                    <a:pt x="106" y="371"/>
                  </a:lnTo>
                  <a:lnTo>
                    <a:pt x="103" y="369"/>
                  </a:lnTo>
                  <a:lnTo>
                    <a:pt x="101" y="366"/>
                  </a:lnTo>
                  <a:lnTo>
                    <a:pt x="101" y="363"/>
                  </a:lnTo>
                  <a:lnTo>
                    <a:pt x="103" y="363"/>
                  </a:lnTo>
                  <a:lnTo>
                    <a:pt x="103" y="363"/>
                  </a:lnTo>
                  <a:lnTo>
                    <a:pt x="103" y="363"/>
                  </a:lnTo>
                  <a:lnTo>
                    <a:pt x="103" y="361"/>
                  </a:lnTo>
                  <a:lnTo>
                    <a:pt x="103" y="361"/>
                  </a:lnTo>
                  <a:lnTo>
                    <a:pt x="103" y="361"/>
                  </a:lnTo>
                  <a:lnTo>
                    <a:pt x="103" y="361"/>
                  </a:lnTo>
                  <a:lnTo>
                    <a:pt x="101" y="361"/>
                  </a:lnTo>
                  <a:lnTo>
                    <a:pt x="103" y="361"/>
                  </a:lnTo>
                  <a:lnTo>
                    <a:pt x="103" y="361"/>
                  </a:lnTo>
                  <a:lnTo>
                    <a:pt x="103" y="361"/>
                  </a:lnTo>
                  <a:lnTo>
                    <a:pt x="103" y="358"/>
                  </a:lnTo>
                  <a:lnTo>
                    <a:pt x="103" y="358"/>
                  </a:lnTo>
                  <a:lnTo>
                    <a:pt x="103" y="358"/>
                  </a:lnTo>
                  <a:lnTo>
                    <a:pt x="103" y="358"/>
                  </a:lnTo>
                  <a:lnTo>
                    <a:pt x="101" y="358"/>
                  </a:lnTo>
                  <a:lnTo>
                    <a:pt x="101" y="358"/>
                  </a:lnTo>
                  <a:lnTo>
                    <a:pt x="101" y="358"/>
                  </a:lnTo>
                  <a:lnTo>
                    <a:pt x="103" y="358"/>
                  </a:lnTo>
                  <a:lnTo>
                    <a:pt x="103" y="358"/>
                  </a:lnTo>
                  <a:lnTo>
                    <a:pt x="103" y="358"/>
                  </a:lnTo>
                  <a:lnTo>
                    <a:pt x="103" y="358"/>
                  </a:lnTo>
                  <a:lnTo>
                    <a:pt x="103" y="358"/>
                  </a:lnTo>
                  <a:lnTo>
                    <a:pt x="103" y="358"/>
                  </a:lnTo>
                  <a:lnTo>
                    <a:pt x="103" y="358"/>
                  </a:lnTo>
                  <a:lnTo>
                    <a:pt x="103" y="358"/>
                  </a:lnTo>
                  <a:lnTo>
                    <a:pt x="103" y="356"/>
                  </a:lnTo>
                  <a:lnTo>
                    <a:pt x="101" y="356"/>
                  </a:lnTo>
                  <a:lnTo>
                    <a:pt x="101" y="356"/>
                  </a:lnTo>
                  <a:lnTo>
                    <a:pt x="98" y="358"/>
                  </a:lnTo>
                  <a:lnTo>
                    <a:pt x="96" y="358"/>
                  </a:lnTo>
                  <a:lnTo>
                    <a:pt x="96" y="358"/>
                  </a:lnTo>
                  <a:lnTo>
                    <a:pt x="93" y="361"/>
                  </a:lnTo>
                  <a:lnTo>
                    <a:pt x="93" y="361"/>
                  </a:lnTo>
                  <a:lnTo>
                    <a:pt x="93" y="361"/>
                  </a:lnTo>
                  <a:lnTo>
                    <a:pt x="93" y="363"/>
                  </a:lnTo>
                  <a:lnTo>
                    <a:pt x="93" y="363"/>
                  </a:lnTo>
                  <a:lnTo>
                    <a:pt x="96" y="366"/>
                  </a:lnTo>
                  <a:lnTo>
                    <a:pt x="96" y="369"/>
                  </a:lnTo>
                  <a:lnTo>
                    <a:pt x="96" y="371"/>
                  </a:lnTo>
                  <a:lnTo>
                    <a:pt x="96" y="371"/>
                  </a:lnTo>
                  <a:lnTo>
                    <a:pt x="93" y="374"/>
                  </a:lnTo>
                  <a:lnTo>
                    <a:pt x="93" y="374"/>
                  </a:lnTo>
                  <a:lnTo>
                    <a:pt x="93" y="374"/>
                  </a:lnTo>
                  <a:lnTo>
                    <a:pt x="93" y="374"/>
                  </a:lnTo>
                  <a:lnTo>
                    <a:pt x="93" y="374"/>
                  </a:lnTo>
                  <a:lnTo>
                    <a:pt x="93" y="374"/>
                  </a:lnTo>
                  <a:lnTo>
                    <a:pt x="90" y="374"/>
                  </a:lnTo>
                  <a:lnTo>
                    <a:pt x="90" y="376"/>
                  </a:lnTo>
                  <a:lnTo>
                    <a:pt x="90" y="376"/>
                  </a:lnTo>
                  <a:lnTo>
                    <a:pt x="88" y="374"/>
                  </a:lnTo>
                  <a:lnTo>
                    <a:pt x="88" y="374"/>
                  </a:lnTo>
                  <a:lnTo>
                    <a:pt x="85" y="371"/>
                  </a:lnTo>
                  <a:lnTo>
                    <a:pt x="85" y="371"/>
                  </a:lnTo>
                  <a:lnTo>
                    <a:pt x="83" y="366"/>
                  </a:lnTo>
                  <a:lnTo>
                    <a:pt x="83" y="366"/>
                  </a:lnTo>
                  <a:lnTo>
                    <a:pt x="80" y="366"/>
                  </a:lnTo>
                  <a:lnTo>
                    <a:pt x="80" y="366"/>
                  </a:lnTo>
                  <a:lnTo>
                    <a:pt x="80" y="366"/>
                  </a:lnTo>
                  <a:lnTo>
                    <a:pt x="80" y="366"/>
                  </a:lnTo>
                  <a:lnTo>
                    <a:pt x="80" y="363"/>
                  </a:lnTo>
                  <a:lnTo>
                    <a:pt x="80" y="363"/>
                  </a:lnTo>
                  <a:lnTo>
                    <a:pt x="78" y="363"/>
                  </a:lnTo>
                  <a:lnTo>
                    <a:pt x="78" y="363"/>
                  </a:lnTo>
                  <a:lnTo>
                    <a:pt x="75" y="363"/>
                  </a:lnTo>
                  <a:lnTo>
                    <a:pt x="75" y="363"/>
                  </a:lnTo>
                  <a:lnTo>
                    <a:pt x="75" y="363"/>
                  </a:lnTo>
                  <a:lnTo>
                    <a:pt x="72" y="363"/>
                  </a:lnTo>
                  <a:lnTo>
                    <a:pt x="72" y="363"/>
                  </a:lnTo>
                  <a:lnTo>
                    <a:pt x="72" y="361"/>
                  </a:lnTo>
                  <a:lnTo>
                    <a:pt x="70" y="358"/>
                  </a:lnTo>
                  <a:lnTo>
                    <a:pt x="70" y="358"/>
                  </a:lnTo>
                  <a:lnTo>
                    <a:pt x="67" y="356"/>
                  </a:lnTo>
                  <a:lnTo>
                    <a:pt x="67" y="353"/>
                  </a:lnTo>
                  <a:lnTo>
                    <a:pt x="67" y="353"/>
                  </a:lnTo>
                  <a:lnTo>
                    <a:pt x="67" y="350"/>
                  </a:lnTo>
                  <a:lnTo>
                    <a:pt x="65" y="348"/>
                  </a:lnTo>
                  <a:lnTo>
                    <a:pt x="67" y="345"/>
                  </a:lnTo>
                  <a:lnTo>
                    <a:pt x="67" y="343"/>
                  </a:lnTo>
                  <a:lnTo>
                    <a:pt x="70" y="343"/>
                  </a:lnTo>
                  <a:lnTo>
                    <a:pt x="72" y="340"/>
                  </a:lnTo>
                  <a:lnTo>
                    <a:pt x="75" y="337"/>
                  </a:lnTo>
                  <a:lnTo>
                    <a:pt x="78" y="337"/>
                  </a:lnTo>
                  <a:lnTo>
                    <a:pt x="78" y="335"/>
                  </a:lnTo>
                  <a:lnTo>
                    <a:pt x="78" y="335"/>
                  </a:lnTo>
                  <a:lnTo>
                    <a:pt x="80" y="332"/>
                  </a:lnTo>
                  <a:lnTo>
                    <a:pt x="80" y="332"/>
                  </a:lnTo>
                  <a:lnTo>
                    <a:pt x="80" y="332"/>
                  </a:lnTo>
                  <a:lnTo>
                    <a:pt x="78" y="332"/>
                  </a:lnTo>
                  <a:lnTo>
                    <a:pt x="75" y="332"/>
                  </a:lnTo>
                  <a:lnTo>
                    <a:pt x="75" y="332"/>
                  </a:lnTo>
                  <a:lnTo>
                    <a:pt x="75" y="332"/>
                  </a:lnTo>
                  <a:lnTo>
                    <a:pt x="72" y="332"/>
                  </a:lnTo>
                  <a:lnTo>
                    <a:pt x="72" y="330"/>
                  </a:lnTo>
                  <a:lnTo>
                    <a:pt x="70" y="327"/>
                  </a:lnTo>
                  <a:lnTo>
                    <a:pt x="70" y="322"/>
                  </a:lnTo>
                  <a:lnTo>
                    <a:pt x="70" y="322"/>
                  </a:lnTo>
                  <a:lnTo>
                    <a:pt x="67" y="319"/>
                  </a:lnTo>
                  <a:lnTo>
                    <a:pt x="70" y="317"/>
                  </a:lnTo>
                  <a:lnTo>
                    <a:pt x="70" y="317"/>
                  </a:lnTo>
                  <a:lnTo>
                    <a:pt x="67" y="317"/>
                  </a:lnTo>
                  <a:lnTo>
                    <a:pt x="67" y="317"/>
                  </a:lnTo>
                  <a:lnTo>
                    <a:pt x="67" y="314"/>
                  </a:lnTo>
                  <a:lnTo>
                    <a:pt x="65" y="314"/>
                  </a:lnTo>
                  <a:lnTo>
                    <a:pt x="65" y="314"/>
                  </a:lnTo>
                  <a:lnTo>
                    <a:pt x="65" y="311"/>
                  </a:lnTo>
                  <a:lnTo>
                    <a:pt x="65" y="311"/>
                  </a:lnTo>
                  <a:lnTo>
                    <a:pt x="65" y="309"/>
                  </a:lnTo>
                  <a:lnTo>
                    <a:pt x="65" y="306"/>
                  </a:lnTo>
                  <a:lnTo>
                    <a:pt x="65" y="304"/>
                  </a:lnTo>
                  <a:lnTo>
                    <a:pt x="65" y="301"/>
                  </a:lnTo>
                  <a:lnTo>
                    <a:pt x="62" y="296"/>
                  </a:lnTo>
                  <a:lnTo>
                    <a:pt x="57" y="291"/>
                  </a:lnTo>
                  <a:lnTo>
                    <a:pt x="54" y="288"/>
                  </a:lnTo>
                  <a:lnTo>
                    <a:pt x="52" y="288"/>
                  </a:lnTo>
                  <a:lnTo>
                    <a:pt x="49" y="286"/>
                  </a:lnTo>
                  <a:lnTo>
                    <a:pt x="46" y="286"/>
                  </a:lnTo>
                  <a:lnTo>
                    <a:pt x="44" y="286"/>
                  </a:lnTo>
                  <a:lnTo>
                    <a:pt x="41" y="286"/>
                  </a:lnTo>
                  <a:lnTo>
                    <a:pt x="36" y="288"/>
                  </a:lnTo>
                  <a:lnTo>
                    <a:pt x="34" y="291"/>
                  </a:lnTo>
                  <a:lnTo>
                    <a:pt x="31" y="291"/>
                  </a:lnTo>
                  <a:lnTo>
                    <a:pt x="28" y="293"/>
                  </a:lnTo>
                  <a:lnTo>
                    <a:pt x="26" y="293"/>
                  </a:lnTo>
                  <a:lnTo>
                    <a:pt x="23" y="296"/>
                  </a:lnTo>
                  <a:lnTo>
                    <a:pt x="21" y="296"/>
                  </a:lnTo>
                  <a:lnTo>
                    <a:pt x="13" y="296"/>
                  </a:lnTo>
                  <a:lnTo>
                    <a:pt x="13" y="296"/>
                  </a:lnTo>
                  <a:lnTo>
                    <a:pt x="13" y="296"/>
                  </a:lnTo>
                  <a:lnTo>
                    <a:pt x="10" y="293"/>
                  </a:lnTo>
                  <a:lnTo>
                    <a:pt x="10" y="291"/>
                  </a:lnTo>
                  <a:lnTo>
                    <a:pt x="8" y="288"/>
                  </a:lnTo>
                  <a:lnTo>
                    <a:pt x="8" y="288"/>
                  </a:lnTo>
                  <a:lnTo>
                    <a:pt x="5" y="288"/>
                  </a:lnTo>
                  <a:lnTo>
                    <a:pt x="5" y="286"/>
                  </a:lnTo>
                  <a:lnTo>
                    <a:pt x="2" y="283"/>
                  </a:lnTo>
                  <a:lnTo>
                    <a:pt x="0" y="280"/>
                  </a:lnTo>
                  <a:close/>
                </a:path>
              </a:pathLst>
            </a:custGeom>
            <a:solidFill>
              <a:srgbClr val="AE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78" name="Freeform 118"/>
            <p:cNvSpPr>
              <a:spLocks/>
            </p:cNvSpPr>
            <p:nvPr/>
          </p:nvSpPr>
          <p:spPr bwMode="auto">
            <a:xfrm>
              <a:off x="966" y="2934"/>
              <a:ext cx="277" cy="397"/>
            </a:xfrm>
            <a:custGeom>
              <a:avLst/>
              <a:gdLst>
                <a:gd name="T0" fmla="*/ 10 w 277"/>
                <a:gd name="T1" fmla="*/ 270 h 397"/>
                <a:gd name="T2" fmla="*/ 15 w 277"/>
                <a:gd name="T3" fmla="*/ 257 h 397"/>
                <a:gd name="T4" fmla="*/ 31 w 277"/>
                <a:gd name="T5" fmla="*/ 252 h 397"/>
                <a:gd name="T6" fmla="*/ 39 w 277"/>
                <a:gd name="T7" fmla="*/ 241 h 397"/>
                <a:gd name="T8" fmla="*/ 31 w 277"/>
                <a:gd name="T9" fmla="*/ 223 h 397"/>
                <a:gd name="T10" fmla="*/ 23 w 277"/>
                <a:gd name="T11" fmla="*/ 216 h 397"/>
                <a:gd name="T12" fmla="*/ 34 w 277"/>
                <a:gd name="T13" fmla="*/ 195 h 397"/>
                <a:gd name="T14" fmla="*/ 41 w 277"/>
                <a:gd name="T15" fmla="*/ 184 h 397"/>
                <a:gd name="T16" fmla="*/ 41 w 277"/>
                <a:gd name="T17" fmla="*/ 159 h 397"/>
                <a:gd name="T18" fmla="*/ 62 w 277"/>
                <a:gd name="T19" fmla="*/ 140 h 397"/>
                <a:gd name="T20" fmla="*/ 78 w 277"/>
                <a:gd name="T21" fmla="*/ 122 h 397"/>
                <a:gd name="T22" fmla="*/ 83 w 277"/>
                <a:gd name="T23" fmla="*/ 101 h 397"/>
                <a:gd name="T24" fmla="*/ 103 w 277"/>
                <a:gd name="T25" fmla="*/ 91 h 397"/>
                <a:gd name="T26" fmla="*/ 103 w 277"/>
                <a:gd name="T27" fmla="*/ 68 h 397"/>
                <a:gd name="T28" fmla="*/ 96 w 277"/>
                <a:gd name="T29" fmla="*/ 57 h 397"/>
                <a:gd name="T30" fmla="*/ 111 w 277"/>
                <a:gd name="T31" fmla="*/ 50 h 397"/>
                <a:gd name="T32" fmla="*/ 127 w 277"/>
                <a:gd name="T33" fmla="*/ 37 h 397"/>
                <a:gd name="T34" fmla="*/ 147 w 277"/>
                <a:gd name="T35" fmla="*/ 26 h 397"/>
                <a:gd name="T36" fmla="*/ 163 w 277"/>
                <a:gd name="T37" fmla="*/ 31 h 397"/>
                <a:gd name="T38" fmla="*/ 176 w 277"/>
                <a:gd name="T39" fmla="*/ 8 h 397"/>
                <a:gd name="T40" fmla="*/ 194 w 277"/>
                <a:gd name="T41" fmla="*/ 6 h 397"/>
                <a:gd name="T42" fmla="*/ 212 w 277"/>
                <a:gd name="T43" fmla="*/ 16 h 397"/>
                <a:gd name="T44" fmla="*/ 207 w 277"/>
                <a:gd name="T45" fmla="*/ 24 h 397"/>
                <a:gd name="T46" fmla="*/ 204 w 277"/>
                <a:gd name="T47" fmla="*/ 47 h 397"/>
                <a:gd name="T48" fmla="*/ 207 w 277"/>
                <a:gd name="T49" fmla="*/ 60 h 397"/>
                <a:gd name="T50" fmla="*/ 222 w 277"/>
                <a:gd name="T51" fmla="*/ 57 h 397"/>
                <a:gd name="T52" fmla="*/ 228 w 277"/>
                <a:gd name="T53" fmla="*/ 50 h 397"/>
                <a:gd name="T54" fmla="*/ 233 w 277"/>
                <a:gd name="T55" fmla="*/ 44 h 397"/>
                <a:gd name="T56" fmla="*/ 241 w 277"/>
                <a:gd name="T57" fmla="*/ 47 h 397"/>
                <a:gd name="T58" fmla="*/ 256 w 277"/>
                <a:gd name="T59" fmla="*/ 68 h 397"/>
                <a:gd name="T60" fmla="*/ 269 w 277"/>
                <a:gd name="T61" fmla="*/ 78 h 397"/>
                <a:gd name="T62" fmla="*/ 272 w 277"/>
                <a:gd name="T63" fmla="*/ 96 h 397"/>
                <a:gd name="T64" fmla="*/ 266 w 277"/>
                <a:gd name="T65" fmla="*/ 104 h 397"/>
                <a:gd name="T66" fmla="*/ 261 w 277"/>
                <a:gd name="T67" fmla="*/ 114 h 397"/>
                <a:gd name="T68" fmla="*/ 254 w 277"/>
                <a:gd name="T69" fmla="*/ 127 h 397"/>
                <a:gd name="T70" fmla="*/ 246 w 277"/>
                <a:gd name="T71" fmla="*/ 133 h 397"/>
                <a:gd name="T72" fmla="*/ 248 w 277"/>
                <a:gd name="T73" fmla="*/ 146 h 397"/>
                <a:gd name="T74" fmla="*/ 241 w 277"/>
                <a:gd name="T75" fmla="*/ 159 h 397"/>
                <a:gd name="T76" fmla="*/ 243 w 277"/>
                <a:gd name="T77" fmla="*/ 182 h 397"/>
                <a:gd name="T78" fmla="*/ 259 w 277"/>
                <a:gd name="T79" fmla="*/ 184 h 397"/>
                <a:gd name="T80" fmla="*/ 254 w 277"/>
                <a:gd name="T81" fmla="*/ 197 h 397"/>
                <a:gd name="T82" fmla="*/ 235 w 277"/>
                <a:gd name="T83" fmla="*/ 221 h 397"/>
                <a:gd name="T84" fmla="*/ 222 w 277"/>
                <a:gd name="T85" fmla="*/ 218 h 397"/>
                <a:gd name="T86" fmla="*/ 210 w 277"/>
                <a:gd name="T87" fmla="*/ 249 h 397"/>
                <a:gd name="T88" fmla="*/ 194 w 277"/>
                <a:gd name="T89" fmla="*/ 254 h 397"/>
                <a:gd name="T90" fmla="*/ 184 w 277"/>
                <a:gd name="T91" fmla="*/ 275 h 397"/>
                <a:gd name="T92" fmla="*/ 158 w 277"/>
                <a:gd name="T93" fmla="*/ 265 h 397"/>
                <a:gd name="T94" fmla="*/ 140 w 277"/>
                <a:gd name="T95" fmla="*/ 273 h 397"/>
                <a:gd name="T96" fmla="*/ 142 w 277"/>
                <a:gd name="T97" fmla="*/ 293 h 397"/>
                <a:gd name="T98" fmla="*/ 142 w 277"/>
                <a:gd name="T99" fmla="*/ 317 h 397"/>
                <a:gd name="T100" fmla="*/ 150 w 277"/>
                <a:gd name="T101" fmla="*/ 327 h 397"/>
                <a:gd name="T102" fmla="*/ 147 w 277"/>
                <a:gd name="T103" fmla="*/ 345 h 397"/>
                <a:gd name="T104" fmla="*/ 150 w 277"/>
                <a:gd name="T105" fmla="*/ 374 h 397"/>
                <a:gd name="T106" fmla="*/ 134 w 277"/>
                <a:gd name="T107" fmla="*/ 379 h 397"/>
                <a:gd name="T108" fmla="*/ 119 w 277"/>
                <a:gd name="T109" fmla="*/ 394 h 397"/>
                <a:gd name="T110" fmla="*/ 119 w 277"/>
                <a:gd name="T111" fmla="*/ 384 h 397"/>
                <a:gd name="T112" fmla="*/ 116 w 277"/>
                <a:gd name="T113" fmla="*/ 376 h 397"/>
                <a:gd name="T114" fmla="*/ 103 w 277"/>
                <a:gd name="T115" fmla="*/ 361 h 397"/>
                <a:gd name="T116" fmla="*/ 93 w 277"/>
                <a:gd name="T117" fmla="*/ 361 h 397"/>
                <a:gd name="T118" fmla="*/ 80 w 277"/>
                <a:gd name="T119" fmla="*/ 366 h 397"/>
                <a:gd name="T120" fmla="*/ 78 w 277"/>
                <a:gd name="T121" fmla="*/ 337 h 397"/>
                <a:gd name="T122" fmla="*/ 65 w 277"/>
                <a:gd name="T123" fmla="*/ 311 h 397"/>
                <a:gd name="T124" fmla="*/ 10 w 277"/>
                <a:gd name="T125" fmla="*/ 291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7" h="397">
                  <a:moveTo>
                    <a:pt x="0" y="280"/>
                  </a:moveTo>
                  <a:lnTo>
                    <a:pt x="0" y="280"/>
                  </a:lnTo>
                  <a:lnTo>
                    <a:pt x="2" y="278"/>
                  </a:lnTo>
                  <a:lnTo>
                    <a:pt x="5" y="278"/>
                  </a:lnTo>
                  <a:lnTo>
                    <a:pt x="5" y="278"/>
                  </a:lnTo>
                  <a:lnTo>
                    <a:pt x="5" y="278"/>
                  </a:lnTo>
                  <a:lnTo>
                    <a:pt x="8" y="275"/>
                  </a:lnTo>
                  <a:lnTo>
                    <a:pt x="8" y="275"/>
                  </a:lnTo>
                  <a:lnTo>
                    <a:pt x="8" y="275"/>
                  </a:lnTo>
                  <a:lnTo>
                    <a:pt x="8" y="275"/>
                  </a:lnTo>
                  <a:lnTo>
                    <a:pt x="8" y="275"/>
                  </a:lnTo>
                  <a:lnTo>
                    <a:pt x="8" y="275"/>
                  </a:lnTo>
                  <a:lnTo>
                    <a:pt x="8" y="275"/>
                  </a:lnTo>
                  <a:lnTo>
                    <a:pt x="8" y="273"/>
                  </a:lnTo>
                  <a:lnTo>
                    <a:pt x="8" y="273"/>
                  </a:lnTo>
                  <a:lnTo>
                    <a:pt x="8" y="273"/>
                  </a:lnTo>
                  <a:lnTo>
                    <a:pt x="8" y="273"/>
                  </a:lnTo>
                  <a:lnTo>
                    <a:pt x="8" y="273"/>
                  </a:lnTo>
                  <a:lnTo>
                    <a:pt x="8" y="273"/>
                  </a:lnTo>
                  <a:lnTo>
                    <a:pt x="8" y="273"/>
                  </a:lnTo>
                  <a:lnTo>
                    <a:pt x="8" y="270"/>
                  </a:lnTo>
                  <a:lnTo>
                    <a:pt x="8" y="270"/>
                  </a:lnTo>
                  <a:lnTo>
                    <a:pt x="8" y="270"/>
                  </a:lnTo>
                  <a:lnTo>
                    <a:pt x="10" y="270"/>
                  </a:lnTo>
                  <a:lnTo>
                    <a:pt x="10" y="270"/>
                  </a:lnTo>
                  <a:lnTo>
                    <a:pt x="10" y="270"/>
                  </a:lnTo>
                  <a:lnTo>
                    <a:pt x="10" y="270"/>
                  </a:lnTo>
                  <a:lnTo>
                    <a:pt x="10" y="270"/>
                  </a:lnTo>
                  <a:lnTo>
                    <a:pt x="13" y="270"/>
                  </a:lnTo>
                  <a:lnTo>
                    <a:pt x="15" y="270"/>
                  </a:lnTo>
                  <a:lnTo>
                    <a:pt x="15" y="270"/>
                  </a:lnTo>
                  <a:lnTo>
                    <a:pt x="18" y="273"/>
                  </a:lnTo>
                  <a:lnTo>
                    <a:pt x="18" y="273"/>
                  </a:lnTo>
                  <a:lnTo>
                    <a:pt x="18" y="273"/>
                  </a:lnTo>
                  <a:lnTo>
                    <a:pt x="18" y="270"/>
                  </a:lnTo>
                  <a:lnTo>
                    <a:pt x="18" y="267"/>
                  </a:lnTo>
                  <a:lnTo>
                    <a:pt x="18" y="265"/>
                  </a:lnTo>
                  <a:lnTo>
                    <a:pt x="15" y="265"/>
                  </a:lnTo>
                  <a:lnTo>
                    <a:pt x="15" y="262"/>
                  </a:lnTo>
                  <a:lnTo>
                    <a:pt x="13" y="262"/>
                  </a:lnTo>
                  <a:lnTo>
                    <a:pt x="13" y="262"/>
                  </a:lnTo>
                  <a:lnTo>
                    <a:pt x="13" y="260"/>
                  </a:lnTo>
                  <a:lnTo>
                    <a:pt x="13" y="260"/>
                  </a:lnTo>
                  <a:lnTo>
                    <a:pt x="13" y="260"/>
                  </a:lnTo>
                  <a:lnTo>
                    <a:pt x="13" y="260"/>
                  </a:lnTo>
                  <a:lnTo>
                    <a:pt x="15" y="260"/>
                  </a:lnTo>
                  <a:lnTo>
                    <a:pt x="15" y="257"/>
                  </a:lnTo>
                  <a:lnTo>
                    <a:pt x="15" y="257"/>
                  </a:lnTo>
                  <a:lnTo>
                    <a:pt x="15" y="257"/>
                  </a:lnTo>
                  <a:lnTo>
                    <a:pt x="15" y="257"/>
                  </a:lnTo>
                  <a:lnTo>
                    <a:pt x="15" y="254"/>
                  </a:lnTo>
                  <a:lnTo>
                    <a:pt x="18" y="254"/>
                  </a:lnTo>
                  <a:lnTo>
                    <a:pt x="18" y="254"/>
                  </a:lnTo>
                  <a:lnTo>
                    <a:pt x="21" y="254"/>
                  </a:lnTo>
                  <a:lnTo>
                    <a:pt x="21" y="254"/>
                  </a:lnTo>
                  <a:lnTo>
                    <a:pt x="21" y="252"/>
                  </a:lnTo>
                  <a:lnTo>
                    <a:pt x="23" y="252"/>
                  </a:lnTo>
                  <a:lnTo>
                    <a:pt x="23" y="252"/>
                  </a:lnTo>
                  <a:lnTo>
                    <a:pt x="23" y="249"/>
                  </a:lnTo>
                  <a:lnTo>
                    <a:pt x="26" y="249"/>
                  </a:lnTo>
                  <a:lnTo>
                    <a:pt x="26" y="249"/>
                  </a:lnTo>
                  <a:lnTo>
                    <a:pt x="26" y="249"/>
                  </a:lnTo>
                  <a:lnTo>
                    <a:pt x="26" y="249"/>
                  </a:lnTo>
                  <a:lnTo>
                    <a:pt x="26" y="252"/>
                  </a:lnTo>
                  <a:lnTo>
                    <a:pt x="26" y="252"/>
                  </a:lnTo>
                  <a:lnTo>
                    <a:pt x="26" y="252"/>
                  </a:lnTo>
                  <a:lnTo>
                    <a:pt x="26" y="252"/>
                  </a:lnTo>
                  <a:lnTo>
                    <a:pt x="26" y="252"/>
                  </a:lnTo>
                  <a:lnTo>
                    <a:pt x="26" y="252"/>
                  </a:lnTo>
                  <a:lnTo>
                    <a:pt x="28" y="252"/>
                  </a:lnTo>
                  <a:lnTo>
                    <a:pt x="28" y="254"/>
                  </a:lnTo>
                  <a:lnTo>
                    <a:pt x="31" y="252"/>
                  </a:lnTo>
                  <a:lnTo>
                    <a:pt x="31" y="252"/>
                  </a:lnTo>
                  <a:lnTo>
                    <a:pt x="31" y="252"/>
                  </a:lnTo>
                  <a:lnTo>
                    <a:pt x="31" y="249"/>
                  </a:lnTo>
                  <a:lnTo>
                    <a:pt x="31" y="249"/>
                  </a:lnTo>
                  <a:lnTo>
                    <a:pt x="31" y="249"/>
                  </a:lnTo>
                  <a:lnTo>
                    <a:pt x="31" y="249"/>
                  </a:lnTo>
                  <a:lnTo>
                    <a:pt x="31" y="249"/>
                  </a:lnTo>
                  <a:lnTo>
                    <a:pt x="31" y="249"/>
                  </a:lnTo>
                  <a:lnTo>
                    <a:pt x="28" y="249"/>
                  </a:lnTo>
                  <a:lnTo>
                    <a:pt x="28" y="247"/>
                  </a:lnTo>
                  <a:lnTo>
                    <a:pt x="28" y="247"/>
                  </a:lnTo>
                  <a:lnTo>
                    <a:pt x="28" y="247"/>
                  </a:lnTo>
                  <a:lnTo>
                    <a:pt x="31" y="244"/>
                  </a:lnTo>
                  <a:lnTo>
                    <a:pt x="31" y="244"/>
                  </a:lnTo>
                  <a:lnTo>
                    <a:pt x="31" y="244"/>
                  </a:lnTo>
                  <a:lnTo>
                    <a:pt x="34" y="244"/>
                  </a:lnTo>
                  <a:lnTo>
                    <a:pt x="34" y="244"/>
                  </a:lnTo>
                  <a:lnTo>
                    <a:pt x="34" y="244"/>
                  </a:lnTo>
                  <a:lnTo>
                    <a:pt x="36" y="247"/>
                  </a:lnTo>
                  <a:lnTo>
                    <a:pt x="36" y="247"/>
                  </a:lnTo>
                  <a:lnTo>
                    <a:pt x="36" y="247"/>
                  </a:lnTo>
                  <a:lnTo>
                    <a:pt x="36" y="244"/>
                  </a:lnTo>
                  <a:lnTo>
                    <a:pt x="39" y="244"/>
                  </a:lnTo>
                  <a:lnTo>
                    <a:pt x="39" y="241"/>
                  </a:lnTo>
                  <a:lnTo>
                    <a:pt x="39" y="241"/>
                  </a:lnTo>
                  <a:lnTo>
                    <a:pt x="39" y="239"/>
                  </a:lnTo>
                  <a:lnTo>
                    <a:pt x="39" y="239"/>
                  </a:lnTo>
                  <a:lnTo>
                    <a:pt x="39" y="239"/>
                  </a:lnTo>
                  <a:lnTo>
                    <a:pt x="39" y="239"/>
                  </a:lnTo>
                  <a:lnTo>
                    <a:pt x="36" y="236"/>
                  </a:lnTo>
                  <a:lnTo>
                    <a:pt x="39" y="236"/>
                  </a:lnTo>
                  <a:lnTo>
                    <a:pt x="39" y="236"/>
                  </a:lnTo>
                  <a:lnTo>
                    <a:pt x="39" y="234"/>
                  </a:lnTo>
                  <a:lnTo>
                    <a:pt x="36" y="234"/>
                  </a:lnTo>
                  <a:lnTo>
                    <a:pt x="34" y="234"/>
                  </a:lnTo>
                  <a:lnTo>
                    <a:pt x="34" y="234"/>
                  </a:lnTo>
                  <a:lnTo>
                    <a:pt x="34" y="231"/>
                  </a:lnTo>
                  <a:lnTo>
                    <a:pt x="34" y="231"/>
                  </a:lnTo>
                  <a:lnTo>
                    <a:pt x="34" y="229"/>
                  </a:lnTo>
                  <a:lnTo>
                    <a:pt x="34" y="229"/>
                  </a:lnTo>
                  <a:lnTo>
                    <a:pt x="34" y="229"/>
                  </a:lnTo>
                  <a:lnTo>
                    <a:pt x="34" y="226"/>
                  </a:lnTo>
                  <a:lnTo>
                    <a:pt x="31" y="226"/>
                  </a:lnTo>
                  <a:lnTo>
                    <a:pt x="31" y="226"/>
                  </a:lnTo>
                  <a:lnTo>
                    <a:pt x="31" y="226"/>
                  </a:lnTo>
                  <a:lnTo>
                    <a:pt x="31" y="226"/>
                  </a:lnTo>
                  <a:lnTo>
                    <a:pt x="31" y="223"/>
                  </a:lnTo>
                  <a:lnTo>
                    <a:pt x="31" y="223"/>
                  </a:lnTo>
                  <a:lnTo>
                    <a:pt x="28" y="223"/>
                  </a:lnTo>
                  <a:lnTo>
                    <a:pt x="28" y="223"/>
                  </a:lnTo>
                  <a:lnTo>
                    <a:pt x="28" y="223"/>
                  </a:lnTo>
                  <a:lnTo>
                    <a:pt x="28" y="223"/>
                  </a:lnTo>
                  <a:lnTo>
                    <a:pt x="28" y="221"/>
                  </a:lnTo>
                  <a:lnTo>
                    <a:pt x="28" y="221"/>
                  </a:lnTo>
                  <a:lnTo>
                    <a:pt x="28" y="221"/>
                  </a:lnTo>
                  <a:lnTo>
                    <a:pt x="26" y="221"/>
                  </a:lnTo>
                  <a:lnTo>
                    <a:pt x="23" y="221"/>
                  </a:lnTo>
                  <a:lnTo>
                    <a:pt x="23" y="221"/>
                  </a:lnTo>
                  <a:lnTo>
                    <a:pt x="23" y="221"/>
                  </a:lnTo>
                  <a:lnTo>
                    <a:pt x="26" y="221"/>
                  </a:lnTo>
                  <a:lnTo>
                    <a:pt x="23" y="221"/>
                  </a:lnTo>
                  <a:lnTo>
                    <a:pt x="23" y="221"/>
                  </a:lnTo>
                  <a:lnTo>
                    <a:pt x="23" y="221"/>
                  </a:lnTo>
                  <a:lnTo>
                    <a:pt x="23" y="221"/>
                  </a:lnTo>
                  <a:lnTo>
                    <a:pt x="21" y="218"/>
                  </a:lnTo>
                  <a:lnTo>
                    <a:pt x="23" y="218"/>
                  </a:lnTo>
                  <a:lnTo>
                    <a:pt x="23" y="221"/>
                  </a:lnTo>
                  <a:lnTo>
                    <a:pt x="23" y="218"/>
                  </a:lnTo>
                  <a:lnTo>
                    <a:pt x="23" y="218"/>
                  </a:lnTo>
                  <a:lnTo>
                    <a:pt x="23" y="216"/>
                  </a:lnTo>
                  <a:lnTo>
                    <a:pt x="23" y="216"/>
                  </a:lnTo>
                  <a:lnTo>
                    <a:pt x="23" y="216"/>
                  </a:lnTo>
                  <a:lnTo>
                    <a:pt x="26" y="216"/>
                  </a:lnTo>
                  <a:lnTo>
                    <a:pt x="26" y="213"/>
                  </a:lnTo>
                  <a:lnTo>
                    <a:pt x="26" y="213"/>
                  </a:lnTo>
                  <a:lnTo>
                    <a:pt x="26" y="210"/>
                  </a:lnTo>
                  <a:lnTo>
                    <a:pt x="26" y="210"/>
                  </a:lnTo>
                  <a:lnTo>
                    <a:pt x="26" y="210"/>
                  </a:lnTo>
                  <a:lnTo>
                    <a:pt x="26" y="208"/>
                  </a:lnTo>
                  <a:lnTo>
                    <a:pt x="23" y="208"/>
                  </a:lnTo>
                  <a:lnTo>
                    <a:pt x="23" y="205"/>
                  </a:lnTo>
                  <a:lnTo>
                    <a:pt x="23" y="205"/>
                  </a:lnTo>
                  <a:lnTo>
                    <a:pt x="23" y="205"/>
                  </a:lnTo>
                  <a:lnTo>
                    <a:pt x="26" y="205"/>
                  </a:lnTo>
                  <a:lnTo>
                    <a:pt x="23" y="203"/>
                  </a:lnTo>
                  <a:lnTo>
                    <a:pt x="23" y="203"/>
                  </a:lnTo>
                  <a:lnTo>
                    <a:pt x="23" y="203"/>
                  </a:lnTo>
                  <a:lnTo>
                    <a:pt x="26" y="203"/>
                  </a:lnTo>
                  <a:lnTo>
                    <a:pt x="26" y="200"/>
                  </a:lnTo>
                  <a:lnTo>
                    <a:pt x="26" y="200"/>
                  </a:lnTo>
                  <a:lnTo>
                    <a:pt x="26" y="200"/>
                  </a:lnTo>
                  <a:lnTo>
                    <a:pt x="28" y="197"/>
                  </a:lnTo>
                  <a:lnTo>
                    <a:pt x="28" y="197"/>
                  </a:lnTo>
                  <a:lnTo>
                    <a:pt x="31" y="195"/>
                  </a:lnTo>
                  <a:lnTo>
                    <a:pt x="31" y="195"/>
                  </a:lnTo>
                  <a:lnTo>
                    <a:pt x="34" y="195"/>
                  </a:lnTo>
                  <a:lnTo>
                    <a:pt x="36" y="197"/>
                  </a:lnTo>
                  <a:lnTo>
                    <a:pt x="36" y="197"/>
                  </a:lnTo>
                  <a:lnTo>
                    <a:pt x="36" y="197"/>
                  </a:lnTo>
                  <a:lnTo>
                    <a:pt x="39" y="197"/>
                  </a:lnTo>
                  <a:lnTo>
                    <a:pt x="39" y="197"/>
                  </a:lnTo>
                  <a:lnTo>
                    <a:pt x="39" y="197"/>
                  </a:lnTo>
                  <a:lnTo>
                    <a:pt x="39" y="197"/>
                  </a:lnTo>
                  <a:lnTo>
                    <a:pt x="39" y="197"/>
                  </a:lnTo>
                  <a:lnTo>
                    <a:pt x="39" y="197"/>
                  </a:lnTo>
                  <a:lnTo>
                    <a:pt x="39" y="197"/>
                  </a:lnTo>
                  <a:lnTo>
                    <a:pt x="39" y="195"/>
                  </a:lnTo>
                  <a:lnTo>
                    <a:pt x="39" y="195"/>
                  </a:lnTo>
                  <a:lnTo>
                    <a:pt x="41" y="195"/>
                  </a:lnTo>
                  <a:lnTo>
                    <a:pt x="41" y="195"/>
                  </a:lnTo>
                  <a:lnTo>
                    <a:pt x="41" y="195"/>
                  </a:lnTo>
                  <a:lnTo>
                    <a:pt x="41" y="195"/>
                  </a:lnTo>
                  <a:lnTo>
                    <a:pt x="41" y="195"/>
                  </a:lnTo>
                  <a:lnTo>
                    <a:pt x="41" y="192"/>
                  </a:lnTo>
                  <a:lnTo>
                    <a:pt x="41" y="190"/>
                  </a:lnTo>
                  <a:lnTo>
                    <a:pt x="41" y="187"/>
                  </a:lnTo>
                  <a:lnTo>
                    <a:pt x="41" y="187"/>
                  </a:lnTo>
                  <a:lnTo>
                    <a:pt x="41" y="184"/>
                  </a:lnTo>
                  <a:lnTo>
                    <a:pt x="39" y="184"/>
                  </a:lnTo>
                  <a:lnTo>
                    <a:pt x="41" y="184"/>
                  </a:lnTo>
                  <a:lnTo>
                    <a:pt x="41" y="182"/>
                  </a:lnTo>
                  <a:lnTo>
                    <a:pt x="41" y="182"/>
                  </a:lnTo>
                  <a:lnTo>
                    <a:pt x="39" y="179"/>
                  </a:lnTo>
                  <a:lnTo>
                    <a:pt x="39" y="177"/>
                  </a:lnTo>
                  <a:lnTo>
                    <a:pt x="39" y="177"/>
                  </a:lnTo>
                  <a:lnTo>
                    <a:pt x="39" y="174"/>
                  </a:lnTo>
                  <a:lnTo>
                    <a:pt x="39" y="171"/>
                  </a:lnTo>
                  <a:lnTo>
                    <a:pt x="39" y="171"/>
                  </a:lnTo>
                  <a:lnTo>
                    <a:pt x="39" y="171"/>
                  </a:lnTo>
                  <a:lnTo>
                    <a:pt x="39" y="169"/>
                  </a:lnTo>
                  <a:lnTo>
                    <a:pt x="41" y="169"/>
                  </a:lnTo>
                  <a:lnTo>
                    <a:pt x="41" y="169"/>
                  </a:lnTo>
                  <a:lnTo>
                    <a:pt x="41" y="169"/>
                  </a:lnTo>
                  <a:lnTo>
                    <a:pt x="41" y="169"/>
                  </a:lnTo>
                  <a:lnTo>
                    <a:pt x="44" y="166"/>
                  </a:lnTo>
                  <a:lnTo>
                    <a:pt x="44" y="164"/>
                  </a:lnTo>
                  <a:lnTo>
                    <a:pt x="44" y="164"/>
                  </a:lnTo>
                  <a:lnTo>
                    <a:pt x="44" y="164"/>
                  </a:lnTo>
                  <a:lnTo>
                    <a:pt x="44" y="161"/>
                  </a:lnTo>
                  <a:lnTo>
                    <a:pt x="44" y="161"/>
                  </a:lnTo>
                  <a:lnTo>
                    <a:pt x="44" y="161"/>
                  </a:lnTo>
                  <a:lnTo>
                    <a:pt x="41" y="159"/>
                  </a:lnTo>
                  <a:lnTo>
                    <a:pt x="41" y="159"/>
                  </a:lnTo>
                  <a:lnTo>
                    <a:pt x="41" y="159"/>
                  </a:lnTo>
                  <a:lnTo>
                    <a:pt x="44" y="159"/>
                  </a:lnTo>
                  <a:lnTo>
                    <a:pt x="41" y="159"/>
                  </a:lnTo>
                  <a:lnTo>
                    <a:pt x="41" y="159"/>
                  </a:lnTo>
                  <a:lnTo>
                    <a:pt x="41" y="156"/>
                  </a:lnTo>
                  <a:lnTo>
                    <a:pt x="41" y="156"/>
                  </a:lnTo>
                  <a:lnTo>
                    <a:pt x="41" y="156"/>
                  </a:lnTo>
                  <a:lnTo>
                    <a:pt x="41" y="153"/>
                  </a:lnTo>
                  <a:lnTo>
                    <a:pt x="41" y="153"/>
                  </a:lnTo>
                  <a:lnTo>
                    <a:pt x="44" y="151"/>
                  </a:lnTo>
                  <a:lnTo>
                    <a:pt x="44" y="151"/>
                  </a:lnTo>
                  <a:lnTo>
                    <a:pt x="46" y="148"/>
                  </a:lnTo>
                  <a:lnTo>
                    <a:pt x="46" y="146"/>
                  </a:lnTo>
                  <a:lnTo>
                    <a:pt x="46" y="146"/>
                  </a:lnTo>
                  <a:lnTo>
                    <a:pt x="49" y="143"/>
                  </a:lnTo>
                  <a:lnTo>
                    <a:pt x="52" y="140"/>
                  </a:lnTo>
                  <a:lnTo>
                    <a:pt x="54" y="140"/>
                  </a:lnTo>
                  <a:lnTo>
                    <a:pt x="54" y="138"/>
                  </a:lnTo>
                  <a:lnTo>
                    <a:pt x="57" y="138"/>
                  </a:lnTo>
                  <a:lnTo>
                    <a:pt x="57" y="138"/>
                  </a:lnTo>
                  <a:lnTo>
                    <a:pt x="59" y="138"/>
                  </a:lnTo>
                  <a:lnTo>
                    <a:pt x="59" y="140"/>
                  </a:lnTo>
                  <a:lnTo>
                    <a:pt x="59" y="140"/>
                  </a:lnTo>
                  <a:lnTo>
                    <a:pt x="62" y="140"/>
                  </a:lnTo>
                  <a:lnTo>
                    <a:pt x="62" y="140"/>
                  </a:lnTo>
                  <a:lnTo>
                    <a:pt x="62" y="140"/>
                  </a:lnTo>
                  <a:lnTo>
                    <a:pt x="65" y="140"/>
                  </a:lnTo>
                  <a:lnTo>
                    <a:pt x="65" y="140"/>
                  </a:lnTo>
                  <a:lnTo>
                    <a:pt x="65" y="140"/>
                  </a:lnTo>
                  <a:lnTo>
                    <a:pt x="67" y="138"/>
                  </a:lnTo>
                  <a:lnTo>
                    <a:pt x="70" y="138"/>
                  </a:lnTo>
                  <a:lnTo>
                    <a:pt x="70" y="138"/>
                  </a:lnTo>
                  <a:lnTo>
                    <a:pt x="70" y="135"/>
                  </a:lnTo>
                  <a:lnTo>
                    <a:pt x="70" y="135"/>
                  </a:lnTo>
                  <a:lnTo>
                    <a:pt x="70" y="135"/>
                  </a:lnTo>
                  <a:lnTo>
                    <a:pt x="70" y="135"/>
                  </a:lnTo>
                  <a:lnTo>
                    <a:pt x="70" y="135"/>
                  </a:lnTo>
                  <a:lnTo>
                    <a:pt x="72" y="135"/>
                  </a:lnTo>
                  <a:lnTo>
                    <a:pt x="72" y="133"/>
                  </a:lnTo>
                  <a:lnTo>
                    <a:pt x="75" y="133"/>
                  </a:lnTo>
                  <a:lnTo>
                    <a:pt x="75" y="133"/>
                  </a:lnTo>
                  <a:lnTo>
                    <a:pt x="78" y="130"/>
                  </a:lnTo>
                  <a:lnTo>
                    <a:pt x="78" y="130"/>
                  </a:lnTo>
                  <a:lnTo>
                    <a:pt x="78" y="127"/>
                  </a:lnTo>
                  <a:lnTo>
                    <a:pt x="78" y="127"/>
                  </a:lnTo>
                  <a:lnTo>
                    <a:pt x="78" y="127"/>
                  </a:lnTo>
                  <a:lnTo>
                    <a:pt x="78" y="125"/>
                  </a:lnTo>
                  <a:lnTo>
                    <a:pt x="78" y="125"/>
                  </a:lnTo>
                  <a:lnTo>
                    <a:pt x="78" y="122"/>
                  </a:lnTo>
                  <a:lnTo>
                    <a:pt x="78" y="122"/>
                  </a:lnTo>
                  <a:lnTo>
                    <a:pt x="80" y="122"/>
                  </a:lnTo>
                  <a:lnTo>
                    <a:pt x="80" y="120"/>
                  </a:lnTo>
                  <a:lnTo>
                    <a:pt x="80" y="120"/>
                  </a:lnTo>
                  <a:lnTo>
                    <a:pt x="80" y="117"/>
                  </a:lnTo>
                  <a:lnTo>
                    <a:pt x="83" y="114"/>
                  </a:lnTo>
                  <a:lnTo>
                    <a:pt x="83" y="114"/>
                  </a:lnTo>
                  <a:lnTo>
                    <a:pt x="83" y="114"/>
                  </a:lnTo>
                  <a:lnTo>
                    <a:pt x="85" y="114"/>
                  </a:lnTo>
                  <a:lnTo>
                    <a:pt x="85" y="114"/>
                  </a:lnTo>
                  <a:lnTo>
                    <a:pt x="85" y="112"/>
                  </a:lnTo>
                  <a:lnTo>
                    <a:pt x="85" y="109"/>
                  </a:lnTo>
                  <a:lnTo>
                    <a:pt x="83" y="109"/>
                  </a:lnTo>
                  <a:lnTo>
                    <a:pt x="83" y="109"/>
                  </a:lnTo>
                  <a:lnTo>
                    <a:pt x="83" y="109"/>
                  </a:lnTo>
                  <a:lnTo>
                    <a:pt x="85" y="107"/>
                  </a:lnTo>
                  <a:lnTo>
                    <a:pt x="85" y="107"/>
                  </a:lnTo>
                  <a:lnTo>
                    <a:pt x="85" y="104"/>
                  </a:lnTo>
                  <a:lnTo>
                    <a:pt x="83" y="104"/>
                  </a:lnTo>
                  <a:lnTo>
                    <a:pt x="83" y="104"/>
                  </a:lnTo>
                  <a:lnTo>
                    <a:pt x="83" y="104"/>
                  </a:lnTo>
                  <a:lnTo>
                    <a:pt x="83" y="101"/>
                  </a:lnTo>
                  <a:lnTo>
                    <a:pt x="83" y="101"/>
                  </a:lnTo>
                  <a:lnTo>
                    <a:pt x="83" y="101"/>
                  </a:lnTo>
                  <a:lnTo>
                    <a:pt x="85" y="99"/>
                  </a:lnTo>
                  <a:lnTo>
                    <a:pt x="85" y="99"/>
                  </a:lnTo>
                  <a:lnTo>
                    <a:pt x="85" y="99"/>
                  </a:lnTo>
                  <a:lnTo>
                    <a:pt x="85" y="99"/>
                  </a:lnTo>
                  <a:lnTo>
                    <a:pt x="88" y="99"/>
                  </a:lnTo>
                  <a:lnTo>
                    <a:pt x="88" y="99"/>
                  </a:lnTo>
                  <a:lnTo>
                    <a:pt x="88" y="99"/>
                  </a:lnTo>
                  <a:lnTo>
                    <a:pt x="90" y="99"/>
                  </a:lnTo>
                  <a:lnTo>
                    <a:pt x="93" y="99"/>
                  </a:lnTo>
                  <a:lnTo>
                    <a:pt x="96" y="99"/>
                  </a:lnTo>
                  <a:lnTo>
                    <a:pt x="101" y="99"/>
                  </a:lnTo>
                  <a:lnTo>
                    <a:pt x="101" y="99"/>
                  </a:lnTo>
                  <a:lnTo>
                    <a:pt x="101" y="99"/>
                  </a:lnTo>
                  <a:lnTo>
                    <a:pt x="101" y="96"/>
                  </a:lnTo>
                  <a:lnTo>
                    <a:pt x="103" y="96"/>
                  </a:lnTo>
                  <a:lnTo>
                    <a:pt x="103" y="96"/>
                  </a:lnTo>
                  <a:lnTo>
                    <a:pt x="106" y="96"/>
                  </a:lnTo>
                  <a:lnTo>
                    <a:pt x="106" y="96"/>
                  </a:lnTo>
                  <a:lnTo>
                    <a:pt x="106" y="96"/>
                  </a:lnTo>
                  <a:lnTo>
                    <a:pt x="103" y="96"/>
                  </a:lnTo>
                  <a:lnTo>
                    <a:pt x="103" y="94"/>
                  </a:lnTo>
                  <a:lnTo>
                    <a:pt x="103" y="94"/>
                  </a:lnTo>
                  <a:lnTo>
                    <a:pt x="103" y="94"/>
                  </a:lnTo>
                  <a:lnTo>
                    <a:pt x="103" y="91"/>
                  </a:lnTo>
                  <a:lnTo>
                    <a:pt x="106" y="89"/>
                  </a:lnTo>
                  <a:lnTo>
                    <a:pt x="109" y="89"/>
                  </a:lnTo>
                  <a:lnTo>
                    <a:pt x="109" y="86"/>
                  </a:lnTo>
                  <a:lnTo>
                    <a:pt x="111" y="86"/>
                  </a:lnTo>
                  <a:lnTo>
                    <a:pt x="109" y="83"/>
                  </a:lnTo>
                  <a:lnTo>
                    <a:pt x="109" y="81"/>
                  </a:lnTo>
                  <a:lnTo>
                    <a:pt x="111" y="81"/>
                  </a:lnTo>
                  <a:lnTo>
                    <a:pt x="111" y="81"/>
                  </a:lnTo>
                  <a:lnTo>
                    <a:pt x="111" y="78"/>
                  </a:lnTo>
                  <a:lnTo>
                    <a:pt x="111" y="78"/>
                  </a:lnTo>
                  <a:lnTo>
                    <a:pt x="109" y="78"/>
                  </a:lnTo>
                  <a:lnTo>
                    <a:pt x="109" y="78"/>
                  </a:lnTo>
                  <a:lnTo>
                    <a:pt x="109" y="76"/>
                  </a:lnTo>
                  <a:lnTo>
                    <a:pt x="109" y="76"/>
                  </a:lnTo>
                  <a:lnTo>
                    <a:pt x="109" y="76"/>
                  </a:lnTo>
                  <a:lnTo>
                    <a:pt x="109" y="76"/>
                  </a:lnTo>
                  <a:lnTo>
                    <a:pt x="109" y="73"/>
                  </a:lnTo>
                  <a:lnTo>
                    <a:pt x="109" y="70"/>
                  </a:lnTo>
                  <a:lnTo>
                    <a:pt x="109" y="70"/>
                  </a:lnTo>
                  <a:lnTo>
                    <a:pt x="109" y="70"/>
                  </a:lnTo>
                  <a:lnTo>
                    <a:pt x="106" y="70"/>
                  </a:lnTo>
                  <a:lnTo>
                    <a:pt x="106" y="68"/>
                  </a:lnTo>
                  <a:lnTo>
                    <a:pt x="103" y="68"/>
                  </a:lnTo>
                  <a:lnTo>
                    <a:pt x="103" y="68"/>
                  </a:lnTo>
                  <a:lnTo>
                    <a:pt x="101" y="68"/>
                  </a:lnTo>
                  <a:lnTo>
                    <a:pt x="101" y="70"/>
                  </a:lnTo>
                  <a:lnTo>
                    <a:pt x="98" y="70"/>
                  </a:lnTo>
                  <a:lnTo>
                    <a:pt x="96" y="73"/>
                  </a:lnTo>
                  <a:lnTo>
                    <a:pt x="93" y="73"/>
                  </a:lnTo>
                  <a:lnTo>
                    <a:pt x="93" y="73"/>
                  </a:lnTo>
                  <a:lnTo>
                    <a:pt x="93" y="73"/>
                  </a:lnTo>
                  <a:lnTo>
                    <a:pt x="90" y="73"/>
                  </a:lnTo>
                  <a:lnTo>
                    <a:pt x="90" y="73"/>
                  </a:lnTo>
                  <a:lnTo>
                    <a:pt x="90" y="70"/>
                  </a:lnTo>
                  <a:lnTo>
                    <a:pt x="90" y="70"/>
                  </a:lnTo>
                  <a:lnTo>
                    <a:pt x="90" y="70"/>
                  </a:lnTo>
                  <a:lnTo>
                    <a:pt x="90" y="70"/>
                  </a:lnTo>
                  <a:lnTo>
                    <a:pt x="90" y="68"/>
                  </a:lnTo>
                  <a:lnTo>
                    <a:pt x="88" y="68"/>
                  </a:lnTo>
                  <a:lnTo>
                    <a:pt x="88" y="68"/>
                  </a:lnTo>
                  <a:lnTo>
                    <a:pt x="90" y="65"/>
                  </a:lnTo>
                  <a:lnTo>
                    <a:pt x="90" y="63"/>
                  </a:lnTo>
                  <a:lnTo>
                    <a:pt x="93" y="60"/>
                  </a:lnTo>
                  <a:lnTo>
                    <a:pt x="96" y="57"/>
                  </a:lnTo>
                  <a:lnTo>
                    <a:pt x="96" y="57"/>
                  </a:lnTo>
                  <a:lnTo>
                    <a:pt x="96" y="57"/>
                  </a:lnTo>
                  <a:lnTo>
                    <a:pt x="96" y="57"/>
                  </a:lnTo>
                  <a:lnTo>
                    <a:pt x="96" y="57"/>
                  </a:lnTo>
                  <a:lnTo>
                    <a:pt x="96" y="57"/>
                  </a:lnTo>
                  <a:lnTo>
                    <a:pt x="98" y="57"/>
                  </a:lnTo>
                  <a:lnTo>
                    <a:pt x="98" y="57"/>
                  </a:lnTo>
                  <a:lnTo>
                    <a:pt x="98" y="55"/>
                  </a:lnTo>
                  <a:lnTo>
                    <a:pt x="98" y="55"/>
                  </a:lnTo>
                  <a:lnTo>
                    <a:pt x="98" y="57"/>
                  </a:lnTo>
                  <a:lnTo>
                    <a:pt x="98" y="57"/>
                  </a:lnTo>
                  <a:lnTo>
                    <a:pt x="98" y="57"/>
                  </a:lnTo>
                  <a:lnTo>
                    <a:pt x="98" y="57"/>
                  </a:lnTo>
                  <a:lnTo>
                    <a:pt x="98" y="55"/>
                  </a:lnTo>
                  <a:lnTo>
                    <a:pt x="98" y="55"/>
                  </a:lnTo>
                  <a:lnTo>
                    <a:pt x="98" y="55"/>
                  </a:lnTo>
                  <a:lnTo>
                    <a:pt x="101" y="55"/>
                  </a:lnTo>
                  <a:lnTo>
                    <a:pt x="101" y="55"/>
                  </a:lnTo>
                  <a:lnTo>
                    <a:pt x="101" y="52"/>
                  </a:lnTo>
                  <a:lnTo>
                    <a:pt x="101" y="52"/>
                  </a:lnTo>
                  <a:lnTo>
                    <a:pt x="101" y="52"/>
                  </a:lnTo>
                  <a:lnTo>
                    <a:pt x="101" y="52"/>
                  </a:lnTo>
                  <a:lnTo>
                    <a:pt x="101" y="52"/>
                  </a:lnTo>
                  <a:lnTo>
                    <a:pt x="101" y="50"/>
                  </a:lnTo>
                  <a:lnTo>
                    <a:pt x="103" y="50"/>
                  </a:lnTo>
                  <a:lnTo>
                    <a:pt x="106" y="50"/>
                  </a:lnTo>
                  <a:lnTo>
                    <a:pt x="109" y="50"/>
                  </a:lnTo>
                  <a:lnTo>
                    <a:pt x="111" y="50"/>
                  </a:lnTo>
                  <a:lnTo>
                    <a:pt x="111" y="50"/>
                  </a:lnTo>
                  <a:lnTo>
                    <a:pt x="114" y="50"/>
                  </a:lnTo>
                  <a:lnTo>
                    <a:pt x="116" y="47"/>
                  </a:lnTo>
                  <a:lnTo>
                    <a:pt x="116" y="50"/>
                  </a:lnTo>
                  <a:lnTo>
                    <a:pt x="119" y="50"/>
                  </a:lnTo>
                  <a:lnTo>
                    <a:pt x="119" y="50"/>
                  </a:lnTo>
                  <a:lnTo>
                    <a:pt x="122" y="50"/>
                  </a:lnTo>
                  <a:lnTo>
                    <a:pt x="122" y="50"/>
                  </a:lnTo>
                  <a:lnTo>
                    <a:pt x="124" y="50"/>
                  </a:lnTo>
                  <a:lnTo>
                    <a:pt x="127" y="47"/>
                  </a:lnTo>
                  <a:lnTo>
                    <a:pt x="129" y="47"/>
                  </a:lnTo>
                  <a:lnTo>
                    <a:pt x="132" y="47"/>
                  </a:lnTo>
                  <a:lnTo>
                    <a:pt x="132" y="47"/>
                  </a:lnTo>
                  <a:lnTo>
                    <a:pt x="132" y="44"/>
                  </a:lnTo>
                  <a:lnTo>
                    <a:pt x="132" y="44"/>
                  </a:lnTo>
                  <a:lnTo>
                    <a:pt x="132" y="42"/>
                  </a:lnTo>
                  <a:lnTo>
                    <a:pt x="132" y="42"/>
                  </a:lnTo>
                  <a:lnTo>
                    <a:pt x="132" y="42"/>
                  </a:lnTo>
                  <a:lnTo>
                    <a:pt x="129" y="39"/>
                  </a:lnTo>
                  <a:lnTo>
                    <a:pt x="129" y="39"/>
                  </a:lnTo>
                  <a:lnTo>
                    <a:pt x="129" y="39"/>
                  </a:lnTo>
                  <a:lnTo>
                    <a:pt x="129" y="39"/>
                  </a:lnTo>
                  <a:lnTo>
                    <a:pt x="129" y="37"/>
                  </a:lnTo>
                  <a:lnTo>
                    <a:pt x="127" y="37"/>
                  </a:lnTo>
                  <a:lnTo>
                    <a:pt x="127" y="37"/>
                  </a:lnTo>
                  <a:lnTo>
                    <a:pt x="127" y="34"/>
                  </a:lnTo>
                  <a:lnTo>
                    <a:pt x="127" y="34"/>
                  </a:lnTo>
                  <a:lnTo>
                    <a:pt x="127" y="31"/>
                  </a:lnTo>
                  <a:lnTo>
                    <a:pt x="127" y="31"/>
                  </a:lnTo>
                  <a:lnTo>
                    <a:pt x="129" y="29"/>
                  </a:lnTo>
                  <a:lnTo>
                    <a:pt x="132" y="29"/>
                  </a:lnTo>
                  <a:lnTo>
                    <a:pt x="134" y="29"/>
                  </a:lnTo>
                  <a:lnTo>
                    <a:pt x="137" y="26"/>
                  </a:lnTo>
                  <a:lnTo>
                    <a:pt x="137" y="26"/>
                  </a:lnTo>
                  <a:lnTo>
                    <a:pt x="140" y="26"/>
                  </a:lnTo>
                  <a:lnTo>
                    <a:pt x="140" y="26"/>
                  </a:lnTo>
                  <a:lnTo>
                    <a:pt x="140" y="26"/>
                  </a:lnTo>
                  <a:lnTo>
                    <a:pt x="140" y="26"/>
                  </a:lnTo>
                  <a:lnTo>
                    <a:pt x="140" y="26"/>
                  </a:lnTo>
                  <a:lnTo>
                    <a:pt x="140" y="26"/>
                  </a:lnTo>
                  <a:lnTo>
                    <a:pt x="142" y="29"/>
                  </a:lnTo>
                  <a:lnTo>
                    <a:pt x="142" y="29"/>
                  </a:lnTo>
                  <a:lnTo>
                    <a:pt x="142" y="29"/>
                  </a:lnTo>
                  <a:lnTo>
                    <a:pt x="145" y="29"/>
                  </a:lnTo>
                  <a:lnTo>
                    <a:pt x="145" y="29"/>
                  </a:lnTo>
                  <a:lnTo>
                    <a:pt x="145" y="29"/>
                  </a:lnTo>
                  <a:lnTo>
                    <a:pt x="147" y="29"/>
                  </a:lnTo>
                  <a:lnTo>
                    <a:pt x="147" y="26"/>
                  </a:lnTo>
                  <a:lnTo>
                    <a:pt x="147" y="29"/>
                  </a:lnTo>
                  <a:lnTo>
                    <a:pt x="147" y="31"/>
                  </a:lnTo>
                  <a:lnTo>
                    <a:pt x="147" y="31"/>
                  </a:lnTo>
                  <a:lnTo>
                    <a:pt x="147" y="34"/>
                  </a:lnTo>
                  <a:lnTo>
                    <a:pt x="147" y="37"/>
                  </a:lnTo>
                  <a:lnTo>
                    <a:pt x="147" y="37"/>
                  </a:lnTo>
                  <a:lnTo>
                    <a:pt x="147" y="37"/>
                  </a:lnTo>
                  <a:lnTo>
                    <a:pt x="150" y="37"/>
                  </a:lnTo>
                  <a:lnTo>
                    <a:pt x="150" y="37"/>
                  </a:lnTo>
                  <a:lnTo>
                    <a:pt x="153" y="37"/>
                  </a:lnTo>
                  <a:lnTo>
                    <a:pt x="153" y="37"/>
                  </a:lnTo>
                  <a:lnTo>
                    <a:pt x="153" y="37"/>
                  </a:lnTo>
                  <a:lnTo>
                    <a:pt x="155" y="39"/>
                  </a:lnTo>
                  <a:lnTo>
                    <a:pt x="155" y="39"/>
                  </a:lnTo>
                  <a:lnTo>
                    <a:pt x="155" y="39"/>
                  </a:lnTo>
                  <a:lnTo>
                    <a:pt x="155" y="37"/>
                  </a:lnTo>
                  <a:lnTo>
                    <a:pt x="158" y="37"/>
                  </a:lnTo>
                  <a:lnTo>
                    <a:pt x="158" y="34"/>
                  </a:lnTo>
                  <a:lnTo>
                    <a:pt x="160" y="34"/>
                  </a:lnTo>
                  <a:lnTo>
                    <a:pt x="160" y="34"/>
                  </a:lnTo>
                  <a:lnTo>
                    <a:pt x="163" y="37"/>
                  </a:lnTo>
                  <a:lnTo>
                    <a:pt x="163" y="34"/>
                  </a:lnTo>
                  <a:lnTo>
                    <a:pt x="163" y="31"/>
                  </a:lnTo>
                  <a:lnTo>
                    <a:pt x="163" y="31"/>
                  </a:lnTo>
                  <a:lnTo>
                    <a:pt x="163" y="31"/>
                  </a:lnTo>
                  <a:lnTo>
                    <a:pt x="163" y="29"/>
                  </a:lnTo>
                  <a:lnTo>
                    <a:pt x="166" y="29"/>
                  </a:lnTo>
                  <a:lnTo>
                    <a:pt x="166" y="29"/>
                  </a:lnTo>
                  <a:lnTo>
                    <a:pt x="166" y="29"/>
                  </a:lnTo>
                  <a:lnTo>
                    <a:pt x="166" y="29"/>
                  </a:lnTo>
                  <a:lnTo>
                    <a:pt x="168" y="29"/>
                  </a:lnTo>
                  <a:lnTo>
                    <a:pt x="168" y="26"/>
                  </a:lnTo>
                  <a:lnTo>
                    <a:pt x="168" y="26"/>
                  </a:lnTo>
                  <a:lnTo>
                    <a:pt x="171" y="26"/>
                  </a:lnTo>
                  <a:lnTo>
                    <a:pt x="171" y="26"/>
                  </a:lnTo>
                  <a:lnTo>
                    <a:pt x="173" y="26"/>
                  </a:lnTo>
                  <a:lnTo>
                    <a:pt x="173" y="24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173" y="18"/>
                  </a:lnTo>
                  <a:lnTo>
                    <a:pt x="173" y="18"/>
                  </a:lnTo>
                  <a:lnTo>
                    <a:pt x="173" y="18"/>
                  </a:lnTo>
                  <a:lnTo>
                    <a:pt x="176" y="16"/>
                  </a:lnTo>
                  <a:lnTo>
                    <a:pt x="178" y="13"/>
                  </a:lnTo>
                  <a:lnTo>
                    <a:pt x="178" y="11"/>
                  </a:lnTo>
                  <a:lnTo>
                    <a:pt x="176" y="11"/>
                  </a:lnTo>
                  <a:lnTo>
                    <a:pt x="176" y="8"/>
                  </a:lnTo>
                  <a:lnTo>
                    <a:pt x="176" y="8"/>
                  </a:lnTo>
                  <a:lnTo>
                    <a:pt x="176" y="8"/>
                  </a:lnTo>
                  <a:lnTo>
                    <a:pt x="176" y="8"/>
                  </a:lnTo>
                  <a:lnTo>
                    <a:pt x="178" y="8"/>
                  </a:lnTo>
                  <a:lnTo>
                    <a:pt x="178" y="8"/>
                  </a:lnTo>
                  <a:lnTo>
                    <a:pt x="181" y="6"/>
                  </a:lnTo>
                  <a:lnTo>
                    <a:pt x="181" y="6"/>
                  </a:lnTo>
                  <a:lnTo>
                    <a:pt x="184" y="6"/>
                  </a:lnTo>
                  <a:lnTo>
                    <a:pt x="184" y="6"/>
                  </a:lnTo>
                  <a:lnTo>
                    <a:pt x="184" y="6"/>
                  </a:lnTo>
                  <a:lnTo>
                    <a:pt x="186" y="6"/>
                  </a:lnTo>
                  <a:lnTo>
                    <a:pt x="186" y="3"/>
                  </a:lnTo>
                  <a:lnTo>
                    <a:pt x="186" y="3"/>
                  </a:lnTo>
                  <a:lnTo>
                    <a:pt x="186" y="3"/>
                  </a:lnTo>
                  <a:lnTo>
                    <a:pt x="189" y="3"/>
                  </a:lnTo>
                  <a:lnTo>
                    <a:pt x="189" y="3"/>
                  </a:lnTo>
                  <a:lnTo>
                    <a:pt x="189" y="3"/>
                  </a:lnTo>
                  <a:lnTo>
                    <a:pt x="191" y="0"/>
                  </a:lnTo>
                  <a:lnTo>
                    <a:pt x="191" y="0"/>
                  </a:lnTo>
                  <a:lnTo>
                    <a:pt x="191" y="0"/>
                  </a:lnTo>
                  <a:lnTo>
                    <a:pt x="191" y="3"/>
                  </a:lnTo>
                  <a:lnTo>
                    <a:pt x="191" y="6"/>
                  </a:lnTo>
                  <a:lnTo>
                    <a:pt x="194" y="6"/>
                  </a:lnTo>
                  <a:lnTo>
                    <a:pt x="194" y="6"/>
                  </a:lnTo>
                  <a:lnTo>
                    <a:pt x="197" y="6"/>
                  </a:lnTo>
                  <a:lnTo>
                    <a:pt x="197" y="6"/>
                  </a:lnTo>
                  <a:lnTo>
                    <a:pt x="199" y="6"/>
                  </a:lnTo>
                  <a:lnTo>
                    <a:pt x="199" y="6"/>
                  </a:lnTo>
                  <a:lnTo>
                    <a:pt x="199" y="6"/>
                  </a:lnTo>
                  <a:lnTo>
                    <a:pt x="202" y="6"/>
                  </a:lnTo>
                  <a:lnTo>
                    <a:pt x="202" y="6"/>
                  </a:lnTo>
                  <a:lnTo>
                    <a:pt x="199" y="6"/>
                  </a:lnTo>
                  <a:lnTo>
                    <a:pt x="202" y="6"/>
                  </a:lnTo>
                  <a:lnTo>
                    <a:pt x="204" y="6"/>
                  </a:lnTo>
                  <a:lnTo>
                    <a:pt x="204" y="6"/>
                  </a:lnTo>
                  <a:lnTo>
                    <a:pt x="207" y="6"/>
                  </a:lnTo>
                  <a:lnTo>
                    <a:pt x="207" y="6"/>
                  </a:lnTo>
                  <a:lnTo>
                    <a:pt x="210" y="8"/>
                  </a:lnTo>
                  <a:lnTo>
                    <a:pt x="210" y="11"/>
                  </a:lnTo>
                  <a:lnTo>
                    <a:pt x="212" y="13"/>
                  </a:lnTo>
                  <a:lnTo>
                    <a:pt x="212" y="13"/>
                  </a:lnTo>
                  <a:lnTo>
                    <a:pt x="212" y="13"/>
                  </a:lnTo>
                  <a:lnTo>
                    <a:pt x="215" y="13"/>
                  </a:lnTo>
                  <a:lnTo>
                    <a:pt x="215" y="16"/>
                  </a:lnTo>
                  <a:lnTo>
                    <a:pt x="215" y="16"/>
                  </a:lnTo>
                  <a:lnTo>
                    <a:pt x="215" y="16"/>
                  </a:lnTo>
                  <a:lnTo>
                    <a:pt x="215" y="16"/>
                  </a:lnTo>
                  <a:lnTo>
                    <a:pt x="212" y="16"/>
                  </a:lnTo>
                  <a:lnTo>
                    <a:pt x="212" y="16"/>
                  </a:lnTo>
                  <a:lnTo>
                    <a:pt x="210" y="16"/>
                  </a:lnTo>
                  <a:lnTo>
                    <a:pt x="210" y="13"/>
                  </a:lnTo>
                  <a:lnTo>
                    <a:pt x="210" y="13"/>
                  </a:lnTo>
                  <a:lnTo>
                    <a:pt x="210" y="13"/>
                  </a:lnTo>
                  <a:lnTo>
                    <a:pt x="207" y="16"/>
                  </a:lnTo>
                  <a:lnTo>
                    <a:pt x="207" y="16"/>
                  </a:lnTo>
                  <a:lnTo>
                    <a:pt x="210" y="18"/>
                  </a:lnTo>
                  <a:lnTo>
                    <a:pt x="210" y="18"/>
                  </a:lnTo>
                  <a:lnTo>
                    <a:pt x="210" y="21"/>
                  </a:lnTo>
                  <a:lnTo>
                    <a:pt x="210" y="18"/>
                  </a:lnTo>
                  <a:lnTo>
                    <a:pt x="210" y="18"/>
                  </a:lnTo>
                  <a:lnTo>
                    <a:pt x="207" y="18"/>
                  </a:lnTo>
                  <a:lnTo>
                    <a:pt x="207" y="18"/>
                  </a:lnTo>
                  <a:lnTo>
                    <a:pt x="207" y="18"/>
                  </a:lnTo>
                  <a:lnTo>
                    <a:pt x="207" y="18"/>
                  </a:lnTo>
                  <a:lnTo>
                    <a:pt x="207" y="18"/>
                  </a:lnTo>
                  <a:lnTo>
                    <a:pt x="207" y="21"/>
                  </a:lnTo>
                  <a:lnTo>
                    <a:pt x="207" y="21"/>
                  </a:lnTo>
                  <a:lnTo>
                    <a:pt x="207" y="21"/>
                  </a:lnTo>
                  <a:lnTo>
                    <a:pt x="207" y="21"/>
                  </a:lnTo>
                  <a:lnTo>
                    <a:pt x="207" y="21"/>
                  </a:lnTo>
                  <a:lnTo>
                    <a:pt x="207" y="24"/>
                  </a:lnTo>
                  <a:lnTo>
                    <a:pt x="207" y="24"/>
                  </a:lnTo>
                  <a:lnTo>
                    <a:pt x="204" y="24"/>
                  </a:lnTo>
                  <a:lnTo>
                    <a:pt x="204" y="26"/>
                  </a:lnTo>
                  <a:lnTo>
                    <a:pt x="204" y="26"/>
                  </a:lnTo>
                  <a:lnTo>
                    <a:pt x="204" y="29"/>
                  </a:lnTo>
                  <a:lnTo>
                    <a:pt x="207" y="31"/>
                  </a:lnTo>
                  <a:lnTo>
                    <a:pt x="207" y="31"/>
                  </a:lnTo>
                  <a:lnTo>
                    <a:pt x="210" y="34"/>
                  </a:lnTo>
                  <a:lnTo>
                    <a:pt x="210" y="34"/>
                  </a:lnTo>
                  <a:lnTo>
                    <a:pt x="210" y="37"/>
                  </a:lnTo>
                  <a:lnTo>
                    <a:pt x="207" y="37"/>
                  </a:lnTo>
                  <a:lnTo>
                    <a:pt x="207" y="39"/>
                  </a:lnTo>
                  <a:lnTo>
                    <a:pt x="207" y="39"/>
                  </a:lnTo>
                  <a:lnTo>
                    <a:pt x="207" y="42"/>
                  </a:lnTo>
                  <a:lnTo>
                    <a:pt x="210" y="42"/>
                  </a:lnTo>
                  <a:lnTo>
                    <a:pt x="210" y="42"/>
                  </a:lnTo>
                  <a:lnTo>
                    <a:pt x="210" y="44"/>
                  </a:lnTo>
                  <a:lnTo>
                    <a:pt x="207" y="44"/>
                  </a:lnTo>
                  <a:lnTo>
                    <a:pt x="207" y="44"/>
                  </a:lnTo>
                  <a:lnTo>
                    <a:pt x="207" y="44"/>
                  </a:lnTo>
                  <a:lnTo>
                    <a:pt x="207" y="44"/>
                  </a:lnTo>
                  <a:lnTo>
                    <a:pt x="207" y="44"/>
                  </a:lnTo>
                  <a:lnTo>
                    <a:pt x="207" y="44"/>
                  </a:lnTo>
                  <a:lnTo>
                    <a:pt x="204" y="47"/>
                  </a:lnTo>
                  <a:lnTo>
                    <a:pt x="204" y="47"/>
                  </a:lnTo>
                  <a:lnTo>
                    <a:pt x="204" y="47"/>
                  </a:lnTo>
                  <a:lnTo>
                    <a:pt x="204" y="47"/>
                  </a:lnTo>
                  <a:lnTo>
                    <a:pt x="204" y="47"/>
                  </a:lnTo>
                  <a:lnTo>
                    <a:pt x="204" y="44"/>
                  </a:lnTo>
                  <a:lnTo>
                    <a:pt x="202" y="47"/>
                  </a:lnTo>
                  <a:lnTo>
                    <a:pt x="202" y="47"/>
                  </a:lnTo>
                  <a:lnTo>
                    <a:pt x="199" y="50"/>
                  </a:lnTo>
                  <a:lnTo>
                    <a:pt x="199" y="50"/>
                  </a:lnTo>
                  <a:lnTo>
                    <a:pt x="199" y="52"/>
                  </a:lnTo>
                  <a:lnTo>
                    <a:pt x="202" y="52"/>
                  </a:lnTo>
                  <a:lnTo>
                    <a:pt x="202" y="52"/>
                  </a:lnTo>
                  <a:lnTo>
                    <a:pt x="202" y="52"/>
                  </a:lnTo>
                  <a:lnTo>
                    <a:pt x="199" y="52"/>
                  </a:lnTo>
                  <a:lnTo>
                    <a:pt x="199" y="55"/>
                  </a:lnTo>
                  <a:lnTo>
                    <a:pt x="199" y="55"/>
                  </a:lnTo>
                  <a:lnTo>
                    <a:pt x="199" y="55"/>
                  </a:lnTo>
                  <a:lnTo>
                    <a:pt x="199" y="55"/>
                  </a:lnTo>
                  <a:lnTo>
                    <a:pt x="202" y="57"/>
                  </a:lnTo>
                  <a:lnTo>
                    <a:pt x="202" y="55"/>
                  </a:lnTo>
                  <a:lnTo>
                    <a:pt x="202" y="55"/>
                  </a:lnTo>
                  <a:lnTo>
                    <a:pt x="204" y="57"/>
                  </a:lnTo>
                  <a:lnTo>
                    <a:pt x="207" y="57"/>
                  </a:lnTo>
                  <a:lnTo>
                    <a:pt x="207" y="57"/>
                  </a:lnTo>
                  <a:lnTo>
                    <a:pt x="207" y="60"/>
                  </a:lnTo>
                  <a:lnTo>
                    <a:pt x="207" y="60"/>
                  </a:lnTo>
                  <a:lnTo>
                    <a:pt x="207" y="60"/>
                  </a:lnTo>
                  <a:lnTo>
                    <a:pt x="207" y="63"/>
                  </a:lnTo>
                  <a:lnTo>
                    <a:pt x="210" y="63"/>
                  </a:lnTo>
                  <a:lnTo>
                    <a:pt x="210" y="63"/>
                  </a:lnTo>
                  <a:lnTo>
                    <a:pt x="210" y="63"/>
                  </a:lnTo>
                  <a:lnTo>
                    <a:pt x="210" y="63"/>
                  </a:lnTo>
                  <a:lnTo>
                    <a:pt x="212" y="63"/>
                  </a:lnTo>
                  <a:lnTo>
                    <a:pt x="215" y="63"/>
                  </a:lnTo>
                  <a:lnTo>
                    <a:pt x="215" y="63"/>
                  </a:lnTo>
                  <a:lnTo>
                    <a:pt x="217" y="63"/>
                  </a:lnTo>
                  <a:lnTo>
                    <a:pt x="217" y="63"/>
                  </a:lnTo>
                  <a:lnTo>
                    <a:pt x="220" y="63"/>
                  </a:lnTo>
                  <a:lnTo>
                    <a:pt x="220" y="63"/>
                  </a:lnTo>
                  <a:lnTo>
                    <a:pt x="222" y="63"/>
                  </a:lnTo>
                  <a:lnTo>
                    <a:pt x="222" y="63"/>
                  </a:lnTo>
                  <a:lnTo>
                    <a:pt x="222" y="63"/>
                  </a:lnTo>
                  <a:lnTo>
                    <a:pt x="222" y="60"/>
                  </a:lnTo>
                  <a:lnTo>
                    <a:pt x="222" y="60"/>
                  </a:lnTo>
                  <a:lnTo>
                    <a:pt x="222" y="60"/>
                  </a:lnTo>
                  <a:lnTo>
                    <a:pt x="222" y="57"/>
                  </a:lnTo>
                  <a:lnTo>
                    <a:pt x="222" y="57"/>
                  </a:lnTo>
                  <a:lnTo>
                    <a:pt x="222" y="57"/>
                  </a:lnTo>
                  <a:lnTo>
                    <a:pt x="222" y="57"/>
                  </a:lnTo>
                  <a:lnTo>
                    <a:pt x="222" y="57"/>
                  </a:lnTo>
                  <a:lnTo>
                    <a:pt x="222" y="57"/>
                  </a:lnTo>
                  <a:lnTo>
                    <a:pt x="222" y="57"/>
                  </a:lnTo>
                  <a:lnTo>
                    <a:pt x="222" y="57"/>
                  </a:lnTo>
                  <a:lnTo>
                    <a:pt x="222" y="57"/>
                  </a:lnTo>
                  <a:lnTo>
                    <a:pt x="222" y="57"/>
                  </a:lnTo>
                  <a:lnTo>
                    <a:pt x="222" y="57"/>
                  </a:lnTo>
                  <a:lnTo>
                    <a:pt x="222" y="60"/>
                  </a:lnTo>
                  <a:lnTo>
                    <a:pt x="220" y="60"/>
                  </a:lnTo>
                  <a:lnTo>
                    <a:pt x="220" y="60"/>
                  </a:lnTo>
                  <a:lnTo>
                    <a:pt x="220" y="57"/>
                  </a:lnTo>
                  <a:lnTo>
                    <a:pt x="217" y="55"/>
                  </a:lnTo>
                  <a:lnTo>
                    <a:pt x="217" y="55"/>
                  </a:lnTo>
                  <a:lnTo>
                    <a:pt x="217" y="52"/>
                  </a:lnTo>
                  <a:lnTo>
                    <a:pt x="217" y="52"/>
                  </a:lnTo>
                  <a:lnTo>
                    <a:pt x="217" y="52"/>
                  </a:lnTo>
                  <a:lnTo>
                    <a:pt x="220" y="52"/>
                  </a:lnTo>
                  <a:lnTo>
                    <a:pt x="220" y="52"/>
                  </a:lnTo>
                  <a:lnTo>
                    <a:pt x="222" y="50"/>
                  </a:lnTo>
                  <a:lnTo>
                    <a:pt x="222" y="50"/>
                  </a:lnTo>
                  <a:lnTo>
                    <a:pt x="225" y="50"/>
                  </a:lnTo>
                  <a:lnTo>
                    <a:pt x="225" y="47"/>
                  </a:lnTo>
                  <a:lnTo>
                    <a:pt x="225" y="50"/>
                  </a:lnTo>
                  <a:lnTo>
                    <a:pt x="228" y="50"/>
                  </a:lnTo>
                  <a:lnTo>
                    <a:pt x="228" y="50"/>
                  </a:lnTo>
                  <a:lnTo>
                    <a:pt x="228" y="47"/>
                  </a:lnTo>
                  <a:lnTo>
                    <a:pt x="228" y="47"/>
                  </a:lnTo>
                  <a:lnTo>
                    <a:pt x="225" y="47"/>
                  </a:lnTo>
                  <a:lnTo>
                    <a:pt x="225" y="44"/>
                  </a:lnTo>
                  <a:lnTo>
                    <a:pt x="225" y="44"/>
                  </a:lnTo>
                  <a:lnTo>
                    <a:pt x="228" y="44"/>
                  </a:lnTo>
                  <a:lnTo>
                    <a:pt x="230" y="44"/>
                  </a:lnTo>
                  <a:lnTo>
                    <a:pt x="230" y="47"/>
                  </a:lnTo>
                  <a:lnTo>
                    <a:pt x="230" y="47"/>
                  </a:lnTo>
                  <a:lnTo>
                    <a:pt x="230" y="47"/>
                  </a:lnTo>
                  <a:lnTo>
                    <a:pt x="233" y="47"/>
                  </a:lnTo>
                  <a:lnTo>
                    <a:pt x="230" y="47"/>
                  </a:lnTo>
                  <a:lnTo>
                    <a:pt x="230" y="50"/>
                  </a:lnTo>
                  <a:lnTo>
                    <a:pt x="233" y="50"/>
                  </a:lnTo>
                  <a:lnTo>
                    <a:pt x="233" y="52"/>
                  </a:lnTo>
                  <a:lnTo>
                    <a:pt x="235" y="52"/>
                  </a:lnTo>
                  <a:lnTo>
                    <a:pt x="233" y="50"/>
                  </a:lnTo>
                  <a:lnTo>
                    <a:pt x="235" y="47"/>
                  </a:lnTo>
                  <a:lnTo>
                    <a:pt x="233" y="47"/>
                  </a:lnTo>
                  <a:lnTo>
                    <a:pt x="233" y="47"/>
                  </a:lnTo>
                  <a:lnTo>
                    <a:pt x="233" y="44"/>
                  </a:lnTo>
                  <a:lnTo>
                    <a:pt x="233" y="44"/>
                  </a:lnTo>
                  <a:lnTo>
                    <a:pt x="233" y="44"/>
                  </a:lnTo>
                  <a:lnTo>
                    <a:pt x="233" y="44"/>
                  </a:lnTo>
                  <a:lnTo>
                    <a:pt x="233" y="44"/>
                  </a:lnTo>
                  <a:lnTo>
                    <a:pt x="233" y="44"/>
                  </a:lnTo>
                  <a:lnTo>
                    <a:pt x="233" y="44"/>
                  </a:lnTo>
                  <a:lnTo>
                    <a:pt x="235" y="44"/>
                  </a:lnTo>
                  <a:lnTo>
                    <a:pt x="235" y="44"/>
                  </a:lnTo>
                  <a:lnTo>
                    <a:pt x="235" y="44"/>
                  </a:lnTo>
                  <a:lnTo>
                    <a:pt x="235" y="44"/>
                  </a:lnTo>
                  <a:lnTo>
                    <a:pt x="235" y="44"/>
                  </a:lnTo>
                  <a:lnTo>
                    <a:pt x="235" y="44"/>
                  </a:lnTo>
                  <a:lnTo>
                    <a:pt x="238" y="44"/>
                  </a:lnTo>
                  <a:lnTo>
                    <a:pt x="238" y="44"/>
                  </a:lnTo>
                  <a:lnTo>
                    <a:pt x="238" y="44"/>
                  </a:lnTo>
                  <a:lnTo>
                    <a:pt x="238" y="44"/>
                  </a:lnTo>
                  <a:lnTo>
                    <a:pt x="238" y="42"/>
                  </a:lnTo>
                  <a:lnTo>
                    <a:pt x="238" y="44"/>
                  </a:lnTo>
                  <a:lnTo>
                    <a:pt x="241" y="44"/>
                  </a:lnTo>
                  <a:lnTo>
                    <a:pt x="241" y="44"/>
                  </a:lnTo>
                  <a:lnTo>
                    <a:pt x="241" y="44"/>
                  </a:lnTo>
                  <a:lnTo>
                    <a:pt x="241" y="44"/>
                  </a:lnTo>
                  <a:lnTo>
                    <a:pt x="241" y="44"/>
                  </a:lnTo>
                  <a:lnTo>
                    <a:pt x="241" y="47"/>
                  </a:lnTo>
                  <a:lnTo>
                    <a:pt x="241" y="47"/>
                  </a:lnTo>
                  <a:lnTo>
                    <a:pt x="241" y="47"/>
                  </a:lnTo>
                  <a:lnTo>
                    <a:pt x="241" y="50"/>
                  </a:lnTo>
                  <a:lnTo>
                    <a:pt x="241" y="52"/>
                  </a:lnTo>
                  <a:lnTo>
                    <a:pt x="241" y="52"/>
                  </a:lnTo>
                  <a:lnTo>
                    <a:pt x="243" y="55"/>
                  </a:lnTo>
                  <a:lnTo>
                    <a:pt x="243" y="57"/>
                  </a:lnTo>
                  <a:lnTo>
                    <a:pt x="243" y="57"/>
                  </a:lnTo>
                  <a:lnTo>
                    <a:pt x="243" y="57"/>
                  </a:lnTo>
                  <a:lnTo>
                    <a:pt x="243" y="60"/>
                  </a:lnTo>
                  <a:lnTo>
                    <a:pt x="243" y="60"/>
                  </a:lnTo>
                  <a:lnTo>
                    <a:pt x="243" y="63"/>
                  </a:lnTo>
                  <a:lnTo>
                    <a:pt x="243" y="63"/>
                  </a:lnTo>
                  <a:lnTo>
                    <a:pt x="243" y="63"/>
                  </a:lnTo>
                  <a:lnTo>
                    <a:pt x="243" y="63"/>
                  </a:lnTo>
                  <a:lnTo>
                    <a:pt x="246" y="63"/>
                  </a:lnTo>
                  <a:lnTo>
                    <a:pt x="246" y="63"/>
                  </a:lnTo>
                  <a:lnTo>
                    <a:pt x="246" y="63"/>
                  </a:lnTo>
                  <a:lnTo>
                    <a:pt x="246" y="65"/>
                  </a:lnTo>
                  <a:lnTo>
                    <a:pt x="248" y="65"/>
                  </a:lnTo>
                  <a:lnTo>
                    <a:pt x="248" y="65"/>
                  </a:lnTo>
                  <a:lnTo>
                    <a:pt x="248" y="65"/>
                  </a:lnTo>
                  <a:lnTo>
                    <a:pt x="248" y="65"/>
                  </a:lnTo>
                  <a:lnTo>
                    <a:pt x="251" y="65"/>
                  </a:lnTo>
                  <a:lnTo>
                    <a:pt x="254" y="68"/>
                  </a:lnTo>
                  <a:lnTo>
                    <a:pt x="256" y="68"/>
                  </a:lnTo>
                  <a:lnTo>
                    <a:pt x="256" y="68"/>
                  </a:lnTo>
                  <a:lnTo>
                    <a:pt x="256" y="68"/>
                  </a:lnTo>
                  <a:lnTo>
                    <a:pt x="256" y="68"/>
                  </a:lnTo>
                  <a:lnTo>
                    <a:pt x="254" y="70"/>
                  </a:lnTo>
                  <a:lnTo>
                    <a:pt x="254" y="70"/>
                  </a:lnTo>
                  <a:lnTo>
                    <a:pt x="256" y="70"/>
                  </a:lnTo>
                  <a:lnTo>
                    <a:pt x="256" y="73"/>
                  </a:lnTo>
                  <a:lnTo>
                    <a:pt x="256" y="73"/>
                  </a:lnTo>
                  <a:lnTo>
                    <a:pt x="259" y="73"/>
                  </a:lnTo>
                  <a:lnTo>
                    <a:pt x="256" y="73"/>
                  </a:lnTo>
                  <a:lnTo>
                    <a:pt x="256" y="76"/>
                  </a:lnTo>
                  <a:lnTo>
                    <a:pt x="259" y="76"/>
                  </a:lnTo>
                  <a:lnTo>
                    <a:pt x="259" y="76"/>
                  </a:lnTo>
                  <a:lnTo>
                    <a:pt x="259" y="76"/>
                  </a:lnTo>
                  <a:lnTo>
                    <a:pt x="261" y="78"/>
                  </a:lnTo>
                  <a:lnTo>
                    <a:pt x="261" y="78"/>
                  </a:lnTo>
                  <a:lnTo>
                    <a:pt x="264" y="78"/>
                  </a:lnTo>
                  <a:lnTo>
                    <a:pt x="264" y="78"/>
                  </a:lnTo>
                  <a:lnTo>
                    <a:pt x="264" y="78"/>
                  </a:lnTo>
                  <a:lnTo>
                    <a:pt x="264" y="78"/>
                  </a:lnTo>
                  <a:lnTo>
                    <a:pt x="266" y="81"/>
                  </a:lnTo>
                  <a:lnTo>
                    <a:pt x="266" y="81"/>
                  </a:lnTo>
                  <a:lnTo>
                    <a:pt x="269" y="78"/>
                  </a:lnTo>
                  <a:lnTo>
                    <a:pt x="269" y="78"/>
                  </a:lnTo>
                  <a:lnTo>
                    <a:pt x="269" y="81"/>
                  </a:lnTo>
                  <a:lnTo>
                    <a:pt x="269" y="81"/>
                  </a:lnTo>
                  <a:lnTo>
                    <a:pt x="272" y="81"/>
                  </a:lnTo>
                  <a:lnTo>
                    <a:pt x="272" y="81"/>
                  </a:lnTo>
                  <a:lnTo>
                    <a:pt x="274" y="83"/>
                  </a:lnTo>
                  <a:lnTo>
                    <a:pt x="274" y="83"/>
                  </a:lnTo>
                  <a:lnTo>
                    <a:pt x="274" y="83"/>
                  </a:lnTo>
                  <a:lnTo>
                    <a:pt x="274" y="83"/>
                  </a:lnTo>
                  <a:lnTo>
                    <a:pt x="277" y="83"/>
                  </a:lnTo>
                  <a:lnTo>
                    <a:pt x="277" y="86"/>
                  </a:lnTo>
                  <a:lnTo>
                    <a:pt x="274" y="86"/>
                  </a:lnTo>
                  <a:lnTo>
                    <a:pt x="274" y="89"/>
                  </a:lnTo>
                  <a:lnTo>
                    <a:pt x="272" y="89"/>
                  </a:lnTo>
                  <a:lnTo>
                    <a:pt x="272" y="91"/>
                  </a:lnTo>
                  <a:lnTo>
                    <a:pt x="272" y="91"/>
                  </a:lnTo>
                  <a:lnTo>
                    <a:pt x="274" y="91"/>
                  </a:lnTo>
                  <a:lnTo>
                    <a:pt x="272" y="91"/>
                  </a:lnTo>
                  <a:lnTo>
                    <a:pt x="272" y="94"/>
                  </a:lnTo>
                  <a:lnTo>
                    <a:pt x="272" y="94"/>
                  </a:lnTo>
                  <a:lnTo>
                    <a:pt x="274" y="94"/>
                  </a:lnTo>
                  <a:lnTo>
                    <a:pt x="272" y="94"/>
                  </a:lnTo>
                  <a:lnTo>
                    <a:pt x="272" y="94"/>
                  </a:lnTo>
                  <a:lnTo>
                    <a:pt x="272" y="94"/>
                  </a:lnTo>
                  <a:lnTo>
                    <a:pt x="272" y="96"/>
                  </a:lnTo>
                  <a:lnTo>
                    <a:pt x="274" y="96"/>
                  </a:lnTo>
                  <a:lnTo>
                    <a:pt x="272" y="96"/>
                  </a:lnTo>
                  <a:lnTo>
                    <a:pt x="272" y="96"/>
                  </a:lnTo>
                  <a:lnTo>
                    <a:pt x="269" y="94"/>
                  </a:lnTo>
                  <a:lnTo>
                    <a:pt x="269" y="94"/>
                  </a:lnTo>
                  <a:lnTo>
                    <a:pt x="272" y="91"/>
                  </a:lnTo>
                  <a:lnTo>
                    <a:pt x="269" y="91"/>
                  </a:lnTo>
                  <a:lnTo>
                    <a:pt x="266" y="89"/>
                  </a:lnTo>
                  <a:lnTo>
                    <a:pt x="264" y="91"/>
                  </a:lnTo>
                  <a:lnTo>
                    <a:pt x="264" y="91"/>
                  </a:lnTo>
                  <a:lnTo>
                    <a:pt x="264" y="94"/>
                  </a:lnTo>
                  <a:lnTo>
                    <a:pt x="264" y="94"/>
                  </a:lnTo>
                  <a:lnTo>
                    <a:pt x="266" y="96"/>
                  </a:lnTo>
                  <a:lnTo>
                    <a:pt x="266" y="96"/>
                  </a:lnTo>
                  <a:lnTo>
                    <a:pt x="269" y="96"/>
                  </a:lnTo>
                  <a:lnTo>
                    <a:pt x="269" y="96"/>
                  </a:lnTo>
                  <a:lnTo>
                    <a:pt x="269" y="96"/>
                  </a:lnTo>
                  <a:lnTo>
                    <a:pt x="266" y="96"/>
                  </a:lnTo>
                  <a:lnTo>
                    <a:pt x="266" y="99"/>
                  </a:lnTo>
                  <a:lnTo>
                    <a:pt x="266" y="99"/>
                  </a:lnTo>
                  <a:lnTo>
                    <a:pt x="266" y="101"/>
                  </a:lnTo>
                  <a:lnTo>
                    <a:pt x="266" y="101"/>
                  </a:lnTo>
                  <a:lnTo>
                    <a:pt x="266" y="101"/>
                  </a:lnTo>
                  <a:lnTo>
                    <a:pt x="266" y="104"/>
                  </a:lnTo>
                  <a:lnTo>
                    <a:pt x="266" y="104"/>
                  </a:lnTo>
                  <a:lnTo>
                    <a:pt x="266" y="104"/>
                  </a:lnTo>
                  <a:lnTo>
                    <a:pt x="266" y="104"/>
                  </a:lnTo>
                  <a:lnTo>
                    <a:pt x="266" y="104"/>
                  </a:lnTo>
                  <a:lnTo>
                    <a:pt x="264" y="107"/>
                  </a:lnTo>
                  <a:lnTo>
                    <a:pt x="266" y="107"/>
                  </a:lnTo>
                  <a:lnTo>
                    <a:pt x="269" y="107"/>
                  </a:lnTo>
                  <a:lnTo>
                    <a:pt x="272" y="109"/>
                  </a:lnTo>
                  <a:lnTo>
                    <a:pt x="274" y="112"/>
                  </a:lnTo>
                  <a:lnTo>
                    <a:pt x="272" y="112"/>
                  </a:lnTo>
                  <a:lnTo>
                    <a:pt x="272" y="112"/>
                  </a:lnTo>
                  <a:lnTo>
                    <a:pt x="272" y="112"/>
                  </a:lnTo>
                  <a:lnTo>
                    <a:pt x="272" y="114"/>
                  </a:lnTo>
                  <a:lnTo>
                    <a:pt x="272" y="114"/>
                  </a:lnTo>
                  <a:lnTo>
                    <a:pt x="272" y="114"/>
                  </a:lnTo>
                  <a:lnTo>
                    <a:pt x="269" y="117"/>
                  </a:lnTo>
                  <a:lnTo>
                    <a:pt x="266" y="117"/>
                  </a:lnTo>
                  <a:lnTo>
                    <a:pt x="264" y="117"/>
                  </a:lnTo>
                  <a:lnTo>
                    <a:pt x="264" y="117"/>
                  </a:lnTo>
                  <a:lnTo>
                    <a:pt x="264" y="114"/>
                  </a:lnTo>
                  <a:lnTo>
                    <a:pt x="264" y="114"/>
                  </a:lnTo>
                  <a:lnTo>
                    <a:pt x="261" y="114"/>
                  </a:lnTo>
                  <a:lnTo>
                    <a:pt x="261" y="114"/>
                  </a:lnTo>
                  <a:lnTo>
                    <a:pt x="261" y="114"/>
                  </a:lnTo>
                  <a:lnTo>
                    <a:pt x="259" y="114"/>
                  </a:lnTo>
                  <a:lnTo>
                    <a:pt x="259" y="114"/>
                  </a:lnTo>
                  <a:lnTo>
                    <a:pt x="256" y="114"/>
                  </a:lnTo>
                  <a:lnTo>
                    <a:pt x="256" y="114"/>
                  </a:lnTo>
                  <a:lnTo>
                    <a:pt x="254" y="114"/>
                  </a:lnTo>
                  <a:lnTo>
                    <a:pt x="254" y="117"/>
                  </a:lnTo>
                  <a:lnTo>
                    <a:pt x="254" y="117"/>
                  </a:lnTo>
                  <a:lnTo>
                    <a:pt x="251" y="120"/>
                  </a:lnTo>
                  <a:lnTo>
                    <a:pt x="251" y="120"/>
                  </a:lnTo>
                  <a:lnTo>
                    <a:pt x="254" y="120"/>
                  </a:lnTo>
                  <a:lnTo>
                    <a:pt x="254" y="120"/>
                  </a:lnTo>
                  <a:lnTo>
                    <a:pt x="254" y="122"/>
                  </a:lnTo>
                  <a:lnTo>
                    <a:pt x="254" y="122"/>
                  </a:lnTo>
                  <a:lnTo>
                    <a:pt x="254" y="122"/>
                  </a:lnTo>
                  <a:lnTo>
                    <a:pt x="254" y="122"/>
                  </a:lnTo>
                  <a:lnTo>
                    <a:pt x="254" y="122"/>
                  </a:lnTo>
                  <a:lnTo>
                    <a:pt x="256" y="125"/>
                  </a:lnTo>
                  <a:lnTo>
                    <a:pt x="256" y="125"/>
                  </a:lnTo>
                  <a:lnTo>
                    <a:pt x="256" y="125"/>
                  </a:lnTo>
                  <a:lnTo>
                    <a:pt x="256" y="127"/>
                  </a:lnTo>
                  <a:lnTo>
                    <a:pt x="256" y="127"/>
                  </a:lnTo>
                  <a:lnTo>
                    <a:pt x="254" y="127"/>
                  </a:lnTo>
                  <a:lnTo>
                    <a:pt x="254" y="127"/>
                  </a:lnTo>
                  <a:lnTo>
                    <a:pt x="254" y="127"/>
                  </a:lnTo>
                  <a:lnTo>
                    <a:pt x="251" y="127"/>
                  </a:lnTo>
                  <a:lnTo>
                    <a:pt x="251" y="127"/>
                  </a:lnTo>
                  <a:lnTo>
                    <a:pt x="251" y="127"/>
                  </a:lnTo>
                  <a:lnTo>
                    <a:pt x="251" y="127"/>
                  </a:lnTo>
                  <a:lnTo>
                    <a:pt x="248" y="127"/>
                  </a:lnTo>
                  <a:lnTo>
                    <a:pt x="248" y="125"/>
                  </a:lnTo>
                  <a:lnTo>
                    <a:pt x="246" y="125"/>
                  </a:lnTo>
                  <a:lnTo>
                    <a:pt x="243" y="125"/>
                  </a:lnTo>
                  <a:lnTo>
                    <a:pt x="246" y="127"/>
                  </a:lnTo>
                  <a:lnTo>
                    <a:pt x="243" y="130"/>
                  </a:lnTo>
                  <a:lnTo>
                    <a:pt x="246" y="130"/>
                  </a:lnTo>
                  <a:lnTo>
                    <a:pt x="246" y="130"/>
                  </a:lnTo>
                  <a:lnTo>
                    <a:pt x="246" y="127"/>
                  </a:lnTo>
                  <a:lnTo>
                    <a:pt x="246" y="127"/>
                  </a:lnTo>
                  <a:lnTo>
                    <a:pt x="246" y="127"/>
                  </a:lnTo>
                  <a:lnTo>
                    <a:pt x="246" y="127"/>
                  </a:lnTo>
                  <a:lnTo>
                    <a:pt x="248" y="127"/>
                  </a:lnTo>
                  <a:lnTo>
                    <a:pt x="248" y="127"/>
                  </a:lnTo>
                  <a:lnTo>
                    <a:pt x="248" y="127"/>
                  </a:lnTo>
                  <a:lnTo>
                    <a:pt x="248" y="127"/>
                  </a:lnTo>
                  <a:lnTo>
                    <a:pt x="248" y="130"/>
                  </a:lnTo>
                  <a:lnTo>
                    <a:pt x="248" y="130"/>
                  </a:lnTo>
                  <a:lnTo>
                    <a:pt x="246" y="130"/>
                  </a:lnTo>
                  <a:lnTo>
                    <a:pt x="246" y="133"/>
                  </a:lnTo>
                  <a:lnTo>
                    <a:pt x="248" y="133"/>
                  </a:lnTo>
                  <a:lnTo>
                    <a:pt x="248" y="133"/>
                  </a:lnTo>
                  <a:lnTo>
                    <a:pt x="248" y="130"/>
                  </a:lnTo>
                  <a:lnTo>
                    <a:pt x="248" y="130"/>
                  </a:lnTo>
                  <a:lnTo>
                    <a:pt x="251" y="130"/>
                  </a:lnTo>
                  <a:lnTo>
                    <a:pt x="251" y="130"/>
                  </a:lnTo>
                  <a:lnTo>
                    <a:pt x="254" y="133"/>
                  </a:lnTo>
                  <a:lnTo>
                    <a:pt x="256" y="135"/>
                  </a:lnTo>
                  <a:lnTo>
                    <a:pt x="256" y="135"/>
                  </a:lnTo>
                  <a:lnTo>
                    <a:pt x="254" y="135"/>
                  </a:lnTo>
                  <a:lnTo>
                    <a:pt x="254" y="135"/>
                  </a:lnTo>
                  <a:lnTo>
                    <a:pt x="256" y="135"/>
                  </a:lnTo>
                  <a:lnTo>
                    <a:pt x="256" y="135"/>
                  </a:lnTo>
                  <a:lnTo>
                    <a:pt x="256" y="135"/>
                  </a:lnTo>
                  <a:lnTo>
                    <a:pt x="256" y="138"/>
                  </a:lnTo>
                  <a:lnTo>
                    <a:pt x="254" y="140"/>
                  </a:lnTo>
                  <a:lnTo>
                    <a:pt x="254" y="140"/>
                  </a:lnTo>
                  <a:lnTo>
                    <a:pt x="254" y="143"/>
                  </a:lnTo>
                  <a:lnTo>
                    <a:pt x="254" y="143"/>
                  </a:lnTo>
                  <a:lnTo>
                    <a:pt x="254" y="143"/>
                  </a:lnTo>
                  <a:lnTo>
                    <a:pt x="254" y="143"/>
                  </a:lnTo>
                  <a:lnTo>
                    <a:pt x="254" y="146"/>
                  </a:lnTo>
                  <a:lnTo>
                    <a:pt x="251" y="146"/>
                  </a:lnTo>
                  <a:lnTo>
                    <a:pt x="248" y="146"/>
                  </a:lnTo>
                  <a:lnTo>
                    <a:pt x="246" y="146"/>
                  </a:lnTo>
                  <a:lnTo>
                    <a:pt x="246" y="146"/>
                  </a:lnTo>
                  <a:lnTo>
                    <a:pt x="246" y="148"/>
                  </a:lnTo>
                  <a:lnTo>
                    <a:pt x="246" y="148"/>
                  </a:lnTo>
                  <a:lnTo>
                    <a:pt x="243" y="151"/>
                  </a:lnTo>
                  <a:lnTo>
                    <a:pt x="243" y="151"/>
                  </a:lnTo>
                  <a:lnTo>
                    <a:pt x="243" y="151"/>
                  </a:lnTo>
                  <a:lnTo>
                    <a:pt x="243" y="151"/>
                  </a:lnTo>
                  <a:lnTo>
                    <a:pt x="243" y="151"/>
                  </a:lnTo>
                  <a:lnTo>
                    <a:pt x="243" y="151"/>
                  </a:lnTo>
                  <a:lnTo>
                    <a:pt x="243" y="153"/>
                  </a:lnTo>
                  <a:lnTo>
                    <a:pt x="243" y="153"/>
                  </a:lnTo>
                  <a:lnTo>
                    <a:pt x="243" y="153"/>
                  </a:lnTo>
                  <a:lnTo>
                    <a:pt x="243" y="156"/>
                  </a:lnTo>
                  <a:lnTo>
                    <a:pt x="243" y="156"/>
                  </a:lnTo>
                  <a:lnTo>
                    <a:pt x="243" y="156"/>
                  </a:lnTo>
                  <a:lnTo>
                    <a:pt x="243" y="156"/>
                  </a:lnTo>
                  <a:lnTo>
                    <a:pt x="243" y="156"/>
                  </a:lnTo>
                  <a:lnTo>
                    <a:pt x="243" y="156"/>
                  </a:lnTo>
                  <a:lnTo>
                    <a:pt x="243" y="156"/>
                  </a:lnTo>
                  <a:lnTo>
                    <a:pt x="243" y="156"/>
                  </a:lnTo>
                  <a:lnTo>
                    <a:pt x="241" y="156"/>
                  </a:lnTo>
                  <a:lnTo>
                    <a:pt x="241" y="156"/>
                  </a:lnTo>
                  <a:lnTo>
                    <a:pt x="241" y="159"/>
                  </a:lnTo>
                  <a:lnTo>
                    <a:pt x="243" y="159"/>
                  </a:lnTo>
                  <a:lnTo>
                    <a:pt x="243" y="159"/>
                  </a:lnTo>
                  <a:lnTo>
                    <a:pt x="243" y="161"/>
                  </a:lnTo>
                  <a:lnTo>
                    <a:pt x="243" y="164"/>
                  </a:lnTo>
                  <a:lnTo>
                    <a:pt x="241" y="164"/>
                  </a:lnTo>
                  <a:lnTo>
                    <a:pt x="241" y="166"/>
                  </a:lnTo>
                  <a:lnTo>
                    <a:pt x="241" y="166"/>
                  </a:lnTo>
                  <a:lnTo>
                    <a:pt x="241" y="169"/>
                  </a:lnTo>
                  <a:lnTo>
                    <a:pt x="241" y="169"/>
                  </a:lnTo>
                  <a:lnTo>
                    <a:pt x="238" y="171"/>
                  </a:lnTo>
                  <a:lnTo>
                    <a:pt x="238" y="171"/>
                  </a:lnTo>
                  <a:lnTo>
                    <a:pt x="238" y="174"/>
                  </a:lnTo>
                  <a:lnTo>
                    <a:pt x="238" y="174"/>
                  </a:lnTo>
                  <a:lnTo>
                    <a:pt x="238" y="177"/>
                  </a:lnTo>
                  <a:lnTo>
                    <a:pt x="238" y="177"/>
                  </a:lnTo>
                  <a:lnTo>
                    <a:pt x="238" y="179"/>
                  </a:lnTo>
                  <a:lnTo>
                    <a:pt x="235" y="179"/>
                  </a:lnTo>
                  <a:lnTo>
                    <a:pt x="235" y="179"/>
                  </a:lnTo>
                  <a:lnTo>
                    <a:pt x="238" y="179"/>
                  </a:lnTo>
                  <a:lnTo>
                    <a:pt x="238" y="179"/>
                  </a:lnTo>
                  <a:lnTo>
                    <a:pt x="241" y="182"/>
                  </a:lnTo>
                  <a:lnTo>
                    <a:pt x="241" y="182"/>
                  </a:lnTo>
                  <a:lnTo>
                    <a:pt x="243" y="182"/>
                  </a:lnTo>
                  <a:lnTo>
                    <a:pt x="243" y="182"/>
                  </a:lnTo>
                  <a:lnTo>
                    <a:pt x="246" y="182"/>
                  </a:lnTo>
                  <a:lnTo>
                    <a:pt x="246" y="179"/>
                  </a:lnTo>
                  <a:lnTo>
                    <a:pt x="246" y="179"/>
                  </a:lnTo>
                  <a:lnTo>
                    <a:pt x="246" y="179"/>
                  </a:lnTo>
                  <a:lnTo>
                    <a:pt x="246" y="177"/>
                  </a:lnTo>
                  <a:lnTo>
                    <a:pt x="246" y="177"/>
                  </a:lnTo>
                  <a:lnTo>
                    <a:pt x="243" y="177"/>
                  </a:lnTo>
                  <a:lnTo>
                    <a:pt x="243" y="177"/>
                  </a:lnTo>
                  <a:lnTo>
                    <a:pt x="243" y="174"/>
                  </a:lnTo>
                  <a:lnTo>
                    <a:pt x="246" y="174"/>
                  </a:lnTo>
                  <a:lnTo>
                    <a:pt x="246" y="174"/>
                  </a:lnTo>
                  <a:lnTo>
                    <a:pt x="248" y="174"/>
                  </a:lnTo>
                  <a:lnTo>
                    <a:pt x="248" y="174"/>
                  </a:lnTo>
                  <a:lnTo>
                    <a:pt x="251" y="174"/>
                  </a:lnTo>
                  <a:lnTo>
                    <a:pt x="251" y="174"/>
                  </a:lnTo>
                  <a:lnTo>
                    <a:pt x="254" y="174"/>
                  </a:lnTo>
                  <a:lnTo>
                    <a:pt x="254" y="174"/>
                  </a:lnTo>
                  <a:lnTo>
                    <a:pt x="256" y="174"/>
                  </a:lnTo>
                  <a:lnTo>
                    <a:pt x="256" y="177"/>
                  </a:lnTo>
                  <a:lnTo>
                    <a:pt x="259" y="177"/>
                  </a:lnTo>
                  <a:lnTo>
                    <a:pt x="259" y="179"/>
                  </a:lnTo>
                  <a:lnTo>
                    <a:pt x="259" y="182"/>
                  </a:lnTo>
                  <a:lnTo>
                    <a:pt x="259" y="182"/>
                  </a:lnTo>
                  <a:lnTo>
                    <a:pt x="259" y="184"/>
                  </a:lnTo>
                  <a:lnTo>
                    <a:pt x="256" y="182"/>
                  </a:lnTo>
                  <a:lnTo>
                    <a:pt x="256" y="182"/>
                  </a:lnTo>
                  <a:lnTo>
                    <a:pt x="256" y="182"/>
                  </a:lnTo>
                  <a:lnTo>
                    <a:pt x="256" y="182"/>
                  </a:lnTo>
                  <a:lnTo>
                    <a:pt x="256" y="184"/>
                  </a:lnTo>
                  <a:lnTo>
                    <a:pt x="254" y="184"/>
                  </a:lnTo>
                  <a:lnTo>
                    <a:pt x="254" y="184"/>
                  </a:lnTo>
                  <a:lnTo>
                    <a:pt x="254" y="184"/>
                  </a:lnTo>
                  <a:lnTo>
                    <a:pt x="254" y="187"/>
                  </a:lnTo>
                  <a:lnTo>
                    <a:pt x="256" y="190"/>
                  </a:lnTo>
                  <a:lnTo>
                    <a:pt x="256" y="192"/>
                  </a:lnTo>
                  <a:lnTo>
                    <a:pt x="256" y="192"/>
                  </a:lnTo>
                  <a:lnTo>
                    <a:pt x="256" y="192"/>
                  </a:lnTo>
                  <a:lnTo>
                    <a:pt x="256" y="192"/>
                  </a:lnTo>
                  <a:lnTo>
                    <a:pt x="256" y="195"/>
                  </a:lnTo>
                  <a:lnTo>
                    <a:pt x="256" y="195"/>
                  </a:lnTo>
                  <a:lnTo>
                    <a:pt x="256" y="195"/>
                  </a:lnTo>
                  <a:lnTo>
                    <a:pt x="256" y="195"/>
                  </a:lnTo>
                  <a:lnTo>
                    <a:pt x="256" y="195"/>
                  </a:lnTo>
                  <a:lnTo>
                    <a:pt x="256" y="197"/>
                  </a:lnTo>
                  <a:lnTo>
                    <a:pt x="256" y="197"/>
                  </a:lnTo>
                  <a:lnTo>
                    <a:pt x="254" y="197"/>
                  </a:lnTo>
                  <a:lnTo>
                    <a:pt x="254" y="197"/>
                  </a:lnTo>
                  <a:lnTo>
                    <a:pt x="254" y="197"/>
                  </a:lnTo>
                  <a:lnTo>
                    <a:pt x="254" y="200"/>
                  </a:lnTo>
                  <a:lnTo>
                    <a:pt x="254" y="203"/>
                  </a:lnTo>
                  <a:lnTo>
                    <a:pt x="254" y="205"/>
                  </a:lnTo>
                  <a:lnTo>
                    <a:pt x="254" y="208"/>
                  </a:lnTo>
                  <a:lnTo>
                    <a:pt x="251" y="210"/>
                  </a:lnTo>
                  <a:lnTo>
                    <a:pt x="251" y="210"/>
                  </a:lnTo>
                  <a:lnTo>
                    <a:pt x="248" y="213"/>
                  </a:lnTo>
                  <a:lnTo>
                    <a:pt x="248" y="213"/>
                  </a:lnTo>
                  <a:lnTo>
                    <a:pt x="246" y="213"/>
                  </a:lnTo>
                  <a:lnTo>
                    <a:pt x="246" y="213"/>
                  </a:lnTo>
                  <a:lnTo>
                    <a:pt x="246" y="216"/>
                  </a:lnTo>
                  <a:lnTo>
                    <a:pt x="246" y="216"/>
                  </a:lnTo>
                  <a:lnTo>
                    <a:pt x="246" y="216"/>
                  </a:lnTo>
                  <a:lnTo>
                    <a:pt x="243" y="216"/>
                  </a:lnTo>
                  <a:lnTo>
                    <a:pt x="241" y="218"/>
                  </a:lnTo>
                  <a:lnTo>
                    <a:pt x="241" y="218"/>
                  </a:lnTo>
                  <a:lnTo>
                    <a:pt x="241" y="218"/>
                  </a:lnTo>
                  <a:lnTo>
                    <a:pt x="238" y="218"/>
                  </a:lnTo>
                  <a:lnTo>
                    <a:pt x="238" y="221"/>
                  </a:lnTo>
                  <a:lnTo>
                    <a:pt x="238" y="221"/>
                  </a:lnTo>
                  <a:lnTo>
                    <a:pt x="238" y="221"/>
                  </a:lnTo>
                  <a:lnTo>
                    <a:pt x="235" y="221"/>
                  </a:lnTo>
                  <a:lnTo>
                    <a:pt x="235" y="221"/>
                  </a:lnTo>
                  <a:lnTo>
                    <a:pt x="235" y="221"/>
                  </a:lnTo>
                  <a:lnTo>
                    <a:pt x="235" y="221"/>
                  </a:lnTo>
                  <a:lnTo>
                    <a:pt x="235" y="218"/>
                  </a:lnTo>
                  <a:lnTo>
                    <a:pt x="235" y="218"/>
                  </a:lnTo>
                  <a:lnTo>
                    <a:pt x="235" y="221"/>
                  </a:lnTo>
                  <a:lnTo>
                    <a:pt x="233" y="221"/>
                  </a:lnTo>
                  <a:lnTo>
                    <a:pt x="233" y="221"/>
                  </a:lnTo>
                  <a:lnTo>
                    <a:pt x="233" y="221"/>
                  </a:lnTo>
                  <a:lnTo>
                    <a:pt x="233" y="221"/>
                  </a:lnTo>
                  <a:lnTo>
                    <a:pt x="230" y="221"/>
                  </a:lnTo>
                  <a:lnTo>
                    <a:pt x="228" y="218"/>
                  </a:lnTo>
                  <a:lnTo>
                    <a:pt x="228" y="218"/>
                  </a:lnTo>
                  <a:lnTo>
                    <a:pt x="228" y="216"/>
                  </a:lnTo>
                  <a:lnTo>
                    <a:pt x="225" y="216"/>
                  </a:lnTo>
                  <a:lnTo>
                    <a:pt x="225" y="216"/>
                  </a:lnTo>
                  <a:lnTo>
                    <a:pt x="225" y="218"/>
                  </a:lnTo>
                  <a:lnTo>
                    <a:pt x="225" y="218"/>
                  </a:lnTo>
                  <a:lnTo>
                    <a:pt x="225" y="218"/>
                  </a:lnTo>
                  <a:lnTo>
                    <a:pt x="225" y="218"/>
                  </a:lnTo>
                  <a:lnTo>
                    <a:pt x="225" y="218"/>
                  </a:lnTo>
                  <a:lnTo>
                    <a:pt x="225" y="216"/>
                  </a:lnTo>
                  <a:lnTo>
                    <a:pt x="222" y="216"/>
                  </a:lnTo>
                  <a:lnTo>
                    <a:pt x="222" y="216"/>
                  </a:lnTo>
                  <a:lnTo>
                    <a:pt x="222" y="218"/>
                  </a:lnTo>
                  <a:lnTo>
                    <a:pt x="222" y="218"/>
                  </a:lnTo>
                  <a:lnTo>
                    <a:pt x="222" y="221"/>
                  </a:lnTo>
                  <a:lnTo>
                    <a:pt x="222" y="221"/>
                  </a:lnTo>
                  <a:lnTo>
                    <a:pt x="222" y="223"/>
                  </a:lnTo>
                  <a:lnTo>
                    <a:pt x="222" y="226"/>
                  </a:lnTo>
                  <a:lnTo>
                    <a:pt x="220" y="226"/>
                  </a:lnTo>
                  <a:lnTo>
                    <a:pt x="220" y="229"/>
                  </a:lnTo>
                  <a:lnTo>
                    <a:pt x="220" y="229"/>
                  </a:lnTo>
                  <a:lnTo>
                    <a:pt x="220" y="229"/>
                  </a:lnTo>
                  <a:lnTo>
                    <a:pt x="220" y="231"/>
                  </a:lnTo>
                  <a:lnTo>
                    <a:pt x="222" y="231"/>
                  </a:lnTo>
                  <a:lnTo>
                    <a:pt x="220" y="234"/>
                  </a:lnTo>
                  <a:lnTo>
                    <a:pt x="220" y="234"/>
                  </a:lnTo>
                  <a:lnTo>
                    <a:pt x="220" y="236"/>
                  </a:lnTo>
                  <a:lnTo>
                    <a:pt x="220" y="239"/>
                  </a:lnTo>
                  <a:lnTo>
                    <a:pt x="220" y="239"/>
                  </a:lnTo>
                  <a:lnTo>
                    <a:pt x="217" y="241"/>
                  </a:lnTo>
                  <a:lnTo>
                    <a:pt x="212" y="244"/>
                  </a:lnTo>
                  <a:lnTo>
                    <a:pt x="212" y="244"/>
                  </a:lnTo>
                  <a:lnTo>
                    <a:pt x="210" y="244"/>
                  </a:lnTo>
                  <a:lnTo>
                    <a:pt x="210" y="244"/>
                  </a:lnTo>
                  <a:lnTo>
                    <a:pt x="210" y="247"/>
                  </a:lnTo>
                  <a:lnTo>
                    <a:pt x="210" y="247"/>
                  </a:lnTo>
                  <a:lnTo>
                    <a:pt x="210" y="247"/>
                  </a:lnTo>
                  <a:lnTo>
                    <a:pt x="210" y="249"/>
                  </a:lnTo>
                  <a:lnTo>
                    <a:pt x="212" y="249"/>
                  </a:lnTo>
                  <a:lnTo>
                    <a:pt x="212" y="249"/>
                  </a:lnTo>
                  <a:lnTo>
                    <a:pt x="212" y="249"/>
                  </a:lnTo>
                  <a:lnTo>
                    <a:pt x="212" y="249"/>
                  </a:lnTo>
                  <a:lnTo>
                    <a:pt x="210" y="249"/>
                  </a:lnTo>
                  <a:lnTo>
                    <a:pt x="207" y="252"/>
                  </a:lnTo>
                  <a:lnTo>
                    <a:pt x="207" y="252"/>
                  </a:lnTo>
                  <a:lnTo>
                    <a:pt x="207" y="252"/>
                  </a:lnTo>
                  <a:lnTo>
                    <a:pt x="207" y="252"/>
                  </a:lnTo>
                  <a:lnTo>
                    <a:pt x="204" y="252"/>
                  </a:lnTo>
                  <a:lnTo>
                    <a:pt x="204" y="252"/>
                  </a:lnTo>
                  <a:lnTo>
                    <a:pt x="204" y="252"/>
                  </a:lnTo>
                  <a:lnTo>
                    <a:pt x="202" y="252"/>
                  </a:lnTo>
                  <a:lnTo>
                    <a:pt x="202" y="252"/>
                  </a:lnTo>
                  <a:lnTo>
                    <a:pt x="202" y="252"/>
                  </a:lnTo>
                  <a:lnTo>
                    <a:pt x="202" y="249"/>
                  </a:lnTo>
                  <a:lnTo>
                    <a:pt x="199" y="249"/>
                  </a:lnTo>
                  <a:lnTo>
                    <a:pt x="199" y="252"/>
                  </a:lnTo>
                  <a:lnTo>
                    <a:pt x="197" y="252"/>
                  </a:lnTo>
                  <a:lnTo>
                    <a:pt x="194" y="249"/>
                  </a:lnTo>
                  <a:lnTo>
                    <a:pt x="194" y="247"/>
                  </a:lnTo>
                  <a:lnTo>
                    <a:pt x="194" y="249"/>
                  </a:lnTo>
                  <a:lnTo>
                    <a:pt x="194" y="252"/>
                  </a:lnTo>
                  <a:lnTo>
                    <a:pt x="194" y="254"/>
                  </a:lnTo>
                  <a:lnTo>
                    <a:pt x="194" y="257"/>
                  </a:lnTo>
                  <a:lnTo>
                    <a:pt x="194" y="257"/>
                  </a:lnTo>
                  <a:lnTo>
                    <a:pt x="194" y="257"/>
                  </a:lnTo>
                  <a:lnTo>
                    <a:pt x="194" y="257"/>
                  </a:lnTo>
                  <a:lnTo>
                    <a:pt x="194" y="260"/>
                  </a:lnTo>
                  <a:lnTo>
                    <a:pt x="194" y="260"/>
                  </a:lnTo>
                  <a:lnTo>
                    <a:pt x="194" y="260"/>
                  </a:lnTo>
                  <a:lnTo>
                    <a:pt x="197" y="262"/>
                  </a:lnTo>
                  <a:lnTo>
                    <a:pt x="197" y="262"/>
                  </a:lnTo>
                  <a:lnTo>
                    <a:pt x="197" y="262"/>
                  </a:lnTo>
                  <a:lnTo>
                    <a:pt x="197" y="262"/>
                  </a:lnTo>
                  <a:lnTo>
                    <a:pt x="197" y="265"/>
                  </a:lnTo>
                  <a:lnTo>
                    <a:pt x="194" y="267"/>
                  </a:lnTo>
                  <a:lnTo>
                    <a:pt x="194" y="267"/>
                  </a:lnTo>
                  <a:lnTo>
                    <a:pt x="194" y="270"/>
                  </a:lnTo>
                  <a:lnTo>
                    <a:pt x="197" y="273"/>
                  </a:lnTo>
                  <a:lnTo>
                    <a:pt x="194" y="273"/>
                  </a:lnTo>
                  <a:lnTo>
                    <a:pt x="194" y="275"/>
                  </a:lnTo>
                  <a:lnTo>
                    <a:pt x="191" y="275"/>
                  </a:lnTo>
                  <a:lnTo>
                    <a:pt x="189" y="275"/>
                  </a:lnTo>
                  <a:lnTo>
                    <a:pt x="186" y="275"/>
                  </a:lnTo>
                  <a:lnTo>
                    <a:pt x="186" y="275"/>
                  </a:lnTo>
                  <a:lnTo>
                    <a:pt x="184" y="275"/>
                  </a:lnTo>
                  <a:lnTo>
                    <a:pt x="184" y="275"/>
                  </a:lnTo>
                  <a:lnTo>
                    <a:pt x="181" y="273"/>
                  </a:lnTo>
                  <a:lnTo>
                    <a:pt x="181" y="270"/>
                  </a:lnTo>
                  <a:lnTo>
                    <a:pt x="181" y="270"/>
                  </a:lnTo>
                  <a:lnTo>
                    <a:pt x="178" y="267"/>
                  </a:lnTo>
                  <a:lnTo>
                    <a:pt x="178" y="267"/>
                  </a:lnTo>
                  <a:lnTo>
                    <a:pt x="176" y="267"/>
                  </a:lnTo>
                  <a:lnTo>
                    <a:pt x="176" y="267"/>
                  </a:lnTo>
                  <a:lnTo>
                    <a:pt x="176" y="267"/>
                  </a:lnTo>
                  <a:lnTo>
                    <a:pt x="173" y="267"/>
                  </a:lnTo>
                  <a:lnTo>
                    <a:pt x="173" y="267"/>
                  </a:lnTo>
                  <a:lnTo>
                    <a:pt x="173" y="267"/>
                  </a:lnTo>
                  <a:lnTo>
                    <a:pt x="171" y="267"/>
                  </a:lnTo>
                  <a:lnTo>
                    <a:pt x="171" y="267"/>
                  </a:lnTo>
                  <a:lnTo>
                    <a:pt x="168" y="267"/>
                  </a:lnTo>
                  <a:lnTo>
                    <a:pt x="166" y="267"/>
                  </a:lnTo>
                  <a:lnTo>
                    <a:pt x="166" y="265"/>
                  </a:lnTo>
                  <a:lnTo>
                    <a:pt x="163" y="265"/>
                  </a:lnTo>
                  <a:lnTo>
                    <a:pt x="163" y="265"/>
                  </a:lnTo>
                  <a:lnTo>
                    <a:pt x="163" y="265"/>
                  </a:lnTo>
                  <a:lnTo>
                    <a:pt x="163" y="265"/>
                  </a:lnTo>
                  <a:lnTo>
                    <a:pt x="160" y="265"/>
                  </a:lnTo>
                  <a:lnTo>
                    <a:pt x="160" y="265"/>
                  </a:lnTo>
                  <a:lnTo>
                    <a:pt x="160" y="265"/>
                  </a:lnTo>
                  <a:lnTo>
                    <a:pt x="158" y="265"/>
                  </a:lnTo>
                  <a:lnTo>
                    <a:pt x="158" y="267"/>
                  </a:lnTo>
                  <a:lnTo>
                    <a:pt x="158" y="267"/>
                  </a:lnTo>
                  <a:lnTo>
                    <a:pt x="158" y="270"/>
                  </a:lnTo>
                  <a:lnTo>
                    <a:pt x="158" y="273"/>
                  </a:lnTo>
                  <a:lnTo>
                    <a:pt x="155" y="273"/>
                  </a:lnTo>
                  <a:lnTo>
                    <a:pt x="155" y="275"/>
                  </a:lnTo>
                  <a:lnTo>
                    <a:pt x="155" y="275"/>
                  </a:lnTo>
                  <a:lnTo>
                    <a:pt x="155" y="275"/>
                  </a:lnTo>
                  <a:lnTo>
                    <a:pt x="155" y="275"/>
                  </a:lnTo>
                  <a:lnTo>
                    <a:pt x="155" y="273"/>
                  </a:lnTo>
                  <a:lnTo>
                    <a:pt x="155" y="270"/>
                  </a:lnTo>
                  <a:lnTo>
                    <a:pt x="155" y="270"/>
                  </a:lnTo>
                  <a:lnTo>
                    <a:pt x="153" y="270"/>
                  </a:lnTo>
                  <a:lnTo>
                    <a:pt x="153" y="270"/>
                  </a:lnTo>
                  <a:lnTo>
                    <a:pt x="153" y="270"/>
                  </a:lnTo>
                  <a:lnTo>
                    <a:pt x="150" y="270"/>
                  </a:lnTo>
                  <a:lnTo>
                    <a:pt x="150" y="270"/>
                  </a:lnTo>
                  <a:lnTo>
                    <a:pt x="147" y="270"/>
                  </a:lnTo>
                  <a:lnTo>
                    <a:pt x="147" y="270"/>
                  </a:lnTo>
                  <a:lnTo>
                    <a:pt x="147" y="270"/>
                  </a:lnTo>
                  <a:lnTo>
                    <a:pt x="145" y="270"/>
                  </a:lnTo>
                  <a:lnTo>
                    <a:pt x="142" y="270"/>
                  </a:lnTo>
                  <a:lnTo>
                    <a:pt x="140" y="270"/>
                  </a:lnTo>
                  <a:lnTo>
                    <a:pt x="140" y="273"/>
                  </a:lnTo>
                  <a:lnTo>
                    <a:pt x="137" y="273"/>
                  </a:lnTo>
                  <a:lnTo>
                    <a:pt x="137" y="275"/>
                  </a:lnTo>
                  <a:lnTo>
                    <a:pt x="137" y="275"/>
                  </a:lnTo>
                  <a:lnTo>
                    <a:pt x="137" y="275"/>
                  </a:lnTo>
                  <a:lnTo>
                    <a:pt x="137" y="275"/>
                  </a:lnTo>
                  <a:lnTo>
                    <a:pt x="137" y="278"/>
                  </a:lnTo>
                  <a:lnTo>
                    <a:pt x="137" y="278"/>
                  </a:lnTo>
                  <a:lnTo>
                    <a:pt x="137" y="278"/>
                  </a:lnTo>
                  <a:lnTo>
                    <a:pt x="134" y="280"/>
                  </a:lnTo>
                  <a:lnTo>
                    <a:pt x="134" y="283"/>
                  </a:lnTo>
                  <a:lnTo>
                    <a:pt x="134" y="283"/>
                  </a:lnTo>
                  <a:lnTo>
                    <a:pt x="134" y="283"/>
                  </a:lnTo>
                  <a:lnTo>
                    <a:pt x="137" y="283"/>
                  </a:lnTo>
                  <a:lnTo>
                    <a:pt x="140" y="283"/>
                  </a:lnTo>
                  <a:lnTo>
                    <a:pt x="140" y="286"/>
                  </a:lnTo>
                  <a:lnTo>
                    <a:pt x="140" y="286"/>
                  </a:lnTo>
                  <a:lnTo>
                    <a:pt x="142" y="286"/>
                  </a:lnTo>
                  <a:lnTo>
                    <a:pt x="142" y="288"/>
                  </a:lnTo>
                  <a:lnTo>
                    <a:pt x="142" y="288"/>
                  </a:lnTo>
                  <a:lnTo>
                    <a:pt x="142" y="291"/>
                  </a:lnTo>
                  <a:lnTo>
                    <a:pt x="142" y="291"/>
                  </a:lnTo>
                  <a:lnTo>
                    <a:pt x="142" y="293"/>
                  </a:lnTo>
                  <a:lnTo>
                    <a:pt x="142" y="293"/>
                  </a:lnTo>
                  <a:lnTo>
                    <a:pt x="142" y="293"/>
                  </a:lnTo>
                  <a:lnTo>
                    <a:pt x="142" y="293"/>
                  </a:lnTo>
                  <a:lnTo>
                    <a:pt x="140" y="291"/>
                  </a:lnTo>
                  <a:lnTo>
                    <a:pt x="140" y="291"/>
                  </a:lnTo>
                  <a:lnTo>
                    <a:pt x="140" y="293"/>
                  </a:lnTo>
                  <a:lnTo>
                    <a:pt x="140" y="293"/>
                  </a:lnTo>
                  <a:lnTo>
                    <a:pt x="140" y="296"/>
                  </a:lnTo>
                  <a:lnTo>
                    <a:pt x="140" y="299"/>
                  </a:lnTo>
                  <a:lnTo>
                    <a:pt x="140" y="299"/>
                  </a:lnTo>
                  <a:lnTo>
                    <a:pt x="140" y="301"/>
                  </a:lnTo>
                  <a:lnTo>
                    <a:pt x="140" y="301"/>
                  </a:lnTo>
                  <a:lnTo>
                    <a:pt x="140" y="304"/>
                  </a:lnTo>
                  <a:lnTo>
                    <a:pt x="140" y="306"/>
                  </a:lnTo>
                  <a:lnTo>
                    <a:pt x="140" y="306"/>
                  </a:lnTo>
                  <a:lnTo>
                    <a:pt x="140" y="306"/>
                  </a:lnTo>
                  <a:lnTo>
                    <a:pt x="140" y="306"/>
                  </a:lnTo>
                  <a:lnTo>
                    <a:pt x="140" y="309"/>
                  </a:lnTo>
                  <a:lnTo>
                    <a:pt x="142" y="311"/>
                  </a:lnTo>
                  <a:lnTo>
                    <a:pt x="142" y="314"/>
                  </a:lnTo>
                  <a:lnTo>
                    <a:pt x="145" y="314"/>
                  </a:lnTo>
                  <a:lnTo>
                    <a:pt x="142" y="314"/>
                  </a:lnTo>
                  <a:lnTo>
                    <a:pt x="142" y="314"/>
                  </a:lnTo>
                  <a:lnTo>
                    <a:pt x="142" y="314"/>
                  </a:lnTo>
                  <a:lnTo>
                    <a:pt x="142" y="314"/>
                  </a:lnTo>
                  <a:lnTo>
                    <a:pt x="142" y="317"/>
                  </a:lnTo>
                  <a:lnTo>
                    <a:pt x="142" y="317"/>
                  </a:lnTo>
                  <a:lnTo>
                    <a:pt x="142" y="317"/>
                  </a:lnTo>
                  <a:lnTo>
                    <a:pt x="142" y="317"/>
                  </a:lnTo>
                  <a:lnTo>
                    <a:pt x="142" y="319"/>
                  </a:lnTo>
                  <a:lnTo>
                    <a:pt x="142" y="319"/>
                  </a:lnTo>
                  <a:lnTo>
                    <a:pt x="142" y="317"/>
                  </a:lnTo>
                  <a:lnTo>
                    <a:pt x="142" y="317"/>
                  </a:lnTo>
                  <a:lnTo>
                    <a:pt x="145" y="317"/>
                  </a:lnTo>
                  <a:lnTo>
                    <a:pt x="145" y="319"/>
                  </a:lnTo>
                  <a:lnTo>
                    <a:pt x="145" y="319"/>
                  </a:lnTo>
                  <a:lnTo>
                    <a:pt x="145" y="319"/>
                  </a:lnTo>
                  <a:lnTo>
                    <a:pt x="145" y="319"/>
                  </a:lnTo>
                  <a:lnTo>
                    <a:pt x="145" y="319"/>
                  </a:lnTo>
                  <a:lnTo>
                    <a:pt x="147" y="317"/>
                  </a:lnTo>
                  <a:lnTo>
                    <a:pt x="147" y="317"/>
                  </a:lnTo>
                  <a:lnTo>
                    <a:pt x="147" y="319"/>
                  </a:lnTo>
                  <a:lnTo>
                    <a:pt x="147" y="319"/>
                  </a:lnTo>
                  <a:lnTo>
                    <a:pt x="147" y="319"/>
                  </a:lnTo>
                  <a:lnTo>
                    <a:pt x="147" y="322"/>
                  </a:lnTo>
                  <a:lnTo>
                    <a:pt x="147" y="324"/>
                  </a:lnTo>
                  <a:lnTo>
                    <a:pt x="147" y="327"/>
                  </a:lnTo>
                  <a:lnTo>
                    <a:pt x="147" y="327"/>
                  </a:lnTo>
                  <a:lnTo>
                    <a:pt x="150" y="327"/>
                  </a:lnTo>
                  <a:lnTo>
                    <a:pt x="150" y="327"/>
                  </a:lnTo>
                  <a:lnTo>
                    <a:pt x="150" y="327"/>
                  </a:lnTo>
                  <a:lnTo>
                    <a:pt x="150" y="327"/>
                  </a:lnTo>
                  <a:lnTo>
                    <a:pt x="153" y="327"/>
                  </a:lnTo>
                  <a:lnTo>
                    <a:pt x="153" y="327"/>
                  </a:lnTo>
                  <a:lnTo>
                    <a:pt x="153" y="330"/>
                  </a:lnTo>
                  <a:lnTo>
                    <a:pt x="153" y="330"/>
                  </a:lnTo>
                  <a:lnTo>
                    <a:pt x="150" y="330"/>
                  </a:lnTo>
                  <a:lnTo>
                    <a:pt x="150" y="332"/>
                  </a:lnTo>
                  <a:lnTo>
                    <a:pt x="150" y="332"/>
                  </a:lnTo>
                  <a:lnTo>
                    <a:pt x="150" y="332"/>
                  </a:lnTo>
                  <a:lnTo>
                    <a:pt x="150" y="332"/>
                  </a:lnTo>
                  <a:lnTo>
                    <a:pt x="153" y="335"/>
                  </a:lnTo>
                  <a:lnTo>
                    <a:pt x="153" y="335"/>
                  </a:lnTo>
                  <a:lnTo>
                    <a:pt x="153" y="337"/>
                  </a:lnTo>
                  <a:lnTo>
                    <a:pt x="153" y="340"/>
                  </a:lnTo>
                  <a:lnTo>
                    <a:pt x="153" y="340"/>
                  </a:lnTo>
                  <a:lnTo>
                    <a:pt x="150" y="340"/>
                  </a:lnTo>
                  <a:lnTo>
                    <a:pt x="153" y="343"/>
                  </a:lnTo>
                  <a:lnTo>
                    <a:pt x="153" y="343"/>
                  </a:lnTo>
                  <a:lnTo>
                    <a:pt x="150" y="343"/>
                  </a:lnTo>
                  <a:lnTo>
                    <a:pt x="150" y="343"/>
                  </a:lnTo>
                  <a:lnTo>
                    <a:pt x="147" y="345"/>
                  </a:lnTo>
                  <a:lnTo>
                    <a:pt x="147" y="345"/>
                  </a:lnTo>
                  <a:lnTo>
                    <a:pt x="147" y="345"/>
                  </a:lnTo>
                  <a:lnTo>
                    <a:pt x="147" y="348"/>
                  </a:lnTo>
                  <a:lnTo>
                    <a:pt x="147" y="350"/>
                  </a:lnTo>
                  <a:lnTo>
                    <a:pt x="147" y="350"/>
                  </a:lnTo>
                  <a:lnTo>
                    <a:pt x="147" y="353"/>
                  </a:lnTo>
                  <a:lnTo>
                    <a:pt x="147" y="353"/>
                  </a:lnTo>
                  <a:lnTo>
                    <a:pt x="147" y="353"/>
                  </a:lnTo>
                  <a:lnTo>
                    <a:pt x="147" y="356"/>
                  </a:lnTo>
                  <a:lnTo>
                    <a:pt x="145" y="358"/>
                  </a:lnTo>
                  <a:lnTo>
                    <a:pt x="145" y="361"/>
                  </a:lnTo>
                  <a:lnTo>
                    <a:pt x="145" y="361"/>
                  </a:lnTo>
                  <a:lnTo>
                    <a:pt x="147" y="361"/>
                  </a:lnTo>
                  <a:lnTo>
                    <a:pt x="147" y="361"/>
                  </a:lnTo>
                  <a:lnTo>
                    <a:pt x="147" y="361"/>
                  </a:lnTo>
                  <a:lnTo>
                    <a:pt x="147" y="363"/>
                  </a:lnTo>
                  <a:lnTo>
                    <a:pt x="147" y="363"/>
                  </a:lnTo>
                  <a:lnTo>
                    <a:pt x="150" y="366"/>
                  </a:lnTo>
                  <a:lnTo>
                    <a:pt x="150" y="369"/>
                  </a:lnTo>
                  <a:lnTo>
                    <a:pt x="147" y="369"/>
                  </a:lnTo>
                  <a:lnTo>
                    <a:pt x="147" y="369"/>
                  </a:lnTo>
                  <a:lnTo>
                    <a:pt x="147" y="366"/>
                  </a:lnTo>
                  <a:lnTo>
                    <a:pt x="147" y="369"/>
                  </a:lnTo>
                  <a:lnTo>
                    <a:pt x="147" y="369"/>
                  </a:lnTo>
                  <a:lnTo>
                    <a:pt x="147" y="371"/>
                  </a:lnTo>
                  <a:lnTo>
                    <a:pt x="150" y="374"/>
                  </a:lnTo>
                  <a:lnTo>
                    <a:pt x="150" y="374"/>
                  </a:lnTo>
                  <a:lnTo>
                    <a:pt x="153" y="376"/>
                  </a:lnTo>
                  <a:lnTo>
                    <a:pt x="153" y="376"/>
                  </a:lnTo>
                  <a:lnTo>
                    <a:pt x="153" y="376"/>
                  </a:lnTo>
                  <a:lnTo>
                    <a:pt x="153" y="376"/>
                  </a:lnTo>
                  <a:lnTo>
                    <a:pt x="150" y="376"/>
                  </a:lnTo>
                  <a:lnTo>
                    <a:pt x="150" y="376"/>
                  </a:lnTo>
                  <a:lnTo>
                    <a:pt x="150" y="376"/>
                  </a:lnTo>
                  <a:lnTo>
                    <a:pt x="150" y="374"/>
                  </a:lnTo>
                  <a:lnTo>
                    <a:pt x="150" y="374"/>
                  </a:lnTo>
                  <a:lnTo>
                    <a:pt x="147" y="374"/>
                  </a:lnTo>
                  <a:lnTo>
                    <a:pt x="147" y="374"/>
                  </a:lnTo>
                  <a:lnTo>
                    <a:pt x="145" y="374"/>
                  </a:lnTo>
                  <a:lnTo>
                    <a:pt x="145" y="374"/>
                  </a:lnTo>
                  <a:lnTo>
                    <a:pt x="142" y="374"/>
                  </a:lnTo>
                  <a:lnTo>
                    <a:pt x="142" y="376"/>
                  </a:lnTo>
                  <a:lnTo>
                    <a:pt x="142" y="379"/>
                  </a:lnTo>
                  <a:lnTo>
                    <a:pt x="140" y="379"/>
                  </a:lnTo>
                  <a:lnTo>
                    <a:pt x="140" y="379"/>
                  </a:lnTo>
                  <a:lnTo>
                    <a:pt x="137" y="376"/>
                  </a:lnTo>
                  <a:lnTo>
                    <a:pt x="137" y="376"/>
                  </a:lnTo>
                  <a:lnTo>
                    <a:pt x="137" y="376"/>
                  </a:lnTo>
                  <a:lnTo>
                    <a:pt x="134" y="376"/>
                  </a:lnTo>
                  <a:lnTo>
                    <a:pt x="134" y="379"/>
                  </a:lnTo>
                  <a:lnTo>
                    <a:pt x="132" y="379"/>
                  </a:lnTo>
                  <a:lnTo>
                    <a:pt x="132" y="379"/>
                  </a:lnTo>
                  <a:lnTo>
                    <a:pt x="132" y="379"/>
                  </a:lnTo>
                  <a:lnTo>
                    <a:pt x="132" y="381"/>
                  </a:lnTo>
                  <a:lnTo>
                    <a:pt x="132" y="381"/>
                  </a:lnTo>
                  <a:lnTo>
                    <a:pt x="132" y="381"/>
                  </a:lnTo>
                  <a:lnTo>
                    <a:pt x="132" y="381"/>
                  </a:lnTo>
                  <a:lnTo>
                    <a:pt x="132" y="381"/>
                  </a:lnTo>
                  <a:lnTo>
                    <a:pt x="132" y="384"/>
                  </a:lnTo>
                  <a:lnTo>
                    <a:pt x="132" y="387"/>
                  </a:lnTo>
                  <a:lnTo>
                    <a:pt x="129" y="387"/>
                  </a:lnTo>
                  <a:lnTo>
                    <a:pt x="129" y="389"/>
                  </a:lnTo>
                  <a:lnTo>
                    <a:pt x="129" y="389"/>
                  </a:lnTo>
                  <a:lnTo>
                    <a:pt x="127" y="389"/>
                  </a:lnTo>
                  <a:lnTo>
                    <a:pt x="127" y="389"/>
                  </a:lnTo>
                  <a:lnTo>
                    <a:pt x="127" y="392"/>
                  </a:lnTo>
                  <a:lnTo>
                    <a:pt x="124" y="394"/>
                  </a:lnTo>
                  <a:lnTo>
                    <a:pt x="124" y="394"/>
                  </a:lnTo>
                  <a:lnTo>
                    <a:pt x="122" y="397"/>
                  </a:lnTo>
                  <a:lnTo>
                    <a:pt x="122" y="397"/>
                  </a:lnTo>
                  <a:lnTo>
                    <a:pt x="122" y="397"/>
                  </a:lnTo>
                  <a:lnTo>
                    <a:pt x="119" y="394"/>
                  </a:lnTo>
                  <a:lnTo>
                    <a:pt x="119" y="394"/>
                  </a:lnTo>
                  <a:lnTo>
                    <a:pt x="119" y="394"/>
                  </a:lnTo>
                  <a:lnTo>
                    <a:pt x="119" y="397"/>
                  </a:lnTo>
                  <a:lnTo>
                    <a:pt x="119" y="397"/>
                  </a:lnTo>
                  <a:lnTo>
                    <a:pt x="116" y="397"/>
                  </a:lnTo>
                  <a:lnTo>
                    <a:pt x="116" y="394"/>
                  </a:lnTo>
                  <a:lnTo>
                    <a:pt x="116" y="394"/>
                  </a:lnTo>
                  <a:lnTo>
                    <a:pt x="116" y="394"/>
                  </a:lnTo>
                  <a:lnTo>
                    <a:pt x="116" y="394"/>
                  </a:lnTo>
                  <a:lnTo>
                    <a:pt x="116" y="394"/>
                  </a:lnTo>
                  <a:lnTo>
                    <a:pt x="116" y="394"/>
                  </a:lnTo>
                  <a:lnTo>
                    <a:pt x="116" y="394"/>
                  </a:lnTo>
                  <a:lnTo>
                    <a:pt x="116" y="394"/>
                  </a:lnTo>
                  <a:lnTo>
                    <a:pt x="116" y="394"/>
                  </a:lnTo>
                  <a:lnTo>
                    <a:pt x="116" y="394"/>
                  </a:lnTo>
                  <a:lnTo>
                    <a:pt x="116" y="394"/>
                  </a:lnTo>
                  <a:lnTo>
                    <a:pt x="116" y="392"/>
                  </a:lnTo>
                  <a:lnTo>
                    <a:pt x="119" y="392"/>
                  </a:lnTo>
                  <a:lnTo>
                    <a:pt x="119" y="392"/>
                  </a:lnTo>
                  <a:lnTo>
                    <a:pt x="119" y="392"/>
                  </a:lnTo>
                  <a:lnTo>
                    <a:pt x="119" y="389"/>
                  </a:lnTo>
                  <a:lnTo>
                    <a:pt x="119" y="389"/>
                  </a:lnTo>
                  <a:lnTo>
                    <a:pt x="119" y="387"/>
                  </a:lnTo>
                  <a:lnTo>
                    <a:pt x="119" y="387"/>
                  </a:lnTo>
                  <a:lnTo>
                    <a:pt x="119" y="384"/>
                  </a:lnTo>
                  <a:lnTo>
                    <a:pt x="119" y="384"/>
                  </a:lnTo>
                  <a:lnTo>
                    <a:pt x="119" y="384"/>
                  </a:lnTo>
                  <a:lnTo>
                    <a:pt x="119" y="384"/>
                  </a:lnTo>
                  <a:lnTo>
                    <a:pt x="122" y="381"/>
                  </a:lnTo>
                  <a:lnTo>
                    <a:pt x="122" y="381"/>
                  </a:lnTo>
                  <a:lnTo>
                    <a:pt x="124" y="381"/>
                  </a:lnTo>
                  <a:lnTo>
                    <a:pt x="124" y="384"/>
                  </a:lnTo>
                  <a:lnTo>
                    <a:pt x="122" y="384"/>
                  </a:lnTo>
                  <a:lnTo>
                    <a:pt x="124" y="384"/>
                  </a:lnTo>
                  <a:lnTo>
                    <a:pt x="124" y="384"/>
                  </a:lnTo>
                  <a:lnTo>
                    <a:pt x="127" y="381"/>
                  </a:lnTo>
                  <a:lnTo>
                    <a:pt x="127" y="381"/>
                  </a:lnTo>
                  <a:lnTo>
                    <a:pt x="127" y="379"/>
                  </a:lnTo>
                  <a:lnTo>
                    <a:pt x="124" y="376"/>
                  </a:lnTo>
                  <a:lnTo>
                    <a:pt x="122" y="376"/>
                  </a:lnTo>
                  <a:lnTo>
                    <a:pt x="122" y="379"/>
                  </a:lnTo>
                  <a:lnTo>
                    <a:pt x="119" y="381"/>
                  </a:lnTo>
                  <a:lnTo>
                    <a:pt x="119" y="379"/>
                  </a:lnTo>
                  <a:lnTo>
                    <a:pt x="116" y="379"/>
                  </a:lnTo>
                  <a:lnTo>
                    <a:pt x="116" y="376"/>
                  </a:lnTo>
                  <a:lnTo>
                    <a:pt x="119" y="374"/>
                  </a:lnTo>
                  <a:lnTo>
                    <a:pt x="116" y="374"/>
                  </a:lnTo>
                  <a:lnTo>
                    <a:pt x="116" y="374"/>
                  </a:lnTo>
                  <a:lnTo>
                    <a:pt x="116" y="376"/>
                  </a:lnTo>
                  <a:lnTo>
                    <a:pt x="116" y="376"/>
                  </a:lnTo>
                  <a:lnTo>
                    <a:pt x="114" y="376"/>
                  </a:lnTo>
                  <a:lnTo>
                    <a:pt x="111" y="374"/>
                  </a:lnTo>
                  <a:lnTo>
                    <a:pt x="109" y="374"/>
                  </a:lnTo>
                  <a:lnTo>
                    <a:pt x="109" y="376"/>
                  </a:lnTo>
                  <a:lnTo>
                    <a:pt x="109" y="376"/>
                  </a:lnTo>
                  <a:lnTo>
                    <a:pt x="109" y="374"/>
                  </a:lnTo>
                  <a:lnTo>
                    <a:pt x="109" y="374"/>
                  </a:lnTo>
                  <a:lnTo>
                    <a:pt x="109" y="374"/>
                  </a:lnTo>
                  <a:lnTo>
                    <a:pt x="106" y="374"/>
                  </a:lnTo>
                  <a:lnTo>
                    <a:pt x="106" y="371"/>
                  </a:lnTo>
                  <a:lnTo>
                    <a:pt x="103" y="369"/>
                  </a:lnTo>
                  <a:lnTo>
                    <a:pt x="101" y="366"/>
                  </a:lnTo>
                  <a:lnTo>
                    <a:pt x="101" y="363"/>
                  </a:lnTo>
                  <a:lnTo>
                    <a:pt x="103" y="363"/>
                  </a:lnTo>
                  <a:lnTo>
                    <a:pt x="103" y="363"/>
                  </a:lnTo>
                  <a:lnTo>
                    <a:pt x="103" y="363"/>
                  </a:lnTo>
                  <a:lnTo>
                    <a:pt x="103" y="361"/>
                  </a:lnTo>
                  <a:lnTo>
                    <a:pt x="103" y="361"/>
                  </a:lnTo>
                  <a:lnTo>
                    <a:pt x="103" y="361"/>
                  </a:lnTo>
                  <a:lnTo>
                    <a:pt x="103" y="361"/>
                  </a:lnTo>
                  <a:lnTo>
                    <a:pt x="101" y="361"/>
                  </a:lnTo>
                  <a:lnTo>
                    <a:pt x="103" y="361"/>
                  </a:lnTo>
                  <a:lnTo>
                    <a:pt x="103" y="361"/>
                  </a:lnTo>
                  <a:lnTo>
                    <a:pt x="103" y="361"/>
                  </a:lnTo>
                  <a:lnTo>
                    <a:pt x="103" y="358"/>
                  </a:lnTo>
                  <a:lnTo>
                    <a:pt x="103" y="358"/>
                  </a:lnTo>
                  <a:lnTo>
                    <a:pt x="103" y="358"/>
                  </a:lnTo>
                  <a:lnTo>
                    <a:pt x="103" y="358"/>
                  </a:lnTo>
                  <a:lnTo>
                    <a:pt x="101" y="358"/>
                  </a:lnTo>
                  <a:lnTo>
                    <a:pt x="101" y="358"/>
                  </a:lnTo>
                  <a:lnTo>
                    <a:pt x="101" y="358"/>
                  </a:lnTo>
                  <a:lnTo>
                    <a:pt x="103" y="358"/>
                  </a:lnTo>
                  <a:lnTo>
                    <a:pt x="103" y="358"/>
                  </a:lnTo>
                  <a:lnTo>
                    <a:pt x="103" y="358"/>
                  </a:lnTo>
                  <a:lnTo>
                    <a:pt x="103" y="358"/>
                  </a:lnTo>
                  <a:lnTo>
                    <a:pt x="103" y="358"/>
                  </a:lnTo>
                  <a:lnTo>
                    <a:pt x="103" y="358"/>
                  </a:lnTo>
                  <a:lnTo>
                    <a:pt x="103" y="358"/>
                  </a:lnTo>
                  <a:lnTo>
                    <a:pt x="103" y="358"/>
                  </a:lnTo>
                  <a:lnTo>
                    <a:pt x="103" y="356"/>
                  </a:lnTo>
                  <a:lnTo>
                    <a:pt x="101" y="356"/>
                  </a:lnTo>
                  <a:lnTo>
                    <a:pt x="101" y="356"/>
                  </a:lnTo>
                  <a:lnTo>
                    <a:pt x="98" y="358"/>
                  </a:lnTo>
                  <a:lnTo>
                    <a:pt x="96" y="358"/>
                  </a:lnTo>
                  <a:lnTo>
                    <a:pt x="96" y="358"/>
                  </a:lnTo>
                  <a:lnTo>
                    <a:pt x="93" y="361"/>
                  </a:lnTo>
                  <a:lnTo>
                    <a:pt x="93" y="361"/>
                  </a:lnTo>
                  <a:lnTo>
                    <a:pt x="93" y="361"/>
                  </a:lnTo>
                  <a:lnTo>
                    <a:pt x="93" y="363"/>
                  </a:lnTo>
                  <a:lnTo>
                    <a:pt x="93" y="363"/>
                  </a:lnTo>
                  <a:lnTo>
                    <a:pt x="96" y="366"/>
                  </a:lnTo>
                  <a:lnTo>
                    <a:pt x="96" y="369"/>
                  </a:lnTo>
                  <a:lnTo>
                    <a:pt x="96" y="371"/>
                  </a:lnTo>
                  <a:lnTo>
                    <a:pt x="96" y="371"/>
                  </a:lnTo>
                  <a:lnTo>
                    <a:pt x="93" y="374"/>
                  </a:lnTo>
                  <a:lnTo>
                    <a:pt x="93" y="374"/>
                  </a:lnTo>
                  <a:lnTo>
                    <a:pt x="93" y="374"/>
                  </a:lnTo>
                  <a:lnTo>
                    <a:pt x="93" y="374"/>
                  </a:lnTo>
                  <a:lnTo>
                    <a:pt x="93" y="374"/>
                  </a:lnTo>
                  <a:lnTo>
                    <a:pt x="93" y="374"/>
                  </a:lnTo>
                  <a:lnTo>
                    <a:pt x="90" y="374"/>
                  </a:lnTo>
                  <a:lnTo>
                    <a:pt x="90" y="376"/>
                  </a:lnTo>
                  <a:lnTo>
                    <a:pt x="90" y="376"/>
                  </a:lnTo>
                  <a:lnTo>
                    <a:pt x="88" y="374"/>
                  </a:lnTo>
                  <a:lnTo>
                    <a:pt x="88" y="374"/>
                  </a:lnTo>
                  <a:lnTo>
                    <a:pt x="85" y="371"/>
                  </a:lnTo>
                  <a:lnTo>
                    <a:pt x="85" y="371"/>
                  </a:lnTo>
                  <a:lnTo>
                    <a:pt x="83" y="366"/>
                  </a:lnTo>
                  <a:lnTo>
                    <a:pt x="83" y="366"/>
                  </a:lnTo>
                  <a:lnTo>
                    <a:pt x="80" y="366"/>
                  </a:lnTo>
                  <a:lnTo>
                    <a:pt x="80" y="366"/>
                  </a:lnTo>
                  <a:lnTo>
                    <a:pt x="80" y="366"/>
                  </a:lnTo>
                  <a:lnTo>
                    <a:pt x="80" y="366"/>
                  </a:lnTo>
                  <a:lnTo>
                    <a:pt x="80" y="363"/>
                  </a:lnTo>
                  <a:lnTo>
                    <a:pt x="80" y="363"/>
                  </a:lnTo>
                  <a:lnTo>
                    <a:pt x="78" y="363"/>
                  </a:lnTo>
                  <a:lnTo>
                    <a:pt x="78" y="363"/>
                  </a:lnTo>
                  <a:lnTo>
                    <a:pt x="75" y="363"/>
                  </a:lnTo>
                  <a:lnTo>
                    <a:pt x="75" y="363"/>
                  </a:lnTo>
                  <a:lnTo>
                    <a:pt x="75" y="363"/>
                  </a:lnTo>
                  <a:lnTo>
                    <a:pt x="72" y="363"/>
                  </a:lnTo>
                  <a:lnTo>
                    <a:pt x="72" y="363"/>
                  </a:lnTo>
                  <a:lnTo>
                    <a:pt x="72" y="361"/>
                  </a:lnTo>
                  <a:lnTo>
                    <a:pt x="70" y="358"/>
                  </a:lnTo>
                  <a:lnTo>
                    <a:pt x="70" y="358"/>
                  </a:lnTo>
                  <a:lnTo>
                    <a:pt x="67" y="356"/>
                  </a:lnTo>
                  <a:lnTo>
                    <a:pt x="67" y="353"/>
                  </a:lnTo>
                  <a:lnTo>
                    <a:pt x="67" y="353"/>
                  </a:lnTo>
                  <a:lnTo>
                    <a:pt x="67" y="350"/>
                  </a:lnTo>
                  <a:lnTo>
                    <a:pt x="65" y="348"/>
                  </a:lnTo>
                  <a:lnTo>
                    <a:pt x="67" y="345"/>
                  </a:lnTo>
                  <a:lnTo>
                    <a:pt x="67" y="343"/>
                  </a:lnTo>
                  <a:lnTo>
                    <a:pt x="70" y="343"/>
                  </a:lnTo>
                  <a:lnTo>
                    <a:pt x="72" y="340"/>
                  </a:lnTo>
                  <a:lnTo>
                    <a:pt x="75" y="337"/>
                  </a:lnTo>
                  <a:lnTo>
                    <a:pt x="78" y="337"/>
                  </a:lnTo>
                  <a:lnTo>
                    <a:pt x="78" y="335"/>
                  </a:lnTo>
                  <a:lnTo>
                    <a:pt x="78" y="335"/>
                  </a:lnTo>
                  <a:lnTo>
                    <a:pt x="80" y="332"/>
                  </a:lnTo>
                  <a:lnTo>
                    <a:pt x="80" y="332"/>
                  </a:lnTo>
                  <a:lnTo>
                    <a:pt x="80" y="332"/>
                  </a:lnTo>
                  <a:lnTo>
                    <a:pt x="78" y="332"/>
                  </a:lnTo>
                  <a:lnTo>
                    <a:pt x="75" y="332"/>
                  </a:lnTo>
                  <a:lnTo>
                    <a:pt x="75" y="332"/>
                  </a:lnTo>
                  <a:lnTo>
                    <a:pt x="75" y="332"/>
                  </a:lnTo>
                  <a:lnTo>
                    <a:pt x="72" y="332"/>
                  </a:lnTo>
                  <a:lnTo>
                    <a:pt x="72" y="330"/>
                  </a:lnTo>
                  <a:lnTo>
                    <a:pt x="70" y="327"/>
                  </a:lnTo>
                  <a:lnTo>
                    <a:pt x="70" y="322"/>
                  </a:lnTo>
                  <a:lnTo>
                    <a:pt x="70" y="322"/>
                  </a:lnTo>
                  <a:lnTo>
                    <a:pt x="67" y="319"/>
                  </a:lnTo>
                  <a:lnTo>
                    <a:pt x="70" y="317"/>
                  </a:lnTo>
                  <a:lnTo>
                    <a:pt x="70" y="317"/>
                  </a:lnTo>
                  <a:lnTo>
                    <a:pt x="67" y="317"/>
                  </a:lnTo>
                  <a:lnTo>
                    <a:pt x="67" y="317"/>
                  </a:lnTo>
                  <a:lnTo>
                    <a:pt x="67" y="314"/>
                  </a:lnTo>
                  <a:lnTo>
                    <a:pt x="65" y="314"/>
                  </a:lnTo>
                  <a:lnTo>
                    <a:pt x="65" y="314"/>
                  </a:lnTo>
                  <a:lnTo>
                    <a:pt x="65" y="311"/>
                  </a:lnTo>
                  <a:lnTo>
                    <a:pt x="65" y="311"/>
                  </a:lnTo>
                  <a:lnTo>
                    <a:pt x="65" y="309"/>
                  </a:lnTo>
                  <a:lnTo>
                    <a:pt x="65" y="306"/>
                  </a:lnTo>
                  <a:lnTo>
                    <a:pt x="65" y="304"/>
                  </a:lnTo>
                  <a:lnTo>
                    <a:pt x="65" y="301"/>
                  </a:lnTo>
                  <a:lnTo>
                    <a:pt x="62" y="296"/>
                  </a:lnTo>
                  <a:lnTo>
                    <a:pt x="57" y="291"/>
                  </a:lnTo>
                  <a:lnTo>
                    <a:pt x="54" y="288"/>
                  </a:lnTo>
                  <a:lnTo>
                    <a:pt x="52" y="288"/>
                  </a:lnTo>
                  <a:lnTo>
                    <a:pt x="49" y="286"/>
                  </a:lnTo>
                  <a:lnTo>
                    <a:pt x="46" y="286"/>
                  </a:lnTo>
                  <a:lnTo>
                    <a:pt x="44" y="286"/>
                  </a:lnTo>
                  <a:lnTo>
                    <a:pt x="41" y="286"/>
                  </a:lnTo>
                  <a:lnTo>
                    <a:pt x="36" y="288"/>
                  </a:lnTo>
                  <a:lnTo>
                    <a:pt x="34" y="291"/>
                  </a:lnTo>
                  <a:lnTo>
                    <a:pt x="31" y="291"/>
                  </a:lnTo>
                  <a:lnTo>
                    <a:pt x="28" y="293"/>
                  </a:lnTo>
                  <a:lnTo>
                    <a:pt x="26" y="293"/>
                  </a:lnTo>
                  <a:lnTo>
                    <a:pt x="23" y="296"/>
                  </a:lnTo>
                  <a:lnTo>
                    <a:pt x="21" y="296"/>
                  </a:lnTo>
                  <a:lnTo>
                    <a:pt x="13" y="296"/>
                  </a:lnTo>
                  <a:lnTo>
                    <a:pt x="13" y="296"/>
                  </a:lnTo>
                  <a:lnTo>
                    <a:pt x="13" y="296"/>
                  </a:lnTo>
                  <a:lnTo>
                    <a:pt x="10" y="293"/>
                  </a:lnTo>
                  <a:lnTo>
                    <a:pt x="10" y="291"/>
                  </a:lnTo>
                  <a:lnTo>
                    <a:pt x="8" y="288"/>
                  </a:lnTo>
                  <a:lnTo>
                    <a:pt x="8" y="288"/>
                  </a:lnTo>
                  <a:lnTo>
                    <a:pt x="5" y="288"/>
                  </a:lnTo>
                  <a:lnTo>
                    <a:pt x="5" y="286"/>
                  </a:lnTo>
                  <a:lnTo>
                    <a:pt x="2" y="283"/>
                  </a:lnTo>
                  <a:lnTo>
                    <a:pt x="0" y="280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79" name="Freeform 119"/>
            <p:cNvSpPr>
              <a:spLocks/>
            </p:cNvSpPr>
            <p:nvPr/>
          </p:nvSpPr>
          <p:spPr bwMode="auto">
            <a:xfrm>
              <a:off x="782" y="3061"/>
              <a:ext cx="267" cy="345"/>
            </a:xfrm>
            <a:custGeom>
              <a:avLst/>
              <a:gdLst>
                <a:gd name="T0" fmla="*/ 3 w 267"/>
                <a:gd name="T1" fmla="*/ 140 h 345"/>
                <a:gd name="T2" fmla="*/ 8 w 267"/>
                <a:gd name="T3" fmla="*/ 125 h 345"/>
                <a:gd name="T4" fmla="*/ 21 w 267"/>
                <a:gd name="T5" fmla="*/ 112 h 345"/>
                <a:gd name="T6" fmla="*/ 34 w 267"/>
                <a:gd name="T7" fmla="*/ 107 h 345"/>
                <a:gd name="T8" fmla="*/ 36 w 267"/>
                <a:gd name="T9" fmla="*/ 99 h 345"/>
                <a:gd name="T10" fmla="*/ 54 w 267"/>
                <a:gd name="T11" fmla="*/ 96 h 345"/>
                <a:gd name="T12" fmla="*/ 65 w 267"/>
                <a:gd name="T13" fmla="*/ 104 h 345"/>
                <a:gd name="T14" fmla="*/ 73 w 267"/>
                <a:gd name="T15" fmla="*/ 86 h 345"/>
                <a:gd name="T16" fmla="*/ 80 w 267"/>
                <a:gd name="T17" fmla="*/ 83 h 345"/>
                <a:gd name="T18" fmla="*/ 88 w 267"/>
                <a:gd name="T19" fmla="*/ 70 h 345"/>
                <a:gd name="T20" fmla="*/ 101 w 267"/>
                <a:gd name="T21" fmla="*/ 60 h 345"/>
                <a:gd name="T22" fmla="*/ 119 w 267"/>
                <a:gd name="T23" fmla="*/ 55 h 345"/>
                <a:gd name="T24" fmla="*/ 137 w 267"/>
                <a:gd name="T25" fmla="*/ 52 h 345"/>
                <a:gd name="T26" fmla="*/ 145 w 267"/>
                <a:gd name="T27" fmla="*/ 39 h 345"/>
                <a:gd name="T28" fmla="*/ 161 w 267"/>
                <a:gd name="T29" fmla="*/ 34 h 345"/>
                <a:gd name="T30" fmla="*/ 173 w 267"/>
                <a:gd name="T31" fmla="*/ 26 h 345"/>
                <a:gd name="T32" fmla="*/ 181 w 267"/>
                <a:gd name="T33" fmla="*/ 16 h 345"/>
                <a:gd name="T34" fmla="*/ 184 w 267"/>
                <a:gd name="T35" fmla="*/ 0 h 345"/>
                <a:gd name="T36" fmla="*/ 199 w 267"/>
                <a:gd name="T37" fmla="*/ 13 h 345"/>
                <a:gd name="T38" fmla="*/ 212 w 267"/>
                <a:gd name="T39" fmla="*/ 37 h 345"/>
                <a:gd name="T40" fmla="*/ 225 w 267"/>
                <a:gd name="T41" fmla="*/ 57 h 345"/>
                <a:gd name="T42" fmla="*/ 218 w 267"/>
                <a:gd name="T43" fmla="*/ 70 h 345"/>
                <a:gd name="T44" fmla="*/ 207 w 267"/>
                <a:gd name="T45" fmla="*/ 81 h 345"/>
                <a:gd name="T46" fmla="*/ 207 w 267"/>
                <a:gd name="T47" fmla="*/ 94 h 345"/>
                <a:gd name="T48" fmla="*/ 218 w 267"/>
                <a:gd name="T49" fmla="*/ 104 h 345"/>
                <a:gd name="T50" fmla="*/ 220 w 267"/>
                <a:gd name="T51" fmla="*/ 117 h 345"/>
                <a:gd name="T52" fmla="*/ 215 w 267"/>
                <a:gd name="T53" fmla="*/ 125 h 345"/>
                <a:gd name="T54" fmla="*/ 199 w 267"/>
                <a:gd name="T55" fmla="*/ 127 h 345"/>
                <a:gd name="T56" fmla="*/ 199 w 267"/>
                <a:gd name="T57" fmla="*/ 143 h 345"/>
                <a:gd name="T58" fmla="*/ 192 w 267"/>
                <a:gd name="T59" fmla="*/ 146 h 345"/>
                <a:gd name="T60" fmla="*/ 192 w 267"/>
                <a:gd name="T61" fmla="*/ 161 h 345"/>
                <a:gd name="T62" fmla="*/ 238 w 267"/>
                <a:gd name="T63" fmla="*/ 161 h 345"/>
                <a:gd name="T64" fmla="*/ 254 w 267"/>
                <a:gd name="T65" fmla="*/ 197 h 345"/>
                <a:gd name="T66" fmla="*/ 249 w 267"/>
                <a:gd name="T67" fmla="*/ 221 h 345"/>
                <a:gd name="T68" fmla="*/ 259 w 267"/>
                <a:gd name="T69" fmla="*/ 260 h 345"/>
                <a:gd name="T70" fmla="*/ 264 w 267"/>
                <a:gd name="T71" fmla="*/ 273 h 345"/>
                <a:gd name="T72" fmla="*/ 254 w 267"/>
                <a:gd name="T73" fmla="*/ 296 h 345"/>
                <a:gd name="T74" fmla="*/ 241 w 267"/>
                <a:gd name="T75" fmla="*/ 337 h 345"/>
                <a:gd name="T76" fmla="*/ 215 w 267"/>
                <a:gd name="T77" fmla="*/ 337 h 345"/>
                <a:gd name="T78" fmla="*/ 197 w 267"/>
                <a:gd name="T79" fmla="*/ 330 h 345"/>
                <a:gd name="T80" fmla="*/ 179 w 267"/>
                <a:gd name="T81" fmla="*/ 330 h 345"/>
                <a:gd name="T82" fmla="*/ 166 w 267"/>
                <a:gd name="T83" fmla="*/ 324 h 345"/>
                <a:gd name="T84" fmla="*/ 150 w 267"/>
                <a:gd name="T85" fmla="*/ 309 h 345"/>
                <a:gd name="T86" fmla="*/ 140 w 267"/>
                <a:gd name="T87" fmla="*/ 309 h 345"/>
                <a:gd name="T88" fmla="*/ 129 w 267"/>
                <a:gd name="T89" fmla="*/ 296 h 345"/>
                <a:gd name="T90" fmla="*/ 140 w 267"/>
                <a:gd name="T91" fmla="*/ 288 h 345"/>
                <a:gd name="T92" fmla="*/ 142 w 267"/>
                <a:gd name="T93" fmla="*/ 275 h 345"/>
                <a:gd name="T94" fmla="*/ 132 w 267"/>
                <a:gd name="T95" fmla="*/ 267 h 345"/>
                <a:gd name="T96" fmla="*/ 132 w 267"/>
                <a:gd name="T97" fmla="*/ 254 h 345"/>
                <a:gd name="T98" fmla="*/ 132 w 267"/>
                <a:gd name="T99" fmla="*/ 247 h 345"/>
                <a:gd name="T100" fmla="*/ 119 w 267"/>
                <a:gd name="T101" fmla="*/ 239 h 345"/>
                <a:gd name="T102" fmla="*/ 104 w 267"/>
                <a:gd name="T103" fmla="*/ 226 h 345"/>
                <a:gd name="T104" fmla="*/ 91 w 267"/>
                <a:gd name="T105" fmla="*/ 229 h 345"/>
                <a:gd name="T106" fmla="*/ 83 w 267"/>
                <a:gd name="T107" fmla="*/ 234 h 345"/>
                <a:gd name="T108" fmla="*/ 62 w 267"/>
                <a:gd name="T109" fmla="*/ 242 h 345"/>
                <a:gd name="T110" fmla="*/ 44 w 267"/>
                <a:gd name="T111" fmla="*/ 244 h 345"/>
                <a:gd name="T112" fmla="*/ 29 w 267"/>
                <a:gd name="T113" fmla="*/ 239 h 345"/>
                <a:gd name="T114" fmla="*/ 36 w 267"/>
                <a:gd name="T115" fmla="*/ 221 h 345"/>
                <a:gd name="T116" fmla="*/ 44 w 267"/>
                <a:gd name="T117" fmla="*/ 203 h 345"/>
                <a:gd name="T118" fmla="*/ 39 w 267"/>
                <a:gd name="T119" fmla="*/ 195 h 345"/>
                <a:gd name="T120" fmla="*/ 21 w 267"/>
                <a:gd name="T121" fmla="*/ 187 h 345"/>
                <a:gd name="T122" fmla="*/ 10 w 267"/>
                <a:gd name="T123" fmla="*/ 172 h 345"/>
                <a:gd name="T124" fmla="*/ 3 w 267"/>
                <a:gd name="T125" fmla="*/ 164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7" h="345">
                  <a:moveTo>
                    <a:pt x="0" y="153"/>
                  </a:moveTo>
                  <a:lnTo>
                    <a:pt x="0" y="153"/>
                  </a:lnTo>
                  <a:lnTo>
                    <a:pt x="0" y="153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3" y="146"/>
                  </a:lnTo>
                  <a:lnTo>
                    <a:pt x="3" y="146"/>
                  </a:lnTo>
                  <a:lnTo>
                    <a:pt x="3" y="143"/>
                  </a:lnTo>
                  <a:lnTo>
                    <a:pt x="3" y="140"/>
                  </a:lnTo>
                  <a:lnTo>
                    <a:pt x="3" y="140"/>
                  </a:lnTo>
                  <a:lnTo>
                    <a:pt x="3" y="140"/>
                  </a:lnTo>
                  <a:lnTo>
                    <a:pt x="5" y="140"/>
                  </a:lnTo>
                  <a:lnTo>
                    <a:pt x="3" y="138"/>
                  </a:lnTo>
                  <a:lnTo>
                    <a:pt x="3" y="138"/>
                  </a:lnTo>
                  <a:lnTo>
                    <a:pt x="3" y="135"/>
                  </a:lnTo>
                  <a:lnTo>
                    <a:pt x="3" y="135"/>
                  </a:lnTo>
                  <a:lnTo>
                    <a:pt x="3" y="135"/>
                  </a:lnTo>
                  <a:lnTo>
                    <a:pt x="3" y="135"/>
                  </a:lnTo>
                  <a:lnTo>
                    <a:pt x="3" y="133"/>
                  </a:lnTo>
                  <a:lnTo>
                    <a:pt x="3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8" y="133"/>
                  </a:lnTo>
                  <a:lnTo>
                    <a:pt x="8" y="133"/>
                  </a:lnTo>
                  <a:lnTo>
                    <a:pt x="8" y="133"/>
                  </a:lnTo>
                  <a:lnTo>
                    <a:pt x="8" y="133"/>
                  </a:lnTo>
                  <a:lnTo>
                    <a:pt x="8" y="133"/>
                  </a:lnTo>
                  <a:lnTo>
                    <a:pt x="8" y="127"/>
                  </a:lnTo>
                  <a:lnTo>
                    <a:pt x="8" y="127"/>
                  </a:lnTo>
                  <a:lnTo>
                    <a:pt x="8" y="125"/>
                  </a:lnTo>
                  <a:lnTo>
                    <a:pt x="5" y="125"/>
                  </a:lnTo>
                  <a:lnTo>
                    <a:pt x="5" y="125"/>
                  </a:lnTo>
                  <a:lnTo>
                    <a:pt x="5" y="125"/>
                  </a:lnTo>
                  <a:lnTo>
                    <a:pt x="5" y="122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10" y="120"/>
                  </a:lnTo>
                  <a:lnTo>
                    <a:pt x="10" y="120"/>
                  </a:lnTo>
                  <a:lnTo>
                    <a:pt x="13" y="120"/>
                  </a:lnTo>
                  <a:lnTo>
                    <a:pt x="13" y="120"/>
                  </a:lnTo>
                  <a:lnTo>
                    <a:pt x="13" y="117"/>
                  </a:lnTo>
                  <a:lnTo>
                    <a:pt x="18" y="117"/>
                  </a:lnTo>
                  <a:lnTo>
                    <a:pt x="18" y="117"/>
                  </a:lnTo>
                  <a:lnTo>
                    <a:pt x="18" y="117"/>
                  </a:lnTo>
                  <a:lnTo>
                    <a:pt x="18" y="114"/>
                  </a:lnTo>
                  <a:lnTo>
                    <a:pt x="18" y="114"/>
                  </a:lnTo>
                  <a:lnTo>
                    <a:pt x="18" y="112"/>
                  </a:lnTo>
                  <a:lnTo>
                    <a:pt x="18" y="112"/>
                  </a:lnTo>
                  <a:lnTo>
                    <a:pt x="21" y="112"/>
                  </a:lnTo>
                  <a:lnTo>
                    <a:pt x="21" y="112"/>
                  </a:lnTo>
                  <a:lnTo>
                    <a:pt x="21" y="109"/>
                  </a:lnTo>
                  <a:lnTo>
                    <a:pt x="21" y="109"/>
                  </a:lnTo>
                  <a:lnTo>
                    <a:pt x="21" y="109"/>
                  </a:lnTo>
                  <a:lnTo>
                    <a:pt x="21" y="107"/>
                  </a:lnTo>
                  <a:lnTo>
                    <a:pt x="23" y="107"/>
                  </a:lnTo>
                  <a:lnTo>
                    <a:pt x="23" y="107"/>
                  </a:lnTo>
                  <a:lnTo>
                    <a:pt x="23" y="107"/>
                  </a:lnTo>
                  <a:lnTo>
                    <a:pt x="26" y="107"/>
                  </a:lnTo>
                  <a:lnTo>
                    <a:pt x="26" y="107"/>
                  </a:lnTo>
                  <a:lnTo>
                    <a:pt x="26" y="107"/>
                  </a:lnTo>
                  <a:lnTo>
                    <a:pt x="26" y="109"/>
                  </a:lnTo>
                  <a:lnTo>
                    <a:pt x="26" y="109"/>
                  </a:lnTo>
                  <a:lnTo>
                    <a:pt x="26" y="109"/>
                  </a:lnTo>
                  <a:lnTo>
                    <a:pt x="29" y="112"/>
                  </a:lnTo>
                  <a:lnTo>
                    <a:pt x="29" y="109"/>
                  </a:lnTo>
                  <a:lnTo>
                    <a:pt x="29" y="109"/>
                  </a:lnTo>
                  <a:lnTo>
                    <a:pt x="31" y="107"/>
                  </a:lnTo>
                  <a:lnTo>
                    <a:pt x="31" y="107"/>
                  </a:lnTo>
                  <a:lnTo>
                    <a:pt x="34" y="107"/>
                  </a:lnTo>
                  <a:lnTo>
                    <a:pt x="34" y="107"/>
                  </a:lnTo>
                  <a:lnTo>
                    <a:pt x="34" y="107"/>
                  </a:lnTo>
                  <a:lnTo>
                    <a:pt x="34" y="107"/>
                  </a:lnTo>
                  <a:lnTo>
                    <a:pt x="34" y="107"/>
                  </a:lnTo>
                  <a:lnTo>
                    <a:pt x="34" y="104"/>
                  </a:lnTo>
                  <a:lnTo>
                    <a:pt x="31" y="104"/>
                  </a:lnTo>
                  <a:lnTo>
                    <a:pt x="31" y="102"/>
                  </a:lnTo>
                  <a:lnTo>
                    <a:pt x="31" y="102"/>
                  </a:lnTo>
                  <a:lnTo>
                    <a:pt x="31" y="102"/>
                  </a:lnTo>
                  <a:lnTo>
                    <a:pt x="31" y="102"/>
                  </a:lnTo>
                  <a:lnTo>
                    <a:pt x="31" y="99"/>
                  </a:lnTo>
                  <a:lnTo>
                    <a:pt x="31" y="96"/>
                  </a:lnTo>
                  <a:lnTo>
                    <a:pt x="31" y="96"/>
                  </a:lnTo>
                  <a:lnTo>
                    <a:pt x="31" y="96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6" y="99"/>
                  </a:lnTo>
                  <a:lnTo>
                    <a:pt x="36" y="99"/>
                  </a:lnTo>
                  <a:lnTo>
                    <a:pt x="36" y="99"/>
                  </a:lnTo>
                  <a:lnTo>
                    <a:pt x="39" y="102"/>
                  </a:lnTo>
                  <a:lnTo>
                    <a:pt x="39" y="104"/>
                  </a:lnTo>
                  <a:lnTo>
                    <a:pt x="36" y="104"/>
                  </a:lnTo>
                  <a:lnTo>
                    <a:pt x="39" y="104"/>
                  </a:lnTo>
                  <a:lnTo>
                    <a:pt x="39" y="104"/>
                  </a:lnTo>
                  <a:lnTo>
                    <a:pt x="41" y="104"/>
                  </a:lnTo>
                  <a:lnTo>
                    <a:pt x="44" y="102"/>
                  </a:lnTo>
                  <a:lnTo>
                    <a:pt x="44" y="102"/>
                  </a:lnTo>
                  <a:lnTo>
                    <a:pt x="44" y="102"/>
                  </a:lnTo>
                  <a:lnTo>
                    <a:pt x="44" y="99"/>
                  </a:lnTo>
                  <a:lnTo>
                    <a:pt x="47" y="99"/>
                  </a:lnTo>
                  <a:lnTo>
                    <a:pt x="47" y="99"/>
                  </a:lnTo>
                  <a:lnTo>
                    <a:pt x="47" y="99"/>
                  </a:lnTo>
                  <a:lnTo>
                    <a:pt x="49" y="99"/>
                  </a:lnTo>
                  <a:lnTo>
                    <a:pt x="49" y="99"/>
                  </a:lnTo>
                  <a:lnTo>
                    <a:pt x="52" y="99"/>
                  </a:lnTo>
                  <a:lnTo>
                    <a:pt x="52" y="99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54" y="96"/>
                  </a:lnTo>
                  <a:lnTo>
                    <a:pt x="54" y="96"/>
                  </a:lnTo>
                  <a:lnTo>
                    <a:pt x="54" y="96"/>
                  </a:lnTo>
                  <a:lnTo>
                    <a:pt x="54" y="96"/>
                  </a:lnTo>
                  <a:lnTo>
                    <a:pt x="54" y="99"/>
                  </a:lnTo>
                  <a:lnTo>
                    <a:pt x="54" y="99"/>
                  </a:lnTo>
                  <a:lnTo>
                    <a:pt x="57" y="99"/>
                  </a:lnTo>
                  <a:lnTo>
                    <a:pt x="57" y="99"/>
                  </a:lnTo>
                  <a:lnTo>
                    <a:pt x="57" y="99"/>
                  </a:lnTo>
                  <a:lnTo>
                    <a:pt x="57" y="99"/>
                  </a:lnTo>
                  <a:lnTo>
                    <a:pt x="57" y="102"/>
                  </a:lnTo>
                  <a:lnTo>
                    <a:pt x="57" y="102"/>
                  </a:lnTo>
                  <a:lnTo>
                    <a:pt x="57" y="102"/>
                  </a:lnTo>
                  <a:lnTo>
                    <a:pt x="57" y="104"/>
                  </a:lnTo>
                  <a:lnTo>
                    <a:pt x="60" y="102"/>
                  </a:lnTo>
                  <a:lnTo>
                    <a:pt x="60" y="102"/>
                  </a:lnTo>
                  <a:lnTo>
                    <a:pt x="60" y="99"/>
                  </a:lnTo>
                  <a:lnTo>
                    <a:pt x="62" y="99"/>
                  </a:lnTo>
                  <a:lnTo>
                    <a:pt x="62" y="99"/>
                  </a:lnTo>
                  <a:lnTo>
                    <a:pt x="62" y="102"/>
                  </a:lnTo>
                  <a:lnTo>
                    <a:pt x="62" y="102"/>
                  </a:lnTo>
                  <a:lnTo>
                    <a:pt x="65" y="102"/>
                  </a:lnTo>
                  <a:lnTo>
                    <a:pt x="65" y="104"/>
                  </a:lnTo>
                  <a:lnTo>
                    <a:pt x="65" y="104"/>
                  </a:lnTo>
                  <a:lnTo>
                    <a:pt x="67" y="104"/>
                  </a:lnTo>
                  <a:lnTo>
                    <a:pt x="70" y="102"/>
                  </a:lnTo>
                  <a:lnTo>
                    <a:pt x="70" y="102"/>
                  </a:lnTo>
                  <a:lnTo>
                    <a:pt x="73" y="102"/>
                  </a:lnTo>
                  <a:lnTo>
                    <a:pt x="73" y="102"/>
                  </a:lnTo>
                  <a:lnTo>
                    <a:pt x="75" y="102"/>
                  </a:lnTo>
                  <a:lnTo>
                    <a:pt x="75" y="99"/>
                  </a:lnTo>
                  <a:lnTo>
                    <a:pt x="75" y="99"/>
                  </a:lnTo>
                  <a:lnTo>
                    <a:pt x="75" y="99"/>
                  </a:lnTo>
                  <a:lnTo>
                    <a:pt x="73" y="96"/>
                  </a:lnTo>
                  <a:lnTo>
                    <a:pt x="73" y="94"/>
                  </a:lnTo>
                  <a:lnTo>
                    <a:pt x="75" y="91"/>
                  </a:lnTo>
                  <a:lnTo>
                    <a:pt x="75" y="91"/>
                  </a:lnTo>
                  <a:lnTo>
                    <a:pt x="73" y="91"/>
                  </a:lnTo>
                  <a:lnTo>
                    <a:pt x="73" y="89"/>
                  </a:lnTo>
                  <a:lnTo>
                    <a:pt x="70" y="89"/>
                  </a:lnTo>
                  <a:lnTo>
                    <a:pt x="70" y="89"/>
                  </a:lnTo>
                  <a:lnTo>
                    <a:pt x="70" y="86"/>
                  </a:lnTo>
                  <a:lnTo>
                    <a:pt x="70" y="86"/>
                  </a:lnTo>
                  <a:lnTo>
                    <a:pt x="73" y="86"/>
                  </a:lnTo>
                  <a:lnTo>
                    <a:pt x="73" y="83"/>
                  </a:lnTo>
                  <a:lnTo>
                    <a:pt x="73" y="83"/>
                  </a:lnTo>
                  <a:lnTo>
                    <a:pt x="73" y="83"/>
                  </a:lnTo>
                  <a:lnTo>
                    <a:pt x="73" y="83"/>
                  </a:lnTo>
                  <a:lnTo>
                    <a:pt x="70" y="83"/>
                  </a:lnTo>
                  <a:lnTo>
                    <a:pt x="70" y="81"/>
                  </a:lnTo>
                  <a:lnTo>
                    <a:pt x="70" y="83"/>
                  </a:lnTo>
                  <a:lnTo>
                    <a:pt x="70" y="83"/>
                  </a:lnTo>
                  <a:lnTo>
                    <a:pt x="70" y="83"/>
                  </a:lnTo>
                  <a:lnTo>
                    <a:pt x="70" y="81"/>
                  </a:lnTo>
                  <a:lnTo>
                    <a:pt x="70" y="81"/>
                  </a:lnTo>
                  <a:lnTo>
                    <a:pt x="73" y="81"/>
                  </a:lnTo>
                  <a:lnTo>
                    <a:pt x="75" y="78"/>
                  </a:lnTo>
                  <a:lnTo>
                    <a:pt x="75" y="78"/>
                  </a:lnTo>
                  <a:lnTo>
                    <a:pt x="75" y="78"/>
                  </a:lnTo>
                  <a:lnTo>
                    <a:pt x="78" y="81"/>
                  </a:lnTo>
                  <a:lnTo>
                    <a:pt x="78" y="81"/>
                  </a:lnTo>
                  <a:lnTo>
                    <a:pt x="78" y="83"/>
                  </a:lnTo>
                  <a:lnTo>
                    <a:pt x="80" y="83"/>
                  </a:lnTo>
                  <a:lnTo>
                    <a:pt x="80" y="83"/>
                  </a:lnTo>
                  <a:lnTo>
                    <a:pt x="80" y="83"/>
                  </a:lnTo>
                  <a:lnTo>
                    <a:pt x="83" y="83"/>
                  </a:lnTo>
                  <a:lnTo>
                    <a:pt x="83" y="83"/>
                  </a:lnTo>
                  <a:lnTo>
                    <a:pt x="83" y="83"/>
                  </a:lnTo>
                  <a:lnTo>
                    <a:pt x="85" y="83"/>
                  </a:lnTo>
                  <a:lnTo>
                    <a:pt x="88" y="83"/>
                  </a:lnTo>
                  <a:lnTo>
                    <a:pt x="88" y="81"/>
                  </a:lnTo>
                  <a:lnTo>
                    <a:pt x="88" y="78"/>
                  </a:lnTo>
                  <a:lnTo>
                    <a:pt x="88" y="78"/>
                  </a:lnTo>
                  <a:lnTo>
                    <a:pt x="88" y="76"/>
                  </a:lnTo>
                  <a:lnTo>
                    <a:pt x="88" y="76"/>
                  </a:lnTo>
                  <a:lnTo>
                    <a:pt x="85" y="76"/>
                  </a:lnTo>
                  <a:lnTo>
                    <a:pt x="85" y="76"/>
                  </a:lnTo>
                  <a:lnTo>
                    <a:pt x="85" y="76"/>
                  </a:lnTo>
                  <a:lnTo>
                    <a:pt x="85" y="76"/>
                  </a:lnTo>
                  <a:lnTo>
                    <a:pt x="85" y="76"/>
                  </a:lnTo>
                  <a:lnTo>
                    <a:pt x="85" y="73"/>
                  </a:lnTo>
                  <a:lnTo>
                    <a:pt x="88" y="73"/>
                  </a:lnTo>
                  <a:lnTo>
                    <a:pt x="85" y="73"/>
                  </a:lnTo>
                  <a:lnTo>
                    <a:pt x="85" y="73"/>
                  </a:lnTo>
                  <a:lnTo>
                    <a:pt x="85" y="70"/>
                  </a:lnTo>
                  <a:lnTo>
                    <a:pt x="88" y="70"/>
                  </a:lnTo>
                  <a:lnTo>
                    <a:pt x="88" y="70"/>
                  </a:lnTo>
                  <a:lnTo>
                    <a:pt x="88" y="70"/>
                  </a:lnTo>
                  <a:lnTo>
                    <a:pt x="91" y="70"/>
                  </a:lnTo>
                  <a:lnTo>
                    <a:pt x="91" y="70"/>
                  </a:lnTo>
                  <a:lnTo>
                    <a:pt x="91" y="70"/>
                  </a:lnTo>
                  <a:lnTo>
                    <a:pt x="91" y="68"/>
                  </a:lnTo>
                  <a:lnTo>
                    <a:pt x="91" y="68"/>
                  </a:lnTo>
                  <a:lnTo>
                    <a:pt x="91" y="68"/>
                  </a:lnTo>
                  <a:lnTo>
                    <a:pt x="91" y="65"/>
                  </a:lnTo>
                  <a:lnTo>
                    <a:pt x="91" y="65"/>
                  </a:lnTo>
                  <a:lnTo>
                    <a:pt x="93" y="65"/>
                  </a:lnTo>
                  <a:lnTo>
                    <a:pt x="93" y="65"/>
                  </a:lnTo>
                  <a:lnTo>
                    <a:pt x="93" y="65"/>
                  </a:lnTo>
                  <a:lnTo>
                    <a:pt x="96" y="68"/>
                  </a:lnTo>
                  <a:lnTo>
                    <a:pt x="96" y="68"/>
                  </a:lnTo>
                  <a:lnTo>
                    <a:pt x="96" y="65"/>
                  </a:lnTo>
                  <a:lnTo>
                    <a:pt x="98" y="65"/>
                  </a:lnTo>
                  <a:lnTo>
                    <a:pt x="98" y="65"/>
                  </a:lnTo>
                  <a:lnTo>
                    <a:pt x="101" y="63"/>
                  </a:lnTo>
                  <a:lnTo>
                    <a:pt x="101" y="63"/>
                  </a:lnTo>
                  <a:lnTo>
                    <a:pt x="101" y="60"/>
                  </a:lnTo>
                  <a:lnTo>
                    <a:pt x="104" y="60"/>
                  </a:lnTo>
                  <a:lnTo>
                    <a:pt x="104" y="57"/>
                  </a:lnTo>
                  <a:lnTo>
                    <a:pt x="104" y="57"/>
                  </a:lnTo>
                  <a:lnTo>
                    <a:pt x="106" y="60"/>
                  </a:lnTo>
                  <a:lnTo>
                    <a:pt x="106" y="60"/>
                  </a:lnTo>
                  <a:lnTo>
                    <a:pt x="109" y="60"/>
                  </a:lnTo>
                  <a:lnTo>
                    <a:pt x="109" y="60"/>
                  </a:lnTo>
                  <a:lnTo>
                    <a:pt x="109" y="60"/>
                  </a:lnTo>
                  <a:lnTo>
                    <a:pt x="109" y="60"/>
                  </a:lnTo>
                  <a:lnTo>
                    <a:pt x="111" y="57"/>
                  </a:lnTo>
                  <a:lnTo>
                    <a:pt x="111" y="57"/>
                  </a:lnTo>
                  <a:lnTo>
                    <a:pt x="111" y="57"/>
                  </a:lnTo>
                  <a:lnTo>
                    <a:pt x="111" y="57"/>
                  </a:lnTo>
                  <a:lnTo>
                    <a:pt x="114" y="60"/>
                  </a:lnTo>
                  <a:lnTo>
                    <a:pt x="114" y="60"/>
                  </a:lnTo>
                  <a:lnTo>
                    <a:pt x="114" y="57"/>
                  </a:lnTo>
                  <a:lnTo>
                    <a:pt x="114" y="57"/>
                  </a:lnTo>
                  <a:lnTo>
                    <a:pt x="117" y="57"/>
                  </a:lnTo>
                  <a:lnTo>
                    <a:pt x="117" y="57"/>
                  </a:lnTo>
                  <a:lnTo>
                    <a:pt x="119" y="55"/>
                  </a:lnTo>
                  <a:lnTo>
                    <a:pt x="119" y="55"/>
                  </a:lnTo>
                  <a:lnTo>
                    <a:pt x="119" y="55"/>
                  </a:lnTo>
                  <a:lnTo>
                    <a:pt x="119" y="52"/>
                  </a:lnTo>
                  <a:lnTo>
                    <a:pt x="119" y="52"/>
                  </a:lnTo>
                  <a:lnTo>
                    <a:pt x="119" y="52"/>
                  </a:lnTo>
                  <a:lnTo>
                    <a:pt x="119" y="52"/>
                  </a:lnTo>
                  <a:lnTo>
                    <a:pt x="122" y="50"/>
                  </a:lnTo>
                  <a:lnTo>
                    <a:pt x="122" y="50"/>
                  </a:lnTo>
                  <a:lnTo>
                    <a:pt x="122" y="52"/>
                  </a:lnTo>
                  <a:lnTo>
                    <a:pt x="122" y="52"/>
                  </a:lnTo>
                  <a:lnTo>
                    <a:pt x="122" y="55"/>
                  </a:lnTo>
                  <a:lnTo>
                    <a:pt x="122" y="55"/>
                  </a:lnTo>
                  <a:lnTo>
                    <a:pt x="124" y="55"/>
                  </a:lnTo>
                  <a:lnTo>
                    <a:pt x="127" y="55"/>
                  </a:lnTo>
                  <a:lnTo>
                    <a:pt x="127" y="55"/>
                  </a:lnTo>
                  <a:lnTo>
                    <a:pt x="129" y="55"/>
                  </a:lnTo>
                  <a:lnTo>
                    <a:pt x="129" y="55"/>
                  </a:lnTo>
                  <a:lnTo>
                    <a:pt x="132" y="52"/>
                  </a:lnTo>
                  <a:lnTo>
                    <a:pt x="135" y="52"/>
                  </a:lnTo>
                  <a:lnTo>
                    <a:pt x="135" y="52"/>
                  </a:lnTo>
                  <a:lnTo>
                    <a:pt x="137" y="52"/>
                  </a:lnTo>
                  <a:lnTo>
                    <a:pt x="137" y="52"/>
                  </a:lnTo>
                  <a:lnTo>
                    <a:pt x="137" y="50"/>
                  </a:lnTo>
                  <a:lnTo>
                    <a:pt x="137" y="50"/>
                  </a:lnTo>
                  <a:lnTo>
                    <a:pt x="137" y="50"/>
                  </a:lnTo>
                  <a:lnTo>
                    <a:pt x="137" y="47"/>
                  </a:lnTo>
                  <a:lnTo>
                    <a:pt x="140" y="47"/>
                  </a:lnTo>
                  <a:lnTo>
                    <a:pt x="140" y="47"/>
                  </a:lnTo>
                  <a:lnTo>
                    <a:pt x="140" y="44"/>
                  </a:lnTo>
                  <a:lnTo>
                    <a:pt x="140" y="44"/>
                  </a:lnTo>
                  <a:lnTo>
                    <a:pt x="140" y="44"/>
                  </a:lnTo>
                  <a:lnTo>
                    <a:pt x="140" y="44"/>
                  </a:lnTo>
                  <a:lnTo>
                    <a:pt x="140" y="44"/>
                  </a:lnTo>
                  <a:lnTo>
                    <a:pt x="140" y="44"/>
                  </a:lnTo>
                  <a:lnTo>
                    <a:pt x="140" y="42"/>
                  </a:lnTo>
                  <a:lnTo>
                    <a:pt x="137" y="42"/>
                  </a:lnTo>
                  <a:lnTo>
                    <a:pt x="137" y="42"/>
                  </a:lnTo>
                  <a:lnTo>
                    <a:pt x="140" y="42"/>
                  </a:lnTo>
                  <a:lnTo>
                    <a:pt x="140" y="39"/>
                  </a:lnTo>
                  <a:lnTo>
                    <a:pt x="140" y="39"/>
                  </a:lnTo>
                  <a:lnTo>
                    <a:pt x="142" y="39"/>
                  </a:lnTo>
                  <a:lnTo>
                    <a:pt x="142" y="39"/>
                  </a:lnTo>
                  <a:lnTo>
                    <a:pt x="145" y="39"/>
                  </a:lnTo>
                  <a:lnTo>
                    <a:pt x="145" y="39"/>
                  </a:lnTo>
                  <a:lnTo>
                    <a:pt x="148" y="39"/>
                  </a:lnTo>
                  <a:lnTo>
                    <a:pt x="148" y="39"/>
                  </a:lnTo>
                  <a:lnTo>
                    <a:pt x="148" y="39"/>
                  </a:lnTo>
                  <a:lnTo>
                    <a:pt x="150" y="39"/>
                  </a:lnTo>
                  <a:lnTo>
                    <a:pt x="150" y="39"/>
                  </a:lnTo>
                  <a:lnTo>
                    <a:pt x="150" y="39"/>
                  </a:lnTo>
                  <a:lnTo>
                    <a:pt x="153" y="39"/>
                  </a:lnTo>
                  <a:lnTo>
                    <a:pt x="153" y="37"/>
                  </a:lnTo>
                  <a:lnTo>
                    <a:pt x="155" y="37"/>
                  </a:lnTo>
                  <a:lnTo>
                    <a:pt x="155" y="37"/>
                  </a:lnTo>
                  <a:lnTo>
                    <a:pt x="155" y="37"/>
                  </a:lnTo>
                  <a:lnTo>
                    <a:pt x="155" y="37"/>
                  </a:lnTo>
                  <a:lnTo>
                    <a:pt x="155" y="37"/>
                  </a:lnTo>
                  <a:lnTo>
                    <a:pt x="155" y="37"/>
                  </a:lnTo>
                  <a:lnTo>
                    <a:pt x="155" y="34"/>
                  </a:lnTo>
                  <a:lnTo>
                    <a:pt x="158" y="34"/>
                  </a:lnTo>
                  <a:lnTo>
                    <a:pt x="158" y="34"/>
                  </a:lnTo>
                  <a:lnTo>
                    <a:pt x="161" y="34"/>
                  </a:lnTo>
                  <a:lnTo>
                    <a:pt x="161" y="34"/>
                  </a:lnTo>
                  <a:lnTo>
                    <a:pt x="161" y="34"/>
                  </a:lnTo>
                  <a:lnTo>
                    <a:pt x="163" y="34"/>
                  </a:lnTo>
                  <a:lnTo>
                    <a:pt x="163" y="34"/>
                  </a:lnTo>
                  <a:lnTo>
                    <a:pt x="163" y="34"/>
                  </a:lnTo>
                  <a:lnTo>
                    <a:pt x="163" y="34"/>
                  </a:lnTo>
                  <a:lnTo>
                    <a:pt x="163" y="32"/>
                  </a:lnTo>
                  <a:lnTo>
                    <a:pt x="166" y="32"/>
                  </a:lnTo>
                  <a:lnTo>
                    <a:pt x="166" y="32"/>
                  </a:lnTo>
                  <a:lnTo>
                    <a:pt x="166" y="29"/>
                  </a:lnTo>
                  <a:lnTo>
                    <a:pt x="168" y="29"/>
                  </a:lnTo>
                  <a:lnTo>
                    <a:pt x="171" y="29"/>
                  </a:lnTo>
                  <a:lnTo>
                    <a:pt x="171" y="29"/>
                  </a:lnTo>
                  <a:lnTo>
                    <a:pt x="171" y="29"/>
                  </a:lnTo>
                  <a:lnTo>
                    <a:pt x="171" y="29"/>
                  </a:lnTo>
                  <a:lnTo>
                    <a:pt x="171" y="26"/>
                  </a:lnTo>
                  <a:lnTo>
                    <a:pt x="171" y="26"/>
                  </a:lnTo>
                  <a:lnTo>
                    <a:pt x="173" y="26"/>
                  </a:lnTo>
                  <a:lnTo>
                    <a:pt x="173" y="26"/>
                  </a:lnTo>
                  <a:lnTo>
                    <a:pt x="173" y="29"/>
                  </a:lnTo>
                  <a:lnTo>
                    <a:pt x="173" y="29"/>
                  </a:lnTo>
                  <a:lnTo>
                    <a:pt x="173" y="26"/>
                  </a:lnTo>
                  <a:lnTo>
                    <a:pt x="173" y="26"/>
                  </a:lnTo>
                  <a:lnTo>
                    <a:pt x="173" y="26"/>
                  </a:lnTo>
                  <a:lnTo>
                    <a:pt x="173" y="26"/>
                  </a:lnTo>
                  <a:lnTo>
                    <a:pt x="173" y="24"/>
                  </a:lnTo>
                  <a:lnTo>
                    <a:pt x="173" y="24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171" y="21"/>
                  </a:lnTo>
                  <a:lnTo>
                    <a:pt x="171" y="21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176" y="19"/>
                  </a:lnTo>
                  <a:lnTo>
                    <a:pt x="176" y="19"/>
                  </a:lnTo>
                  <a:lnTo>
                    <a:pt x="179" y="16"/>
                  </a:lnTo>
                  <a:lnTo>
                    <a:pt x="179" y="16"/>
                  </a:lnTo>
                  <a:lnTo>
                    <a:pt x="179" y="16"/>
                  </a:lnTo>
                  <a:lnTo>
                    <a:pt x="179" y="16"/>
                  </a:lnTo>
                  <a:lnTo>
                    <a:pt x="181" y="16"/>
                  </a:lnTo>
                  <a:lnTo>
                    <a:pt x="181" y="16"/>
                  </a:lnTo>
                  <a:lnTo>
                    <a:pt x="184" y="16"/>
                  </a:lnTo>
                  <a:lnTo>
                    <a:pt x="181" y="16"/>
                  </a:lnTo>
                  <a:lnTo>
                    <a:pt x="181" y="16"/>
                  </a:lnTo>
                  <a:lnTo>
                    <a:pt x="181" y="16"/>
                  </a:lnTo>
                  <a:lnTo>
                    <a:pt x="181" y="16"/>
                  </a:lnTo>
                  <a:lnTo>
                    <a:pt x="181" y="16"/>
                  </a:lnTo>
                  <a:lnTo>
                    <a:pt x="181" y="16"/>
                  </a:lnTo>
                  <a:lnTo>
                    <a:pt x="181" y="13"/>
                  </a:lnTo>
                  <a:lnTo>
                    <a:pt x="184" y="13"/>
                  </a:lnTo>
                  <a:lnTo>
                    <a:pt x="181" y="13"/>
                  </a:lnTo>
                  <a:lnTo>
                    <a:pt x="181" y="13"/>
                  </a:lnTo>
                  <a:lnTo>
                    <a:pt x="181" y="13"/>
                  </a:lnTo>
                  <a:lnTo>
                    <a:pt x="181" y="13"/>
                  </a:lnTo>
                  <a:lnTo>
                    <a:pt x="181" y="11"/>
                  </a:lnTo>
                  <a:lnTo>
                    <a:pt x="181" y="11"/>
                  </a:lnTo>
                  <a:lnTo>
                    <a:pt x="181" y="8"/>
                  </a:lnTo>
                  <a:lnTo>
                    <a:pt x="181" y="8"/>
                  </a:lnTo>
                  <a:lnTo>
                    <a:pt x="181" y="6"/>
                  </a:lnTo>
                  <a:lnTo>
                    <a:pt x="181" y="6"/>
                  </a:lnTo>
                  <a:lnTo>
                    <a:pt x="181" y="6"/>
                  </a:lnTo>
                  <a:lnTo>
                    <a:pt x="179" y="3"/>
                  </a:lnTo>
                  <a:lnTo>
                    <a:pt x="181" y="3"/>
                  </a:lnTo>
                  <a:lnTo>
                    <a:pt x="181" y="3"/>
                  </a:lnTo>
                  <a:lnTo>
                    <a:pt x="184" y="0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89" y="3"/>
                  </a:lnTo>
                  <a:lnTo>
                    <a:pt x="189" y="3"/>
                  </a:lnTo>
                  <a:lnTo>
                    <a:pt x="192" y="3"/>
                  </a:lnTo>
                  <a:lnTo>
                    <a:pt x="192" y="3"/>
                  </a:lnTo>
                  <a:lnTo>
                    <a:pt x="192" y="3"/>
                  </a:lnTo>
                  <a:lnTo>
                    <a:pt x="192" y="3"/>
                  </a:lnTo>
                  <a:lnTo>
                    <a:pt x="192" y="6"/>
                  </a:lnTo>
                  <a:lnTo>
                    <a:pt x="192" y="8"/>
                  </a:lnTo>
                  <a:lnTo>
                    <a:pt x="189" y="8"/>
                  </a:lnTo>
                  <a:lnTo>
                    <a:pt x="189" y="11"/>
                  </a:lnTo>
                  <a:lnTo>
                    <a:pt x="192" y="11"/>
                  </a:lnTo>
                  <a:lnTo>
                    <a:pt x="192" y="11"/>
                  </a:lnTo>
                  <a:lnTo>
                    <a:pt x="194" y="11"/>
                  </a:lnTo>
                  <a:lnTo>
                    <a:pt x="194" y="11"/>
                  </a:lnTo>
                  <a:lnTo>
                    <a:pt x="197" y="11"/>
                  </a:lnTo>
                  <a:lnTo>
                    <a:pt x="197" y="13"/>
                  </a:lnTo>
                  <a:lnTo>
                    <a:pt x="199" y="13"/>
                  </a:lnTo>
                  <a:lnTo>
                    <a:pt x="199" y="16"/>
                  </a:lnTo>
                  <a:lnTo>
                    <a:pt x="199" y="16"/>
                  </a:lnTo>
                  <a:lnTo>
                    <a:pt x="202" y="16"/>
                  </a:lnTo>
                  <a:lnTo>
                    <a:pt x="202" y="16"/>
                  </a:lnTo>
                  <a:lnTo>
                    <a:pt x="202" y="16"/>
                  </a:lnTo>
                  <a:lnTo>
                    <a:pt x="205" y="16"/>
                  </a:lnTo>
                  <a:lnTo>
                    <a:pt x="205" y="16"/>
                  </a:lnTo>
                  <a:lnTo>
                    <a:pt x="205" y="16"/>
                  </a:lnTo>
                  <a:lnTo>
                    <a:pt x="205" y="16"/>
                  </a:lnTo>
                  <a:lnTo>
                    <a:pt x="207" y="19"/>
                  </a:lnTo>
                  <a:lnTo>
                    <a:pt x="207" y="19"/>
                  </a:lnTo>
                  <a:lnTo>
                    <a:pt x="207" y="21"/>
                  </a:lnTo>
                  <a:lnTo>
                    <a:pt x="205" y="24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9"/>
                  </a:lnTo>
                  <a:lnTo>
                    <a:pt x="207" y="32"/>
                  </a:lnTo>
                  <a:lnTo>
                    <a:pt x="212" y="34"/>
                  </a:lnTo>
                  <a:lnTo>
                    <a:pt x="212" y="37"/>
                  </a:lnTo>
                  <a:lnTo>
                    <a:pt x="215" y="37"/>
                  </a:lnTo>
                  <a:lnTo>
                    <a:pt x="215" y="39"/>
                  </a:lnTo>
                  <a:lnTo>
                    <a:pt x="215" y="42"/>
                  </a:lnTo>
                  <a:lnTo>
                    <a:pt x="218" y="42"/>
                  </a:lnTo>
                  <a:lnTo>
                    <a:pt x="218" y="42"/>
                  </a:lnTo>
                  <a:lnTo>
                    <a:pt x="218" y="42"/>
                  </a:lnTo>
                  <a:lnTo>
                    <a:pt x="218" y="42"/>
                  </a:lnTo>
                  <a:lnTo>
                    <a:pt x="220" y="42"/>
                  </a:lnTo>
                  <a:lnTo>
                    <a:pt x="220" y="42"/>
                  </a:lnTo>
                  <a:lnTo>
                    <a:pt x="223" y="42"/>
                  </a:lnTo>
                  <a:lnTo>
                    <a:pt x="223" y="44"/>
                  </a:lnTo>
                  <a:lnTo>
                    <a:pt x="223" y="44"/>
                  </a:lnTo>
                  <a:lnTo>
                    <a:pt x="223" y="47"/>
                  </a:lnTo>
                  <a:lnTo>
                    <a:pt x="223" y="50"/>
                  </a:lnTo>
                  <a:lnTo>
                    <a:pt x="223" y="50"/>
                  </a:lnTo>
                  <a:lnTo>
                    <a:pt x="223" y="52"/>
                  </a:lnTo>
                  <a:lnTo>
                    <a:pt x="225" y="55"/>
                  </a:lnTo>
                  <a:lnTo>
                    <a:pt x="225" y="55"/>
                  </a:lnTo>
                  <a:lnTo>
                    <a:pt x="225" y="57"/>
                  </a:lnTo>
                  <a:lnTo>
                    <a:pt x="223" y="57"/>
                  </a:lnTo>
                  <a:lnTo>
                    <a:pt x="225" y="57"/>
                  </a:lnTo>
                  <a:lnTo>
                    <a:pt x="225" y="60"/>
                  </a:lnTo>
                  <a:lnTo>
                    <a:pt x="225" y="60"/>
                  </a:lnTo>
                  <a:lnTo>
                    <a:pt x="225" y="63"/>
                  </a:lnTo>
                  <a:lnTo>
                    <a:pt x="225" y="65"/>
                  </a:lnTo>
                  <a:lnTo>
                    <a:pt x="223" y="68"/>
                  </a:lnTo>
                  <a:lnTo>
                    <a:pt x="223" y="68"/>
                  </a:lnTo>
                  <a:lnTo>
                    <a:pt x="223" y="68"/>
                  </a:lnTo>
                  <a:lnTo>
                    <a:pt x="225" y="68"/>
                  </a:lnTo>
                  <a:lnTo>
                    <a:pt x="225" y="68"/>
                  </a:lnTo>
                  <a:lnTo>
                    <a:pt x="223" y="68"/>
                  </a:lnTo>
                  <a:lnTo>
                    <a:pt x="223" y="68"/>
                  </a:lnTo>
                  <a:lnTo>
                    <a:pt x="223" y="70"/>
                  </a:lnTo>
                  <a:lnTo>
                    <a:pt x="220" y="70"/>
                  </a:lnTo>
                  <a:lnTo>
                    <a:pt x="223" y="70"/>
                  </a:lnTo>
                  <a:lnTo>
                    <a:pt x="223" y="70"/>
                  </a:lnTo>
                  <a:lnTo>
                    <a:pt x="223" y="70"/>
                  </a:lnTo>
                  <a:lnTo>
                    <a:pt x="223" y="70"/>
                  </a:lnTo>
                  <a:lnTo>
                    <a:pt x="223" y="70"/>
                  </a:lnTo>
                  <a:lnTo>
                    <a:pt x="220" y="70"/>
                  </a:lnTo>
                  <a:lnTo>
                    <a:pt x="220" y="70"/>
                  </a:lnTo>
                  <a:lnTo>
                    <a:pt x="218" y="70"/>
                  </a:lnTo>
                  <a:lnTo>
                    <a:pt x="215" y="68"/>
                  </a:lnTo>
                  <a:lnTo>
                    <a:pt x="215" y="68"/>
                  </a:lnTo>
                  <a:lnTo>
                    <a:pt x="212" y="68"/>
                  </a:lnTo>
                  <a:lnTo>
                    <a:pt x="212" y="70"/>
                  </a:lnTo>
                  <a:lnTo>
                    <a:pt x="212" y="70"/>
                  </a:lnTo>
                  <a:lnTo>
                    <a:pt x="212" y="70"/>
                  </a:lnTo>
                  <a:lnTo>
                    <a:pt x="210" y="73"/>
                  </a:lnTo>
                  <a:lnTo>
                    <a:pt x="210" y="73"/>
                  </a:lnTo>
                  <a:lnTo>
                    <a:pt x="210" y="73"/>
                  </a:lnTo>
                  <a:lnTo>
                    <a:pt x="207" y="73"/>
                  </a:lnTo>
                  <a:lnTo>
                    <a:pt x="207" y="73"/>
                  </a:lnTo>
                  <a:lnTo>
                    <a:pt x="207" y="76"/>
                  </a:lnTo>
                  <a:lnTo>
                    <a:pt x="207" y="76"/>
                  </a:lnTo>
                  <a:lnTo>
                    <a:pt x="207" y="76"/>
                  </a:lnTo>
                  <a:lnTo>
                    <a:pt x="207" y="76"/>
                  </a:lnTo>
                  <a:lnTo>
                    <a:pt x="207" y="76"/>
                  </a:lnTo>
                  <a:lnTo>
                    <a:pt x="207" y="78"/>
                  </a:lnTo>
                  <a:lnTo>
                    <a:pt x="207" y="78"/>
                  </a:lnTo>
                  <a:lnTo>
                    <a:pt x="207" y="78"/>
                  </a:lnTo>
                  <a:lnTo>
                    <a:pt x="207" y="78"/>
                  </a:lnTo>
                  <a:lnTo>
                    <a:pt x="207" y="81"/>
                  </a:lnTo>
                  <a:lnTo>
                    <a:pt x="207" y="81"/>
                  </a:lnTo>
                  <a:lnTo>
                    <a:pt x="207" y="83"/>
                  </a:lnTo>
                  <a:lnTo>
                    <a:pt x="210" y="83"/>
                  </a:lnTo>
                  <a:lnTo>
                    <a:pt x="210" y="83"/>
                  </a:lnTo>
                  <a:lnTo>
                    <a:pt x="210" y="86"/>
                  </a:lnTo>
                  <a:lnTo>
                    <a:pt x="210" y="86"/>
                  </a:lnTo>
                  <a:lnTo>
                    <a:pt x="207" y="89"/>
                  </a:lnTo>
                  <a:lnTo>
                    <a:pt x="207" y="89"/>
                  </a:lnTo>
                  <a:lnTo>
                    <a:pt x="207" y="89"/>
                  </a:lnTo>
                  <a:lnTo>
                    <a:pt x="207" y="89"/>
                  </a:lnTo>
                  <a:lnTo>
                    <a:pt x="207" y="91"/>
                  </a:lnTo>
                  <a:lnTo>
                    <a:pt x="207" y="91"/>
                  </a:lnTo>
                  <a:lnTo>
                    <a:pt x="207" y="91"/>
                  </a:lnTo>
                  <a:lnTo>
                    <a:pt x="205" y="91"/>
                  </a:lnTo>
                  <a:lnTo>
                    <a:pt x="205" y="91"/>
                  </a:lnTo>
                  <a:lnTo>
                    <a:pt x="205" y="94"/>
                  </a:lnTo>
                  <a:lnTo>
                    <a:pt x="207" y="94"/>
                  </a:lnTo>
                  <a:lnTo>
                    <a:pt x="207" y="94"/>
                  </a:lnTo>
                  <a:lnTo>
                    <a:pt x="207" y="94"/>
                  </a:lnTo>
                  <a:lnTo>
                    <a:pt x="207" y="94"/>
                  </a:lnTo>
                  <a:lnTo>
                    <a:pt x="207" y="94"/>
                  </a:lnTo>
                  <a:lnTo>
                    <a:pt x="207" y="94"/>
                  </a:lnTo>
                  <a:lnTo>
                    <a:pt x="210" y="94"/>
                  </a:lnTo>
                  <a:lnTo>
                    <a:pt x="210" y="94"/>
                  </a:lnTo>
                  <a:lnTo>
                    <a:pt x="212" y="94"/>
                  </a:lnTo>
                  <a:lnTo>
                    <a:pt x="212" y="94"/>
                  </a:lnTo>
                  <a:lnTo>
                    <a:pt x="212" y="96"/>
                  </a:lnTo>
                  <a:lnTo>
                    <a:pt x="212" y="96"/>
                  </a:lnTo>
                  <a:lnTo>
                    <a:pt x="212" y="96"/>
                  </a:lnTo>
                  <a:lnTo>
                    <a:pt x="212" y="96"/>
                  </a:lnTo>
                  <a:lnTo>
                    <a:pt x="212" y="96"/>
                  </a:lnTo>
                  <a:lnTo>
                    <a:pt x="215" y="96"/>
                  </a:lnTo>
                  <a:lnTo>
                    <a:pt x="215" y="99"/>
                  </a:lnTo>
                  <a:lnTo>
                    <a:pt x="215" y="99"/>
                  </a:lnTo>
                  <a:lnTo>
                    <a:pt x="215" y="99"/>
                  </a:lnTo>
                  <a:lnTo>
                    <a:pt x="215" y="99"/>
                  </a:lnTo>
                  <a:lnTo>
                    <a:pt x="215" y="99"/>
                  </a:lnTo>
                  <a:lnTo>
                    <a:pt x="218" y="102"/>
                  </a:lnTo>
                  <a:lnTo>
                    <a:pt x="218" y="102"/>
                  </a:lnTo>
                  <a:lnTo>
                    <a:pt x="218" y="102"/>
                  </a:lnTo>
                  <a:lnTo>
                    <a:pt x="218" y="104"/>
                  </a:lnTo>
                  <a:lnTo>
                    <a:pt x="218" y="104"/>
                  </a:lnTo>
                  <a:lnTo>
                    <a:pt x="218" y="107"/>
                  </a:lnTo>
                  <a:lnTo>
                    <a:pt x="218" y="107"/>
                  </a:lnTo>
                  <a:lnTo>
                    <a:pt x="220" y="107"/>
                  </a:lnTo>
                  <a:lnTo>
                    <a:pt x="220" y="107"/>
                  </a:lnTo>
                  <a:lnTo>
                    <a:pt x="220" y="107"/>
                  </a:lnTo>
                  <a:lnTo>
                    <a:pt x="220" y="109"/>
                  </a:lnTo>
                  <a:lnTo>
                    <a:pt x="220" y="109"/>
                  </a:lnTo>
                  <a:lnTo>
                    <a:pt x="220" y="109"/>
                  </a:lnTo>
                  <a:lnTo>
                    <a:pt x="220" y="112"/>
                  </a:lnTo>
                  <a:lnTo>
                    <a:pt x="223" y="112"/>
                  </a:lnTo>
                  <a:lnTo>
                    <a:pt x="223" y="112"/>
                  </a:lnTo>
                  <a:lnTo>
                    <a:pt x="223" y="112"/>
                  </a:lnTo>
                  <a:lnTo>
                    <a:pt x="223" y="114"/>
                  </a:lnTo>
                  <a:lnTo>
                    <a:pt x="223" y="114"/>
                  </a:lnTo>
                  <a:lnTo>
                    <a:pt x="223" y="114"/>
                  </a:lnTo>
                  <a:lnTo>
                    <a:pt x="223" y="114"/>
                  </a:lnTo>
                  <a:lnTo>
                    <a:pt x="223" y="117"/>
                  </a:lnTo>
                  <a:lnTo>
                    <a:pt x="220" y="117"/>
                  </a:lnTo>
                  <a:lnTo>
                    <a:pt x="220" y="117"/>
                  </a:lnTo>
                  <a:lnTo>
                    <a:pt x="220" y="117"/>
                  </a:lnTo>
                  <a:lnTo>
                    <a:pt x="220" y="117"/>
                  </a:lnTo>
                  <a:lnTo>
                    <a:pt x="220" y="117"/>
                  </a:lnTo>
                  <a:lnTo>
                    <a:pt x="218" y="117"/>
                  </a:lnTo>
                  <a:lnTo>
                    <a:pt x="218" y="120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215" y="117"/>
                  </a:lnTo>
                  <a:lnTo>
                    <a:pt x="215" y="117"/>
                  </a:lnTo>
                  <a:lnTo>
                    <a:pt x="212" y="117"/>
                  </a:lnTo>
                  <a:lnTo>
                    <a:pt x="212" y="120"/>
                  </a:lnTo>
                  <a:lnTo>
                    <a:pt x="212" y="120"/>
                  </a:lnTo>
                  <a:lnTo>
                    <a:pt x="212" y="120"/>
                  </a:lnTo>
                  <a:lnTo>
                    <a:pt x="212" y="122"/>
                  </a:lnTo>
                  <a:lnTo>
                    <a:pt x="215" y="122"/>
                  </a:lnTo>
                  <a:lnTo>
                    <a:pt x="215" y="122"/>
                  </a:lnTo>
                  <a:lnTo>
                    <a:pt x="215" y="122"/>
                  </a:lnTo>
                  <a:lnTo>
                    <a:pt x="215" y="122"/>
                  </a:lnTo>
                  <a:lnTo>
                    <a:pt x="215" y="122"/>
                  </a:lnTo>
                  <a:lnTo>
                    <a:pt x="215" y="122"/>
                  </a:lnTo>
                  <a:lnTo>
                    <a:pt x="215" y="125"/>
                  </a:lnTo>
                  <a:lnTo>
                    <a:pt x="215" y="125"/>
                  </a:lnTo>
                  <a:lnTo>
                    <a:pt x="212" y="125"/>
                  </a:lnTo>
                  <a:lnTo>
                    <a:pt x="212" y="127"/>
                  </a:lnTo>
                  <a:lnTo>
                    <a:pt x="212" y="125"/>
                  </a:lnTo>
                  <a:lnTo>
                    <a:pt x="210" y="125"/>
                  </a:lnTo>
                  <a:lnTo>
                    <a:pt x="210" y="125"/>
                  </a:lnTo>
                  <a:lnTo>
                    <a:pt x="210" y="125"/>
                  </a:lnTo>
                  <a:lnTo>
                    <a:pt x="210" y="125"/>
                  </a:lnTo>
                  <a:lnTo>
                    <a:pt x="210" y="125"/>
                  </a:lnTo>
                  <a:lnTo>
                    <a:pt x="210" y="125"/>
                  </a:lnTo>
                  <a:lnTo>
                    <a:pt x="207" y="122"/>
                  </a:lnTo>
                  <a:lnTo>
                    <a:pt x="207" y="122"/>
                  </a:lnTo>
                  <a:lnTo>
                    <a:pt x="207" y="122"/>
                  </a:lnTo>
                  <a:lnTo>
                    <a:pt x="207" y="122"/>
                  </a:lnTo>
                  <a:lnTo>
                    <a:pt x="207" y="122"/>
                  </a:lnTo>
                  <a:lnTo>
                    <a:pt x="207" y="125"/>
                  </a:lnTo>
                  <a:lnTo>
                    <a:pt x="207" y="125"/>
                  </a:lnTo>
                  <a:lnTo>
                    <a:pt x="205" y="125"/>
                  </a:lnTo>
                  <a:lnTo>
                    <a:pt x="205" y="127"/>
                  </a:lnTo>
                  <a:lnTo>
                    <a:pt x="202" y="127"/>
                  </a:lnTo>
                  <a:lnTo>
                    <a:pt x="202" y="127"/>
                  </a:lnTo>
                  <a:lnTo>
                    <a:pt x="199" y="127"/>
                  </a:lnTo>
                  <a:lnTo>
                    <a:pt x="199" y="127"/>
                  </a:lnTo>
                  <a:lnTo>
                    <a:pt x="199" y="130"/>
                  </a:lnTo>
                  <a:lnTo>
                    <a:pt x="199" y="130"/>
                  </a:lnTo>
                  <a:lnTo>
                    <a:pt x="199" y="130"/>
                  </a:lnTo>
                  <a:lnTo>
                    <a:pt x="199" y="130"/>
                  </a:lnTo>
                  <a:lnTo>
                    <a:pt x="197" y="133"/>
                  </a:lnTo>
                  <a:lnTo>
                    <a:pt x="197" y="133"/>
                  </a:lnTo>
                  <a:lnTo>
                    <a:pt x="197" y="133"/>
                  </a:lnTo>
                  <a:lnTo>
                    <a:pt x="197" y="133"/>
                  </a:lnTo>
                  <a:lnTo>
                    <a:pt x="197" y="133"/>
                  </a:lnTo>
                  <a:lnTo>
                    <a:pt x="197" y="135"/>
                  </a:lnTo>
                  <a:lnTo>
                    <a:pt x="197" y="135"/>
                  </a:lnTo>
                  <a:lnTo>
                    <a:pt x="197" y="135"/>
                  </a:lnTo>
                  <a:lnTo>
                    <a:pt x="199" y="138"/>
                  </a:lnTo>
                  <a:lnTo>
                    <a:pt x="202" y="138"/>
                  </a:lnTo>
                  <a:lnTo>
                    <a:pt x="202" y="140"/>
                  </a:lnTo>
                  <a:lnTo>
                    <a:pt x="202" y="143"/>
                  </a:lnTo>
                  <a:lnTo>
                    <a:pt x="202" y="146"/>
                  </a:lnTo>
                  <a:lnTo>
                    <a:pt x="202" y="146"/>
                  </a:lnTo>
                  <a:lnTo>
                    <a:pt x="199" y="143"/>
                  </a:lnTo>
                  <a:lnTo>
                    <a:pt x="199" y="143"/>
                  </a:lnTo>
                  <a:lnTo>
                    <a:pt x="199" y="143"/>
                  </a:lnTo>
                  <a:lnTo>
                    <a:pt x="197" y="143"/>
                  </a:lnTo>
                  <a:lnTo>
                    <a:pt x="197" y="143"/>
                  </a:lnTo>
                  <a:lnTo>
                    <a:pt x="197" y="143"/>
                  </a:lnTo>
                  <a:lnTo>
                    <a:pt x="197" y="143"/>
                  </a:lnTo>
                  <a:lnTo>
                    <a:pt x="197" y="143"/>
                  </a:lnTo>
                  <a:lnTo>
                    <a:pt x="194" y="143"/>
                  </a:lnTo>
                  <a:lnTo>
                    <a:pt x="194" y="143"/>
                  </a:lnTo>
                  <a:lnTo>
                    <a:pt x="194" y="143"/>
                  </a:lnTo>
                  <a:lnTo>
                    <a:pt x="194" y="143"/>
                  </a:lnTo>
                  <a:lnTo>
                    <a:pt x="194" y="143"/>
                  </a:lnTo>
                  <a:lnTo>
                    <a:pt x="192" y="143"/>
                  </a:lnTo>
                  <a:lnTo>
                    <a:pt x="192" y="143"/>
                  </a:lnTo>
                  <a:lnTo>
                    <a:pt x="192" y="143"/>
                  </a:lnTo>
                  <a:lnTo>
                    <a:pt x="192" y="146"/>
                  </a:lnTo>
                  <a:lnTo>
                    <a:pt x="192" y="146"/>
                  </a:lnTo>
                  <a:lnTo>
                    <a:pt x="192" y="146"/>
                  </a:lnTo>
                  <a:lnTo>
                    <a:pt x="192" y="146"/>
                  </a:lnTo>
                  <a:lnTo>
                    <a:pt x="192" y="146"/>
                  </a:lnTo>
                  <a:lnTo>
                    <a:pt x="192" y="146"/>
                  </a:lnTo>
                  <a:lnTo>
                    <a:pt x="192" y="146"/>
                  </a:lnTo>
                  <a:lnTo>
                    <a:pt x="192" y="148"/>
                  </a:lnTo>
                  <a:lnTo>
                    <a:pt x="192" y="148"/>
                  </a:lnTo>
                  <a:lnTo>
                    <a:pt x="192" y="148"/>
                  </a:lnTo>
                  <a:lnTo>
                    <a:pt x="192" y="148"/>
                  </a:lnTo>
                  <a:lnTo>
                    <a:pt x="192" y="148"/>
                  </a:lnTo>
                  <a:lnTo>
                    <a:pt x="192" y="148"/>
                  </a:lnTo>
                  <a:lnTo>
                    <a:pt x="192" y="148"/>
                  </a:lnTo>
                  <a:lnTo>
                    <a:pt x="192" y="151"/>
                  </a:lnTo>
                  <a:lnTo>
                    <a:pt x="189" y="148"/>
                  </a:lnTo>
                  <a:lnTo>
                    <a:pt x="189" y="148"/>
                  </a:lnTo>
                  <a:lnTo>
                    <a:pt x="189" y="151"/>
                  </a:lnTo>
                  <a:lnTo>
                    <a:pt x="186" y="151"/>
                  </a:lnTo>
                  <a:lnTo>
                    <a:pt x="184" y="153"/>
                  </a:lnTo>
                  <a:lnTo>
                    <a:pt x="184" y="153"/>
                  </a:lnTo>
                  <a:lnTo>
                    <a:pt x="184" y="153"/>
                  </a:lnTo>
                  <a:lnTo>
                    <a:pt x="186" y="156"/>
                  </a:lnTo>
                  <a:lnTo>
                    <a:pt x="186" y="159"/>
                  </a:lnTo>
                  <a:lnTo>
                    <a:pt x="189" y="159"/>
                  </a:lnTo>
                  <a:lnTo>
                    <a:pt x="189" y="159"/>
                  </a:lnTo>
                  <a:lnTo>
                    <a:pt x="192" y="161"/>
                  </a:lnTo>
                  <a:lnTo>
                    <a:pt x="192" y="161"/>
                  </a:lnTo>
                  <a:lnTo>
                    <a:pt x="194" y="161"/>
                  </a:lnTo>
                  <a:lnTo>
                    <a:pt x="194" y="164"/>
                  </a:lnTo>
                  <a:lnTo>
                    <a:pt x="194" y="164"/>
                  </a:lnTo>
                  <a:lnTo>
                    <a:pt x="194" y="166"/>
                  </a:lnTo>
                  <a:lnTo>
                    <a:pt x="194" y="166"/>
                  </a:lnTo>
                  <a:lnTo>
                    <a:pt x="194" y="169"/>
                  </a:lnTo>
                  <a:lnTo>
                    <a:pt x="197" y="169"/>
                  </a:lnTo>
                  <a:lnTo>
                    <a:pt x="199" y="169"/>
                  </a:lnTo>
                  <a:lnTo>
                    <a:pt x="202" y="169"/>
                  </a:lnTo>
                  <a:lnTo>
                    <a:pt x="205" y="169"/>
                  </a:lnTo>
                  <a:lnTo>
                    <a:pt x="207" y="166"/>
                  </a:lnTo>
                  <a:lnTo>
                    <a:pt x="210" y="166"/>
                  </a:lnTo>
                  <a:lnTo>
                    <a:pt x="212" y="164"/>
                  </a:lnTo>
                  <a:lnTo>
                    <a:pt x="215" y="164"/>
                  </a:lnTo>
                  <a:lnTo>
                    <a:pt x="220" y="161"/>
                  </a:lnTo>
                  <a:lnTo>
                    <a:pt x="223" y="161"/>
                  </a:lnTo>
                  <a:lnTo>
                    <a:pt x="225" y="159"/>
                  </a:lnTo>
                  <a:lnTo>
                    <a:pt x="228" y="159"/>
                  </a:lnTo>
                  <a:lnTo>
                    <a:pt x="233" y="159"/>
                  </a:lnTo>
                  <a:lnTo>
                    <a:pt x="236" y="159"/>
                  </a:lnTo>
                  <a:lnTo>
                    <a:pt x="238" y="161"/>
                  </a:lnTo>
                  <a:lnTo>
                    <a:pt x="243" y="166"/>
                  </a:lnTo>
                  <a:lnTo>
                    <a:pt x="246" y="169"/>
                  </a:lnTo>
                  <a:lnTo>
                    <a:pt x="246" y="172"/>
                  </a:lnTo>
                  <a:lnTo>
                    <a:pt x="246" y="174"/>
                  </a:lnTo>
                  <a:lnTo>
                    <a:pt x="249" y="174"/>
                  </a:lnTo>
                  <a:lnTo>
                    <a:pt x="249" y="179"/>
                  </a:lnTo>
                  <a:lnTo>
                    <a:pt x="249" y="182"/>
                  </a:lnTo>
                  <a:lnTo>
                    <a:pt x="249" y="184"/>
                  </a:lnTo>
                  <a:lnTo>
                    <a:pt x="249" y="184"/>
                  </a:lnTo>
                  <a:lnTo>
                    <a:pt x="249" y="187"/>
                  </a:lnTo>
                  <a:lnTo>
                    <a:pt x="249" y="187"/>
                  </a:lnTo>
                  <a:lnTo>
                    <a:pt x="249" y="187"/>
                  </a:lnTo>
                  <a:lnTo>
                    <a:pt x="251" y="190"/>
                  </a:lnTo>
                  <a:lnTo>
                    <a:pt x="251" y="190"/>
                  </a:lnTo>
                  <a:lnTo>
                    <a:pt x="251" y="190"/>
                  </a:lnTo>
                  <a:lnTo>
                    <a:pt x="251" y="190"/>
                  </a:lnTo>
                  <a:lnTo>
                    <a:pt x="251" y="192"/>
                  </a:lnTo>
                  <a:lnTo>
                    <a:pt x="251" y="195"/>
                  </a:lnTo>
                  <a:lnTo>
                    <a:pt x="254" y="195"/>
                  </a:lnTo>
                  <a:lnTo>
                    <a:pt x="254" y="197"/>
                  </a:lnTo>
                  <a:lnTo>
                    <a:pt x="254" y="197"/>
                  </a:lnTo>
                  <a:lnTo>
                    <a:pt x="256" y="200"/>
                  </a:lnTo>
                  <a:lnTo>
                    <a:pt x="256" y="203"/>
                  </a:lnTo>
                  <a:lnTo>
                    <a:pt x="256" y="205"/>
                  </a:lnTo>
                  <a:lnTo>
                    <a:pt x="259" y="205"/>
                  </a:lnTo>
                  <a:lnTo>
                    <a:pt x="259" y="205"/>
                  </a:lnTo>
                  <a:lnTo>
                    <a:pt x="262" y="205"/>
                  </a:lnTo>
                  <a:lnTo>
                    <a:pt x="262" y="205"/>
                  </a:lnTo>
                  <a:lnTo>
                    <a:pt x="262" y="205"/>
                  </a:lnTo>
                  <a:lnTo>
                    <a:pt x="262" y="205"/>
                  </a:lnTo>
                  <a:lnTo>
                    <a:pt x="262" y="208"/>
                  </a:lnTo>
                  <a:lnTo>
                    <a:pt x="262" y="208"/>
                  </a:lnTo>
                  <a:lnTo>
                    <a:pt x="259" y="210"/>
                  </a:lnTo>
                  <a:lnTo>
                    <a:pt x="259" y="210"/>
                  </a:lnTo>
                  <a:lnTo>
                    <a:pt x="256" y="213"/>
                  </a:lnTo>
                  <a:lnTo>
                    <a:pt x="256" y="213"/>
                  </a:lnTo>
                  <a:lnTo>
                    <a:pt x="254" y="213"/>
                  </a:lnTo>
                  <a:lnTo>
                    <a:pt x="254" y="213"/>
                  </a:lnTo>
                  <a:lnTo>
                    <a:pt x="251" y="216"/>
                  </a:lnTo>
                  <a:lnTo>
                    <a:pt x="251" y="218"/>
                  </a:lnTo>
                  <a:lnTo>
                    <a:pt x="249" y="218"/>
                  </a:lnTo>
                  <a:lnTo>
                    <a:pt x="249" y="221"/>
                  </a:lnTo>
                  <a:lnTo>
                    <a:pt x="251" y="226"/>
                  </a:lnTo>
                  <a:lnTo>
                    <a:pt x="251" y="229"/>
                  </a:lnTo>
                  <a:lnTo>
                    <a:pt x="254" y="231"/>
                  </a:lnTo>
                  <a:lnTo>
                    <a:pt x="254" y="231"/>
                  </a:lnTo>
                  <a:lnTo>
                    <a:pt x="256" y="234"/>
                  </a:lnTo>
                  <a:lnTo>
                    <a:pt x="256" y="236"/>
                  </a:lnTo>
                  <a:lnTo>
                    <a:pt x="256" y="236"/>
                  </a:lnTo>
                  <a:lnTo>
                    <a:pt x="256" y="239"/>
                  </a:lnTo>
                  <a:lnTo>
                    <a:pt x="256" y="239"/>
                  </a:lnTo>
                  <a:lnTo>
                    <a:pt x="256" y="239"/>
                  </a:lnTo>
                  <a:lnTo>
                    <a:pt x="256" y="242"/>
                  </a:lnTo>
                  <a:lnTo>
                    <a:pt x="256" y="244"/>
                  </a:lnTo>
                  <a:lnTo>
                    <a:pt x="256" y="249"/>
                  </a:lnTo>
                  <a:lnTo>
                    <a:pt x="259" y="252"/>
                  </a:lnTo>
                  <a:lnTo>
                    <a:pt x="259" y="252"/>
                  </a:lnTo>
                  <a:lnTo>
                    <a:pt x="259" y="254"/>
                  </a:lnTo>
                  <a:lnTo>
                    <a:pt x="262" y="254"/>
                  </a:lnTo>
                  <a:lnTo>
                    <a:pt x="262" y="257"/>
                  </a:lnTo>
                  <a:lnTo>
                    <a:pt x="259" y="257"/>
                  </a:lnTo>
                  <a:lnTo>
                    <a:pt x="259" y="257"/>
                  </a:lnTo>
                  <a:lnTo>
                    <a:pt x="259" y="260"/>
                  </a:lnTo>
                  <a:lnTo>
                    <a:pt x="259" y="260"/>
                  </a:lnTo>
                  <a:lnTo>
                    <a:pt x="259" y="260"/>
                  </a:lnTo>
                  <a:lnTo>
                    <a:pt x="259" y="260"/>
                  </a:lnTo>
                  <a:lnTo>
                    <a:pt x="262" y="260"/>
                  </a:lnTo>
                  <a:lnTo>
                    <a:pt x="262" y="262"/>
                  </a:lnTo>
                  <a:lnTo>
                    <a:pt x="264" y="262"/>
                  </a:lnTo>
                  <a:lnTo>
                    <a:pt x="264" y="262"/>
                  </a:lnTo>
                  <a:lnTo>
                    <a:pt x="267" y="262"/>
                  </a:lnTo>
                  <a:lnTo>
                    <a:pt x="267" y="265"/>
                  </a:lnTo>
                  <a:lnTo>
                    <a:pt x="264" y="267"/>
                  </a:lnTo>
                  <a:lnTo>
                    <a:pt x="264" y="270"/>
                  </a:lnTo>
                  <a:lnTo>
                    <a:pt x="262" y="270"/>
                  </a:lnTo>
                  <a:lnTo>
                    <a:pt x="262" y="270"/>
                  </a:lnTo>
                  <a:lnTo>
                    <a:pt x="262" y="270"/>
                  </a:lnTo>
                  <a:lnTo>
                    <a:pt x="262" y="270"/>
                  </a:lnTo>
                  <a:lnTo>
                    <a:pt x="262" y="273"/>
                  </a:lnTo>
                  <a:lnTo>
                    <a:pt x="262" y="273"/>
                  </a:lnTo>
                  <a:lnTo>
                    <a:pt x="264" y="273"/>
                  </a:lnTo>
                  <a:lnTo>
                    <a:pt x="264" y="273"/>
                  </a:lnTo>
                  <a:lnTo>
                    <a:pt x="267" y="270"/>
                  </a:lnTo>
                  <a:lnTo>
                    <a:pt x="264" y="273"/>
                  </a:lnTo>
                  <a:lnTo>
                    <a:pt x="264" y="275"/>
                  </a:lnTo>
                  <a:lnTo>
                    <a:pt x="264" y="275"/>
                  </a:lnTo>
                  <a:lnTo>
                    <a:pt x="264" y="278"/>
                  </a:lnTo>
                  <a:lnTo>
                    <a:pt x="262" y="278"/>
                  </a:lnTo>
                  <a:lnTo>
                    <a:pt x="262" y="280"/>
                  </a:lnTo>
                  <a:lnTo>
                    <a:pt x="262" y="280"/>
                  </a:lnTo>
                  <a:lnTo>
                    <a:pt x="259" y="283"/>
                  </a:lnTo>
                  <a:lnTo>
                    <a:pt x="259" y="283"/>
                  </a:lnTo>
                  <a:lnTo>
                    <a:pt x="262" y="286"/>
                  </a:lnTo>
                  <a:lnTo>
                    <a:pt x="262" y="286"/>
                  </a:lnTo>
                  <a:lnTo>
                    <a:pt x="264" y="286"/>
                  </a:lnTo>
                  <a:lnTo>
                    <a:pt x="264" y="286"/>
                  </a:lnTo>
                  <a:lnTo>
                    <a:pt x="264" y="286"/>
                  </a:lnTo>
                  <a:lnTo>
                    <a:pt x="262" y="288"/>
                  </a:lnTo>
                  <a:lnTo>
                    <a:pt x="262" y="288"/>
                  </a:lnTo>
                  <a:lnTo>
                    <a:pt x="262" y="291"/>
                  </a:lnTo>
                  <a:lnTo>
                    <a:pt x="259" y="291"/>
                  </a:lnTo>
                  <a:lnTo>
                    <a:pt x="259" y="293"/>
                  </a:lnTo>
                  <a:lnTo>
                    <a:pt x="256" y="293"/>
                  </a:lnTo>
                  <a:lnTo>
                    <a:pt x="254" y="296"/>
                  </a:lnTo>
                  <a:lnTo>
                    <a:pt x="254" y="296"/>
                  </a:lnTo>
                  <a:lnTo>
                    <a:pt x="254" y="299"/>
                  </a:lnTo>
                  <a:lnTo>
                    <a:pt x="251" y="299"/>
                  </a:lnTo>
                  <a:lnTo>
                    <a:pt x="251" y="299"/>
                  </a:lnTo>
                  <a:lnTo>
                    <a:pt x="254" y="299"/>
                  </a:lnTo>
                  <a:lnTo>
                    <a:pt x="254" y="299"/>
                  </a:lnTo>
                  <a:lnTo>
                    <a:pt x="254" y="301"/>
                  </a:lnTo>
                  <a:lnTo>
                    <a:pt x="254" y="301"/>
                  </a:lnTo>
                  <a:lnTo>
                    <a:pt x="254" y="304"/>
                  </a:lnTo>
                  <a:lnTo>
                    <a:pt x="251" y="304"/>
                  </a:lnTo>
                  <a:lnTo>
                    <a:pt x="251" y="306"/>
                  </a:lnTo>
                  <a:lnTo>
                    <a:pt x="251" y="309"/>
                  </a:lnTo>
                  <a:lnTo>
                    <a:pt x="251" y="314"/>
                  </a:lnTo>
                  <a:lnTo>
                    <a:pt x="251" y="317"/>
                  </a:lnTo>
                  <a:lnTo>
                    <a:pt x="249" y="319"/>
                  </a:lnTo>
                  <a:lnTo>
                    <a:pt x="249" y="322"/>
                  </a:lnTo>
                  <a:lnTo>
                    <a:pt x="246" y="324"/>
                  </a:lnTo>
                  <a:lnTo>
                    <a:pt x="246" y="327"/>
                  </a:lnTo>
                  <a:lnTo>
                    <a:pt x="243" y="330"/>
                  </a:lnTo>
                  <a:lnTo>
                    <a:pt x="243" y="332"/>
                  </a:lnTo>
                  <a:lnTo>
                    <a:pt x="243" y="335"/>
                  </a:lnTo>
                  <a:lnTo>
                    <a:pt x="241" y="337"/>
                  </a:lnTo>
                  <a:lnTo>
                    <a:pt x="241" y="340"/>
                  </a:lnTo>
                  <a:lnTo>
                    <a:pt x="238" y="343"/>
                  </a:lnTo>
                  <a:lnTo>
                    <a:pt x="238" y="343"/>
                  </a:lnTo>
                  <a:lnTo>
                    <a:pt x="238" y="343"/>
                  </a:lnTo>
                  <a:lnTo>
                    <a:pt x="236" y="345"/>
                  </a:lnTo>
                  <a:lnTo>
                    <a:pt x="236" y="345"/>
                  </a:lnTo>
                  <a:lnTo>
                    <a:pt x="236" y="345"/>
                  </a:lnTo>
                  <a:lnTo>
                    <a:pt x="236" y="343"/>
                  </a:lnTo>
                  <a:lnTo>
                    <a:pt x="233" y="343"/>
                  </a:lnTo>
                  <a:lnTo>
                    <a:pt x="233" y="343"/>
                  </a:lnTo>
                  <a:lnTo>
                    <a:pt x="233" y="343"/>
                  </a:lnTo>
                  <a:lnTo>
                    <a:pt x="230" y="343"/>
                  </a:lnTo>
                  <a:lnTo>
                    <a:pt x="230" y="343"/>
                  </a:lnTo>
                  <a:lnTo>
                    <a:pt x="230" y="343"/>
                  </a:lnTo>
                  <a:lnTo>
                    <a:pt x="230" y="343"/>
                  </a:lnTo>
                  <a:lnTo>
                    <a:pt x="225" y="343"/>
                  </a:lnTo>
                  <a:lnTo>
                    <a:pt x="223" y="340"/>
                  </a:lnTo>
                  <a:lnTo>
                    <a:pt x="220" y="340"/>
                  </a:lnTo>
                  <a:lnTo>
                    <a:pt x="220" y="340"/>
                  </a:lnTo>
                  <a:lnTo>
                    <a:pt x="218" y="337"/>
                  </a:lnTo>
                  <a:lnTo>
                    <a:pt x="215" y="337"/>
                  </a:lnTo>
                  <a:lnTo>
                    <a:pt x="215" y="337"/>
                  </a:lnTo>
                  <a:lnTo>
                    <a:pt x="212" y="335"/>
                  </a:lnTo>
                  <a:lnTo>
                    <a:pt x="212" y="335"/>
                  </a:lnTo>
                  <a:lnTo>
                    <a:pt x="210" y="335"/>
                  </a:lnTo>
                  <a:lnTo>
                    <a:pt x="210" y="335"/>
                  </a:lnTo>
                  <a:lnTo>
                    <a:pt x="210" y="335"/>
                  </a:lnTo>
                  <a:lnTo>
                    <a:pt x="207" y="335"/>
                  </a:lnTo>
                  <a:lnTo>
                    <a:pt x="207" y="332"/>
                  </a:lnTo>
                  <a:lnTo>
                    <a:pt x="207" y="332"/>
                  </a:lnTo>
                  <a:lnTo>
                    <a:pt x="205" y="332"/>
                  </a:lnTo>
                  <a:lnTo>
                    <a:pt x="205" y="330"/>
                  </a:lnTo>
                  <a:lnTo>
                    <a:pt x="202" y="330"/>
                  </a:lnTo>
                  <a:lnTo>
                    <a:pt x="202" y="330"/>
                  </a:lnTo>
                  <a:lnTo>
                    <a:pt x="202" y="330"/>
                  </a:lnTo>
                  <a:lnTo>
                    <a:pt x="202" y="330"/>
                  </a:lnTo>
                  <a:lnTo>
                    <a:pt x="202" y="330"/>
                  </a:lnTo>
                  <a:lnTo>
                    <a:pt x="199" y="330"/>
                  </a:lnTo>
                  <a:lnTo>
                    <a:pt x="199" y="330"/>
                  </a:lnTo>
                  <a:lnTo>
                    <a:pt x="197" y="330"/>
                  </a:lnTo>
                  <a:lnTo>
                    <a:pt x="197" y="330"/>
                  </a:lnTo>
                  <a:lnTo>
                    <a:pt x="197" y="330"/>
                  </a:lnTo>
                  <a:lnTo>
                    <a:pt x="194" y="332"/>
                  </a:lnTo>
                  <a:lnTo>
                    <a:pt x="194" y="332"/>
                  </a:lnTo>
                  <a:lnTo>
                    <a:pt x="194" y="332"/>
                  </a:lnTo>
                  <a:lnTo>
                    <a:pt x="194" y="332"/>
                  </a:lnTo>
                  <a:lnTo>
                    <a:pt x="194" y="332"/>
                  </a:lnTo>
                  <a:lnTo>
                    <a:pt x="192" y="330"/>
                  </a:lnTo>
                  <a:lnTo>
                    <a:pt x="192" y="330"/>
                  </a:lnTo>
                  <a:lnTo>
                    <a:pt x="192" y="330"/>
                  </a:lnTo>
                  <a:lnTo>
                    <a:pt x="192" y="330"/>
                  </a:lnTo>
                  <a:lnTo>
                    <a:pt x="189" y="327"/>
                  </a:lnTo>
                  <a:lnTo>
                    <a:pt x="186" y="327"/>
                  </a:lnTo>
                  <a:lnTo>
                    <a:pt x="186" y="327"/>
                  </a:lnTo>
                  <a:lnTo>
                    <a:pt x="186" y="327"/>
                  </a:lnTo>
                  <a:lnTo>
                    <a:pt x="184" y="327"/>
                  </a:lnTo>
                  <a:lnTo>
                    <a:pt x="184" y="330"/>
                  </a:lnTo>
                  <a:lnTo>
                    <a:pt x="181" y="330"/>
                  </a:lnTo>
                  <a:lnTo>
                    <a:pt x="181" y="330"/>
                  </a:lnTo>
                  <a:lnTo>
                    <a:pt x="181" y="330"/>
                  </a:lnTo>
                  <a:lnTo>
                    <a:pt x="179" y="330"/>
                  </a:lnTo>
                  <a:lnTo>
                    <a:pt x="179" y="330"/>
                  </a:lnTo>
                  <a:lnTo>
                    <a:pt x="179" y="330"/>
                  </a:lnTo>
                  <a:lnTo>
                    <a:pt x="179" y="327"/>
                  </a:lnTo>
                  <a:lnTo>
                    <a:pt x="179" y="330"/>
                  </a:lnTo>
                  <a:lnTo>
                    <a:pt x="179" y="330"/>
                  </a:lnTo>
                  <a:lnTo>
                    <a:pt x="179" y="330"/>
                  </a:lnTo>
                  <a:lnTo>
                    <a:pt x="176" y="330"/>
                  </a:lnTo>
                  <a:lnTo>
                    <a:pt x="176" y="330"/>
                  </a:lnTo>
                  <a:lnTo>
                    <a:pt x="176" y="330"/>
                  </a:lnTo>
                  <a:lnTo>
                    <a:pt x="176" y="330"/>
                  </a:lnTo>
                  <a:lnTo>
                    <a:pt x="176" y="330"/>
                  </a:lnTo>
                  <a:lnTo>
                    <a:pt x="173" y="330"/>
                  </a:lnTo>
                  <a:lnTo>
                    <a:pt x="173" y="330"/>
                  </a:lnTo>
                  <a:lnTo>
                    <a:pt x="173" y="330"/>
                  </a:lnTo>
                  <a:lnTo>
                    <a:pt x="171" y="330"/>
                  </a:lnTo>
                  <a:lnTo>
                    <a:pt x="171" y="330"/>
                  </a:lnTo>
                  <a:lnTo>
                    <a:pt x="168" y="330"/>
                  </a:lnTo>
                  <a:lnTo>
                    <a:pt x="168" y="330"/>
                  </a:lnTo>
                  <a:lnTo>
                    <a:pt x="168" y="327"/>
                  </a:lnTo>
                  <a:lnTo>
                    <a:pt x="168" y="327"/>
                  </a:lnTo>
                  <a:lnTo>
                    <a:pt x="168" y="327"/>
                  </a:lnTo>
                  <a:lnTo>
                    <a:pt x="168" y="324"/>
                  </a:lnTo>
                  <a:lnTo>
                    <a:pt x="166" y="324"/>
                  </a:lnTo>
                  <a:lnTo>
                    <a:pt x="166" y="324"/>
                  </a:lnTo>
                  <a:lnTo>
                    <a:pt x="163" y="324"/>
                  </a:lnTo>
                  <a:lnTo>
                    <a:pt x="161" y="324"/>
                  </a:lnTo>
                  <a:lnTo>
                    <a:pt x="158" y="324"/>
                  </a:lnTo>
                  <a:lnTo>
                    <a:pt x="158" y="322"/>
                  </a:lnTo>
                  <a:lnTo>
                    <a:pt x="158" y="322"/>
                  </a:lnTo>
                  <a:lnTo>
                    <a:pt x="158" y="322"/>
                  </a:lnTo>
                  <a:lnTo>
                    <a:pt x="158" y="322"/>
                  </a:lnTo>
                  <a:lnTo>
                    <a:pt x="155" y="319"/>
                  </a:lnTo>
                  <a:lnTo>
                    <a:pt x="155" y="317"/>
                  </a:lnTo>
                  <a:lnTo>
                    <a:pt x="153" y="317"/>
                  </a:lnTo>
                  <a:lnTo>
                    <a:pt x="153" y="314"/>
                  </a:lnTo>
                  <a:lnTo>
                    <a:pt x="153" y="314"/>
                  </a:lnTo>
                  <a:lnTo>
                    <a:pt x="153" y="314"/>
                  </a:lnTo>
                  <a:lnTo>
                    <a:pt x="153" y="314"/>
                  </a:lnTo>
                  <a:lnTo>
                    <a:pt x="153" y="314"/>
                  </a:lnTo>
                  <a:lnTo>
                    <a:pt x="153" y="312"/>
                  </a:lnTo>
                  <a:lnTo>
                    <a:pt x="155" y="312"/>
                  </a:lnTo>
                  <a:lnTo>
                    <a:pt x="153" y="309"/>
                  </a:lnTo>
                  <a:lnTo>
                    <a:pt x="153" y="309"/>
                  </a:lnTo>
                  <a:lnTo>
                    <a:pt x="150" y="309"/>
                  </a:lnTo>
                  <a:lnTo>
                    <a:pt x="150" y="309"/>
                  </a:lnTo>
                  <a:lnTo>
                    <a:pt x="150" y="309"/>
                  </a:lnTo>
                  <a:lnTo>
                    <a:pt x="150" y="309"/>
                  </a:lnTo>
                  <a:lnTo>
                    <a:pt x="148" y="309"/>
                  </a:lnTo>
                  <a:lnTo>
                    <a:pt x="148" y="309"/>
                  </a:lnTo>
                  <a:lnTo>
                    <a:pt x="145" y="309"/>
                  </a:lnTo>
                  <a:lnTo>
                    <a:pt x="148" y="309"/>
                  </a:lnTo>
                  <a:lnTo>
                    <a:pt x="148" y="309"/>
                  </a:lnTo>
                  <a:lnTo>
                    <a:pt x="148" y="309"/>
                  </a:lnTo>
                  <a:lnTo>
                    <a:pt x="148" y="306"/>
                  </a:lnTo>
                  <a:lnTo>
                    <a:pt x="148" y="306"/>
                  </a:lnTo>
                  <a:lnTo>
                    <a:pt x="148" y="306"/>
                  </a:lnTo>
                  <a:lnTo>
                    <a:pt x="145" y="306"/>
                  </a:lnTo>
                  <a:lnTo>
                    <a:pt x="142" y="306"/>
                  </a:lnTo>
                  <a:lnTo>
                    <a:pt x="142" y="309"/>
                  </a:lnTo>
                  <a:lnTo>
                    <a:pt x="140" y="309"/>
                  </a:lnTo>
                  <a:lnTo>
                    <a:pt x="140" y="309"/>
                  </a:lnTo>
                  <a:lnTo>
                    <a:pt x="140" y="309"/>
                  </a:lnTo>
                  <a:lnTo>
                    <a:pt x="140" y="309"/>
                  </a:lnTo>
                  <a:lnTo>
                    <a:pt x="140" y="309"/>
                  </a:lnTo>
                  <a:lnTo>
                    <a:pt x="140" y="309"/>
                  </a:lnTo>
                  <a:lnTo>
                    <a:pt x="140" y="312"/>
                  </a:lnTo>
                  <a:lnTo>
                    <a:pt x="140" y="312"/>
                  </a:lnTo>
                  <a:lnTo>
                    <a:pt x="137" y="309"/>
                  </a:lnTo>
                  <a:lnTo>
                    <a:pt x="137" y="309"/>
                  </a:lnTo>
                  <a:lnTo>
                    <a:pt x="137" y="306"/>
                  </a:lnTo>
                  <a:lnTo>
                    <a:pt x="137" y="306"/>
                  </a:lnTo>
                  <a:lnTo>
                    <a:pt x="135" y="306"/>
                  </a:lnTo>
                  <a:lnTo>
                    <a:pt x="135" y="304"/>
                  </a:lnTo>
                  <a:lnTo>
                    <a:pt x="132" y="304"/>
                  </a:lnTo>
                  <a:lnTo>
                    <a:pt x="132" y="301"/>
                  </a:lnTo>
                  <a:lnTo>
                    <a:pt x="132" y="301"/>
                  </a:lnTo>
                  <a:lnTo>
                    <a:pt x="132" y="299"/>
                  </a:lnTo>
                  <a:lnTo>
                    <a:pt x="132" y="299"/>
                  </a:lnTo>
                  <a:lnTo>
                    <a:pt x="132" y="299"/>
                  </a:lnTo>
                  <a:lnTo>
                    <a:pt x="132" y="299"/>
                  </a:lnTo>
                  <a:lnTo>
                    <a:pt x="132" y="299"/>
                  </a:lnTo>
                  <a:lnTo>
                    <a:pt x="129" y="299"/>
                  </a:lnTo>
                  <a:lnTo>
                    <a:pt x="129" y="299"/>
                  </a:lnTo>
                  <a:lnTo>
                    <a:pt x="129" y="299"/>
                  </a:lnTo>
                  <a:lnTo>
                    <a:pt x="129" y="296"/>
                  </a:lnTo>
                  <a:lnTo>
                    <a:pt x="129" y="296"/>
                  </a:lnTo>
                  <a:lnTo>
                    <a:pt x="129" y="296"/>
                  </a:lnTo>
                  <a:lnTo>
                    <a:pt x="132" y="296"/>
                  </a:lnTo>
                  <a:lnTo>
                    <a:pt x="132" y="296"/>
                  </a:lnTo>
                  <a:lnTo>
                    <a:pt x="132" y="293"/>
                  </a:lnTo>
                  <a:lnTo>
                    <a:pt x="135" y="293"/>
                  </a:lnTo>
                  <a:lnTo>
                    <a:pt x="135" y="296"/>
                  </a:lnTo>
                  <a:lnTo>
                    <a:pt x="135" y="293"/>
                  </a:lnTo>
                  <a:lnTo>
                    <a:pt x="135" y="293"/>
                  </a:lnTo>
                  <a:lnTo>
                    <a:pt x="135" y="293"/>
                  </a:lnTo>
                  <a:lnTo>
                    <a:pt x="135" y="293"/>
                  </a:lnTo>
                  <a:lnTo>
                    <a:pt x="135" y="293"/>
                  </a:lnTo>
                  <a:lnTo>
                    <a:pt x="137" y="291"/>
                  </a:lnTo>
                  <a:lnTo>
                    <a:pt x="137" y="291"/>
                  </a:lnTo>
                  <a:lnTo>
                    <a:pt x="137" y="291"/>
                  </a:lnTo>
                  <a:lnTo>
                    <a:pt x="137" y="291"/>
                  </a:lnTo>
                  <a:lnTo>
                    <a:pt x="135" y="291"/>
                  </a:lnTo>
                  <a:lnTo>
                    <a:pt x="135" y="288"/>
                  </a:lnTo>
                  <a:lnTo>
                    <a:pt x="135" y="288"/>
                  </a:lnTo>
                  <a:lnTo>
                    <a:pt x="137" y="288"/>
                  </a:lnTo>
                  <a:lnTo>
                    <a:pt x="137" y="288"/>
                  </a:lnTo>
                  <a:lnTo>
                    <a:pt x="140" y="288"/>
                  </a:lnTo>
                  <a:lnTo>
                    <a:pt x="140" y="288"/>
                  </a:lnTo>
                  <a:lnTo>
                    <a:pt x="140" y="288"/>
                  </a:lnTo>
                  <a:lnTo>
                    <a:pt x="142" y="286"/>
                  </a:lnTo>
                  <a:lnTo>
                    <a:pt x="140" y="286"/>
                  </a:lnTo>
                  <a:lnTo>
                    <a:pt x="140" y="283"/>
                  </a:lnTo>
                  <a:lnTo>
                    <a:pt x="142" y="283"/>
                  </a:lnTo>
                  <a:lnTo>
                    <a:pt x="142" y="283"/>
                  </a:lnTo>
                  <a:lnTo>
                    <a:pt x="142" y="283"/>
                  </a:lnTo>
                  <a:lnTo>
                    <a:pt x="142" y="283"/>
                  </a:lnTo>
                  <a:lnTo>
                    <a:pt x="142" y="283"/>
                  </a:lnTo>
                  <a:lnTo>
                    <a:pt x="140" y="283"/>
                  </a:lnTo>
                  <a:lnTo>
                    <a:pt x="142" y="280"/>
                  </a:lnTo>
                  <a:lnTo>
                    <a:pt x="142" y="278"/>
                  </a:lnTo>
                  <a:lnTo>
                    <a:pt x="142" y="278"/>
                  </a:lnTo>
                  <a:lnTo>
                    <a:pt x="142" y="278"/>
                  </a:lnTo>
                  <a:lnTo>
                    <a:pt x="142" y="278"/>
                  </a:lnTo>
                  <a:lnTo>
                    <a:pt x="142" y="278"/>
                  </a:lnTo>
                  <a:lnTo>
                    <a:pt x="142" y="275"/>
                  </a:lnTo>
                  <a:lnTo>
                    <a:pt x="142" y="275"/>
                  </a:lnTo>
                  <a:lnTo>
                    <a:pt x="142" y="275"/>
                  </a:lnTo>
                  <a:lnTo>
                    <a:pt x="142" y="275"/>
                  </a:lnTo>
                  <a:lnTo>
                    <a:pt x="142" y="275"/>
                  </a:lnTo>
                  <a:lnTo>
                    <a:pt x="142" y="275"/>
                  </a:lnTo>
                  <a:lnTo>
                    <a:pt x="142" y="273"/>
                  </a:lnTo>
                  <a:lnTo>
                    <a:pt x="140" y="275"/>
                  </a:lnTo>
                  <a:lnTo>
                    <a:pt x="140" y="275"/>
                  </a:lnTo>
                  <a:lnTo>
                    <a:pt x="140" y="275"/>
                  </a:lnTo>
                  <a:lnTo>
                    <a:pt x="140" y="275"/>
                  </a:lnTo>
                  <a:lnTo>
                    <a:pt x="140" y="273"/>
                  </a:lnTo>
                  <a:lnTo>
                    <a:pt x="140" y="273"/>
                  </a:lnTo>
                  <a:lnTo>
                    <a:pt x="140" y="273"/>
                  </a:lnTo>
                  <a:lnTo>
                    <a:pt x="140" y="273"/>
                  </a:lnTo>
                  <a:lnTo>
                    <a:pt x="137" y="273"/>
                  </a:lnTo>
                  <a:lnTo>
                    <a:pt x="137" y="273"/>
                  </a:lnTo>
                  <a:lnTo>
                    <a:pt x="137" y="273"/>
                  </a:lnTo>
                  <a:lnTo>
                    <a:pt x="135" y="270"/>
                  </a:lnTo>
                  <a:lnTo>
                    <a:pt x="132" y="270"/>
                  </a:lnTo>
                  <a:lnTo>
                    <a:pt x="132" y="270"/>
                  </a:lnTo>
                  <a:lnTo>
                    <a:pt x="129" y="270"/>
                  </a:lnTo>
                  <a:lnTo>
                    <a:pt x="129" y="270"/>
                  </a:lnTo>
                  <a:lnTo>
                    <a:pt x="132" y="270"/>
                  </a:lnTo>
                  <a:lnTo>
                    <a:pt x="132" y="267"/>
                  </a:lnTo>
                  <a:lnTo>
                    <a:pt x="132" y="267"/>
                  </a:lnTo>
                  <a:lnTo>
                    <a:pt x="132" y="267"/>
                  </a:lnTo>
                  <a:lnTo>
                    <a:pt x="129" y="267"/>
                  </a:lnTo>
                  <a:lnTo>
                    <a:pt x="129" y="265"/>
                  </a:lnTo>
                  <a:lnTo>
                    <a:pt x="129" y="265"/>
                  </a:lnTo>
                  <a:lnTo>
                    <a:pt x="129" y="265"/>
                  </a:lnTo>
                  <a:lnTo>
                    <a:pt x="129" y="265"/>
                  </a:lnTo>
                  <a:lnTo>
                    <a:pt x="127" y="262"/>
                  </a:lnTo>
                  <a:lnTo>
                    <a:pt x="127" y="262"/>
                  </a:lnTo>
                  <a:lnTo>
                    <a:pt x="127" y="262"/>
                  </a:lnTo>
                  <a:lnTo>
                    <a:pt x="127" y="262"/>
                  </a:lnTo>
                  <a:lnTo>
                    <a:pt x="127" y="262"/>
                  </a:lnTo>
                  <a:lnTo>
                    <a:pt x="127" y="262"/>
                  </a:lnTo>
                  <a:lnTo>
                    <a:pt x="127" y="262"/>
                  </a:lnTo>
                  <a:lnTo>
                    <a:pt x="127" y="262"/>
                  </a:lnTo>
                  <a:lnTo>
                    <a:pt x="127" y="262"/>
                  </a:lnTo>
                  <a:lnTo>
                    <a:pt x="127" y="260"/>
                  </a:lnTo>
                  <a:lnTo>
                    <a:pt x="129" y="257"/>
                  </a:lnTo>
                  <a:lnTo>
                    <a:pt x="132" y="257"/>
                  </a:lnTo>
                  <a:lnTo>
                    <a:pt x="132" y="254"/>
                  </a:lnTo>
                  <a:lnTo>
                    <a:pt x="132" y="254"/>
                  </a:lnTo>
                  <a:lnTo>
                    <a:pt x="132" y="254"/>
                  </a:lnTo>
                  <a:lnTo>
                    <a:pt x="132" y="254"/>
                  </a:lnTo>
                  <a:lnTo>
                    <a:pt x="132" y="254"/>
                  </a:lnTo>
                  <a:lnTo>
                    <a:pt x="129" y="254"/>
                  </a:lnTo>
                  <a:lnTo>
                    <a:pt x="129" y="252"/>
                  </a:lnTo>
                  <a:lnTo>
                    <a:pt x="129" y="252"/>
                  </a:lnTo>
                  <a:lnTo>
                    <a:pt x="129" y="249"/>
                  </a:lnTo>
                  <a:lnTo>
                    <a:pt x="129" y="247"/>
                  </a:lnTo>
                  <a:lnTo>
                    <a:pt x="132" y="247"/>
                  </a:lnTo>
                  <a:lnTo>
                    <a:pt x="132" y="247"/>
                  </a:lnTo>
                  <a:lnTo>
                    <a:pt x="132" y="247"/>
                  </a:lnTo>
                  <a:lnTo>
                    <a:pt x="132" y="247"/>
                  </a:lnTo>
                  <a:lnTo>
                    <a:pt x="132" y="247"/>
                  </a:lnTo>
                  <a:lnTo>
                    <a:pt x="132" y="249"/>
                  </a:lnTo>
                  <a:lnTo>
                    <a:pt x="132" y="249"/>
                  </a:lnTo>
                  <a:lnTo>
                    <a:pt x="132" y="249"/>
                  </a:lnTo>
                  <a:lnTo>
                    <a:pt x="132" y="247"/>
                  </a:lnTo>
                  <a:lnTo>
                    <a:pt x="132" y="247"/>
                  </a:lnTo>
                  <a:lnTo>
                    <a:pt x="132" y="247"/>
                  </a:lnTo>
                  <a:lnTo>
                    <a:pt x="132" y="247"/>
                  </a:lnTo>
                  <a:lnTo>
                    <a:pt x="132" y="247"/>
                  </a:lnTo>
                  <a:lnTo>
                    <a:pt x="132" y="247"/>
                  </a:lnTo>
                  <a:lnTo>
                    <a:pt x="132" y="247"/>
                  </a:lnTo>
                  <a:lnTo>
                    <a:pt x="132" y="247"/>
                  </a:lnTo>
                  <a:lnTo>
                    <a:pt x="132" y="247"/>
                  </a:lnTo>
                  <a:lnTo>
                    <a:pt x="132" y="247"/>
                  </a:lnTo>
                  <a:lnTo>
                    <a:pt x="132" y="247"/>
                  </a:lnTo>
                  <a:lnTo>
                    <a:pt x="129" y="244"/>
                  </a:lnTo>
                  <a:lnTo>
                    <a:pt x="129" y="244"/>
                  </a:lnTo>
                  <a:lnTo>
                    <a:pt x="129" y="242"/>
                  </a:lnTo>
                  <a:lnTo>
                    <a:pt x="129" y="239"/>
                  </a:lnTo>
                  <a:lnTo>
                    <a:pt x="127" y="239"/>
                  </a:lnTo>
                  <a:lnTo>
                    <a:pt x="127" y="239"/>
                  </a:lnTo>
                  <a:lnTo>
                    <a:pt x="127" y="239"/>
                  </a:lnTo>
                  <a:lnTo>
                    <a:pt x="127" y="236"/>
                  </a:lnTo>
                  <a:lnTo>
                    <a:pt x="127" y="236"/>
                  </a:lnTo>
                  <a:lnTo>
                    <a:pt x="127" y="239"/>
                  </a:lnTo>
                  <a:lnTo>
                    <a:pt x="124" y="239"/>
                  </a:lnTo>
                  <a:lnTo>
                    <a:pt x="122" y="239"/>
                  </a:lnTo>
                  <a:lnTo>
                    <a:pt x="122" y="239"/>
                  </a:lnTo>
                  <a:lnTo>
                    <a:pt x="122" y="239"/>
                  </a:lnTo>
                  <a:lnTo>
                    <a:pt x="119" y="239"/>
                  </a:lnTo>
                  <a:lnTo>
                    <a:pt x="119" y="236"/>
                  </a:lnTo>
                  <a:lnTo>
                    <a:pt x="119" y="236"/>
                  </a:lnTo>
                  <a:lnTo>
                    <a:pt x="117" y="236"/>
                  </a:lnTo>
                  <a:lnTo>
                    <a:pt x="117" y="236"/>
                  </a:lnTo>
                  <a:lnTo>
                    <a:pt x="117" y="234"/>
                  </a:lnTo>
                  <a:lnTo>
                    <a:pt x="117" y="234"/>
                  </a:lnTo>
                  <a:lnTo>
                    <a:pt x="117" y="234"/>
                  </a:lnTo>
                  <a:lnTo>
                    <a:pt x="114" y="234"/>
                  </a:lnTo>
                  <a:lnTo>
                    <a:pt x="111" y="234"/>
                  </a:lnTo>
                  <a:lnTo>
                    <a:pt x="111" y="234"/>
                  </a:lnTo>
                  <a:lnTo>
                    <a:pt x="109" y="234"/>
                  </a:lnTo>
                  <a:lnTo>
                    <a:pt x="109" y="234"/>
                  </a:lnTo>
                  <a:lnTo>
                    <a:pt x="109" y="234"/>
                  </a:lnTo>
                  <a:lnTo>
                    <a:pt x="109" y="234"/>
                  </a:lnTo>
                  <a:lnTo>
                    <a:pt x="109" y="234"/>
                  </a:lnTo>
                  <a:lnTo>
                    <a:pt x="109" y="234"/>
                  </a:lnTo>
                  <a:lnTo>
                    <a:pt x="109" y="234"/>
                  </a:lnTo>
                  <a:lnTo>
                    <a:pt x="106" y="231"/>
                  </a:lnTo>
                  <a:lnTo>
                    <a:pt x="106" y="229"/>
                  </a:lnTo>
                  <a:lnTo>
                    <a:pt x="104" y="229"/>
                  </a:lnTo>
                  <a:lnTo>
                    <a:pt x="104" y="226"/>
                  </a:lnTo>
                  <a:lnTo>
                    <a:pt x="101" y="226"/>
                  </a:lnTo>
                  <a:lnTo>
                    <a:pt x="98" y="229"/>
                  </a:lnTo>
                  <a:lnTo>
                    <a:pt x="98" y="229"/>
                  </a:lnTo>
                  <a:lnTo>
                    <a:pt x="98" y="229"/>
                  </a:lnTo>
                  <a:lnTo>
                    <a:pt x="98" y="229"/>
                  </a:lnTo>
                  <a:lnTo>
                    <a:pt x="98" y="229"/>
                  </a:lnTo>
                  <a:lnTo>
                    <a:pt x="98" y="226"/>
                  </a:lnTo>
                  <a:lnTo>
                    <a:pt x="96" y="226"/>
                  </a:lnTo>
                  <a:lnTo>
                    <a:pt x="96" y="229"/>
                  </a:lnTo>
                  <a:lnTo>
                    <a:pt x="93" y="229"/>
                  </a:lnTo>
                  <a:lnTo>
                    <a:pt x="93" y="229"/>
                  </a:lnTo>
                  <a:lnTo>
                    <a:pt x="93" y="229"/>
                  </a:lnTo>
                  <a:lnTo>
                    <a:pt x="93" y="229"/>
                  </a:lnTo>
                  <a:lnTo>
                    <a:pt x="93" y="229"/>
                  </a:lnTo>
                  <a:lnTo>
                    <a:pt x="93" y="229"/>
                  </a:lnTo>
                  <a:lnTo>
                    <a:pt x="91" y="226"/>
                  </a:lnTo>
                  <a:lnTo>
                    <a:pt x="91" y="229"/>
                  </a:lnTo>
                  <a:lnTo>
                    <a:pt x="91" y="229"/>
                  </a:lnTo>
                  <a:lnTo>
                    <a:pt x="91" y="229"/>
                  </a:lnTo>
                  <a:lnTo>
                    <a:pt x="91" y="229"/>
                  </a:lnTo>
                  <a:lnTo>
                    <a:pt x="91" y="229"/>
                  </a:lnTo>
                  <a:lnTo>
                    <a:pt x="91" y="229"/>
                  </a:lnTo>
                  <a:lnTo>
                    <a:pt x="91" y="229"/>
                  </a:lnTo>
                  <a:lnTo>
                    <a:pt x="91" y="229"/>
                  </a:lnTo>
                  <a:lnTo>
                    <a:pt x="91" y="231"/>
                  </a:lnTo>
                  <a:lnTo>
                    <a:pt x="91" y="231"/>
                  </a:lnTo>
                  <a:lnTo>
                    <a:pt x="91" y="231"/>
                  </a:lnTo>
                  <a:lnTo>
                    <a:pt x="91" y="231"/>
                  </a:lnTo>
                  <a:lnTo>
                    <a:pt x="88" y="231"/>
                  </a:lnTo>
                  <a:lnTo>
                    <a:pt x="88" y="231"/>
                  </a:lnTo>
                  <a:lnTo>
                    <a:pt x="85" y="231"/>
                  </a:lnTo>
                  <a:lnTo>
                    <a:pt x="85" y="231"/>
                  </a:lnTo>
                  <a:lnTo>
                    <a:pt x="85" y="231"/>
                  </a:lnTo>
                  <a:lnTo>
                    <a:pt x="85" y="231"/>
                  </a:lnTo>
                  <a:lnTo>
                    <a:pt x="85" y="231"/>
                  </a:lnTo>
                  <a:lnTo>
                    <a:pt x="85" y="234"/>
                  </a:lnTo>
                  <a:lnTo>
                    <a:pt x="85" y="234"/>
                  </a:lnTo>
                  <a:lnTo>
                    <a:pt x="85" y="234"/>
                  </a:lnTo>
                  <a:lnTo>
                    <a:pt x="83" y="231"/>
                  </a:lnTo>
                  <a:lnTo>
                    <a:pt x="83" y="231"/>
                  </a:lnTo>
                  <a:lnTo>
                    <a:pt x="83" y="231"/>
                  </a:lnTo>
                  <a:lnTo>
                    <a:pt x="83" y="234"/>
                  </a:lnTo>
                  <a:lnTo>
                    <a:pt x="80" y="234"/>
                  </a:lnTo>
                  <a:lnTo>
                    <a:pt x="80" y="236"/>
                  </a:lnTo>
                  <a:lnTo>
                    <a:pt x="80" y="236"/>
                  </a:lnTo>
                  <a:lnTo>
                    <a:pt x="80" y="236"/>
                  </a:lnTo>
                  <a:lnTo>
                    <a:pt x="80" y="236"/>
                  </a:lnTo>
                  <a:lnTo>
                    <a:pt x="80" y="236"/>
                  </a:lnTo>
                  <a:lnTo>
                    <a:pt x="78" y="236"/>
                  </a:lnTo>
                  <a:lnTo>
                    <a:pt x="78" y="236"/>
                  </a:lnTo>
                  <a:lnTo>
                    <a:pt x="78" y="236"/>
                  </a:lnTo>
                  <a:lnTo>
                    <a:pt x="75" y="236"/>
                  </a:lnTo>
                  <a:lnTo>
                    <a:pt x="75" y="236"/>
                  </a:lnTo>
                  <a:lnTo>
                    <a:pt x="73" y="239"/>
                  </a:lnTo>
                  <a:lnTo>
                    <a:pt x="73" y="239"/>
                  </a:lnTo>
                  <a:lnTo>
                    <a:pt x="70" y="239"/>
                  </a:lnTo>
                  <a:lnTo>
                    <a:pt x="67" y="242"/>
                  </a:lnTo>
                  <a:lnTo>
                    <a:pt x="65" y="244"/>
                  </a:lnTo>
                  <a:lnTo>
                    <a:pt x="65" y="247"/>
                  </a:lnTo>
                  <a:lnTo>
                    <a:pt x="65" y="244"/>
                  </a:lnTo>
                  <a:lnTo>
                    <a:pt x="65" y="244"/>
                  </a:lnTo>
                  <a:lnTo>
                    <a:pt x="62" y="244"/>
                  </a:lnTo>
                  <a:lnTo>
                    <a:pt x="62" y="242"/>
                  </a:lnTo>
                  <a:lnTo>
                    <a:pt x="62" y="242"/>
                  </a:lnTo>
                  <a:lnTo>
                    <a:pt x="62" y="244"/>
                  </a:lnTo>
                  <a:lnTo>
                    <a:pt x="60" y="242"/>
                  </a:lnTo>
                  <a:lnTo>
                    <a:pt x="60" y="242"/>
                  </a:lnTo>
                  <a:lnTo>
                    <a:pt x="60" y="242"/>
                  </a:lnTo>
                  <a:lnTo>
                    <a:pt x="60" y="242"/>
                  </a:lnTo>
                  <a:lnTo>
                    <a:pt x="60" y="242"/>
                  </a:lnTo>
                  <a:lnTo>
                    <a:pt x="60" y="244"/>
                  </a:lnTo>
                  <a:lnTo>
                    <a:pt x="57" y="244"/>
                  </a:lnTo>
                  <a:lnTo>
                    <a:pt x="57" y="244"/>
                  </a:lnTo>
                  <a:lnTo>
                    <a:pt x="54" y="247"/>
                  </a:lnTo>
                  <a:lnTo>
                    <a:pt x="54" y="247"/>
                  </a:lnTo>
                  <a:lnTo>
                    <a:pt x="54" y="247"/>
                  </a:lnTo>
                  <a:lnTo>
                    <a:pt x="52" y="247"/>
                  </a:lnTo>
                  <a:lnTo>
                    <a:pt x="52" y="247"/>
                  </a:lnTo>
                  <a:lnTo>
                    <a:pt x="49" y="247"/>
                  </a:lnTo>
                  <a:lnTo>
                    <a:pt x="49" y="244"/>
                  </a:lnTo>
                  <a:lnTo>
                    <a:pt x="49" y="244"/>
                  </a:lnTo>
                  <a:lnTo>
                    <a:pt x="47" y="244"/>
                  </a:lnTo>
                  <a:lnTo>
                    <a:pt x="47" y="244"/>
                  </a:lnTo>
                  <a:lnTo>
                    <a:pt x="44" y="244"/>
                  </a:lnTo>
                  <a:lnTo>
                    <a:pt x="44" y="247"/>
                  </a:lnTo>
                  <a:lnTo>
                    <a:pt x="41" y="247"/>
                  </a:lnTo>
                  <a:lnTo>
                    <a:pt x="41" y="244"/>
                  </a:lnTo>
                  <a:lnTo>
                    <a:pt x="39" y="244"/>
                  </a:lnTo>
                  <a:lnTo>
                    <a:pt x="39" y="244"/>
                  </a:lnTo>
                  <a:lnTo>
                    <a:pt x="36" y="244"/>
                  </a:lnTo>
                  <a:lnTo>
                    <a:pt x="36" y="244"/>
                  </a:lnTo>
                  <a:lnTo>
                    <a:pt x="36" y="244"/>
                  </a:lnTo>
                  <a:lnTo>
                    <a:pt x="36" y="242"/>
                  </a:lnTo>
                  <a:lnTo>
                    <a:pt x="36" y="242"/>
                  </a:lnTo>
                  <a:lnTo>
                    <a:pt x="36" y="242"/>
                  </a:lnTo>
                  <a:lnTo>
                    <a:pt x="34" y="242"/>
                  </a:lnTo>
                  <a:lnTo>
                    <a:pt x="34" y="242"/>
                  </a:lnTo>
                  <a:lnTo>
                    <a:pt x="34" y="242"/>
                  </a:lnTo>
                  <a:lnTo>
                    <a:pt x="31" y="242"/>
                  </a:lnTo>
                  <a:lnTo>
                    <a:pt x="31" y="242"/>
                  </a:lnTo>
                  <a:lnTo>
                    <a:pt x="29" y="242"/>
                  </a:lnTo>
                  <a:lnTo>
                    <a:pt x="29" y="242"/>
                  </a:lnTo>
                  <a:lnTo>
                    <a:pt x="29" y="239"/>
                  </a:lnTo>
                  <a:lnTo>
                    <a:pt x="29" y="239"/>
                  </a:lnTo>
                  <a:lnTo>
                    <a:pt x="29" y="239"/>
                  </a:lnTo>
                  <a:lnTo>
                    <a:pt x="26" y="239"/>
                  </a:lnTo>
                  <a:lnTo>
                    <a:pt x="26" y="239"/>
                  </a:lnTo>
                  <a:lnTo>
                    <a:pt x="29" y="239"/>
                  </a:lnTo>
                  <a:lnTo>
                    <a:pt x="29" y="236"/>
                  </a:lnTo>
                  <a:lnTo>
                    <a:pt x="29" y="236"/>
                  </a:lnTo>
                  <a:lnTo>
                    <a:pt x="29" y="236"/>
                  </a:lnTo>
                  <a:lnTo>
                    <a:pt x="29" y="236"/>
                  </a:lnTo>
                  <a:lnTo>
                    <a:pt x="29" y="236"/>
                  </a:lnTo>
                  <a:lnTo>
                    <a:pt x="29" y="236"/>
                  </a:lnTo>
                  <a:lnTo>
                    <a:pt x="29" y="234"/>
                  </a:lnTo>
                  <a:lnTo>
                    <a:pt x="31" y="234"/>
                  </a:lnTo>
                  <a:lnTo>
                    <a:pt x="31" y="231"/>
                  </a:lnTo>
                  <a:lnTo>
                    <a:pt x="34" y="231"/>
                  </a:lnTo>
                  <a:lnTo>
                    <a:pt x="34" y="229"/>
                  </a:lnTo>
                  <a:lnTo>
                    <a:pt x="34" y="229"/>
                  </a:lnTo>
                  <a:lnTo>
                    <a:pt x="36" y="226"/>
                  </a:lnTo>
                  <a:lnTo>
                    <a:pt x="36" y="223"/>
                  </a:lnTo>
                  <a:lnTo>
                    <a:pt x="36" y="223"/>
                  </a:lnTo>
                  <a:lnTo>
                    <a:pt x="36" y="223"/>
                  </a:lnTo>
                  <a:lnTo>
                    <a:pt x="34" y="223"/>
                  </a:lnTo>
                  <a:lnTo>
                    <a:pt x="36" y="221"/>
                  </a:lnTo>
                  <a:lnTo>
                    <a:pt x="36" y="218"/>
                  </a:lnTo>
                  <a:lnTo>
                    <a:pt x="39" y="218"/>
                  </a:lnTo>
                  <a:lnTo>
                    <a:pt x="39" y="218"/>
                  </a:lnTo>
                  <a:lnTo>
                    <a:pt x="41" y="216"/>
                  </a:lnTo>
                  <a:lnTo>
                    <a:pt x="41" y="213"/>
                  </a:lnTo>
                  <a:lnTo>
                    <a:pt x="44" y="213"/>
                  </a:lnTo>
                  <a:lnTo>
                    <a:pt x="41" y="213"/>
                  </a:lnTo>
                  <a:lnTo>
                    <a:pt x="41" y="210"/>
                  </a:lnTo>
                  <a:lnTo>
                    <a:pt x="44" y="210"/>
                  </a:lnTo>
                  <a:lnTo>
                    <a:pt x="44" y="210"/>
                  </a:lnTo>
                  <a:lnTo>
                    <a:pt x="44" y="210"/>
                  </a:lnTo>
                  <a:lnTo>
                    <a:pt x="44" y="208"/>
                  </a:lnTo>
                  <a:lnTo>
                    <a:pt x="44" y="208"/>
                  </a:lnTo>
                  <a:lnTo>
                    <a:pt x="44" y="208"/>
                  </a:lnTo>
                  <a:lnTo>
                    <a:pt x="44" y="208"/>
                  </a:lnTo>
                  <a:lnTo>
                    <a:pt x="44" y="208"/>
                  </a:lnTo>
                  <a:lnTo>
                    <a:pt x="44" y="208"/>
                  </a:lnTo>
                  <a:lnTo>
                    <a:pt x="44" y="205"/>
                  </a:lnTo>
                  <a:lnTo>
                    <a:pt x="44" y="203"/>
                  </a:lnTo>
                  <a:lnTo>
                    <a:pt x="44" y="203"/>
                  </a:lnTo>
                  <a:lnTo>
                    <a:pt x="44" y="203"/>
                  </a:lnTo>
                  <a:lnTo>
                    <a:pt x="44" y="200"/>
                  </a:lnTo>
                  <a:lnTo>
                    <a:pt x="44" y="200"/>
                  </a:lnTo>
                  <a:lnTo>
                    <a:pt x="44" y="200"/>
                  </a:lnTo>
                  <a:lnTo>
                    <a:pt x="44" y="200"/>
                  </a:lnTo>
                  <a:lnTo>
                    <a:pt x="44" y="200"/>
                  </a:lnTo>
                  <a:lnTo>
                    <a:pt x="44" y="200"/>
                  </a:lnTo>
                  <a:lnTo>
                    <a:pt x="44" y="200"/>
                  </a:lnTo>
                  <a:lnTo>
                    <a:pt x="47" y="197"/>
                  </a:lnTo>
                  <a:lnTo>
                    <a:pt x="47" y="197"/>
                  </a:lnTo>
                  <a:lnTo>
                    <a:pt x="47" y="197"/>
                  </a:lnTo>
                  <a:lnTo>
                    <a:pt x="44" y="195"/>
                  </a:lnTo>
                  <a:lnTo>
                    <a:pt x="44" y="195"/>
                  </a:lnTo>
                  <a:lnTo>
                    <a:pt x="44" y="197"/>
                  </a:lnTo>
                  <a:lnTo>
                    <a:pt x="44" y="197"/>
                  </a:lnTo>
                  <a:lnTo>
                    <a:pt x="44" y="197"/>
                  </a:lnTo>
                  <a:lnTo>
                    <a:pt x="44" y="197"/>
                  </a:lnTo>
                  <a:lnTo>
                    <a:pt x="44" y="197"/>
                  </a:lnTo>
                  <a:lnTo>
                    <a:pt x="41" y="195"/>
                  </a:lnTo>
                  <a:lnTo>
                    <a:pt x="41" y="195"/>
                  </a:lnTo>
                  <a:lnTo>
                    <a:pt x="41" y="195"/>
                  </a:lnTo>
                  <a:lnTo>
                    <a:pt x="39" y="195"/>
                  </a:lnTo>
                  <a:lnTo>
                    <a:pt x="39" y="195"/>
                  </a:lnTo>
                  <a:lnTo>
                    <a:pt x="39" y="195"/>
                  </a:lnTo>
                  <a:lnTo>
                    <a:pt x="39" y="197"/>
                  </a:lnTo>
                  <a:lnTo>
                    <a:pt x="36" y="197"/>
                  </a:lnTo>
                  <a:lnTo>
                    <a:pt x="36" y="195"/>
                  </a:lnTo>
                  <a:lnTo>
                    <a:pt x="36" y="195"/>
                  </a:lnTo>
                  <a:lnTo>
                    <a:pt x="34" y="195"/>
                  </a:lnTo>
                  <a:lnTo>
                    <a:pt x="34" y="195"/>
                  </a:lnTo>
                  <a:lnTo>
                    <a:pt x="31" y="195"/>
                  </a:lnTo>
                  <a:lnTo>
                    <a:pt x="29" y="192"/>
                  </a:lnTo>
                  <a:lnTo>
                    <a:pt x="29" y="192"/>
                  </a:lnTo>
                  <a:lnTo>
                    <a:pt x="29" y="190"/>
                  </a:lnTo>
                  <a:lnTo>
                    <a:pt x="26" y="190"/>
                  </a:lnTo>
                  <a:lnTo>
                    <a:pt x="26" y="190"/>
                  </a:lnTo>
                  <a:lnTo>
                    <a:pt x="26" y="190"/>
                  </a:lnTo>
                  <a:lnTo>
                    <a:pt x="23" y="192"/>
                  </a:lnTo>
                  <a:lnTo>
                    <a:pt x="23" y="192"/>
                  </a:lnTo>
                  <a:lnTo>
                    <a:pt x="23" y="192"/>
                  </a:lnTo>
                  <a:lnTo>
                    <a:pt x="23" y="190"/>
                  </a:lnTo>
                  <a:lnTo>
                    <a:pt x="23" y="187"/>
                  </a:lnTo>
                  <a:lnTo>
                    <a:pt x="21" y="187"/>
                  </a:lnTo>
                  <a:lnTo>
                    <a:pt x="21" y="187"/>
                  </a:lnTo>
                  <a:lnTo>
                    <a:pt x="21" y="187"/>
                  </a:lnTo>
                  <a:lnTo>
                    <a:pt x="21" y="187"/>
                  </a:lnTo>
                  <a:lnTo>
                    <a:pt x="18" y="187"/>
                  </a:lnTo>
                  <a:lnTo>
                    <a:pt x="18" y="187"/>
                  </a:lnTo>
                  <a:lnTo>
                    <a:pt x="18" y="187"/>
                  </a:lnTo>
                  <a:lnTo>
                    <a:pt x="18" y="184"/>
                  </a:lnTo>
                  <a:lnTo>
                    <a:pt x="16" y="184"/>
                  </a:lnTo>
                  <a:lnTo>
                    <a:pt x="16" y="184"/>
                  </a:lnTo>
                  <a:lnTo>
                    <a:pt x="16" y="182"/>
                  </a:lnTo>
                  <a:lnTo>
                    <a:pt x="13" y="182"/>
                  </a:lnTo>
                  <a:lnTo>
                    <a:pt x="13" y="179"/>
                  </a:lnTo>
                  <a:lnTo>
                    <a:pt x="13" y="179"/>
                  </a:lnTo>
                  <a:lnTo>
                    <a:pt x="13" y="177"/>
                  </a:lnTo>
                  <a:lnTo>
                    <a:pt x="13" y="177"/>
                  </a:lnTo>
                  <a:lnTo>
                    <a:pt x="10" y="177"/>
                  </a:lnTo>
                  <a:lnTo>
                    <a:pt x="13" y="174"/>
                  </a:lnTo>
                  <a:lnTo>
                    <a:pt x="10" y="174"/>
                  </a:lnTo>
                  <a:lnTo>
                    <a:pt x="10" y="174"/>
                  </a:lnTo>
                  <a:lnTo>
                    <a:pt x="13" y="174"/>
                  </a:lnTo>
                  <a:lnTo>
                    <a:pt x="10" y="172"/>
                  </a:lnTo>
                  <a:lnTo>
                    <a:pt x="10" y="172"/>
                  </a:lnTo>
                  <a:lnTo>
                    <a:pt x="10" y="172"/>
                  </a:lnTo>
                  <a:lnTo>
                    <a:pt x="10" y="174"/>
                  </a:lnTo>
                  <a:lnTo>
                    <a:pt x="8" y="172"/>
                  </a:lnTo>
                  <a:lnTo>
                    <a:pt x="8" y="169"/>
                  </a:lnTo>
                  <a:lnTo>
                    <a:pt x="8" y="169"/>
                  </a:lnTo>
                  <a:lnTo>
                    <a:pt x="8" y="169"/>
                  </a:lnTo>
                  <a:lnTo>
                    <a:pt x="8" y="169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5" y="172"/>
                  </a:lnTo>
                  <a:lnTo>
                    <a:pt x="5" y="169"/>
                  </a:lnTo>
                  <a:lnTo>
                    <a:pt x="5" y="169"/>
                  </a:lnTo>
                  <a:lnTo>
                    <a:pt x="5" y="166"/>
                  </a:lnTo>
                  <a:lnTo>
                    <a:pt x="5" y="166"/>
                  </a:lnTo>
                  <a:lnTo>
                    <a:pt x="5" y="166"/>
                  </a:lnTo>
                  <a:lnTo>
                    <a:pt x="3" y="164"/>
                  </a:lnTo>
                  <a:lnTo>
                    <a:pt x="3" y="164"/>
                  </a:lnTo>
                  <a:lnTo>
                    <a:pt x="3" y="164"/>
                  </a:lnTo>
                  <a:lnTo>
                    <a:pt x="3" y="164"/>
                  </a:lnTo>
                  <a:lnTo>
                    <a:pt x="3" y="161"/>
                  </a:lnTo>
                  <a:lnTo>
                    <a:pt x="3" y="161"/>
                  </a:lnTo>
                  <a:lnTo>
                    <a:pt x="0" y="161"/>
                  </a:lnTo>
                  <a:lnTo>
                    <a:pt x="3" y="161"/>
                  </a:lnTo>
                  <a:lnTo>
                    <a:pt x="3" y="159"/>
                  </a:lnTo>
                  <a:lnTo>
                    <a:pt x="3" y="159"/>
                  </a:lnTo>
                  <a:lnTo>
                    <a:pt x="3" y="159"/>
                  </a:lnTo>
                  <a:lnTo>
                    <a:pt x="0" y="156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AE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80" name="Freeform 120"/>
            <p:cNvSpPr>
              <a:spLocks/>
            </p:cNvSpPr>
            <p:nvPr/>
          </p:nvSpPr>
          <p:spPr bwMode="auto">
            <a:xfrm>
              <a:off x="782" y="3061"/>
              <a:ext cx="267" cy="345"/>
            </a:xfrm>
            <a:custGeom>
              <a:avLst/>
              <a:gdLst>
                <a:gd name="T0" fmla="*/ 3 w 267"/>
                <a:gd name="T1" fmla="*/ 140 h 345"/>
                <a:gd name="T2" fmla="*/ 8 w 267"/>
                <a:gd name="T3" fmla="*/ 125 h 345"/>
                <a:gd name="T4" fmla="*/ 21 w 267"/>
                <a:gd name="T5" fmla="*/ 112 h 345"/>
                <a:gd name="T6" fmla="*/ 34 w 267"/>
                <a:gd name="T7" fmla="*/ 107 h 345"/>
                <a:gd name="T8" fmla="*/ 36 w 267"/>
                <a:gd name="T9" fmla="*/ 99 h 345"/>
                <a:gd name="T10" fmla="*/ 54 w 267"/>
                <a:gd name="T11" fmla="*/ 96 h 345"/>
                <a:gd name="T12" fmla="*/ 65 w 267"/>
                <a:gd name="T13" fmla="*/ 104 h 345"/>
                <a:gd name="T14" fmla="*/ 73 w 267"/>
                <a:gd name="T15" fmla="*/ 86 h 345"/>
                <a:gd name="T16" fmla="*/ 80 w 267"/>
                <a:gd name="T17" fmla="*/ 83 h 345"/>
                <a:gd name="T18" fmla="*/ 88 w 267"/>
                <a:gd name="T19" fmla="*/ 70 h 345"/>
                <a:gd name="T20" fmla="*/ 101 w 267"/>
                <a:gd name="T21" fmla="*/ 60 h 345"/>
                <a:gd name="T22" fmla="*/ 119 w 267"/>
                <a:gd name="T23" fmla="*/ 55 h 345"/>
                <a:gd name="T24" fmla="*/ 137 w 267"/>
                <a:gd name="T25" fmla="*/ 52 h 345"/>
                <a:gd name="T26" fmla="*/ 145 w 267"/>
                <a:gd name="T27" fmla="*/ 39 h 345"/>
                <a:gd name="T28" fmla="*/ 161 w 267"/>
                <a:gd name="T29" fmla="*/ 34 h 345"/>
                <a:gd name="T30" fmla="*/ 173 w 267"/>
                <a:gd name="T31" fmla="*/ 26 h 345"/>
                <a:gd name="T32" fmla="*/ 181 w 267"/>
                <a:gd name="T33" fmla="*/ 16 h 345"/>
                <a:gd name="T34" fmla="*/ 184 w 267"/>
                <a:gd name="T35" fmla="*/ 0 h 345"/>
                <a:gd name="T36" fmla="*/ 199 w 267"/>
                <a:gd name="T37" fmla="*/ 13 h 345"/>
                <a:gd name="T38" fmla="*/ 212 w 267"/>
                <a:gd name="T39" fmla="*/ 37 h 345"/>
                <a:gd name="T40" fmla="*/ 225 w 267"/>
                <a:gd name="T41" fmla="*/ 57 h 345"/>
                <a:gd name="T42" fmla="*/ 218 w 267"/>
                <a:gd name="T43" fmla="*/ 70 h 345"/>
                <a:gd name="T44" fmla="*/ 207 w 267"/>
                <a:gd name="T45" fmla="*/ 81 h 345"/>
                <a:gd name="T46" fmla="*/ 207 w 267"/>
                <a:gd name="T47" fmla="*/ 94 h 345"/>
                <a:gd name="T48" fmla="*/ 218 w 267"/>
                <a:gd name="T49" fmla="*/ 104 h 345"/>
                <a:gd name="T50" fmla="*/ 220 w 267"/>
                <a:gd name="T51" fmla="*/ 117 h 345"/>
                <a:gd name="T52" fmla="*/ 215 w 267"/>
                <a:gd name="T53" fmla="*/ 125 h 345"/>
                <a:gd name="T54" fmla="*/ 199 w 267"/>
                <a:gd name="T55" fmla="*/ 127 h 345"/>
                <a:gd name="T56" fmla="*/ 199 w 267"/>
                <a:gd name="T57" fmla="*/ 143 h 345"/>
                <a:gd name="T58" fmla="*/ 192 w 267"/>
                <a:gd name="T59" fmla="*/ 146 h 345"/>
                <a:gd name="T60" fmla="*/ 192 w 267"/>
                <a:gd name="T61" fmla="*/ 161 h 345"/>
                <a:gd name="T62" fmla="*/ 238 w 267"/>
                <a:gd name="T63" fmla="*/ 161 h 345"/>
                <a:gd name="T64" fmla="*/ 254 w 267"/>
                <a:gd name="T65" fmla="*/ 197 h 345"/>
                <a:gd name="T66" fmla="*/ 249 w 267"/>
                <a:gd name="T67" fmla="*/ 221 h 345"/>
                <a:gd name="T68" fmla="*/ 259 w 267"/>
                <a:gd name="T69" fmla="*/ 260 h 345"/>
                <a:gd name="T70" fmla="*/ 264 w 267"/>
                <a:gd name="T71" fmla="*/ 273 h 345"/>
                <a:gd name="T72" fmla="*/ 254 w 267"/>
                <a:gd name="T73" fmla="*/ 296 h 345"/>
                <a:gd name="T74" fmla="*/ 241 w 267"/>
                <a:gd name="T75" fmla="*/ 337 h 345"/>
                <a:gd name="T76" fmla="*/ 215 w 267"/>
                <a:gd name="T77" fmla="*/ 337 h 345"/>
                <a:gd name="T78" fmla="*/ 197 w 267"/>
                <a:gd name="T79" fmla="*/ 330 h 345"/>
                <a:gd name="T80" fmla="*/ 179 w 267"/>
                <a:gd name="T81" fmla="*/ 330 h 345"/>
                <a:gd name="T82" fmla="*/ 166 w 267"/>
                <a:gd name="T83" fmla="*/ 324 h 345"/>
                <a:gd name="T84" fmla="*/ 150 w 267"/>
                <a:gd name="T85" fmla="*/ 309 h 345"/>
                <a:gd name="T86" fmla="*/ 140 w 267"/>
                <a:gd name="T87" fmla="*/ 309 h 345"/>
                <a:gd name="T88" fmla="*/ 129 w 267"/>
                <a:gd name="T89" fmla="*/ 296 h 345"/>
                <a:gd name="T90" fmla="*/ 140 w 267"/>
                <a:gd name="T91" fmla="*/ 288 h 345"/>
                <a:gd name="T92" fmla="*/ 142 w 267"/>
                <a:gd name="T93" fmla="*/ 275 h 345"/>
                <a:gd name="T94" fmla="*/ 132 w 267"/>
                <a:gd name="T95" fmla="*/ 267 h 345"/>
                <a:gd name="T96" fmla="*/ 132 w 267"/>
                <a:gd name="T97" fmla="*/ 254 h 345"/>
                <a:gd name="T98" fmla="*/ 132 w 267"/>
                <a:gd name="T99" fmla="*/ 247 h 345"/>
                <a:gd name="T100" fmla="*/ 119 w 267"/>
                <a:gd name="T101" fmla="*/ 239 h 345"/>
                <a:gd name="T102" fmla="*/ 104 w 267"/>
                <a:gd name="T103" fmla="*/ 226 h 345"/>
                <a:gd name="T104" fmla="*/ 91 w 267"/>
                <a:gd name="T105" fmla="*/ 229 h 345"/>
                <a:gd name="T106" fmla="*/ 83 w 267"/>
                <a:gd name="T107" fmla="*/ 234 h 345"/>
                <a:gd name="T108" fmla="*/ 62 w 267"/>
                <a:gd name="T109" fmla="*/ 242 h 345"/>
                <a:gd name="T110" fmla="*/ 44 w 267"/>
                <a:gd name="T111" fmla="*/ 244 h 345"/>
                <a:gd name="T112" fmla="*/ 29 w 267"/>
                <a:gd name="T113" fmla="*/ 239 h 345"/>
                <a:gd name="T114" fmla="*/ 36 w 267"/>
                <a:gd name="T115" fmla="*/ 221 h 345"/>
                <a:gd name="T116" fmla="*/ 44 w 267"/>
                <a:gd name="T117" fmla="*/ 203 h 345"/>
                <a:gd name="T118" fmla="*/ 39 w 267"/>
                <a:gd name="T119" fmla="*/ 195 h 345"/>
                <a:gd name="T120" fmla="*/ 21 w 267"/>
                <a:gd name="T121" fmla="*/ 187 h 345"/>
                <a:gd name="T122" fmla="*/ 10 w 267"/>
                <a:gd name="T123" fmla="*/ 172 h 345"/>
                <a:gd name="T124" fmla="*/ 3 w 267"/>
                <a:gd name="T125" fmla="*/ 164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7" h="345">
                  <a:moveTo>
                    <a:pt x="0" y="153"/>
                  </a:moveTo>
                  <a:lnTo>
                    <a:pt x="0" y="153"/>
                  </a:lnTo>
                  <a:lnTo>
                    <a:pt x="0" y="153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3" y="146"/>
                  </a:lnTo>
                  <a:lnTo>
                    <a:pt x="3" y="146"/>
                  </a:lnTo>
                  <a:lnTo>
                    <a:pt x="3" y="143"/>
                  </a:lnTo>
                  <a:lnTo>
                    <a:pt x="3" y="140"/>
                  </a:lnTo>
                  <a:lnTo>
                    <a:pt x="3" y="140"/>
                  </a:lnTo>
                  <a:lnTo>
                    <a:pt x="3" y="140"/>
                  </a:lnTo>
                  <a:lnTo>
                    <a:pt x="5" y="140"/>
                  </a:lnTo>
                  <a:lnTo>
                    <a:pt x="3" y="138"/>
                  </a:lnTo>
                  <a:lnTo>
                    <a:pt x="3" y="138"/>
                  </a:lnTo>
                  <a:lnTo>
                    <a:pt x="3" y="135"/>
                  </a:lnTo>
                  <a:lnTo>
                    <a:pt x="3" y="135"/>
                  </a:lnTo>
                  <a:lnTo>
                    <a:pt x="3" y="135"/>
                  </a:lnTo>
                  <a:lnTo>
                    <a:pt x="3" y="135"/>
                  </a:lnTo>
                  <a:lnTo>
                    <a:pt x="3" y="133"/>
                  </a:lnTo>
                  <a:lnTo>
                    <a:pt x="3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8" y="133"/>
                  </a:lnTo>
                  <a:lnTo>
                    <a:pt x="8" y="133"/>
                  </a:lnTo>
                  <a:lnTo>
                    <a:pt x="8" y="133"/>
                  </a:lnTo>
                  <a:lnTo>
                    <a:pt x="8" y="133"/>
                  </a:lnTo>
                  <a:lnTo>
                    <a:pt x="8" y="133"/>
                  </a:lnTo>
                  <a:lnTo>
                    <a:pt x="8" y="127"/>
                  </a:lnTo>
                  <a:lnTo>
                    <a:pt x="8" y="127"/>
                  </a:lnTo>
                  <a:lnTo>
                    <a:pt x="8" y="125"/>
                  </a:lnTo>
                  <a:lnTo>
                    <a:pt x="5" y="125"/>
                  </a:lnTo>
                  <a:lnTo>
                    <a:pt x="5" y="125"/>
                  </a:lnTo>
                  <a:lnTo>
                    <a:pt x="5" y="125"/>
                  </a:lnTo>
                  <a:lnTo>
                    <a:pt x="5" y="122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10" y="120"/>
                  </a:lnTo>
                  <a:lnTo>
                    <a:pt x="10" y="120"/>
                  </a:lnTo>
                  <a:lnTo>
                    <a:pt x="13" y="120"/>
                  </a:lnTo>
                  <a:lnTo>
                    <a:pt x="13" y="120"/>
                  </a:lnTo>
                  <a:lnTo>
                    <a:pt x="13" y="117"/>
                  </a:lnTo>
                  <a:lnTo>
                    <a:pt x="18" y="117"/>
                  </a:lnTo>
                  <a:lnTo>
                    <a:pt x="18" y="117"/>
                  </a:lnTo>
                  <a:lnTo>
                    <a:pt x="18" y="117"/>
                  </a:lnTo>
                  <a:lnTo>
                    <a:pt x="18" y="114"/>
                  </a:lnTo>
                  <a:lnTo>
                    <a:pt x="18" y="114"/>
                  </a:lnTo>
                  <a:lnTo>
                    <a:pt x="18" y="112"/>
                  </a:lnTo>
                  <a:lnTo>
                    <a:pt x="18" y="112"/>
                  </a:lnTo>
                  <a:lnTo>
                    <a:pt x="21" y="112"/>
                  </a:lnTo>
                  <a:lnTo>
                    <a:pt x="21" y="112"/>
                  </a:lnTo>
                  <a:lnTo>
                    <a:pt x="21" y="109"/>
                  </a:lnTo>
                  <a:lnTo>
                    <a:pt x="21" y="109"/>
                  </a:lnTo>
                  <a:lnTo>
                    <a:pt x="21" y="109"/>
                  </a:lnTo>
                  <a:lnTo>
                    <a:pt x="21" y="107"/>
                  </a:lnTo>
                  <a:lnTo>
                    <a:pt x="23" y="107"/>
                  </a:lnTo>
                  <a:lnTo>
                    <a:pt x="23" y="107"/>
                  </a:lnTo>
                  <a:lnTo>
                    <a:pt x="23" y="107"/>
                  </a:lnTo>
                  <a:lnTo>
                    <a:pt x="26" y="107"/>
                  </a:lnTo>
                  <a:lnTo>
                    <a:pt x="26" y="107"/>
                  </a:lnTo>
                  <a:lnTo>
                    <a:pt x="26" y="107"/>
                  </a:lnTo>
                  <a:lnTo>
                    <a:pt x="26" y="109"/>
                  </a:lnTo>
                  <a:lnTo>
                    <a:pt x="26" y="109"/>
                  </a:lnTo>
                  <a:lnTo>
                    <a:pt x="26" y="109"/>
                  </a:lnTo>
                  <a:lnTo>
                    <a:pt x="29" y="112"/>
                  </a:lnTo>
                  <a:lnTo>
                    <a:pt x="29" y="109"/>
                  </a:lnTo>
                  <a:lnTo>
                    <a:pt x="29" y="109"/>
                  </a:lnTo>
                  <a:lnTo>
                    <a:pt x="31" y="107"/>
                  </a:lnTo>
                  <a:lnTo>
                    <a:pt x="31" y="107"/>
                  </a:lnTo>
                  <a:lnTo>
                    <a:pt x="34" y="107"/>
                  </a:lnTo>
                  <a:lnTo>
                    <a:pt x="34" y="107"/>
                  </a:lnTo>
                  <a:lnTo>
                    <a:pt x="34" y="107"/>
                  </a:lnTo>
                  <a:lnTo>
                    <a:pt x="34" y="107"/>
                  </a:lnTo>
                  <a:lnTo>
                    <a:pt x="34" y="107"/>
                  </a:lnTo>
                  <a:lnTo>
                    <a:pt x="34" y="104"/>
                  </a:lnTo>
                  <a:lnTo>
                    <a:pt x="31" y="104"/>
                  </a:lnTo>
                  <a:lnTo>
                    <a:pt x="31" y="102"/>
                  </a:lnTo>
                  <a:lnTo>
                    <a:pt x="31" y="102"/>
                  </a:lnTo>
                  <a:lnTo>
                    <a:pt x="31" y="102"/>
                  </a:lnTo>
                  <a:lnTo>
                    <a:pt x="31" y="102"/>
                  </a:lnTo>
                  <a:lnTo>
                    <a:pt x="31" y="99"/>
                  </a:lnTo>
                  <a:lnTo>
                    <a:pt x="31" y="96"/>
                  </a:lnTo>
                  <a:lnTo>
                    <a:pt x="31" y="96"/>
                  </a:lnTo>
                  <a:lnTo>
                    <a:pt x="31" y="96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6" y="99"/>
                  </a:lnTo>
                  <a:lnTo>
                    <a:pt x="36" y="99"/>
                  </a:lnTo>
                  <a:lnTo>
                    <a:pt x="36" y="99"/>
                  </a:lnTo>
                  <a:lnTo>
                    <a:pt x="39" y="102"/>
                  </a:lnTo>
                  <a:lnTo>
                    <a:pt x="39" y="104"/>
                  </a:lnTo>
                  <a:lnTo>
                    <a:pt x="36" y="104"/>
                  </a:lnTo>
                  <a:lnTo>
                    <a:pt x="39" y="104"/>
                  </a:lnTo>
                  <a:lnTo>
                    <a:pt x="39" y="104"/>
                  </a:lnTo>
                  <a:lnTo>
                    <a:pt x="41" y="104"/>
                  </a:lnTo>
                  <a:lnTo>
                    <a:pt x="44" y="102"/>
                  </a:lnTo>
                  <a:lnTo>
                    <a:pt x="44" y="102"/>
                  </a:lnTo>
                  <a:lnTo>
                    <a:pt x="44" y="102"/>
                  </a:lnTo>
                  <a:lnTo>
                    <a:pt x="44" y="99"/>
                  </a:lnTo>
                  <a:lnTo>
                    <a:pt x="47" y="99"/>
                  </a:lnTo>
                  <a:lnTo>
                    <a:pt x="47" y="99"/>
                  </a:lnTo>
                  <a:lnTo>
                    <a:pt x="47" y="99"/>
                  </a:lnTo>
                  <a:lnTo>
                    <a:pt x="49" y="99"/>
                  </a:lnTo>
                  <a:lnTo>
                    <a:pt x="49" y="99"/>
                  </a:lnTo>
                  <a:lnTo>
                    <a:pt x="52" y="99"/>
                  </a:lnTo>
                  <a:lnTo>
                    <a:pt x="52" y="99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54" y="96"/>
                  </a:lnTo>
                  <a:lnTo>
                    <a:pt x="54" y="96"/>
                  </a:lnTo>
                  <a:lnTo>
                    <a:pt x="54" y="96"/>
                  </a:lnTo>
                  <a:lnTo>
                    <a:pt x="54" y="96"/>
                  </a:lnTo>
                  <a:lnTo>
                    <a:pt x="54" y="99"/>
                  </a:lnTo>
                  <a:lnTo>
                    <a:pt x="54" y="99"/>
                  </a:lnTo>
                  <a:lnTo>
                    <a:pt x="57" y="99"/>
                  </a:lnTo>
                  <a:lnTo>
                    <a:pt x="57" y="99"/>
                  </a:lnTo>
                  <a:lnTo>
                    <a:pt x="57" y="99"/>
                  </a:lnTo>
                  <a:lnTo>
                    <a:pt x="57" y="99"/>
                  </a:lnTo>
                  <a:lnTo>
                    <a:pt x="57" y="102"/>
                  </a:lnTo>
                  <a:lnTo>
                    <a:pt x="57" y="102"/>
                  </a:lnTo>
                  <a:lnTo>
                    <a:pt x="57" y="102"/>
                  </a:lnTo>
                  <a:lnTo>
                    <a:pt x="57" y="104"/>
                  </a:lnTo>
                  <a:lnTo>
                    <a:pt x="60" y="102"/>
                  </a:lnTo>
                  <a:lnTo>
                    <a:pt x="60" y="102"/>
                  </a:lnTo>
                  <a:lnTo>
                    <a:pt x="60" y="99"/>
                  </a:lnTo>
                  <a:lnTo>
                    <a:pt x="62" y="99"/>
                  </a:lnTo>
                  <a:lnTo>
                    <a:pt x="62" y="99"/>
                  </a:lnTo>
                  <a:lnTo>
                    <a:pt x="62" y="102"/>
                  </a:lnTo>
                  <a:lnTo>
                    <a:pt x="62" y="102"/>
                  </a:lnTo>
                  <a:lnTo>
                    <a:pt x="65" y="102"/>
                  </a:lnTo>
                  <a:lnTo>
                    <a:pt x="65" y="104"/>
                  </a:lnTo>
                  <a:lnTo>
                    <a:pt x="65" y="104"/>
                  </a:lnTo>
                  <a:lnTo>
                    <a:pt x="67" y="104"/>
                  </a:lnTo>
                  <a:lnTo>
                    <a:pt x="70" y="102"/>
                  </a:lnTo>
                  <a:lnTo>
                    <a:pt x="70" y="102"/>
                  </a:lnTo>
                  <a:lnTo>
                    <a:pt x="73" y="102"/>
                  </a:lnTo>
                  <a:lnTo>
                    <a:pt x="73" y="102"/>
                  </a:lnTo>
                  <a:lnTo>
                    <a:pt x="75" y="102"/>
                  </a:lnTo>
                  <a:lnTo>
                    <a:pt x="75" y="99"/>
                  </a:lnTo>
                  <a:lnTo>
                    <a:pt x="75" y="99"/>
                  </a:lnTo>
                  <a:lnTo>
                    <a:pt x="75" y="99"/>
                  </a:lnTo>
                  <a:lnTo>
                    <a:pt x="73" y="96"/>
                  </a:lnTo>
                  <a:lnTo>
                    <a:pt x="73" y="94"/>
                  </a:lnTo>
                  <a:lnTo>
                    <a:pt x="75" y="91"/>
                  </a:lnTo>
                  <a:lnTo>
                    <a:pt x="75" y="91"/>
                  </a:lnTo>
                  <a:lnTo>
                    <a:pt x="73" y="91"/>
                  </a:lnTo>
                  <a:lnTo>
                    <a:pt x="73" y="89"/>
                  </a:lnTo>
                  <a:lnTo>
                    <a:pt x="70" y="89"/>
                  </a:lnTo>
                  <a:lnTo>
                    <a:pt x="70" y="89"/>
                  </a:lnTo>
                  <a:lnTo>
                    <a:pt x="70" y="86"/>
                  </a:lnTo>
                  <a:lnTo>
                    <a:pt x="70" y="86"/>
                  </a:lnTo>
                  <a:lnTo>
                    <a:pt x="73" y="86"/>
                  </a:lnTo>
                  <a:lnTo>
                    <a:pt x="73" y="83"/>
                  </a:lnTo>
                  <a:lnTo>
                    <a:pt x="73" y="83"/>
                  </a:lnTo>
                  <a:lnTo>
                    <a:pt x="73" y="83"/>
                  </a:lnTo>
                  <a:lnTo>
                    <a:pt x="73" y="83"/>
                  </a:lnTo>
                  <a:lnTo>
                    <a:pt x="70" y="83"/>
                  </a:lnTo>
                  <a:lnTo>
                    <a:pt x="70" y="81"/>
                  </a:lnTo>
                  <a:lnTo>
                    <a:pt x="70" y="83"/>
                  </a:lnTo>
                  <a:lnTo>
                    <a:pt x="70" y="83"/>
                  </a:lnTo>
                  <a:lnTo>
                    <a:pt x="70" y="83"/>
                  </a:lnTo>
                  <a:lnTo>
                    <a:pt x="70" y="81"/>
                  </a:lnTo>
                  <a:lnTo>
                    <a:pt x="70" y="81"/>
                  </a:lnTo>
                  <a:lnTo>
                    <a:pt x="73" y="81"/>
                  </a:lnTo>
                  <a:lnTo>
                    <a:pt x="75" y="78"/>
                  </a:lnTo>
                  <a:lnTo>
                    <a:pt x="75" y="78"/>
                  </a:lnTo>
                  <a:lnTo>
                    <a:pt x="75" y="78"/>
                  </a:lnTo>
                  <a:lnTo>
                    <a:pt x="78" y="81"/>
                  </a:lnTo>
                  <a:lnTo>
                    <a:pt x="78" y="81"/>
                  </a:lnTo>
                  <a:lnTo>
                    <a:pt x="78" y="83"/>
                  </a:lnTo>
                  <a:lnTo>
                    <a:pt x="80" y="83"/>
                  </a:lnTo>
                  <a:lnTo>
                    <a:pt x="80" y="83"/>
                  </a:lnTo>
                  <a:lnTo>
                    <a:pt x="80" y="83"/>
                  </a:lnTo>
                  <a:lnTo>
                    <a:pt x="83" y="83"/>
                  </a:lnTo>
                  <a:lnTo>
                    <a:pt x="83" y="83"/>
                  </a:lnTo>
                  <a:lnTo>
                    <a:pt x="83" y="83"/>
                  </a:lnTo>
                  <a:lnTo>
                    <a:pt x="85" y="83"/>
                  </a:lnTo>
                  <a:lnTo>
                    <a:pt x="88" y="83"/>
                  </a:lnTo>
                  <a:lnTo>
                    <a:pt x="88" y="81"/>
                  </a:lnTo>
                  <a:lnTo>
                    <a:pt x="88" y="78"/>
                  </a:lnTo>
                  <a:lnTo>
                    <a:pt x="88" y="78"/>
                  </a:lnTo>
                  <a:lnTo>
                    <a:pt x="88" y="76"/>
                  </a:lnTo>
                  <a:lnTo>
                    <a:pt x="88" y="76"/>
                  </a:lnTo>
                  <a:lnTo>
                    <a:pt x="85" y="76"/>
                  </a:lnTo>
                  <a:lnTo>
                    <a:pt x="85" y="76"/>
                  </a:lnTo>
                  <a:lnTo>
                    <a:pt x="85" y="76"/>
                  </a:lnTo>
                  <a:lnTo>
                    <a:pt x="85" y="76"/>
                  </a:lnTo>
                  <a:lnTo>
                    <a:pt x="85" y="76"/>
                  </a:lnTo>
                  <a:lnTo>
                    <a:pt x="85" y="73"/>
                  </a:lnTo>
                  <a:lnTo>
                    <a:pt x="88" y="73"/>
                  </a:lnTo>
                  <a:lnTo>
                    <a:pt x="85" y="73"/>
                  </a:lnTo>
                  <a:lnTo>
                    <a:pt x="85" y="73"/>
                  </a:lnTo>
                  <a:lnTo>
                    <a:pt x="85" y="70"/>
                  </a:lnTo>
                  <a:lnTo>
                    <a:pt x="88" y="70"/>
                  </a:lnTo>
                  <a:lnTo>
                    <a:pt x="88" y="70"/>
                  </a:lnTo>
                  <a:lnTo>
                    <a:pt x="88" y="70"/>
                  </a:lnTo>
                  <a:lnTo>
                    <a:pt x="91" y="70"/>
                  </a:lnTo>
                  <a:lnTo>
                    <a:pt x="91" y="70"/>
                  </a:lnTo>
                  <a:lnTo>
                    <a:pt x="91" y="70"/>
                  </a:lnTo>
                  <a:lnTo>
                    <a:pt x="91" y="68"/>
                  </a:lnTo>
                  <a:lnTo>
                    <a:pt x="91" y="68"/>
                  </a:lnTo>
                  <a:lnTo>
                    <a:pt x="91" y="68"/>
                  </a:lnTo>
                  <a:lnTo>
                    <a:pt x="91" y="65"/>
                  </a:lnTo>
                  <a:lnTo>
                    <a:pt x="91" y="65"/>
                  </a:lnTo>
                  <a:lnTo>
                    <a:pt x="93" y="65"/>
                  </a:lnTo>
                  <a:lnTo>
                    <a:pt x="93" y="65"/>
                  </a:lnTo>
                  <a:lnTo>
                    <a:pt x="93" y="65"/>
                  </a:lnTo>
                  <a:lnTo>
                    <a:pt x="96" y="68"/>
                  </a:lnTo>
                  <a:lnTo>
                    <a:pt x="96" y="68"/>
                  </a:lnTo>
                  <a:lnTo>
                    <a:pt x="96" y="65"/>
                  </a:lnTo>
                  <a:lnTo>
                    <a:pt x="98" y="65"/>
                  </a:lnTo>
                  <a:lnTo>
                    <a:pt x="98" y="65"/>
                  </a:lnTo>
                  <a:lnTo>
                    <a:pt x="101" y="63"/>
                  </a:lnTo>
                  <a:lnTo>
                    <a:pt x="101" y="63"/>
                  </a:lnTo>
                  <a:lnTo>
                    <a:pt x="101" y="60"/>
                  </a:lnTo>
                  <a:lnTo>
                    <a:pt x="104" y="60"/>
                  </a:lnTo>
                  <a:lnTo>
                    <a:pt x="104" y="57"/>
                  </a:lnTo>
                  <a:lnTo>
                    <a:pt x="104" y="57"/>
                  </a:lnTo>
                  <a:lnTo>
                    <a:pt x="106" y="60"/>
                  </a:lnTo>
                  <a:lnTo>
                    <a:pt x="106" y="60"/>
                  </a:lnTo>
                  <a:lnTo>
                    <a:pt x="109" y="60"/>
                  </a:lnTo>
                  <a:lnTo>
                    <a:pt x="109" y="60"/>
                  </a:lnTo>
                  <a:lnTo>
                    <a:pt x="109" y="60"/>
                  </a:lnTo>
                  <a:lnTo>
                    <a:pt x="109" y="60"/>
                  </a:lnTo>
                  <a:lnTo>
                    <a:pt x="111" y="57"/>
                  </a:lnTo>
                  <a:lnTo>
                    <a:pt x="111" y="57"/>
                  </a:lnTo>
                  <a:lnTo>
                    <a:pt x="111" y="57"/>
                  </a:lnTo>
                  <a:lnTo>
                    <a:pt x="111" y="57"/>
                  </a:lnTo>
                  <a:lnTo>
                    <a:pt x="114" y="60"/>
                  </a:lnTo>
                  <a:lnTo>
                    <a:pt x="114" y="60"/>
                  </a:lnTo>
                  <a:lnTo>
                    <a:pt x="114" y="57"/>
                  </a:lnTo>
                  <a:lnTo>
                    <a:pt x="114" y="57"/>
                  </a:lnTo>
                  <a:lnTo>
                    <a:pt x="117" y="57"/>
                  </a:lnTo>
                  <a:lnTo>
                    <a:pt x="117" y="57"/>
                  </a:lnTo>
                  <a:lnTo>
                    <a:pt x="119" y="55"/>
                  </a:lnTo>
                  <a:lnTo>
                    <a:pt x="119" y="55"/>
                  </a:lnTo>
                  <a:lnTo>
                    <a:pt x="119" y="55"/>
                  </a:lnTo>
                  <a:lnTo>
                    <a:pt x="119" y="52"/>
                  </a:lnTo>
                  <a:lnTo>
                    <a:pt x="119" y="52"/>
                  </a:lnTo>
                  <a:lnTo>
                    <a:pt x="119" y="52"/>
                  </a:lnTo>
                  <a:lnTo>
                    <a:pt x="119" y="52"/>
                  </a:lnTo>
                  <a:lnTo>
                    <a:pt x="122" y="50"/>
                  </a:lnTo>
                  <a:lnTo>
                    <a:pt x="122" y="50"/>
                  </a:lnTo>
                  <a:lnTo>
                    <a:pt x="122" y="52"/>
                  </a:lnTo>
                  <a:lnTo>
                    <a:pt x="122" y="52"/>
                  </a:lnTo>
                  <a:lnTo>
                    <a:pt x="122" y="55"/>
                  </a:lnTo>
                  <a:lnTo>
                    <a:pt x="122" y="55"/>
                  </a:lnTo>
                  <a:lnTo>
                    <a:pt x="124" y="55"/>
                  </a:lnTo>
                  <a:lnTo>
                    <a:pt x="127" y="55"/>
                  </a:lnTo>
                  <a:lnTo>
                    <a:pt x="127" y="55"/>
                  </a:lnTo>
                  <a:lnTo>
                    <a:pt x="129" y="55"/>
                  </a:lnTo>
                  <a:lnTo>
                    <a:pt x="129" y="55"/>
                  </a:lnTo>
                  <a:lnTo>
                    <a:pt x="132" y="52"/>
                  </a:lnTo>
                  <a:lnTo>
                    <a:pt x="135" y="52"/>
                  </a:lnTo>
                  <a:lnTo>
                    <a:pt x="135" y="52"/>
                  </a:lnTo>
                  <a:lnTo>
                    <a:pt x="137" y="52"/>
                  </a:lnTo>
                  <a:lnTo>
                    <a:pt x="137" y="52"/>
                  </a:lnTo>
                  <a:lnTo>
                    <a:pt x="137" y="50"/>
                  </a:lnTo>
                  <a:lnTo>
                    <a:pt x="137" y="50"/>
                  </a:lnTo>
                  <a:lnTo>
                    <a:pt x="137" y="50"/>
                  </a:lnTo>
                  <a:lnTo>
                    <a:pt x="137" y="47"/>
                  </a:lnTo>
                  <a:lnTo>
                    <a:pt x="140" y="47"/>
                  </a:lnTo>
                  <a:lnTo>
                    <a:pt x="140" y="47"/>
                  </a:lnTo>
                  <a:lnTo>
                    <a:pt x="140" y="44"/>
                  </a:lnTo>
                  <a:lnTo>
                    <a:pt x="140" y="44"/>
                  </a:lnTo>
                  <a:lnTo>
                    <a:pt x="140" y="44"/>
                  </a:lnTo>
                  <a:lnTo>
                    <a:pt x="140" y="44"/>
                  </a:lnTo>
                  <a:lnTo>
                    <a:pt x="140" y="44"/>
                  </a:lnTo>
                  <a:lnTo>
                    <a:pt x="140" y="44"/>
                  </a:lnTo>
                  <a:lnTo>
                    <a:pt x="140" y="42"/>
                  </a:lnTo>
                  <a:lnTo>
                    <a:pt x="137" y="42"/>
                  </a:lnTo>
                  <a:lnTo>
                    <a:pt x="137" y="42"/>
                  </a:lnTo>
                  <a:lnTo>
                    <a:pt x="140" y="42"/>
                  </a:lnTo>
                  <a:lnTo>
                    <a:pt x="140" y="39"/>
                  </a:lnTo>
                  <a:lnTo>
                    <a:pt x="140" y="39"/>
                  </a:lnTo>
                  <a:lnTo>
                    <a:pt x="142" y="39"/>
                  </a:lnTo>
                  <a:lnTo>
                    <a:pt x="142" y="39"/>
                  </a:lnTo>
                  <a:lnTo>
                    <a:pt x="145" y="39"/>
                  </a:lnTo>
                  <a:lnTo>
                    <a:pt x="145" y="39"/>
                  </a:lnTo>
                  <a:lnTo>
                    <a:pt x="148" y="39"/>
                  </a:lnTo>
                  <a:lnTo>
                    <a:pt x="148" y="39"/>
                  </a:lnTo>
                  <a:lnTo>
                    <a:pt x="148" y="39"/>
                  </a:lnTo>
                  <a:lnTo>
                    <a:pt x="150" y="39"/>
                  </a:lnTo>
                  <a:lnTo>
                    <a:pt x="150" y="39"/>
                  </a:lnTo>
                  <a:lnTo>
                    <a:pt x="150" y="39"/>
                  </a:lnTo>
                  <a:lnTo>
                    <a:pt x="153" y="39"/>
                  </a:lnTo>
                  <a:lnTo>
                    <a:pt x="153" y="37"/>
                  </a:lnTo>
                  <a:lnTo>
                    <a:pt x="155" y="37"/>
                  </a:lnTo>
                  <a:lnTo>
                    <a:pt x="155" y="37"/>
                  </a:lnTo>
                  <a:lnTo>
                    <a:pt x="155" y="37"/>
                  </a:lnTo>
                  <a:lnTo>
                    <a:pt x="155" y="37"/>
                  </a:lnTo>
                  <a:lnTo>
                    <a:pt x="155" y="37"/>
                  </a:lnTo>
                  <a:lnTo>
                    <a:pt x="155" y="37"/>
                  </a:lnTo>
                  <a:lnTo>
                    <a:pt x="155" y="34"/>
                  </a:lnTo>
                  <a:lnTo>
                    <a:pt x="158" y="34"/>
                  </a:lnTo>
                  <a:lnTo>
                    <a:pt x="158" y="34"/>
                  </a:lnTo>
                  <a:lnTo>
                    <a:pt x="161" y="34"/>
                  </a:lnTo>
                  <a:lnTo>
                    <a:pt x="161" y="34"/>
                  </a:lnTo>
                  <a:lnTo>
                    <a:pt x="161" y="34"/>
                  </a:lnTo>
                  <a:lnTo>
                    <a:pt x="163" y="34"/>
                  </a:lnTo>
                  <a:lnTo>
                    <a:pt x="163" y="34"/>
                  </a:lnTo>
                  <a:lnTo>
                    <a:pt x="163" y="34"/>
                  </a:lnTo>
                  <a:lnTo>
                    <a:pt x="163" y="34"/>
                  </a:lnTo>
                  <a:lnTo>
                    <a:pt x="163" y="32"/>
                  </a:lnTo>
                  <a:lnTo>
                    <a:pt x="166" y="32"/>
                  </a:lnTo>
                  <a:lnTo>
                    <a:pt x="166" y="32"/>
                  </a:lnTo>
                  <a:lnTo>
                    <a:pt x="166" y="29"/>
                  </a:lnTo>
                  <a:lnTo>
                    <a:pt x="168" y="29"/>
                  </a:lnTo>
                  <a:lnTo>
                    <a:pt x="171" y="29"/>
                  </a:lnTo>
                  <a:lnTo>
                    <a:pt x="171" y="29"/>
                  </a:lnTo>
                  <a:lnTo>
                    <a:pt x="171" y="29"/>
                  </a:lnTo>
                  <a:lnTo>
                    <a:pt x="171" y="29"/>
                  </a:lnTo>
                  <a:lnTo>
                    <a:pt x="171" y="26"/>
                  </a:lnTo>
                  <a:lnTo>
                    <a:pt x="171" y="26"/>
                  </a:lnTo>
                  <a:lnTo>
                    <a:pt x="173" y="26"/>
                  </a:lnTo>
                  <a:lnTo>
                    <a:pt x="173" y="26"/>
                  </a:lnTo>
                  <a:lnTo>
                    <a:pt x="173" y="29"/>
                  </a:lnTo>
                  <a:lnTo>
                    <a:pt x="173" y="29"/>
                  </a:lnTo>
                  <a:lnTo>
                    <a:pt x="173" y="26"/>
                  </a:lnTo>
                  <a:lnTo>
                    <a:pt x="173" y="26"/>
                  </a:lnTo>
                  <a:lnTo>
                    <a:pt x="173" y="26"/>
                  </a:lnTo>
                  <a:lnTo>
                    <a:pt x="173" y="26"/>
                  </a:lnTo>
                  <a:lnTo>
                    <a:pt x="173" y="24"/>
                  </a:lnTo>
                  <a:lnTo>
                    <a:pt x="173" y="24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171" y="21"/>
                  </a:lnTo>
                  <a:lnTo>
                    <a:pt x="171" y="21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176" y="19"/>
                  </a:lnTo>
                  <a:lnTo>
                    <a:pt x="176" y="19"/>
                  </a:lnTo>
                  <a:lnTo>
                    <a:pt x="179" y="16"/>
                  </a:lnTo>
                  <a:lnTo>
                    <a:pt x="179" y="16"/>
                  </a:lnTo>
                  <a:lnTo>
                    <a:pt x="179" y="16"/>
                  </a:lnTo>
                  <a:lnTo>
                    <a:pt x="179" y="16"/>
                  </a:lnTo>
                  <a:lnTo>
                    <a:pt x="181" y="16"/>
                  </a:lnTo>
                  <a:lnTo>
                    <a:pt x="181" y="16"/>
                  </a:lnTo>
                  <a:lnTo>
                    <a:pt x="184" y="16"/>
                  </a:lnTo>
                  <a:lnTo>
                    <a:pt x="181" y="16"/>
                  </a:lnTo>
                  <a:lnTo>
                    <a:pt x="181" y="16"/>
                  </a:lnTo>
                  <a:lnTo>
                    <a:pt x="181" y="16"/>
                  </a:lnTo>
                  <a:lnTo>
                    <a:pt x="181" y="16"/>
                  </a:lnTo>
                  <a:lnTo>
                    <a:pt x="181" y="16"/>
                  </a:lnTo>
                  <a:lnTo>
                    <a:pt x="181" y="16"/>
                  </a:lnTo>
                  <a:lnTo>
                    <a:pt x="181" y="13"/>
                  </a:lnTo>
                  <a:lnTo>
                    <a:pt x="184" y="13"/>
                  </a:lnTo>
                  <a:lnTo>
                    <a:pt x="181" y="13"/>
                  </a:lnTo>
                  <a:lnTo>
                    <a:pt x="181" y="13"/>
                  </a:lnTo>
                  <a:lnTo>
                    <a:pt x="181" y="13"/>
                  </a:lnTo>
                  <a:lnTo>
                    <a:pt x="181" y="13"/>
                  </a:lnTo>
                  <a:lnTo>
                    <a:pt x="181" y="11"/>
                  </a:lnTo>
                  <a:lnTo>
                    <a:pt x="181" y="11"/>
                  </a:lnTo>
                  <a:lnTo>
                    <a:pt x="181" y="8"/>
                  </a:lnTo>
                  <a:lnTo>
                    <a:pt x="181" y="8"/>
                  </a:lnTo>
                  <a:lnTo>
                    <a:pt x="181" y="6"/>
                  </a:lnTo>
                  <a:lnTo>
                    <a:pt x="181" y="6"/>
                  </a:lnTo>
                  <a:lnTo>
                    <a:pt x="181" y="6"/>
                  </a:lnTo>
                  <a:lnTo>
                    <a:pt x="179" y="3"/>
                  </a:lnTo>
                  <a:lnTo>
                    <a:pt x="181" y="3"/>
                  </a:lnTo>
                  <a:lnTo>
                    <a:pt x="181" y="3"/>
                  </a:lnTo>
                  <a:lnTo>
                    <a:pt x="184" y="0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89" y="3"/>
                  </a:lnTo>
                  <a:lnTo>
                    <a:pt x="189" y="3"/>
                  </a:lnTo>
                  <a:lnTo>
                    <a:pt x="192" y="3"/>
                  </a:lnTo>
                  <a:lnTo>
                    <a:pt x="192" y="3"/>
                  </a:lnTo>
                  <a:lnTo>
                    <a:pt x="192" y="3"/>
                  </a:lnTo>
                  <a:lnTo>
                    <a:pt x="192" y="3"/>
                  </a:lnTo>
                  <a:lnTo>
                    <a:pt x="192" y="6"/>
                  </a:lnTo>
                  <a:lnTo>
                    <a:pt x="192" y="8"/>
                  </a:lnTo>
                  <a:lnTo>
                    <a:pt x="189" y="8"/>
                  </a:lnTo>
                  <a:lnTo>
                    <a:pt x="189" y="11"/>
                  </a:lnTo>
                  <a:lnTo>
                    <a:pt x="192" y="11"/>
                  </a:lnTo>
                  <a:lnTo>
                    <a:pt x="192" y="11"/>
                  </a:lnTo>
                  <a:lnTo>
                    <a:pt x="194" y="11"/>
                  </a:lnTo>
                  <a:lnTo>
                    <a:pt x="194" y="11"/>
                  </a:lnTo>
                  <a:lnTo>
                    <a:pt x="197" y="11"/>
                  </a:lnTo>
                  <a:lnTo>
                    <a:pt x="197" y="13"/>
                  </a:lnTo>
                  <a:lnTo>
                    <a:pt x="199" y="13"/>
                  </a:lnTo>
                  <a:lnTo>
                    <a:pt x="199" y="16"/>
                  </a:lnTo>
                  <a:lnTo>
                    <a:pt x="199" y="16"/>
                  </a:lnTo>
                  <a:lnTo>
                    <a:pt x="202" y="16"/>
                  </a:lnTo>
                  <a:lnTo>
                    <a:pt x="202" y="16"/>
                  </a:lnTo>
                  <a:lnTo>
                    <a:pt x="202" y="16"/>
                  </a:lnTo>
                  <a:lnTo>
                    <a:pt x="205" y="16"/>
                  </a:lnTo>
                  <a:lnTo>
                    <a:pt x="205" y="16"/>
                  </a:lnTo>
                  <a:lnTo>
                    <a:pt x="205" y="16"/>
                  </a:lnTo>
                  <a:lnTo>
                    <a:pt x="205" y="16"/>
                  </a:lnTo>
                  <a:lnTo>
                    <a:pt x="207" y="19"/>
                  </a:lnTo>
                  <a:lnTo>
                    <a:pt x="207" y="19"/>
                  </a:lnTo>
                  <a:lnTo>
                    <a:pt x="207" y="21"/>
                  </a:lnTo>
                  <a:lnTo>
                    <a:pt x="205" y="24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9"/>
                  </a:lnTo>
                  <a:lnTo>
                    <a:pt x="207" y="32"/>
                  </a:lnTo>
                  <a:lnTo>
                    <a:pt x="212" y="34"/>
                  </a:lnTo>
                  <a:lnTo>
                    <a:pt x="212" y="37"/>
                  </a:lnTo>
                  <a:lnTo>
                    <a:pt x="215" y="37"/>
                  </a:lnTo>
                  <a:lnTo>
                    <a:pt x="215" y="39"/>
                  </a:lnTo>
                  <a:lnTo>
                    <a:pt x="215" y="42"/>
                  </a:lnTo>
                  <a:lnTo>
                    <a:pt x="218" y="42"/>
                  </a:lnTo>
                  <a:lnTo>
                    <a:pt x="218" y="42"/>
                  </a:lnTo>
                  <a:lnTo>
                    <a:pt x="218" y="42"/>
                  </a:lnTo>
                  <a:lnTo>
                    <a:pt x="218" y="42"/>
                  </a:lnTo>
                  <a:lnTo>
                    <a:pt x="220" y="42"/>
                  </a:lnTo>
                  <a:lnTo>
                    <a:pt x="220" y="42"/>
                  </a:lnTo>
                  <a:lnTo>
                    <a:pt x="223" y="42"/>
                  </a:lnTo>
                  <a:lnTo>
                    <a:pt x="223" y="44"/>
                  </a:lnTo>
                  <a:lnTo>
                    <a:pt x="223" y="44"/>
                  </a:lnTo>
                  <a:lnTo>
                    <a:pt x="223" y="47"/>
                  </a:lnTo>
                  <a:lnTo>
                    <a:pt x="223" y="50"/>
                  </a:lnTo>
                  <a:lnTo>
                    <a:pt x="223" y="50"/>
                  </a:lnTo>
                  <a:lnTo>
                    <a:pt x="223" y="52"/>
                  </a:lnTo>
                  <a:lnTo>
                    <a:pt x="225" y="55"/>
                  </a:lnTo>
                  <a:lnTo>
                    <a:pt x="225" y="55"/>
                  </a:lnTo>
                  <a:lnTo>
                    <a:pt x="225" y="57"/>
                  </a:lnTo>
                  <a:lnTo>
                    <a:pt x="223" y="57"/>
                  </a:lnTo>
                  <a:lnTo>
                    <a:pt x="225" y="57"/>
                  </a:lnTo>
                  <a:lnTo>
                    <a:pt x="225" y="60"/>
                  </a:lnTo>
                  <a:lnTo>
                    <a:pt x="225" y="60"/>
                  </a:lnTo>
                  <a:lnTo>
                    <a:pt x="225" y="63"/>
                  </a:lnTo>
                  <a:lnTo>
                    <a:pt x="225" y="65"/>
                  </a:lnTo>
                  <a:lnTo>
                    <a:pt x="223" y="68"/>
                  </a:lnTo>
                  <a:lnTo>
                    <a:pt x="223" y="68"/>
                  </a:lnTo>
                  <a:lnTo>
                    <a:pt x="223" y="68"/>
                  </a:lnTo>
                  <a:lnTo>
                    <a:pt x="225" y="68"/>
                  </a:lnTo>
                  <a:lnTo>
                    <a:pt x="225" y="68"/>
                  </a:lnTo>
                  <a:lnTo>
                    <a:pt x="223" y="68"/>
                  </a:lnTo>
                  <a:lnTo>
                    <a:pt x="223" y="68"/>
                  </a:lnTo>
                  <a:lnTo>
                    <a:pt x="223" y="70"/>
                  </a:lnTo>
                  <a:lnTo>
                    <a:pt x="220" y="70"/>
                  </a:lnTo>
                  <a:lnTo>
                    <a:pt x="223" y="70"/>
                  </a:lnTo>
                  <a:lnTo>
                    <a:pt x="223" y="70"/>
                  </a:lnTo>
                  <a:lnTo>
                    <a:pt x="223" y="70"/>
                  </a:lnTo>
                  <a:lnTo>
                    <a:pt x="223" y="70"/>
                  </a:lnTo>
                  <a:lnTo>
                    <a:pt x="223" y="70"/>
                  </a:lnTo>
                  <a:lnTo>
                    <a:pt x="220" y="70"/>
                  </a:lnTo>
                  <a:lnTo>
                    <a:pt x="220" y="70"/>
                  </a:lnTo>
                  <a:lnTo>
                    <a:pt x="218" y="70"/>
                  </a:lnTo>
                  <a:lnTo>
                    <a:pt x="215" y="68"/>
                  </a:lnTo>
                  <a:lnTo>
                    <a:pt x="215" y="68"/>
                  </a:lnTo>
                  <a:lnTo>
                    <a:pt x="212" y="68"/>
                  </a:lnTo>
                  <a:lnTo>
                    <a:pt x="212" y="70"/>
                  </a:lnTo>
                  <a:lnTo>
                    <a:pt x="212" y="70"/>
                  </a:lnTo>
                  <a:lnTo>
                    <a:pt x="212" y="70"/>
                  </a:lnTo>
                  <a:lnTo>
                    <a:pt x="210" y="73"/>
                  </a:lnTo>
                  <a:lnTo>
                    <a:pt x="210" y="73"/>
                  </a:lnTo>
                  <a:lnTo>
                    <a:pt x="210" y="73"/>
                  </a:lnTo>
                  <a:lnTo>
                    <a:pt x="207" y="73"/>
                  </a:lnTo>
                  <a:lnTo>
                    <a:pt x="207" y="73"/>
                  </a:lnTo>
                  <a:lnTo>
                    <a:pt x="207" y="76"/>
                  </a:lnTo>
                  <a:lnTo>
                    <a:pt x="207" y="76"/>
                  </a:lnTo>
                  <a:lnTo>
                    <a:pt x="207" y="76"/>
                  </a:lnTo>
                  <a:lnTo>
                    <a:pt x="207" y="76"/>
                  </a:lnTo>
                  <a:lnTo>
                    <a:pt x="207" y="76"/>
                  </a:lnTo>
                  <a:lnTo>
                    <a:pt x="207" y="78"/>
                  </a:lnTo>
                  <a:lnTo>
                    <a:pt x="207" y="78"/>
                  </a:lnTo>
                  <a:lnTo>
                    <a:pt x="207" y="78"/>
                  </a:lnTo>
                  <a:lnTo>
                    <a:pt x="207" y="78"/>
                  </a:lnTo>
                  <a:lnTo>
                    <a:pt x="207" y="81"/>
                  </a:lnTo>
                  <a:lnTo>
                    <a:pt x="207" y="81"/>
                  </a:lnTo>
                  <a:lnTo>
                    <a:pt x="207" y="83"/>
                  </a:lnTo>
                  <a:lnTo>
                    <a:pt x="210" y="83"/>
                  </a:lnTo>
                  <a:lnTo>
                    <a:pt x="210" y="83"/>
                  </a:lnTo>
                  <a:lnTo>
                    <a:pt x="210" y="86"/>
                  </a:lnTo>
                  <a:lnTo>
                    <a:pt x="210" y="86"/>
                  </a:lnTo>
                  <a:lnTo>
                    <a:pt x="207" y="89"/>
                  </a:lnTo>
                  <a:lnTo>
                    <a:pt x="207" y="89"/>
                  </a:lnTo>
                  <a:lnTo>
                    <a:pt x="207" y="89"/>
                  </a:lnTo>
                  <a:lnTo>
                    <a:pt x="207" y="89"/>
                  </a:lnTo>
                  <a:lnTo>
                    <a:pt x="207" y="91"/>
                  </a:lnTo>
                  <a:lnTo>
                    <a:pt x="207" y="91"/>
                  </a:lnTo>
                  <a:lnTo>
                    <a:pt x="207" y="91"/>
                  </a:lnTo>
                  <a:lnTo>
                    <a:pt x="205" y="91"/>
                  </a:lnTo>
                  <a:lnTo>
                    <a:pt x="205" y="91"/>
                  </a:lnTo>
                  <a:lnTo>
                    <a:pt x="205" y="94"/>
                  </a:lnTo>
                  <a:lnTo>
                    <a:pt x="207" y="94"/>
                  </a:lnTo>
                  <a:lnTo>
                    <a:pt x="207" y="94"/>
                  </a:lnTo>
                  <a:lnTo>
                    <a:pt x="207" y="94"/>
                  </a:lnTo>
                  <a:lnTo>
                    <a:pt x="207" y="94"/>
                  </a:lnTo>
                  <a:lnTo>
                    <a:pt x="207" y="94"/>
                  </a:lnTo>
                  <a:lnTo>
                    <a:pt x="207" y="94"/>
                  </a:lnTo>
                  <a:lnTo>
                    <a:pt x="210" y="94"/>
                  </a:lnTo>
                  <a:lnTo>
                    <a:pt x="210" y="94"/>
                  </a:lnTo>
                  <a:lnTo>
                    <a:pt x="212" y="94"/>
                  </a:lnTo>
                  <a:lnTo>
                    <a:pt x="212" y="94"/>
                  </a:lnTo>
                  <a:lnTo>
                    <a:pt x="212" y="96"/>
                  </a:lnTo>
                  <a:lnTo>
                    <a:pt x="212" y="96"/>
                  </a:lnTo>
                  <a:lnTo>
                    <a:pt x="212" y="96"/>
                  </a:lnTo>
                  <a:lnTo>
                    <a:pt x="212" y="96"/>
                  </a:lnTo>
                  <a:lnTo>
                    <a:pt x="212" y="96"/>
                  </a:lnTo>
                  <a:lnTo>
                    <a:pt x="215" y="96"/>
                  </a:lnTo>
                  <a:lnTo>
                    <a:pt x="215" y="99"/>
                  </a:lnTo>
                  <a:lnTo>
                    <a:pt x="215" y="99"/>
                  </a:lnTo>
                  <a:lnTo>
                    <a:pt x="215" y="99"/>
                  </a:lnTo>
                  <a:lnTo>
                    <a:pt x="215" y="99"/>
                  </a:lnTo>
                  <a:lnTo>
                    <a:pt x="215" y="99"/>
                  </a:lnTo>
                  <a:lnTo>
                    <a:pt x="218" y="102"/>
                  </a:lnTo>
                  <a:lnTo>
                    <a:pt x="218" y="102"/>
                  </a:lnTo>
                  <a:lnTo>
                    <a:pt x="218" y="102"/>
                  </a:lnTo>
                  <a:lnTo>
                    <a:pt x="218" y="104"/>
                  </a:lnTo>
                  <a:lnTo>
                    <a:pt x="218" y="104"/>
                  </a:lnTo>
                  <a:lnTo>
                    <a:pt x="218" y="107"/>
                  </a:lnTo>
                  <a:lnTo>
                    <a:pt x="218" y="107"/>
                  </a:lnTo>
                  <a:lnTo>
                    <a:pt x="220" y="107"/>
                  </a:lnTo>
                  <a:lnTo>
                    <a:pt x="220" y="107"/>
                  </a:lnTo>
                  <a:lnTo>
                    <a:pt x="220" y="107"/>
                  </a:lnTo>
                  <a:lnTo>
                    <a:pt x="220" y="109"/>
                  </a:lnTo>
                  <a:lnTo>
                    <a:pt x="220" y="109"/>
                  </a:lnTo>
                  <a:lnTo>
                    <a:pt x="220" y="109"/>
                  </a:lnTo>
                  <a:lnTo>
                    <a:pt x="220" y="112"/>
                  </a:lnTo>
                  <a:lnTo>
                    <a:pt x="223" y="112"/>
                  </a:lnTo>
                  <a:lnTo>
                    <a:pt x="223" y="112"/>
                  </a:lnTo>
                  <a:lnTo>
                    <a:pt x="223" y="112"/>
                  </a:lnTo>
                  <a:lnTo>
                    <a:pt x="223" y="114"/>
                  </a:lnTo>
                  <a:lnTo>
                    <a:pt x="223" y="114"/>
                  </a:lnTo>
                  <a:lnTo>
                    <a:pt x="223" y="114"/>
                  </a:lnTo>
                  <a:lnTo>
                    <a:pt x="223" y="114"/>
                  </a:lnTo>
                  <a:lnTo>
                    <a:pt x="223" y="117"/>
                  </a:lnTo>
                  <a:lnTo>
                    <a:pt x="220" y="117"/>
                  </a:lnTo>
                  <a:lnTo>
                    <a:pt x="220" y="117"/>
                  </a:lnTo>
                  <a:lnTo>
                    <a:pt x="220" y="117"/>
                  </a:lnTo>
                  <a:lnTo>
                    <a:pt x="220" y="117"/>
                  </a:lnTo>
                  <a:lnTo>
                    <a:pt x="220" y="117"/>
                  </a:lnTo>
                  <a:lnTo>
                    <a:pt x="218" y="117"/>
                  </a:lnTo>
                  <a:lnTo>
                    <a:pt x="218" y="120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215" y="117"/>
                  </a:lnTo>
                  <a:lnTo>
                    <a:pt x="215" y="117"/>
                  </a:lnTo>
                  <a:lnTo>
                    <a:pt x="212" y="117"/>
                  </a:lnTo>
                  <a:lnTo>
                    <a:pt x="212" y="120"/>
                  </a:lnTo>
                  <a:lnTo>
                    <a:pt x="212" y="120"/>
                  </a:lnTo>
                  <a:lnTo>
                    <a:pt x="212" y="120"/>
                  </a:lnTo>
                  <a:lnTo>
                    <a:pt x="212" y="122"/>
                  </a:lnTo>
                  <a:lnTo>
                    <a:pt x="215" y="122"/>
                  </a:lnTo>
                  <a:lnTo>
                    <a:pt x="215" y="122"/>
                  </a:lnTo>
                  <a:lnTo>
                    <a:pt x="215" y="122"/>
                  </a:lnTo>
                  <a:lnTo>
                    <a:pt x="215" y="122"/>
                  </a:lnTo>
                  <a:lnTo>
                    <a:pt x="215" y="122"/>
                  </a:lnTo>
                  <a:lnTo>
                    <a:pt x="215" y="122"/>
                  </a:lnTo>
                  <a:lnTo>
                    <a:pt x="215" y="125"/>
                  </a:lnTo>
                  <a:lnTo>
                    <a:pt x="215" y="125"/>
                  </a:lnTo>
                  <a:lnTo>
                    <a:pt x="212" y="125"/>
                  </a:lnTo>
                  <a:lnTo>
                    <a:pt x="212" y="127"/>
                  </a:lnTo>
                  <a:lnTo>
                    <a:pt x="212" y="125"/>
                  </a:lnTo>
                  <a:lnTo>
                    <a:pt x="210" y="125"/>
                  </a:lnTo>
                  <a:lnTo>
                    <a:pt x="210" y="125"/>
                  </a:lnTo>
                  <a:lnTo>
                    <a:pt x="210" y="125"/>
                  </a:lnTo>
                  <a:lnTo>
                    <a:pt x="210" y="125"/>
                  </a:lnTo>
                  <a:lnTo>
                    <a:pt x="210" y="125"/>
                  </a:lnTo>
                  <a:lnTo>
                    <a:pt x="210" y="125"/>
                  </a:lnTo>
                  <a:lnTo>
                    <a:pt x="207" y="122"/>
                  </a:lnTo>
                  <a:lnTo>
                    <a:pt x="207" y="122"/>
                  </a:lnTo>
                  <a:lnTo>
                    <a:pt x="207" y="122"/>
                  </a:lnTo>
                  <a:lnTo>
                    <a:pt x="207" y="122"/>
                  </a:lnTo>
                  <a:lnTo>
                    <a:pt x="207" y="122"/>
                  </a:lnTo>
                  <a:lnTo>
                    <a:pt x="207" y="125"/>
                  </a:lnTo>
                  <a:lnTo>
                    <a:pt x="207" y="125"/>
                  </a:lnTo>
                  <a:lnTo>
                    <a:pt x="205" y="125"/>
                  </a:lnTo>
                  <a:lnTo>
                    <a:pt x="205" y="127"/>
                  </a:lnTo>
                  <a:lnTo>
                    <a:pt x="202" y="127"/>
                  </a:lnTo>
                  <a:lnTo>
                    <a:pt x="202" y="127"/>
                  </a:lnTo>
                  <a:lnTo>
                    <a:pt x="199" y="127"/>
                  </a:lnTo>
                  <a:lnTo>
                    <a:pt x="199" y="127"/>
                  </a:lnTo>
                  <a:lnTo>
                    <a:pt x="199" y="130"/>
                  </a:lnTo>
                  <a:lnTo>
                    <a:pt x="199" y="130"/>
                  </a:lnTo>
                  <a:lnTo>
                    <a:pt x="199" y="130"/>
                  </a:lnTo>
                  <a:lnTo>
                    <a:pt x="199" y="130"/>
                  </a:lnTo>
                  <a:lnTo>
                    <a:pt x="197" y="133"/>
                  </a:lnTo>
                  <a:lnTo>
                    <a:pt x="197" y="133"/>
                  </a:lnTo>
                  <a:lnTo>
                    <a:pt x="197" y="133"/>
                  </a:lnTo>
                  <a:lnTo>
                    <a:pt x="197" y="133"/>
                  </a:lnTo>
                  <a:lnTo>
                    <a:pt x="197" y="133"/>
                  </a:lnTo>
                  <a:lnTo>
                    <a:pt x="197" y="135"/>
                  </a:lnTo>
                  <a:lnTo>
                    <a:pt x="197" y="135"/>
                  </a:lnTo>
                  <a:lnTo>
                    <a:pt x="197" y="135"/>
                  </a:lnTo>
                  <a:lnTo>
                    <a:pt x="199" y="138"/>
                  </a:lnTo>
                  <a:lnTo>
                    <a:pt x="202" y="138"/>
                  </a:lnTo>
                  <a:lnTo>
                    <a:pt x="202" y="140"/>
                  </a:lnTo>
                  <a:lnTo>
                    <a:pt x="202" y="143"/>
                  </a:lnTo>
                  <a:lnTo>
                    <a:pt x="202" y="146"/>
                  </a:lnTo>
                  <a:lnTo>
                    <a:pt x="202" y="146"/>
                  </a:lnTo>
                  <a:lnTo>
                    <a:pt x="199" y="143"/>
                  </a:lnTo>
                  <a:lnTo>
                    <a:pt x="199" y="143"/>
                  </a:lnTo>
                  <a:lnTo>
                    <a:pt x="199" y="143"/>
                  </a:lnTo>
                  <a:lnTo>
                    <a:pt x="197" y="143"/>
                  </a:lnTo>
                  <a:lnTo>
                    <a:pt x="197" y="143"/>
                  </a:lnTo>
                  <a:lnTo>
                    <a:pt x="197" y="143"/>
                  </a:lnTo>
                  <a:lnTo>
                    <a:pt x="197" y="143"/>
                  </a:lnTo>
                  <a:lnTo>
                    <a:pt x="197" y="143"/>
                  </a:lnTo>
                  <a:lnTo>
                    <a:pt x="194" y="143"/>
                  </a:lnTo>
                  <a:lnTo>
                    <a:pt x="194" y="143"/>
                  </a:lnTo>
                  <a:lnTo>
                    <a:pt x="194" y="143"/>
                  </a:lnTo>
                  <a:lnTo>
                    <a:pt x="194" y="143"/>
                  </a:lnTo>
                  <a:lnTo>
                    <a:pt x="194" y="143"/>
                  </a:lnTo>
                  <a:lnTo>
                    <a:pt x="192" y="143"/>
                  </a:lnTo>
                  <a:lnTo>
                    <a:pt x="192" y="143"/>
                  </a:lnTo>
                  <a:lnTo>
                    <a:pt x="192" y="143"/>
                  </a:lnTo>
                  <a:lnTo>
                    <a:pt x="192" y="146"/>
                  </a:lnTo>
                  <a:lnTo>
                    <a:pt x="192" y="146"/>
                  </a:lnTo>
                  <a:lnTo>
                    <a:pt x="192" y="146"/>
                  </a:lnTo>
                  <a:lnTo>
                    <a:pt x="192" y="146"/>
                  </a:lnTo>
                  <a:lnTo>
                    <a:pt x="192" y="146"/>
                  </a:lnTo>
                  <a:lnTo>
                    <a:pt x="192" y="146"/>
                  </a:lnTo>
                  <a:lnTo>
                    <a:pt x="192" y="146"/>
                  </a:lnTo>
                  <a:lnTo>
                    <a:pt x="192" y="148"/>
                  </a:lnTo>
                  <a:lnTo>
                    <a:pt x="192" y="148"/>
                  </a:lnTo>
                  <a:lnTo>
                    <a:pt x="192" y="148"/>
                  </a:lnTo>
                  <a:lnTo>
                    <a:pt x="192" y="148"/>
                  </a:lnTo>
                  <a:lnTo>
                    <a:pt x="192" y="148"/>
                  </a:lnTo>
                  <a:lnTo>
                    <a:pt x="192" y="148"/>
                  </a:lnTo>
                  <a:lnTo>
                    <a:pt x="192" y="148"/>
                  </a:lnTo>
                  <a:lnTo>
                    <a:pt x="192" y="151"/>
                  </a:lnTo>
                  <a:lnTo>
                    <a:pt x="189" y="148"/>
                  </a:lnTo>
                  <a:lnTo>
                    <a:pt x="189" y="148"/>
                  </a:lnTo>
                  <a:lnTo>
                    <a:pt x="189" y="151"/>
                  </a:lnTo>
                  <a:lnTo>
                    <a:pt x="186" y="151"/>
                  </a:lnTo>
                  <a:lnTo>
                    <a:pt x="184" y="153"/>
                  </a:lnTo>
                  <a:lnTo>
                    <a:pt x="184" y="153"/>
                  </a:lnTo>
                  <a:lnTo>
                    <a:pt x="184" y="153"/>
                  </a:lnTo>
                  <a:lnTo>
                    <a:pt x="186" y="156"/>
                  </a:lnTo>
                  <a:lnTo>
                    <a:pt x="186" y="159"/>
                  </a:lnTo>
                  <a:lnTo>
                    <a:pt x="189" y="159"/>
                  </a:lnTo>
                  <a:lnTo>
                    <a:pt x="189" y="159"/>
                  </a:lnTo>
                  <a:lnTo>
                    <a:pt x="192" y="161"/>
                  </a:lnTo>
                  <a:lnTo>
                    <a:pt x="192" y="161"/>
                  </a:lnTo>
                  <a:lnTo>
                    <a:pt x="194" y="161"/>
                  </a:lnTo>
                  <a:lnTo>
                    <a:pt x="194" y="164"/>
                  </a:lnTo>
                  <a:lnTo>
                    <a:pt x="194" y="164"/>
                  </a:lnTo>
                  <a:lnTo>
                    <a:pt x="194" y="166"/>
                  </a:lnTo>
                  <a:lnTo>
                    <a:pt x="194" y="166"/>
                  </a:lnTo>
                  <a:lnTo>
                    <a:pt x="194" y="169"/>
                  </a:lnTo>
                  <a:lnTo>
                    <a:pt x="197" y="169"/>
                  </a:lnTo>
                  <a:lnTo>
                    <a:pt x="199" y="169"/>
                  </a:lnTo>
                  <a:lnTo>
                    <a:pt x="202" y="169"/>
                  </a:lnTo>
                  <a:lnTo>
                    <a:pt x="205" y="169"/>
                  </a:lnTo>
                  <a:lnTo>
                    <a:pt x="207" y="166"/>
                  </a:lnTo>
                  <a:lnTo>
                    <a:pt x="210" y="166"/>
                  </a:lnTo>
                  <a:lnTo>
                    <a:pt x="212" y="164"/>
                  </a:lnTo>
                  <a:lnTo>
                    <a:pt x="215" y="164"/>
                  </a:lnTo>
                  <a:lnTo>
                    <a:pt x="220" y="161"/>
                  </a:lnTo>
                  <a:lnTo>
                    <a:pt x="223" y="161"/>
                  </a:lnTo>
                  <a:lnTo>
                    <a:pt x="225" y="159"/>
                  </a:lnTo>
                  <a:lnTo>
                    <a:pt x="228" y="159"/>
                  </a:lnTo>
                  <a:lnTo>
                    <a:pt x="233" y="159"/>
                  </a:lnTo>
                  <a:lnTo>
                    <a:pt x="236" y="159"/>
                  </a:lnTo>
                  <a:lnTo>
                    <a:pt x="238" y="161"/>
                  </a:lnTo>
                  <a:lnTo>
                    <a:pt x="243" y="166"/>
                  </a:lnTo>
                  <a:lnTo>
                    <a:pt x="246" y="169"/>
                  </a:lnTo>
                  <a:lnTo>
                    <a:pt x="246" y="172"/>
                  </a:lnTo>
                  <a:lnTo>
                    <a:pt x="246" y="174"/>
                  </a:lnTo>
                  <a:lnTo>
                    <a:pt x="249" y="174"/>
                  </a:lnTo>
                  <a:lnTo>
                    <a:pt x="249" y="179"/>
                  </a:lnTo>
                  <a:lnTo>
                    <a:pt x="249" y="182"/>
                  </a:lnTo>
                  <a:lnTo>
                    <a:pt x="249" y="184"/>
                  </a:lnTo>
                  <a:lnTo>
                    <a:pt x="249" y="184"/>
                  </a:lnTo>
                  <a:lnTo>
                    <a:pt x="249" y="187"/>
                  </a:lnTo>
                  <a:lnTo>
                    <a:pt x="249" y="187"/>
                  </a:lnTo>
                  <a:lnTo>
                    <a:pt x="249" y="187"/>
                  </a:lnTo>
                  <a:lnTo>
                    <a:pt x="251" y="190"/>
                  </a:lnTo>
                  <a:lnTo>
                    <a:pt x="251" y="190"/>
                  </a:lnTo>
                  <a:lnTo>
                    <a:pt x="251" y="190"/>
                  </a:lnTo>
                  <a:lnTo>
                    <a:pt x="251" y="190"/>
                  </a:lnTo>
                  <a:lnTo>
                    <a:pt x="251" y="192"/>
                  </a:lnTo>
                  <a:lnTo>
                    <a:pt x="251" y="195"/>
                  </a:lnTo>
                  <a:lnTo>
                    <a:pt x="254" y="195"/>
                  </a:lnTo>
                  <a:lnTo>
                    <a:pt x="254" y="197"/>
                  </a:lnTo>
                  <a:lnTo>
                    <a:pt x="254" y="197"/>
                  </a:lnTo>
                  <a:lnTo>
                    <a:pt x="256" y="200"/>
                  </a:lnTo>
                  <a:lnTo>
                    <a:pt x="256" y="203"/>
                  </a:lnTo>
                  <a:lnTo>
                    <a:pt x="256" y="205"/>
                  </a:lnTo>
                  <a:lnTo>
                    <a:pt x="259" y="205"/>
                  </a:lnTo>
                  <a:lnTo>
                    <a:pt x="259" y="205"/>
                  </a:lnTo>
                  <a:lnTo>
                    <a:pt x="262" y="205"/>
                  </a:lnTo>
                  <a:lnTo>
                    <a:pt x="262" y="205"/>
                  </a:lnTo>
                  <a:lnTo>
                    <a:pt x="262" y="205"/>
                  </a:lnTo>
                  <a:lnTo>
                    <a:pt x="262" y="205"/>
                  </a:lnTo>
                  <a:lnTo>
                    <a:pt x="262" y="208"/>
                  </a:lnTo>
                  <a:lnTo>
                    <a:pt x="262" y="208"/>
                  </a:lnTo>
                  <a:lnTo>
                    <a:pt x="259" y="210"/>
                  </a:lnTo>
                  <a:lnTo>
                    <a:pt x="259" y="210"/>
                  </a:lnTo>
                  <a:lnTo>
                    <a:pt x="256" y="213"/>
                  </a:lnTo>
                  <a:lnTo>
                    <a:pt x="256" y="213"/>
                  </a:lnTo>
                  <a:lnTo>
                    <a:pt x="254" y="213"/>
                  </a:lnTo>
                  <a:lnTo>
                    <a:pt x="254" y="213"/>
                  </a:lnTo>
                  <a:lnTo>
                    <a:pt x="251" y="216"/>
                  </a:lnTo>
                  <a:lnTo>
                    <a:pt x="251" y="218"/>
                  </a:lnTo>
                  <a:lnTo>
                    <a:pt x="249" y="218"/>
                  </a:lnTo>
                  <a:lnTo>
                    <a:pt x="249" y="221"/>
                  </a:lnTo>
                  <a:lnTo>
                    <a:pt x="251" y="226"/>
                  </a:lnTo>
                  <a:lnTo>
                    <a:pt x="251" y="229"/>
                  </a:lnTo>
                  <a:lnTo>
                    <a:pt x="254" y="231"/>
                  </a:lnTo>
                  <a:lnTo>
                    <a:pt x="254" y="231"/>
                  </a:lnTo>
                  <a:lnTo>
                    <a:pt x="256" y="234"/>
                  </a:lnTo>
                  <a:lnTo>
                    <a:pt x="256" y="236"/>
                  </a:lnTo>
                  <a:lnTo>
                    <a:pt x="256" y="236"/>
                  </a:lnTo>
                  <a:lnTo>
                    <a:pt x="256" y="239"/>
                  </a:lnTo>
                  <a:lnTo>
                    <a:pt x="256" y="239"/>
                  </a:lnTo>
                  <a:lnTo>
                    <a:pt x="256" y="239"/>
                  </a:lnTo>
                  <a:lnTo>
                    <a:pt x="256" y="242"/>
                  </a:lnTo>
                  <a:lnTo>
                    <a:pt x="256" y="244"/>
                  </a:lnTo>
                  <a:lnTo>
                    <a:pt x="256" y="249"/>
                  </a:lnTo>
                  <a:lnTo>
                    <a:pt x="259" y="252"/>
                  </a:lnTo>
                  <a:lnTo>
                    <a:pt x="259" y="252"/>
                  </a:lnTo>
                  <a:lnTo>
                    <a:pt x="259" y="254"/>
                  </a:lnTo>
                  <a:lnTo>
                    <a:pt x="262" y="254"/>
                  </a:lnTo>
                  <a:lnTo>
                    <a:pt x="262" y="257"/>
                  </a:lnTo>
                  <a:lnTo>
                    <a:pt x="259" y="257"/>
                  </a:lnTo>
                  <a:lnTo>
                    <a:pt x="259" y="257"/>
                  </a:lnTo>
                  <a:lnTo>
                    <a:pt x="259" y="260"/>
                  </a:lnTo>
                  <a:lnTo>
                    <a:pt x="259" y="260"/>
                  </a:lnTo>
                  <a:lnTo>
                    <a:pt x="259" y="260"/>
                  </a:lnTo>
                  <a:lnTo>
                    <a:pt x="259" y="260"/>
                  </a:lnTo>
                  <a:lnTo>
                    <a:pt x="262" y="260"/>
                  </a:lnTo>
                  <a:lnTo>
                    <a:pt x="262" y="262"/>
                  </a:lnTo>
                  <a:lnTo>
                    <a:pt x="264" y="262"/>
                  </a:lnTo>
                  <a:lnTo>
                    <a:pt x="264" y="262"/>
                  </a:lnTo>
                  <a:lnTo>
                    <a:pt x="267" y="262"/>
                  </a:lnTo>
                  <a:lnTo>
                    <a:pt x="267" y="265"/>
                  </a:lnTo>
                  <a:lnTo>
                    <a:pt x="264" y="267"/>
                  </a:lnTo>
                  <a:lnTo>
                    <a:pt x="264" y="270"/>
                  </a:lnTo>
                  <a:lnTo>
                    <a:pt x="262" y="270"/>
                  </a:lnTo>
                  <a:lnTo>
                    <a:pt x="262" y="270"/>
                  </a:lnTo>
                  <a:lnTo>
                    <a:pt x="262" y="270"/>
                  </a:lnTo>
                  <a:lnTo>
                    <a:pt x="262" y="270"/>
                  </a:lnTo>
                  <a:lnTo>
                    <a:pt x="262" y="273"/>
                  </a:lnTo>
                  <a:lnTo>
                    <a:pt x="262" y="273"/>
                  </a:lnTo>
                  <a:lnTo>
                    <a:pt x="264" y="273"/>
                  </a:lnTo>
                  <a:lnTo>
                    <a:pt x="264" y="273"/>
                  </a:lnTo>
                  <a:lnTo>
                    <a:pt x="267" y="270"/>
                  </a:lnTo>
                  <a:lnTo>
                    <a:pt x="264" y="273"/>
                  </a:lnTo>
                  <a:lnTo>
                    <a:pt x="264" y="275"/>
                  </a:lnTo>
                  <a:lnTo>
                    <a:pt x="264" y="275"/>
                  </a:lnTo>
                  <a:lnTo>
                    <a:pt x="264" y="278"/>
                  </a:lnTo>
                  <a:lnTo>
                    <a:pt x="262" y="278"/>
                  </a:lnTo>
                  <a:lnTo>
                    <a:pt x="262" y="280"/>
                  </a:lnTo>
                  <a:lnTo>
                    <a:pt x="262" y="280"/>
                  </a:lnTo>
                  <a:lnTo>
                    <a:pt x="259" y="283"/>
                  </a:lnTo>
                  <a:lnTo>
                    <a:pt x="259" y="283"/>
                  </a:lnTo>
                  <a:lnTo>
                    <a:pt x="262" y="286"/>
                  </a:lnTo>
                  <a:lnTo>
                    <a:pt x="262" y="286"/>
                  </a:lnTo>
                  <a:lnTo>
                    <a:pt x="264" y="286"/>
                  </a:lnTo>
                  <a:lnTo>
                    <a:pt x="264" y="286"/>
                  </a:lnTo>
                  <a:lnTo>
                    <a:pt x="264" y="286"/>
                  </a:lnTo>
                  <a:lnTo>
                    <a:pt x="262" y="288"/>
                  </a:lnTo>
                  <a:lnTo>
                    <a:pt x="262" y="288"/>
                  </a:lnTo>
                  <a:lnTo>
                    <a:pt x="262" y="291"/>
                  </a:lnTo>
                  <a:lnTo>
                    <a:pt x="259" y="291"/>
                  </a:lnTo>
                  <a:lnTo>
                    <a:pt x="259" y="293"/>
                  </a:lnTo>
                  <a:lnTo>
                    <a:pt x="256" y="293"/>
                  </a:lnTo>
                  <a:lnTo>
                    <a:pt x="254" y="296"/>
                  </a:lnTo>
                  <a:lnTo>
                    <a:pt x="254" y="296"/>
                  </a:lnTo>
                  <a:lnTo>
                    <a:pt x="254" y="299"/>
                  </a:lnTo>
                  <a:lnTo>
                    <a:pt x="251" y="299"/>
                  </a:lnTo>
                  <a:lnTo>
                    <a:pt x="251" y="299"/>
                  </a:lnTo>
                  <a:lnTo>
                    <a:pt x="254" y="299"/>
                  </a:lnTo>
                  <a:lnTo>
                    <a:pt x="254" y="299"/>
                  </a:lnTo>
                  <a:lnTo>
                    <a:pt x="254" y="301"/>
                  </a:lnTo>
                  <a:lnTo>
                    <a:pt x="254" y="301"/>
                  </a:lnTo>
                  <a:lnTo>
                    <a:pt x="254" y="304"/>
                  </a:lnTo>
                  <a:lnTo>
                    <a:pt x="251" y="304"/>
                  </a:lnTo>
                  <a:lnTo>
                    <a:pt x="251" y="306"/>
                  </a:lnTo>
                  <a:lnTo>
                    <a:pt x="251" y="309"/>
                  </a:lnTo>
                  <a:lnTo>
                    <a:pt x="251" y="314"/>
                  </a:lnTo>
                  <a:lnTo>
                    <a:pt x="251" y="317"/>
                  </a:lnTo>
                  <a:lnTo>
                    <a:pt x="249" y="319"/>
                  </a:lnTo>
                  <a:lnTo>
                    <a:pt x="249" y="322"/>
                  </a:lnTo>
                  <a:lnTo>
                    <a:pt x="246" y="324"/>
                  </a:lnTo>
                  <a:lnTo>
                    <a:pt x="246" y="327"/>
                  </a:lnTo>
                  <a:lnTo>
                    <a:pt x="243" y="330"/>
                  </a:lnTo>
                  <a:lnTo>
                    <a:pt x="243" y="332"/>
                  </a:lnTo>
                  <a:lnTo>
                    <a:pt x="243" y="335"/>
                  </a:lnTo>
                  <a:lnTo>
                    <a:pt x="241" y="337"/>
                  </a:lnTo>
                  <a:lnTo>
                    <a:pt x="241" y="340"/>
                  </a:lnTo>
                  <a:lnTo>
                    <a:pt x="238" y="343"/>
                  </a:lnTo>
                  <a:lnTo>
                    <a:pt x="238" y="343"/>
                  </a:lnTo>
                  <a:lnTo>
                    <a:pt x="238" y="343"/>
                  </a:lnTo>
                  <a:lnTo>
                    <a:pt x="236" y="345"/>
                  </a:lnTo>
                  <a:lnTo>
                    <a:pt x="236" y="345"/>
                  </a:lnTo>
                  <a:lnTo>
                    <a:pt x="236" y="345"/>
                  </a:lnTo>
                  <a:lnTo>
                    <a:pt x="236" y="343"/>
                  </a:lnTo>
                  <a:lnTo>
                    <a:pt x="233" y="343"/>
                  </a:lnTo>
                  <a:lnTo>
                    <a:pt x="233" y="343"/>
                  </a:lnTo>
                  <a:lnTo>
                    <a:pt x="233" y="343"/>
                  </a:lnTo>
                  <a:lnTo>
                    <a:pt x="230" y="343"/>
                  </a:lnTo>
                  <a:lnTo>
                    <a:pt x="230" y="343"/>
                  </a:lnTo>
                  <a:lnTo>
                    <a:pt x="230" y="343"/>
                  </a:lnTo>
                  <a:lnTo>
                    <a:pt x="230" y="343"/>
                  </a:lnTo>
                  <a:lnTo>
                    <a:pt x="225" y="343"/>
                  </a:lnTo>
                  <a:lnTo>
                    <a:pt x="223" y="340"/>
                  </a:lnTo>
                  <a:lnTo>
                    <a:pt x="220" y="340"/>
                  </a:lnTo>
                  <a:lnTo>
                    <a:pt x="220" y="340"/>
                  </a:lnTo>
                  <a:lnTo>
                    <a:pt x="218" y="337"/>
                  </a:lnTo>
                  <a:lnTo>
                    <a:pt x="215" y="337"/>
                  </a:lnTo>
                  <a:lnTo>
                    <a:pt x="215" y="337"/>
                  </a:lnTo>
                  <a:lnTo>
                    <a:pt x="212" y="335"/>
                  </a:lnTo>
                  <a:lnTo>
                    <a:pt x="212" y="335"/>
                  </a:lnTo>
                  <a:lnTo>
                    <a:pt x="210" y="335"/>
                  </a:lnTo>
                  <a:lnTo>
                    <a:pt x="210" y="335"/>
                  </a:lnTo>
                  <a:lnTo>
                    <a:pt x="210" y="335"/>
                  </a:lnTo>
                  <a:lnTo>
                    <a:pt x="207" y="335"/>
                  </a:lnTo>
                  <a:lnTo>
                    <a:pt x="207" y="332"/>
                  </a:lnTo>
                  <a:lnTo>
                    <a:pt x="207" y="332"/>
                  </a:lnTo>
                  <a:lnTo>
                    <a:pt x="205" y="332"/>
                  </a:lnTo>
                  <a:lnTo>
                    <a:pt x="205" y="330"/>
                  </a:lnTo>
                  <a:lnTo>
                    <a:pt x="202" y="330"/>
                  </a:lnTo>
                  <a:lnTo>
                    <a:pt x="202" y="330"/>
                  </a:lnTo>
                  <a:lnTo>
                    <a:pt x="202" y="330"/>
                  </a:lnTo>
                  <a:lnTo>
                    <a:pt x="202" y="330"/>
                  </a:lnTo>
                  <a:lnTo>
                    <a:pt x="202" y="330"/>
                  </a:lnTo>
                  <a:lnTo>
                    <a:pt x="199" y="330"/>
                  </a:lnTo>
                  <a:lnTo>
                    <a:pt x="199" y="330"/>
                  </a:lnTo>
                  <a:lnTo>
                    <a:pt x="197" y="330"/>
                  </a:lnTo>
                  <a:lnTo>
                    <a:pt x="197" y="330"/>
                  </a:lnTo>
                  <a:lnTo>
                    <a:pt x="197" y="330"/>
                  </a:lnTo>
                  <a:lnTo>
                    <a:pt x="194" y="332"/>
                  </a:lnTo>
                  <a:lnTo>
                    <a:pt x="194" y="332"/>
                  </a:lnTo>
                  <a:lnTo>
                    <a:pt x="194" y="332"/>
                  </a:lnTo>
                  <a:lnTo>
                    <a:pt x="194" y="332"/>
                  </a:lnTo>
                  <a:lnTo>
                    <a:pt x="194" y="332"/>
                  </a:lnTo>
                  <a:lnTo>
                    <a:pt x="192" y="330"/>
                  </a:lnTo>
                  <a:lnTo>
                    <a:pt x="192" y="330"/>
                  </a:lnTo>
                  <a:lnTo>
                    <a:pt x="192" y="330"/>
                  </a:lnTo>
                  <a:lnTo>
                    <a:pt x="192" y="330"/>
                  </a:lnTo>
                  <a:lnTo>
                    <a:pt x="189" y="327"/>
                  </a:lnTo>
                  <a:lnTo>
                    <a:pt x="186" y="327"/>
                  </a:lnTo>
                  <a:lnTo>
                    <a:pt x="186" y="327"/>
                  </a:lnTo>
                  <a:lnTo>
                    <a:pt x="186" y="327"/>
                  </a:lnTo>
                  <a:lnTo>
                    <a:pt x="184" y="327"/>
                  </a:lnTo>
                  <a:lnTo>
                    <a:pt x="184" y="330"/>
                  </a:lnTo>
                  <a:lnTo>
                    <a:pt x="181" y="330"/>
                  </a:lnTo>
                  <a:lnTo>
                    <a:pt x="181" y="330"/>
                  </a:lnTo>
                  <a:lnTo>
                    <a:pt x="181" y="330"/>
                  </a:lnTo>
                  <a:lnTo>
                    <a:pt x="179" y="330"/>
                  </a:lnTo>
                  <a:lnTo>
                    <a:pt x="179" y="330"/>
                  </a:lnTo>
                  <a:lnTo>
                    <a:pt x="179" y="330"/>
                  </a:lnTo>
                  <a:lnTo>
                    <a:pt x="179" y="327"/>
                  </a:lnTo>
                  <a:lnTo>
                    <a:pt x="179" y="330"/>
                  </a:lnTo>
                  <a:lnTo>
                    <a:pt x="179" y="330"/>
                  </a:lnTo>
                  <a:lnTo>
                    <a:pt x="179" y="330"/>
                  </a:lnTo>
                  <a:lnTo>
                    <a:pt x="176" y="330"/>
                  </a:lnTo>
                  <a:lnTo>
                    <a:pt x="176" y="330"/>
                  </a:lnTo>
                  <a:lnTo>
                    <a:pt x="176" y="330"/>
                  </a:lnTo>
                  <a:lnTo>
                    <a:pt x="176" y="330"/>
                  </a:lnTo>
                  <a:lnTo>
                    <a:pt x="176" y="330"/>
                  </a:lnTo>
                  <a:lnTo>
                    <a:pt x="173" y="330"/>
                  </a:lnTo>
                  <a:lnTo>
                    <a:pt x="173" y="330"/>
                  </a:lnTo>
                  <a:lnTo>
                    <a:pt x="173" y="330"/>
                  </a:lnTo>
                  <a:lnTo>
                    <a:pt x="171" y="330"/>
                  </a:lnTo>
                  <a:lnTo>
                    <a:pt x="171" y="330"/>
                  </a:lnTo>
                  <a:lnTo>
                    <a:pt x="168" y="330"/>
                  </a:lnTo>
                  <a:lnTo>
                    <a:pt x="168" y="330"/>
                  </a:lnTo>
                  <a:lnTo>
                    <a:pt x="168" y="327"/>
                  </a:lnTo>
                  <a:lnTo>
                    <a:pt x="168" y="327"/>
                  </a:lnTo>
                  <a:lnTo>
                    <a:pt x="168" y="327"/>
                  </a:lnTo>
                  <a:lnTo>
                    <a:pt x="168" y="324"/>
                  </a:lnTo>
                  <a:lnTo>
                    <a:pt x="166" y="324"/>
                  </a:lnTo>
                  <a:lnTo>
                    <a:pt x="166" y="324"/>
                  </a:lnTo>
                  <a:lnTo>
                    <a:pt x="163" y="324"/>
                  </a:lnTo>
                  <a:lnTo>
                    <a:pt x="161" y="324"/>
                  </a:lnTo>
                  <a:lnTo>
                    <a:pt x="158" y="324"/>
                  </a:lnTo>
                  <a:lnTo>
                    <a:pt x="158" y="322"/>
                  </a:lnTo>
                  <a:lnTo>
                    <a:pt x="158" y="322"/>
                  </a:lnTo>
                  <a:lnTo>
                    <a:pt x="158" y="322"/>
                  </a:lnTo>
                  <a:lnTo>
                    <a:pt x="158" y="322"/>
                  </a:lnTo>
                  <a:lnTo>
                    <a:pt x="155" y="319"/>
                  </a:lnTo>
                  <a:lnTo>
                    <a:pt x="155" y="317"/>
                  </a:lnTo>
                  <a:lnTo>
                    <a:pt x="153" y="317"/>
                  </a:lnTo>
                  <a:lnTo>
                    <a:pt x="153" y="314"/>
                  </a:lnTo>
                  <a:lnTo>
                    <a:pt x="153" y="314"/>
                  </a:lnTo>
                  <a:lnTo>
                    <a:pt x="153" y="314"/>
                  </a:lnTo>
                  <a:lnTo>
                    <a:pt x="153" y="314"/>
                  </a:lnTo>
                  <a:lnTo>
                    <a:pt x="153" y="314"/>
                  </a:lnTo>
                  <a:lnTo>
                    <a:pt x="153" y="312"/>
                  </a:lnTo>
                  <a:lnTo>
                    <a:pt x="155" y="312"/>
                  </a:lnTo>
                  <a:lnTo>
                    <a:pt x="153" y="309"/>
                  </a:lnTo>
                  <a:lnTo>
                    <a:pt x="153" y="309"/>
                  </a:lnTo>
                  <a:lnTo>
                    <a:pt x="150" y="309"/>
                  </a:lnTo>
                  <a:lnTo>
                    <a:pt x="150" y="309"/>
                  </a:lnTo>
                  <a:lnTo>
                    <a:pt x="150" y="309"/>
                  </a:lnTo>
                  <a:lnTo>
                    <a:pt x="150" y="309"/>
                  </a:lnTo>
                  <a:lnTo>
                    <a:pt x="148" y="309"/>
                  </a:lnTo>
                  <a:lnTo>
                    <a:pt x="148" y="309"/>
                  </a:lnTo>
                  <a:lnTo>
                    <a:pt x="145" y="309"/>
                  </a:lnTo>
                  <a:lnTo>
                    <a:pt x="148" y="309"/>
                  </a:lnTo>
                  <a:lnTo>
                    <a:pt x="148" y="309"/>
                  </a:lnTo>
                  <a:lnTo>
                    <a:pt x="148" y="309"/>
                  </a:lnTo>
                  <a:lnTo>
                    <a:pt x="148" y="306"/>
                  </a:lnTo>
                  <a:lnTo>
                    <a:pt x="148" y="306"/>
                  </a:lnTo>
                  <a:lnTo>
                    <a:pt x="148" y="306"/>
                  </a:lnTo>
                  <a:lnTo>
                    <a:pt x="145" y="306"/>
                  </a:lnTo>
                  <a:lnTo>
                    <a:pt x="142" y="306"/>
                  </a:lnTo>
                  <a:lnTo>
                    <a:pt x="142" y="309"/>
                  </a:lnTo>
                  <a:lnTo>
                    <a:pt x="140" y="309"/>
                  </a:lnTo>
                  <a:lnTo>
                    <a:pt x="140" y="309"/>
                  </a:lnTo>
                  <a:lnTo>
                    <a:pt x="140" y="309"/>
                  </a:lnTo>
                  <a:lnTo>
                    <a:pt x="140" y="309"/>
                  </a:lnTo>
                  <a:lnTo>
                    <a:pt x="140" y="309"/>
                  </a:lnTo>
                  <a:lnTo>
                    <a:pt x="140" y="309"/>
                  </a:lnTo>
                  <a:lnTo>
                    <a:pt x="140" y="312"/>
                  </a:lnTo>
                  <a:lnTo>
                    <a:pt x="140" y="312"/>
                  </a:lnTo>
                  <a:lnTo>
                    <a:pt x="137" y="309"/>
                  </a:lnTo>
                  <a:lnTo>
                    <a:pt x="137" y="309"/>
                  </a:lnTo>
                  <a:lnTo>
                    <a:pt x="137" y="306"/>
                  </a:lnTo>
                  <a:lnTo>
                    <a:pt x="137" y="306"/>
                  </a:lnTo>
                  <a:lnTo>
                    <a:pt x="135" y="306"/>
                  </a:lnTo>
                  <a:lnTo>
                    <a:pt x="135" y="304"/>
                  </a:lnTo>
                  <a:lnTo>
                    <a:pt x="132" y="304"/>
                  </a:lnTo>
                  <a:lnTo>
                    <a:pt x="132" y="301"/>
                  </a:lnTo>
                  <a:lnTo>
                    <a:pt x="132" y="301"/>
                  </a:lnTo>
                  <a:lnTo>
                    <a:pt x="132" y="299"/>
                  </a:lnTo>
                  <a:lnTo>
                    <a:pt x="132" y="299"/>
                  </a:lnTo>
                  <a:lnTo>
                    <a:pt x="132" y="299"/>
                  </a:lnTo>
                  <a:lnTo>
                    <a:pt x="132" y="299"/>
                  </a:lnTo>
                  <a:lnTo>
                    <a:pt x="132" y="299"/>
                  </a:lnTo>
                  <a:lnTo>
                    <a:pt x="129" y="299"/>
                  </a:lnTo>
                  <a:lnTo>
                    <a:pt x="129" y="299"/>
                  </a:lnTo>
                  <a:lnTo>
                    <a:pt x="129" y="299"/>
                  </a:lnTo>
                  <a:lnTo>
                    <a:pt x="129" y="296"/>
                  </a:lnTo>
                  <a:lnTo>
                    <a:pt x="129" y="296"/>
                  </a:lnTo>
                  <a:lnTo>
                    <a:pt x="129" y="296"/>
                  </a:lnTo>
                  <a:lnTo>
                    <a:pt x="132" y="296"/>
                  </a:lnTo>
                  <a:lnTo>
                    <a:pt x="132" y="296"/>
                  </a:lnTo>
                  <a:lnTo>
                    <a:pt x="132" y="293"/>
                  </a:lnTo>
                  <a:lnTo>
                    <a:pt x="135" y="293"/>
                  </a:lnTo>
                  <a:lnTo>
                    <a:pt x="135" y="296"/>
                  </a:lnTo>
                  <a:lnTo>
                    <a:pt x="135" y="293"/>
                  </a:lnTo>
                  <a:lnTo>
                    <a:pt x="135" y="293"/>
                  </a:lnTo>
                  <a:lnTo>
                    <a:pt x="135" y="293"/>
                  </a:lnTo>
                  <a:lnTo>
                    <a:pt x="135" y="293"/>
                  </a:lnTo>
                  <a:lnTo>
                    <a:pt x="135" y="293"/>
                  </a:lnTo>
                  <a:lnTo>
                    <a:pt x="137" y="291"/>
                  </a:lnTo>
                  <a:lnTo>
                    <a:pt x="137" y="291"/>
                  </a:lnTo>
                  <a:lnTo>
                    <a:pt x="137" y="291"/>
                  </a:lnTo>
                  <a:lnTo>
                    <a:pt x="137" y="291"/>
                  </a:lnTo>
                  <a:lnTo>
                    <a:pt x="135" y="291"/>
                  </a:lnTo>
                  <a:lnTo>
                    <a:pt x="135" y="288"/>
                  </a:lnTo>
                  <a:lnTo>
                    <a:pt x="135" y="288"/>
                  </a:lnTo>
                  <a:lnTo>
                    <a:pt x="137" y="288"/>
                  </a:lnTo>
                  <a:lnTo>
                    <a:pt x="137" y="288"/>
                  </a:lnTo>
                  <a:lnTo>
                    <a:pt x="140" y="288"/>
                  </a:lnTo>
                  <a:lnTo>
                    <a:pt x="140" y="288"/>
                  </a:lnTo>
                  <a:lnTo>
                    <a:pt x="140" y="288"/>
                  </a:lnTo>
                  <a:lnTo>
                    <a:pt x="142" y="286"/>
                  </a:lnTo>
                  <a:lnTo>
                    <a:pt x="140" y="286"/>
                  </a:lnTo>
                  <a:lnTo>
                    <a:pt x="140" y="283"/>
                  </a:lnTo>
                  <a:lnTo>
                    <a:pt x="142" y="283"/>
                  </a:lnTo>
                  <a:lnTo>
                    <a:pt x="142" y="283"/>
                  </a:lnTo>
                  <a:lnTo>
                    <a:pt x="142" y="283"/>
                  </a:lnTo>
                  <a:lnTo>
                    <a:pt x="142" y="283"/>
                  </a:lnTo>
                  <a:lnTo>
                    <a:pt x="142" y="283"/>
                  </a:lnTo>
                  <a:lnTo>
                    <a:pt x="140" y="283"/>
                  </a:lnTo>
                  <a:lnTo>
                    <a:pt x="142" y="280"/>
                  </a:lnTo>
                  <a:lnTo>
                    <a:pt x="142" y="278"/>
                  </a:lnTo>
                  <a:lnTo>
                    <a:pt x="142" y="278"/>
                  </a:lnTo>
                  <a:lnTo>
                    <a:pt x="142" y="278"/>
                  </a:lnTo>
                  <a:lnTo>
                    <a:pt x="142" y="278"/>
                  </a:lnTo>
                  <a:lnTo>
                    <a:pt x="142" y="278"/>
                  </a:lnTo>
                  <a:lnTo>
                    <a:pt x="142" y="275"/>
                  </a:lnTo>
                  <a:lnTo>
                    <a:pt x="142" y="275"/>
                  </a:lnTo>
                  <a:lnTo>
                    <a:pt x="142" y="275"/>
                  </a:lnTo>
                  <a:lnTo>
                    <a:pt x="142" y="275"/>
                  </a:lnTo>
                  <a:lnTo>
                    <a:pt x="142" y="275"/>
                  </a:lnTo>
                  <a:lnTo>
                    <a:pt x="142" y="275"/>
                  </a:lnTo>
                  <a:lnTo>
                    <a:pt x="142" y="273"/>
                  </a:lnTo>
                  <a:lnTo>
                    <a:pt x="140" y="275"/>
                  </a:lnTo>
                  <a:lnTo>
                    <a:pt x="140" y="275"/>
                  </a:lnTo>
                  <a:lnTo>
                    <a:pt x="140" y="275"/>
                  </a:lnTo>
                  <a:lnTo>
                    <a:pt x="140" y="275"/>
                  </a:lnTo>
                  <a:lnTo>
                    <a:pt x="140" y="273"/>
                  </a:lnTo>
                  <a:lnTo>
                    <a:pt x="140" y="273"/>
                  </a:lnTo>
                  <a:lnTo>
                    <a:pt x="140" y="273"/>
                  </a:lnTo>
                  <a:lnTo>
                    <a:pt x="140" y="273"/>
                  </a:lnTo>
                  <a:lnTo>
                    <a:pt x="137" y="273"/>
                  </a:lnTo>
                  <a:lnTo>
                    <a:pt x="137" y="273"/>
                  </a:lnTo>
                  <a:lnTo>
                    <a:pt x="137" y="273"/>
                  </a:lnTo>
                  <a:lnTo>
                    <a:pt x="135" y="270"/>
                  </a:lnTo>
                  <a:lnTo>
                    <a:pt x="132" y="270"/>
                  </a:lnTo>
                  <a:lnTo>
                    <a:pt x="132" y="270"/>
                  </a:lnTo>
                  <a:lnTo>
                    <a:pt x="129" y="270"/>
                  </a:lnTo>
                  <a:lnTo>
                    <a:pt x="129" y="270"/>
                  </a:lnTo>
                  <a:lnTo>
                    <a:pt x="132" y="270"/>
                  </a:lnTo>
                  <a:lnTo>
                    <a:pt x="132" y="267"/>
                  </a:lnTo>
                  <a:lnTo>
                    <a:pt x="132" y="267"/>
                  </a:lnTo>
                  <a:lnTo>
                    <a:pt x="132" y="267"/>
                  </a:lnTo>
                  <a:lnTo>
                    <a:pt x="129" y="267"/>
                  </a:lnTo>
                  <a:lnTo>
                    <a:pt x="129" y="265"/>
                  </a:lnTo>
                  <a:lnTo>
                    <a:pt x="129" y="265"/>
                  </a:lnTo>
                  <a:lnTo>
                    <a:pt x="129" y="265"/>
                  </a:lnTo>
                  <a:lnTo>
                    <a:pt x="129" y="265"/>
                  </a:lnTo>
                  <a:lnTo>
                    <a:pt x="127" y="262"/>
                  </a:lnTo>
                  <a:lnTo>
                    <a:pt x="127" y="262"/>
                  </a:lnTo>
                  <a:lnTo>
                    <a:pt x="127" y="262"/>
                  </a:lnTo>
                  <a:lnTo>
                    <a:pt x="127" y="262"/>
                  </a:lnTo>
                  <a:lnTo>
                    <a:pt x="127" y="262"/>
                  </a:lnTo>
                  <a:lnTo>
                    <a:pt x="127" y="262"/>
                  </a:lnTo>
                  <a:lnTo>
                    <a:pt x="127" y="262"/>
                  </a:lnTo>
                  <a:lnTo>
                    <a:pt x="127" y="262"/>
                  </a:lnTo>
                  <a:lnTo>
                    <a:pt x="127" y="262"/>
                  </a:lnTo>
                  <a:lnTo>
                    <a:pt x="127" y="260"/>
                  </a:lnTo>
                  <a:lnTo>
                    <a:pt x="129" y="257"/>
                  </a:lnTo>
                  <a:lnTo>
                    <a:pt x="132" y="257"/>
                  </a:lnTo>
                  <a:lnTo>
                    <a:pt x="132" y="254"/>
                  </a:lnTo>
                  <a:lnTo>
                    <a:pt x="132" y="254"/>
                  </a:lnTo>
                  <a:lnTo>
                    <a:pt x="132" y="254"/>
                  </a:lnTo>
                  <a:lnTo>
                    <a:pt x="132" y="254"/>
                  </a:lnTo>
                  <a:lnTo>
                    <a:pt x="132" y="254"/>
                  </a:lnTo>
                  <a:lnTo>
                    <a:pt x="129" y="254"/>
                  </a:lnTo>
                  <a:lnTo>
                    <a:pt x="129" y="252"/>
                  </a:lnTo>
                  <a:lnTo>
                    <a:pt x="129" y="252"/>
                  </a:lnTo>
                  <a:lnTo>
                    <a:pt x="129" y="249"/>
                  </a:lnTo>
                  <a:lnTo>
                    <a:pt x="129" y="247"/>
                  </a:lnTo>
                  <a:lnTo>
                    <a:pt x="132" y="247"/>
                  </a:lnTo>
                  <a:lnTo>
                    <a:pt x="132" y="247"/>
                  </a:lnTo>
                  <a:lnTo>
                    <a:pt x="132" y="247"/>
                  </a:lnTo>
                  <a:lnTo>
                    <a:pt x="132" y="247"/>
                  </a:lnTo>
                  <a:lnTo>
                    <a:pt x="132" y="247"/>
                  </a:lnTo>
                  <a:lnTo>
                    <a:pt x="132" y="249"/>
                  </a:lnTo>
                  <a:lnTo>
                    <a:pt x="132" y="249"/>
                  </a:lnTo>
                  <a:lnTo>
                    <a:pt x="132" y="249"/>
                  </a:lnTo>
                  <a:lnTo>
                    <a:pt x="132" y="247"/>
                  </a:lnTo>
                  <a:lnTo>
                    <a:pt x="132" y="247"/>
                  </a:lnTo>
                  <a:lnTo>
                    <a:pt x="132" y="247"/>
                  </a:lnTo>
                  <a:lnTo>
                    <a:pt x="132" y="247"/>
                  </a:lnTo>
                  <a:lnTo>
                    <a:pt x="132" y="247"/>
                  </a:lnTo>
                  <a:lnTo>
                    <a:pt x="132" y="247"/>
                  </a:lnTo>
                  <a:lnTo>
                    <a:pt x="132" y="247"/>
                  </a:lnTo>
                  <a:lnTo>
                    <a:pt x="132" y="247"/>
                  </a:lnTo>
                  <a:lnTo>
                    <a:pt x="132" y="247"/>
                  </a:lnTo>
                  <a:lnTo>
                    <a:pt x="132" y="247"/>
                  </a:lnTo>
                  <a:lnTo>
                    <a:pt x="132" y="247"/>
                  </a:lnTo>
                  <a:lnTo>
                    <a:pt x="129" y="244"/>
                  </a:lnTo>
                  <a:lnTo>
                    <a:pt x="129" y="244"/>
                  </a:lnTo>
                  <a:lnTo>
                    <a:pt x="129" y="242"/>
                  </a:lnTo>
                  <a:lnTo>
                    <a:pt x="129" y="239"/>
                  </a:lnTo>
                  <a:lnTo>
                    <a:pt x="127" y="239"/>
                  </a:lnTo>
                  <a:lnTo>
                    <a:pt x="127" y="239"/>
                  </a:lnTo>
                  <a:lnTo>
                    <a:pt x="127" y="239"/>
                  </a:lnTo>
                  <a:lnTo>
                    <a:pt x="127" y="236"/>
                  </a:lnTo>
                  <a:lnTo>
                    <a:pt x="127" y="236"/>
                  </a:lnTo>
                  <a:lnTo>
                    <a:pt x="127" y="239"/>
                  </a:lnTo>
                  <a:lnTo>
                    <a:pt x="124" y="239"/>
                  </a:lnTo>
                  <a:lnTo>
                    <a:pt x="122" y="239"/>
                  </a:lnTo>
                  <a:lnTo>
                    <a:pt x="122" y="239"/>
                  </a:lnTo>
                  <a:lnTo>
                    <a:pt x="122" y="239"/>
                  </a:lnTo>
                  <a:lnTo>
                    <a:pt x="119" y="239"/>
                  </a:lnTo>
                  <a:lnTo>
                    <a:pt x="119" y="236"/>
                  </a:lnTo>
                  <a:lnTo>
                    <a:pt x="119" y="236"/>
                  </a:lnTo>
                  <a:lnTo>
                    <a:pt x="117" y="236"/>
                  </a:lnTo>
                  <a:lnTo>
                    <a:pt x="117" y="236"/>
                  </a:lnTo>
                  <a:lnTo>
                    <a:pt x="117" y="234"/>
                  </a:lnTo>
                  <a:lnTo>
                    <a:pt x="117" y="234"/>
                  </a:lnTo>
                  <a:lnTo>
                    <a:pt x="117" y="234"/>
                  </a:lnTo>
                  <a:lnTo>
                    <a:pt x="114" y="234"/>
                  </a:lnTo>
                  <a:lnTo>
                    <a:pt x="111" y="234"/>
                  </a:lnTo>
                  <a:lnTo>
                    <a:pt x="111" y="234"/>
                  </a:lnTo>
                  <a:lnTo>
                    <a:pt x="109" y="234"/>
                  </a:lnTo>
                  <a:lnTo>
                    <a:pt x="109" y="234"/>
                  </a:lnTo>
                  <a:lnTo>
                    <a:pt x="109" y="234"/>
                  </a:lnTo>
                  <a:lnTo>
                    <a:pt x="109" y="234"/>
                  </a:lnTo>
                  <a:lnTo>
                    <a:pt x="109" y="234"/>
                  </a:lnTo>
                  <a:lnTo>
                    <a:pt x="109" y="234"/>
                  </a:lnTo>
                  <a:lnTo>
                    <a:pt x="109" y="234"/>
                  </a:lnTo>
                  <a:lnTo>
                    <a:pt x="106" y="231"/>
                  </a:lnTo>
                  <a:lnTo>
                    <a:pt x="106" y="229"/>
                  </a:lnTo>
                  <a:lnTo>
                    <a:pt x="104" y="229"/>
                  </a:lnTo>
                  <a:lnTo>
                    <a:pt x="104" y="226"/>
                  </a:lnTo>
                  <a:lnTo>
                    <a:pt x="101" y="226"/>
                  </a:lnTo>
                  <a:lnTo>
                    <a:pt x="98" y="229"/>
                  </a:lnTo>
                  <a:lnTo>
                    <a:pt x="98" y="229"/>
                  </a:lnTo>
                  <a:lnTo>
                    <a:pt x="98" y="229"/>
                  </a:lnTo>
                  <a:lnTo>
                    <a:pt x="98" y="229"/>
                  </a:lnTo>
                  <a:lnTo>
                    <a:pt x="98" y="229"/>
                  </a:lnTo>
                  <a:lnTo>
                    <a:pt x="98" y="226"/>
                  </a:lnTo>
                  <a:lnTo>
                    <a:pt x="96" y="226"/>
                  </a:lnTo>
                  <a:lnTo>
                    <a:pt x="96" y="229"/>
                  </a:lnTo>
                  <a:lnTo>
                    <a:pt x="93" y="229"/>
                  </a:lnTo>
                  <a:lnTo>
                    <a:pt x="93" y="229"/>
                  </a:lnTo>
                  <a:lnTo>
                    <a:pt x="93" y="229"/>
                  </a:lnTo>
                  <a:lnTo>
                    <a:pt x="93" y="229"/>
                  </a:lnTo>
                  <a:lnTo>
                    <a:pt x="93" y="229"/>
                  </a:lnTo>
                  <a:lnTo>
                    <a:pt x="93" y="229"/>
                  </a:lnTo>
                  <a:lnTo>
                    <a:pt x="91" y="226"/>
                  </a:lnTo>
                  <a:lnTo>
                    <a:pt x="91" y="229"/>
                  </a:lnTo>
                  <a:lnTo>
                    <a:pt x="91" y="229"/>
                  </a:lnTo>
                  <a:lnTo>
                    <a:pt x="91" y="229"/>
                  </a:lnTo>
                  <a:lnTo>
                    <a:pt x="91" y="229"/>
                  </a:lnTo>
                  <a:lnTo>
                    <a:pt x="91" y="229"/>
                  </a:lnTo>
                  <a:lnTo>
                    <a:pt x="91" y="229"/>
                  </a:lnTo>
                  <a:lnTo>
                    <a:pt x="91" y="229"/>
                  </a:lnTo>
                  <a:lnTo>
                    <a:pt x="91" y="229"/>
                  </a:lnTo>
                  <a:lnTo>
                    <a:pt x="91" y="231"/>
                  </a:lnTo>
                  <a:lnTo>
                    <a:pt x="91" y="231"/>
                  </a:lnTo>
                  <a:lnTo>
                    <a:pt x="91" y="231"/>
                  </a:lnTo>
                  <a:lnTo>
                    <a:pt x="91" y="231"/>
                  </a:lnTo>
                  <a:lnTo>
                    <a:pt x="88" y="231"/>
                  </a:lnTo>
                  <a:lnTo>
                    <a:pt x="88" y="231"/>
                  </a:lnTo>
                  <a:lnTo>
                    <a:pt x="85" y="231"/>
                  </a:lnTo>
                  <a:lnTo>
                    <a:pt x="85" y="231"/>
                  </a:lnTo>
                  <a:lnTo>
                    <a:pt x="85" y="231"/>
                  </a:lnTo>
                  <a:lnTo>
                    <a:pt x="85" y="231"/>
                  </a:lnTo>
                  <a:lnTo>
                    <a:pt x="85" y="231"/>
                  </a:lnTo>
                  <a:lnTo>
                    <a:pt x="85" y="234"/>
                  </a:lnTo>
                  <a:lnTo>
                    <a:pt x="85" y="234"/>
                  </a:lnTo>
                  <a:lnTo>
                    <a:pt x="85" y="234"/>
                  </a:lnTo>
                  <a:lnTo>
                    <a:pt x="83" y="231"/>
                  </a:lnTo>
                  <a:lnTo>
                    <a:pt x="83" y="231"/>
                  </a:lnTo>
                  <a:lnTo>
                    <a:pt x="83" y="231"/>
                  </a:lnTo>
                  <a:lnTo>
                    <a:pt x="83" y="234"/>
                  </a:lnTo>
                  <a:lnTo>
                    <a:pt x="80" y="234"/>
                  </a:lnTo>
                  <a:lnTo>
                    <a:pt x="80" y="236"/>
                  </a:lnTo>
                  <a:lnTo>
                    <a:pt x="80" y="236"/>
                  </a:lnTo>
                  <a:lnTo>
                    <a:pt x="80" y="236"/>
                  </a:lnTo>
                  <a:lnTo>
                    <a:pt x="80" y="236"/>
                  </a:lnTo>
                  <a:lnTo>
                    <a:pt x="80" y="236"/>
                  </a:lnTo>
                  <a:lnTo>
                    <a:pt x="78" y="236"/>
                  </a:lnTo>
                  <a:lnTo>
                    <a:pt x="78" y="236"/>
                  </a:lnTo>
                  <a:lnTo>
                    <a:pt x="78" y="236"/>
                  </a:lnTo>
                  <a:lnTo>
                    <a:pt x="75" y="236"/>
                  </a:lnTo>
                  <a:lnTo>
                    <a:pt x="75" y="236"/>
                  </a:lnTo>
                  <a:lnTo>
                    <a:pt x="73" y="239"/>
                  </a:lnTo>
                  <a:lnTo>
                    <a:pt x="73" y="239"/>
                  </a:lnTo>
                  <a:lnTo>
                    <a:pt x="70" y="239"/>
                  </a:lnTo>
                  <a:lnTo>
                    <a:pt x="67" y="242"/>
                  </a:lnTo>
                  <a:lnTo>
                    <a:pt x="65" y="244"/>
                  </a:lnTo>
                  <a:lnTo>
                    <a:pt x="65" y="247"/>
                  </a:lnTo>
                  <a:lnTo>
                    <a:pt x="65" y="244"/>
                  </a:lnTo>
                  <a:lnTo>
                    <a:pt x="65" y="244"/>
                  </a:lnTo>
                  <a:lnTo>
                    <a:pt x="62" y="244"/>
                  </a:lnTo>
                  <a:lnTo>
                    <a:pt x="62" y="242"/>
                  </a:lnTo>
                  <a:lnTo>
                    <a:pt x="62" y="242"/>
                  </a:lnTo>
                  <a:lnTo>
                    <a:pt x="62" y="244"/>
                  </a:lnTo>
                  <a:lnTo>
                    <a:pt x="60" y="242"/>
                  </a:lnTo>
                  <a:lnTo>
                    <a:pt x="60" y="242"/>
                  </a:lnTo>
                  <a:lnTo>
                    <a:pt x="60" y="242"/>
                  </a:lnTo>
                  <a:lnTo>
                    <a:pt x="60" y="242"/>
                  </a:lnTo>
                  <a:lnTo>
                    <a:pt x="60" y="242"/>
                  </a:lnTo>
                  <a:lnTo>
                    <a:pt x="60" y="244"/>
                  </a:lnTo>
                  <a:lnTo>
                    <a:pt x="57" y="244"/>
                  </a:lnTo>
                  <a:lnTo>
                    <a:pt x="57" y="244"/>
                  </a:lnTo>
                  <a:lnTo>
                    <a:pt x="54" y="247"/>
                  </a:lnTo>
                  <a:lnTo>
                    <a:pt x="54" y="247"/>
                  </a:lnTo>
                  <a:lnTo>
                    <a:pt x="54" y="247"/>
                  </a:lnTo>
                  <a:lnTo>
                    <a:pt x="52" y="247"/>
                  </a:lnTo>
                  <a:lnTo>
                    <a:pt x="52" y="247"/>
                  </a:lnTo>
                  <a:lnTo>
                    <a:pt x="49" y="247"/>
                  </a:lnTo>
                  <a:lnTo>
                    <a:pt x="49" y="244"/>
                  </a:lnTo>
                  <a:lnTo>
                    <a:pt x="49" y="244"/>
                  </a:lnTo>
                  <a:lnTo>
                    <a:pt x="47" y="244"/>
                  </a:lnTo>
                  <a:lnTo>
                    <a:pt x="47" y="244"/>
                  </a:lnTo>
                  <a:lnTo>
                    <a:pt x="44" y="244"/>
                  </a:lnTo>
                  <a:lnTo>
                    <a:pt x="44" y="247"/>
                  </a:lnTo>
                  <a:lnTo>
                    <a:pt x="41" y="247"/>
                  </a:lnTo>
                  <a:lnTo>
                    <a:pt x="41" y="244"/>
                  </a:lnTo>
                  <a:lnTo>
                    <a:pt x="39" y="244"/>
                  </a:lnTo>
                  <a:lnTo>
                    <a:pt x="39" y="244"/>
                  </a:lnTo>
                  <a:lnTo>
                    <a:pt x="36" y="244"/>
                  </a:lnTo>
                  <a:lnTo>
                    <a:pt x="36" y="244"/>
                  </a:lnTo>
                  <a:lnTo>
                    <a:pt x="36" y="244"/>
                  </a:lnTo>
                  <a:lnTo>
                    <a:pt x="36" y="242"/>
                  </a:lnTo>
                  <a:lnTo>
                    <a:pt x="36" y="242"/>
                  </a:lnTo>
                  <a:lnTo>
                    <a:pt x="36" y="242"/>
                  </a:lnTo>
                  <a:lnTo>
                    <a:pt x="34" y="242"/>
                  </a:lnTo>
                  <a:lnTo>
                    <a:pt x="34" y="242"/>
                  </a:lnTo>
                  <a:lnTo>
                    <a:pt x="34" y="242"/>
                  </a:lnTo>
                  <a:lnTo>
                    <a:pt x="31" y="242"/>
                  </a:lnTo>
                  <a:lnTo>
                    <a:pt x="31" y="242"/>
                  </a:lnTo>
                  <a:lnTo>
                    <a:pt x="29" y="242"/>
                  </a:lnTo>
                  <a:lnTo>
                    <a:pt x="29" y="242"/>
                  </a:lnTo>
                  <a:lnTo>
                    <a:pt x="29" y="239"/>
                  </a:lnTo>
                  <a:lnTo>
                    <a:pt x="29" y="239"/>
                  </a:lnTo>
                  <a:lnTo>
                    <a:pt x="29" y="239"/>
                  </a:lnTo>
                  <a:lnTo>
                    <a:pt x="26" y="239"/>
                  </a:lnTo>
                  <a:lnTo>
                    <a:pt x="26" y="239"/>
                  </a:lnTo>
                  <a:lnTo>
                    <a:pt x="29" y="239"/>
                  </a:lnTo>
                  <a:lnTo>
                    <a:pt x="29" y="236"/>
                  </a:lnTo>
                  <a:lnTo>
                    <a:pt x="29" y="236"/>
                  </a:lnTo>
                  <a:lnTo>
                    <a:pt x="29" y="236"/>
                  </a:lnTo>
                  <a:lnTo>
                    <a:pt x="29" y="236"/>
                  </a:lnTo>
                  <a:lnTo>
                    <a:pt x="29" y="236"/>
                  </a:lnTo>
                  <a:lnTo>
                    <a:pt x="29" y="236"/>
                  </a:lnTo>
                  <a:lnTo>
                    <a:pt x="29" y="234"/>
                  </a:lnTo>
                  <a:lnTo>
                    <a:pt x="31" y="234"/>
                  </a:lnTo>
                  <a:lnTo>
                    <a:pt x="31" y="231"/>
                  </a:lnTo>
                  <a:lnTo>
                    <a:pt x="34" y="231"/>
                  </a:lnTo>
                  <a:lnTo>
                    <a:pt x="34" y="229"/>
                  </a:lnTo>
                  <a:lnTo>
                    <a:pt x="34" y="229"/>
                  </a:lnTo>
                  <a:lnTo>
                    <a:pt x="36" y="226"/>
                  </a:lnTo>
                  <a:lnTo>
                    <a:pt x="36" y="223"/>
                  </a:lnTo>
                  <a:lnTo>
                    <a:pt x="36" y="223"/>
                  </a:lnTo>
                  <a:lnTo>
                    <a:pt x="36" y="223"/>
                  </a:lnTo>
                  <a:lnTo>
                    <a:pt x="34" y="223"/>
                  </a:lnTo>
                  <a:lnTo>
                    <a:pt x="36" y="221"/>
                  </a:lnTo>
                  <a:lnTo>
                    <a:pt x="36" y="218"/>
                  </a:lnTo>
                  <a:lnTo>
                    <a:pt x="39" y="218"/>
                  </a:lnTo>
                  <a:lnTo>
                    <a:pt x="39" y="218"/>
                  </a:lnTo>
                  <a:lnTo>
                    <a:pt x="41" y="216"/>
                  </a:lnTo>
                  <a:lnTo>
                    <a:pt x="41" y="213"/>
                  </a:lnTo>
                  <a:lnTo>
                    <a:pt x="44" y="213"/>
                  </a:lnTo>
                  <a:lnTo>
                    <a:pt x="41" y="213"/>
                  </a:lnTo>
                  <a:lnTo>
                    <a:pt x="41" y="210"/>
                  </a:lnTo>
                  <a:lnTo>
                    <a:pt x="44" y="210"/>
                  </a:lnTo>
                  <a:lnTo>
                    <a:pt x="44" y="210"/>
                  </a:lnTo>
                  <a:lnTo>
                    <a:pt x="44" y="210"/>
                  </a:lnTo>
                  <a:lnTo>
                    <a:pt x="44" y="208"/>
                  </a:lnTo>
                  <a:lnTo>
                    <a:pt x="44" y="208"/>
                  </a:lnTo>
                  <a:lnTo>
                    <a:pt x="44" y="208"/>
                  </a:lnTo>
                  <a:lnTo>
                    <a:pt x="44" y="208"/>
                  </a:lnTo>
                  <a:lnTo>
                    <a:pt x="44" y="208"/>
                  </a:lnTo>
                  <a:lnTo>
                    <a:pt x="44" y="208"/>
                  </a:lnTo>
                  <a:lnTo>
                    <a:pt x="44" y="205"/>
                  </a:lnTo>
                  <a:lnTo>
                    <a:pt x="44" y="203"/>
                  </a:lnTo>
                  <a:lnTo>
                    <a:pt x="44" y="203"/>
                  </a:lnTo>
                  <a:lnTo>
                    <a:pt x="44" y="203"/>
                  </a:lnTo>
                  <a:lnTo>
                    <a:pt x="44" y="200"/>
                  </a:lnTo>
                  <a:lnTo>
                    <a:pt x="44" y="200"/>
                  </a:lnTo>
                  <a:lnTo>
                    <a:pt x="44" y="200"/>
                  </a:lnTo>
                  <a:lnTo>
                    <a:pt x="44" y="200"/>
                  </a:lnTo>
                  <a:lnTo>
                    <a:pt x="44" y="200"/>
                  </a:lnTo>
                  <a:lnTo>
                    <a:pt x="44" y="200"/>
                  </a:lnTo>
                  <a:lnTo>
                    <a:pt x="44" y="200"/>
                  </a:lnTo>
                  <a:lnTo>
                    <a:pt x="47" y="197"/>
                  </a:lnTo>
                  <a:lnTo>
                    <a:pt x="47" y="197"/>
                  </a:lnTo>
                  <a:lnTo>
                    <a:pt x="47" y="197"/>
                  </a:lnTo>
                  <a:lnTo>
                    <a:pt x="44" y="195"/>
                  </a:lnTo>
                  <a:lnTo>
                    <a:pt x="44" y="195"/>
                  </a:lnTo>
                  <a:lnTo>
                    <a:pt x="44" y="197"/>
                  </a:lnTo>
                  <a:lnTo>
                    <a:pt x="44" y="197"/>
                  </a:lnTo>
                  <a:lnTo>
                    <a:pt x="44" y="197"/>
                  </a:lnTo>
                  <a:lnTo>
                    <a:pt x="44" y="197"/>
                  </a:lnTo>
                  <a:lnTo>
                    <a:pt x="44" y="197"/>
                  </a:lnTo>
                  <a:lnTo>
                    <a:pt x="41" y="195"/>
                  </a:lnTo>
                  <a:lnTo>
                    <a:pt x="41" y="195"/>
                  </a:lnTo>
                  <a:lnTo>
                    <a:pt x="41" y="195"/>
                  </a:lnTo>
                  <a:lnTo>
                    <a:pt x="39" y="195"/>
                  </a:lnTo>
                  <a:lnTo>
                    <a:pt x="39" y="195"/>
                  </a:lnTo>
                  <a:lnTo>
                    <a:pt x="39" y="195"/>
                  </a:lnTo>
                  <a:lnTo>
                    <a:pt x="39" y="197"/>
                  </a:lnTo>
                  <a:lnTo>
                    <a:pt x="36" y="197"/>
                  </a:lnTo>
                  <a:lnTo>
                    <a:pt x="36" y="195"/>
                  </a:lnTo>
                  <a:lnTo>
                    <a:pt x="36" y="195"/>
                  </a:lnTo>
                  <a:lnTo>
                    <a:pt x="34" y="195"/>
                  </a:lnTo>
                  <a:lnTo>
                    <a:pt x="34" y="195"/>
                  </a:lnTo>
                  <a:lnTo>
                    <a:pt x="31" y="195"/>
                  </a:lnTo>
                  <a:lnTo>
                    <a:pt x="29" y="192"/>
                  </a:lnTo>
                  <a:lnTo>
                    <a:pt x="29" y="192"/>
                  </a:lnTo>
                  <a:lnTo>
                    <a:pt x="29" y="190"/>
                  </a:lnTo>
                  <a:lnTo>
                    <a:pt x="26" y="190"/>
                  </a:lnTo>
                  <a:lnTo>
                    <a:pt x="26" y="190"/>
                  </a:lnTo>
                  <a:lnTo>
                    <a:pt x="26" y="190"/>
                  </a:lnTo>
                  <a:lnTo>
                    <a:pt x="23" y="192"/>
                  </a:lnTo>
                  <a:lnTo>
                    <a:pt x="23" y="192"/>
                  </a:lnTo>
                  <a:lnTo>
                    <a:pt x="23" y="192"/>
                  </a:lnTo>
                  <a:lnTo>
                    <a:pt x="23" y="190"/>
                  </a:lnTo>
                  <a:lnTo>
                    <a:pt x="23" y="187"/>
                  </a:lnTo>
                  <a:lnTo>
                    <a:pt x="21" y="187"/>
                  </a:lnTo>
                  <a:lnTo>
                    <a:pt x="21" y="187"/>
                  </a:lnTo>
                  <a:lnTo>
                    <a:pt x="21" y="187"/>
                  </a:lnTo>
                  <a:lnTo>
                    <a:pt x="21" y="187"/>
                  </a:lnTo>
                  <a:lnTo>
                    <a:pt x="18" y="187"/>
                  </a:lnTo>
                  <a:lnTo>
                    <a:pt x="18" y="187"/>
                  </a:lnTo>
                  <a:lnTo>
                    <a:pt x="18" y="187"/>
                  </a:lnTo>
                  <a:lnTo>
                    <a:pt x="18" y="184"/>
                  </a:lnTo>
                  <a:lnTo>
                    <a:pt x="16" y="184"/>
                  </a:lnTo>
                  <a:lnTo>
                    <a:pt x="16" y="184"/>
                  </a:lnTo>
                  <a:lnTo>
                    <a:pt x="16" y="182"/>
                  </a:lnTo>
                  <a:lnTo>
                    <a:pt x="13" y="182"/>
                  </a:lnTo>
                  <a:lnTo>
                    <a:pt x="13" y="179"/>
                  </a:lnTo>
                  <a:lnTo>
                    <a:pt x="13" y="179"/>
                  </a:lnTo>
                  <a:lnTo>
                    <a:pt x="13" y="177"/>
                  </a:lnTo>
                  <a:lnTo>
                    <a:pt x="13" y="177"/>
                  </a:lnTo>
                  <a:lnTo>
                    <a:pt x="10" y="177"/>
                  </a:lnTo>
                  <a:lnTo>
                    <a:pt x="13" y="174"/>
                  </a:lnTo>
                  <a:lnTo>
                    <a:pt x="10" y="174"/>
                  </a:lnTo>
                  <a:lnTo>
                    <a:pt x="10" y="174"/>
                  </a:lnTo>
                  <a:lnTo>
                    <a:pt x="13" y="174"/>
                  </a:lnTo>
                  <a:lnTo>
                    <a:pt x="10" y="172"/>
                  </a:lnTo>
                  <a:lnTo>
                    <a:pt x="10" y="172"/>
                  </a:lnTo>
                  <a:lnTo>
                    <a:pt x="10" y="172"/>
                  </a:lnTo>
                  <a:lnTo>
                    <a:pt x="10" y="174"/>
                  </a:lnTo>
                  <a:lnTo>
                    <a:pt x="8" y="172"/>
                  </a:lnTo>
                  <a:lnTo>
                    <a:pt x="8" y="169"/>
                  </a:lnTo>
                  <a:lnTo>
                    <a:pt x="8" y="169"/>
                  </a:lnTo>
                  <a:lnTo>
                    <a:pt x="8" y="169"/>
                  </a:lnTo>
                  <a:lnTo>
                    <a:pt x="8" y="169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5" y="172"/>
                  </a:lnTo>
                  <a:lnTo>
                    <a:pt x="5" y="169"/>
                  </a:lnTo>
                  <a:lnTo>
                    <a:pt x="5" y="169"/>
                  </a:lnTo>
                  <a:lnTo>
                    <a:pt x="5" y="166"/>
                  </a:lnTo>
                  <a:lnTo>
                    <a:pt x="5" y="166"/>
                  </a:lnTo>
                  <a:lnTo>
                    <a:pt x="5" y="166"/>
                  </a:lnTo>
                  <a:lnTo>
                    <a:pt x="3" y="164"/>
                  </a:lnTo>
                  <a:lnTo>
                    <a:pt x="3" y="164"/>
                  </a:lnTo>
                  <a:lnTo>
                    <a:pt x="3" y="164"/>
                  </a:lnTo>
                  <a:lnTo>
                    <a:pt x="3" y="164"/>
                  </a:lnTo>
                  <a:lnTo>
                    <a:pt x="3" y="161"/>
                  </a:lnTo>
                  <a:lnTo>
                    <a:pt x="3" y="161"/>
                  </a:lnTo>
                  <a:lnTo>
                    <a:pt x="0" y="161"/>
                  </a:lnTo>
                  <a:lnTo>
                    <a:pt x="3" y="161"/>
                  </a:lnTo>
                  <a:lnTo>
                    <a:pt x="3" y="159"/>
                  </a:lnTo>
                  <a:lnTo>
                    <a:pt x="3" y="159"/>
                  </a:lnTo>
                  <a:lnTo>
                    <a:pt x="3" y="159"/>
                  </a:lnTo>
                  <a:lnTo>
                    <a:pt x="0" y="156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0" y="153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81" name="Freeform 121"/>
            <p:cNvSpPr>
              <a:spLocks/>
            </p:cNvSpPr>
            <p:nvPr/>
          </p:nvSpPr>
          <p:spPr bwMode="auto">
            <a:xfrm>
              <a:off x="782" y="3061"/>
              <a:ext cx="267" cy="345"/>
            </a:xfrm>
            <a:custGeom>
              <a:avLst/>
              <a:gdLst>
                <a:gd name="T0" fmla="*/ 3 w 267"/>
                <a:gd name="T1" fmla="*/ 140 h 345"/>
                <a:gd name="T2" fmla="*/ 8 w 267"/>
                <a:gd name="T3" fmla="*/ 125 h 345"/>
                <a:gd name="T4" fmla="*/ 21 w 267"/>
                <a:gd name="T5" fmla="*/ 112 h 345"/>
                <a:gd name="T6" fmla="*/ 34 w 267"/>
                <a:gd name="T7" fmla="*/ 107 h 345"/>
                <a:gd name="T8" fmla="*/ 36 w 267"/>
                <a:gd name="T9" fmla="*/ 99 h 345"/>
                <a:gd name="T10" fmla="*/ 54 w 267"/>
                <a:gd name="T11" fmla="*/ 96 h 345"/>
                <a:gd name="T12" fmla="*/ 65 w 267"/>
                <a:gd name="T13" fmla="*/ 104 h 345"/>
                <a:gd name="T14" fmla="*/ 73 w 267"/>
                <a:gd name="T15" fmla="*/ 86 h 345"/>
                <a:gd name="T16" fmla="*/ 80 w 267"/>
                <a:gd name="T17" fmla="*/ 83 h 345"/>
                <a:gd name="T18" fmla="*/ 88 w 267"/>
                <a:gd name="T19" fmla="*/ 70 h 345"/>
                <a:gd name="T20" fmla="*/ 101 w 267"/>
                <a:gd name="T21" fmla="*/ 60 h 345"/>
                <a:gd name="T22" fmla="*/ 119 w 267"/>
                <a:gd name="T23" fmla="*/ 55 h 345"/>
                <a:gd name="T24" fmla="*/ 137 w 267"/>
                <a:gd name="T25" fmla="*/ 52 h 345"/>
                <a:gd name="T26" fmla="*/ 145 w 267"/>
                <a:gd name="T27" fmla="*/ 39 h 345"/>
                <a:gd name="T28" fmla="*/ 161 w 267"/>
                <a:gd name="T29" fmla="*/ 34 h 345"/>
                <a:gd name="T30" fmla="*/ 173 w 267"/>
                <a:gd name="T31" fmla="*/ 26 h 345"/>
                <a:gd name="T32" fmla="*/ 181 w 267"/>
                <a:gd name="T33" fmla="*/ 16 h 345"/>
                <a:gd name="T34" fmla="*/ 184 w 267"/>
                <a:gd name="T35" fmla="*/ 0 h 345"/>
                <a:gd name="T36" fmla="*/ 199 w 267"/>
                <a:gd name="T37" fmla="*/ 13 h 345"/>
                <a:gd name="T38" fmla="*/ 212 w 267"/>
                <a:gd name="T39" fmla="*/ 37 h 345"/>
                <a:gd name="T40" fmla="*/ 225 w 267"/>
                <a:gd name="T41" fmla="*/ 57 h 345"/>
                <a:gd name="T42" fmla="*/ 218 w 267"/>
                <a:gd name="T43" fmla="*/ 70 h 345"/>
                <a:gd name="T44" fmla="*/ 207 w 267"/>
                <a:gd name="T45" fmla="*/ 81 h 345"/>
                <a:gd name="T46" fmla="*/ 207 w 267"/>
                <a:gd name="T47" fmla="*/ 94 h 345"/>
                <a:gd name="T48" fmla="*/ 218 w 267"/>
                <a:gd name="T49" fmla="*/ 104 h 345"/>
                <a:gd name="T50" fmla="*/ 220 w 267"/>
                <a:gd name="T51" fmla="*/ 117 h 345"/>
                <a:gd name="T52" fmla="*/ 215 w 267"/>
                <a:gd name="T53" fmla="*/ 125 h 345"/>
                <a:gd name="T54" fmla="*/ 199 w 267"/>
                <a:gd name="T55" fmla="*/ 127 h 345"/>
                <a:gd name="T56" fmla="*/ 199 w 267"/>
                <a:gd name="T57" fmla="*/ 143 h 345"/>
                <a:gd name="T58" fmla="*/ 192 w 267"/>
                <a:gd name="T59" fmla="*/ 146 h 345"/>
                <a:gd name="T60" fmla="*/ 192 w 267"/>
                <a:gd name="T61" fmla="*/ 161 h 345"/>
                <a:gd name="T62" fmla="*/ 238 w 267"/>
                <a:gd name="T63" fmla="*/ 161 h 345"/>
                <a:gd name="T64" fmla="*/ 254 w 267"/>
                <a:gd name="T65" fmla="*/ 197 h 345"/>
                <a:gd name="T66" fmla="*/ 249 w 267"/>
                <a:gd name="T67" fmla="*/ 221 h 345"/>
                <a:gd name="T68" fmla="*/ 259 w 267"/>
                <a:gd name="T69" fmla="*/ 260 h 345"/>
                <a:gd name="T70" fmla="*/ 264 w 267"/>
                <a:gd name="T71" fmla="*/ 273 h 345"/>
                <a:gd name="T72" fmla="*/ 254 w 267"/>
                <a:gd name="T73" fmla="*/ 296 h 345"/>
                <a:gd name="T74" fmla="*/ 241 w 267"/>
                <a:gd name="T75" fmla="*/ 337 h 345"/>
                <a:gd name="T76" fmla="*/ 215 w 267"/>
                <a:gd name="T77" fmla="*/ 337 h 345"/>
                <a:gd name="T78" fmla="*/ 197 w 267"/>
                <a:gd name="T79" fmla="*/ 330 h 345"/>
                <a:gd name="T80" fmla="*/ 179 w 267"/>
                <a:gd name="T81" fmla="*/ 330 h 345"/>
                <a:gd name="T82" fmla="*/ 166 w 267"/>
                <a:gd name="T83" fmla="*/ 324 h 345"/>
                <a:gd name="T84" fmla="*/ 150 w 267"/>
                <a:gd name="T85" fmla="*/ 309 h 345"/>
                <a:gd name="T86" fmla="*/ 140 w 267"/>
                <a:gd name="T87" fmla="*/ 309 h 345"/>
                <a:gd name="T88" fmla="*/ 129 w 267"/>
                <a:gd name="T89" fmla="*/ 296 h 345"/>
                <a:gd name="T90" fmla="*/ 140 w 267"/>
                <a:gd name="T91" fmla="*/ 288 h 345"/>
                <a:gd name="T92" fmla="*/ 142 w 267"/>
                <a:gd name="T93" fmla="*/ 275 h 345"/>
                <a:gd name="T94" fmla="*/ 132 w 267"/>
                <a:gd name="T95" fmla="*/ 267 h 345"/>
                <a:gd name="T96" fmla="*/ 132 w 267"/>
                <a:gd name="T97" fmla="*/ 254 h 345"/>
                <a:gd name="T98" fmla="*/ 132 w 267"/>
                <a:gd name="T99" fmla="*/ 247 h 345"/>
                <a:gd name="T100" fmla="*/ 119 w 267"/>
                <a:gd name="T101" fmla="*/ 239 h 345"/>
                <a:gd name="T102" fmla="*/ 104 w 267"/>
                <a:gd name="T103" fmla="*/ 226 h 345"/>
                <a:gd name="T104" fmla="*/ 91 w 267"/>
                <a:gd name="T105" fmla="*/ 229 h 345"/>
                <a:gd name="T106" fmla="*/ 83 w 267"/>
                <a:gd name="T107" fmla="*/ 234 h 345"/>
                <a:gd name="T108" fmla="*/ 62 w 267"/>
                <a:gd name="T109" fmla="*/ 242 h 345"/>
                <a:gd name="T110" fmla="*/ 44 w 267"/>
                <a:gd name="T111" fmla="*/ 244 h 345"/>
                <a:gd name="T112" fmla="*/ 29 w 267"/>
                <a:gd name="T113" fmla="*/ 239 h 345"/>
                <a:gd name="T114" fmla="*/ 36 w 267"/>
                <a:gd name="T115" fmla="*/ 221 h 345"/>
                <a:gd name="T116" fmla="*/ 44 w 267"/>
                <a:gd name="T117" fmla="*/ 203 h 345"/>
                <a:gd name="T118" fmla="*/ 39 w 267"/>
                <a:gd name="T119" fmla="*/ 195 h 345"/>
                <a:gd name="T120" fmla="*/ 21 w 267"/>
                <a:gd name="T121" fmla="*/ 187 h 345"/>
                <a:gd name="T122" fmla="*/ 10 w 267"/>
                <a:gd name="T123" fmla="*/ 172 h 345"/>
                <a:gd name="T124" fmla="*/ 3 w 267"/>
                <a:gd name="T125" fmla="*/ 164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7" h="345">
                  <a:moveTo>
                    <a:pt x="0" y="153"/>
                  </a:moveTo>
                  <a:lnTo>
                    <a:pt x="0" y="153"/>
                  </a:lnTo>
                  <a:lnTo>
                    <a:pt x="0" y="153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3" y="146"/>
                  </a:lnTo>
                  <a:lnTo>
                    <a:pt x="3" y="146"/>
                  </a:lnTo>
                  <a:lnTo>
                    <a:pt x="3" y="143"/>
                  </a:lnTo>
                  <a:lnTo>
                    <a:pt x="3" y="140"/>
                  </a:lnTo>
                  <a:lnTo>
                    <a:pt x="3" y="140"/>
                  </a:lnTo>
                  <a:lnTo>
                    <a:pt x="3" y="140"/>
                  </a:lnTo>
                  <a:lnTo>
                    <a:pt x="5" y="140"/>
                  </a:lnTo>
                  <a:lnTo>
                    <a:pt x="3" y="138"/>
                  </a:lnTo>
                  <a:lnTo>
                    <a:pt x="3" y="138"/>
                  </a:lnTo>
                  <a:lnTo>
                    <a:pt x="3" y="135"/>
                  </a:lnTo>
                  <a:lnTo>
                    <a:pt x="3" y="135"/>
                  </a:lnTo>
                  <a:lnTo>
                    <a:pt x="3" y="135"/>
                  </a:lnTo>
                  <a:lnTo>
                    <a:pt x="3" y="135"/>
                  </a:lnTo>
                  <a:lnTo>
                    <a:pt x="3" y="133"/>
                  </a:lnTo>
                  <a:lnTo>
                    <a:pt x="3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8" y="133"/>
                  </a:lnTo>
                  <a:lnTo>
                    <a:pt x="8" y="133"/>
                  </a:lnTo>
                  <a:lnTo>
                    <a:pt x="8" y="133"/>
                  </a:lnTo>
                  <a:lnTo>
                    <a:pt x="8" y="133"/>
                  </a:lnTo>
                  <a:lnTo>
                    <a:pt x="8" y="133"/>
                  </a:lnTo>
                  <a:lnTo>
                    <a:pt x="8" y="127"/>
                  </a:lnTo>
                  <a:lnTo>
                    <a:pt x="8" y="127"/>
                  </a:lnTo>
                  <a:lnTo>
                    <a:pt x="8" y="125"/>
                  </a:lnTo>
                  <a:lnTo>
                    <a:pt x="5" y="125"/>
                  </a:lnTo>
                  <a:lnTo>
                    <a:pt x="5" y="125"/>
                  </a:lnTo>
                  <a:lnTo>
                    <a:pt x="5" y="125"/>
                  </a:lnTo>
                  <a:lnTo>
                    <a:pt x="5" y="122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10" y="120"/>
                  </a:lnTo>
                  <a:lnTo>
                    <a:pt x="10" y="120"/>
                  </a:lnTo>
                  <a:lnTo>
                    <a:pt x="13" y="120"/>
                  </a:lnTo>
                  <a:lnTo>
                    <a:pt x="13" y="120"/>
                  </a:lnTo>
                  <a:lnTo>
                    <a:pt x="13" y="117"/>
                  </a:lnTo>
                  <a:lnTo>
                    <a:pt x="18" y="117"/>
                  </a:lnTo>
                  <a:lnTo>
                    <a:pt x="18" y="117"/>
                  </a:lnTo>
                  <a:lnTo>
                    <a:pt x="18" y="117"/>
                  </a:lnTo>
                  <a:lnTo>
                    <a:pt x="18" y="114"/>
                  </a:lnTo>
                  <a:lnTo>
                    <a:pt x="18" y="114"/>
                  </a:lnTo>
                  <a:lnTo>
                    <a:pt x="18" y="112"/>
                  </a:lnTo>
                  <a:lnTo>
                    <a:pt x="18" y="112"/>
                  </a:lnTo>
                  <a:lnTo>
                    <a:pt x="21" y="112"/>
                  </a:lnTo>
                  <a:lnTo>
                    <a:pt x="21" y="112"/>
                  </a:lnTo>
                  <a:lnTo>
                    <a:pt x="21" y="109"/>
                  </a:lnTo>
                  <a:lnTo>
                    <a:pt x="21" y="109"/>
                  </a:lnTo>
                  <a:lnTo>
                    <a:pt x="21" y="109"/>
                  </a:lnTo>
                  <a:lnTo>
                    <a:pt x="21" y="107"/>
                  </a:lnTo>
                  <a:lnTo>
                    <a:pt x="23" y="107"/>
                  </a:lnTo>
                  <a:lnTo>
                    <a:pt x="23" y="107"/>
                  </a:lnTo>
                  <a:lnTo>
                    <a:pt x="23" y="107"/>
                  </a:lnTo>
                  <a:lnTo>
                    <a:pt x="26" y="107"/>
                  </a:lnTo>
                  <a:lnTo>
                    <a:pt x="26" y="107"/>
                  </a:lnTo>
                  <a:lnTo>
                    <a:pt x="26" y="107"/>
                  </a:lnTo>
                  <a:lnTo>
                    <a:pt x="26" y="109"/>
                  </a:lnTo>
                  <a:lnTo>
                    <a:pt x="26" y="109"/>
                  </a:lnTo>
                  <a:lnTo>
                    <a:pt x="26" y="109"/>
                  </a:lnTo>
                  <a:lnTo>
                    <a:pt x="29" y="112"/>
                  </a:lnTo>
                  <a:lnTo>
                    <a:pt x="29" y="109"/>
                  </a:lnTo>
                  <a:lnTo>
                    <a:pt x="29" y="109"/>
                  </a:lnTo>
                  <a:lnTo>
                    <a:pt x="31" y="107"/>
                  </a:lnTo>
                  <a:lnTo>
                    <a:pt x="31" y="107"/>
                  </a:lnTo>
                  <a:lnTo>
                    <a:pt x="34" y="107"/>
                  </a:lnTo>
                  <a:lnTo>
                    <a:pt x="34" y="107"/>
                  </a:lnTo>
                  <a:lnTo>
                    <a:pt x="34" y="107"/>
                  </a:lnTo>
                  <a:lnTo>
                    <a:pt x="34" y="107"/>
                  </a:lnTo>
                  <a:lnTo>
                    <a:pt x="34" y="107"/>
                  </a:lnTo>
                  <a:lnTo>
                    <a:pt x="34" y="104"/>
                  </a:lnTo>
                  <a:lnTo>
                    <a:pt x="31" y="104"/>
                  </a:lnTo>
                  <a:lnTo>
                    <a:pt x="31" y="102"/>
                  </a:lnTo>
                  <a:lnTo>
                    <a:pt x="31" y="102"/>
                  </a:lnTo>
                  <a:lnTo>
                    <a:pt x="31" y="102"/>
                  </a:lnTo>
                  <a:lnTo>
                    <a:pt x="31" y="102"/>
                  </a:lnTo>
                  <a:lnTo>
                    <a:pt x="31" y="99"/>
                  </a:lnTo>
                  <a:lnTo>
                    <a:pt x="31" y="96"/>
                  </a:lnTo>
                  <a:lnTo>
                    <a:pt x="31" y="96"/>
                  </a:lnTo>
                  <a:lnTo>
                    <a:pt x="31" y="96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6" y="99"/>
                  </a:lnTo>
                  <a:lnTo>
                    <a:pt x="36" y="99"/>
                  </a:lnTo>
                  <a:lnTo>
                    <a:pt x="36" y="99"/>
                  </a:lnTo>
                  <a:lnTo>
                    <a:pt x="39" y="102"/>
                  </a:lnTo>
                  <a:lnTo>
                    <a:pt x="39" y="104"/>
                  </a:lnTo>
                  <a:lnTo>
                    <a:pt x="36" y="104"/>
                  </a:lnTo>
                  <a:lnTo>
                    <a:pt x="39" y="104"/>
                  </a:lnTo>
                  <a:lnTo>
                    <a:pt x="39" y="104"/>
                  </a:lnTo>
                  <a:lnTo>
                    <a:pt x="41" y="104"/>
                  </a:lnTo>
                  <a:lnTo>
                    <a:pt x="44" y="102"/>
                  </a:lnTo>
                  <a:lnTo>
                    <a:pt x="44" y="102"/>
                  </a:lnTo>
                  <a:lnTo>
                    <a:pt x="44" y="102"/>
                  </a:lnTo>
                  <a:lnTo>
                    <a:pt x="44" y="99"/>
                  </a:lnTo>
                  <a:lnTo>
                    <a:pt x="47" y="99"/>
                  </a:lnTo>
                  <a:lnTo>
                    <a:pt x="47" y="99"/>
                  </a:lnTo>
                  <a:lnTo>
                    <a:pt x="47" y="99"/>
                  </a:lnTo>
                  <a:lnTo>
                    <a:pt x="49" y="99"/>
                  </a:lnTo>
                  <a:lnTo>
                    <a:pt x="49" y="99"/>
                  </a:lnTo>
                  <a:lnTo>
                    <a:pt x="52" y="99"/>
                  </a:lnTo>
                  <a:lnTo>
                    <a:pt x="52" y="99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54" y="96"/>
                  </a:lnTo>
                  <a:lnTo>
                    <a:pt x="54" y="96"/>
                  </a:lnTo>
                  <a:lnTo>
                    <a:pt x="54" y="96"/>
                  </a:lnTo>
                  <a:lnTo>
                    <a:pt x="54" y="96"/>
                  </a:lnTo>
                  <a:lnTo>
                    <a:pt x="54" y="99"/>
                  </a:lnTo>
                  <a:lnTo>
                    <a:pt x="54" y="99"/>
                  </a:lnTo>
                  <a:lnTo>
                    <a:pt x="57" y="99"/>
                  </a:lnTo>
                  <a:lnTo>
                    <a:pt x="57" y="99"/>
                  </a:lnTo>
                  <a:lnTo>
                    <a:pt x="57" y="99"/>
                  </a:lnTo>
                  <a:lnTo>
                    <a:pt x="57" y="99"/>
                  </a:lnTo>
                  <a:lnTo>
                    <a:pt x="57" y="102"/>
                  </a:lnTo>
                  <a:lnTo>
                    <a:pt x="57" y="102"/>
                  </a:lnTo>
                  <a:lnTo>
                    <a:pt x="57" y="102"/>
                  </a:lnTo>
                  <a:lnTo>
                    <a:pt x="57" y="104"/>
                  </a:lnTo>
                  <a:lnTo>
                    <a:pt x="60" y="102"/>
                  </a:lnTo>
                  <a:lnTo>
                    <a:pt x="60" y="102"/>
                  </a:lnTo>
                  <a:lnTo>
                    <a:pt x="60" y="99"/>
                  </a:lnTo>
                  <a:lnTo>
                    <a:pt x="62" y="99"/>
                  </a:lnTo>
                  <a:lnTo>
                    <a:pt x="62" y="99"/>
                  </a:lnTo>
                  <a:lnTo>
                    <a:pt x="62" y="102"/>
                  </a:lnTo>
                  <a:lnTo>
                    <a:pt x="62" y="102"/>
                  </a:lnTo>
                  <a:lnTo>
                    <a:pt x="65" y="102"/>
                  </a:lnTo>
                  <a:lnTo>
                    <a:pt x="65" y="104"/>
                  </a:lnTo>
                  <a:lnTo>
                    <a:pt x="65" y="104"/>
                  </a:lnTo>
                  <a:lnTo>
                    <a:pt x="67" y="104"/>
                  </a:lnTo>
                  <a:lnTo>
                    <a:pt x="70" y="102"/>
                  </a:lnTo>
                  <a:lnTo>
                    <a:pt x="70" y="102"/>
                  </a:lnTo>
                  <a:lnTo>
                    <a:pt x="73" y="102"/>
                  </a:lnTo>
                  <a:lnTo>
                    <a:pt x="73" y="102"/>
                  </a:lnTo>
                  <a:lnTo>
                    <a:pt x="75" y="102"/>
                  </a:lnTo>
                  <a:lnTo>
                    <a:pt x="75" y="99"/>
                  </a:lnTo>
                  <a:lnTo>
                    <a:pt x="75" y="99"/>
                  </a:lnTo>
                  <a:lnTo>
                    <a:pt x="75" y="99"/>
                  </a:lnTo>
                  <a:lnTo>
                    <a:pt x="73" y="96"/>
                  </a:lnTo>
                  <a:lnTo>
                    <a:pt x="73" y="94"/>
                  </a:lnTo>
                  <a:lnTo>
                    <a:pt x="75" y="91"/>
                  </a:lnTo>
                  <a:lnTo>
                    <a:pt x="75" y="91"/>
                  </a:lnTo>
                  <a:lnTo>
                    <a:pt x="73" y="91"/>
                  </a:lnTo>
                  <a:lnTo>
                    <a:pt x="73" y="89"/>
                  </a:lnTo>
                  <a:lnTo>
                    <a:pt x="70" y="89"/>
                  </a:lnTo>
                  <a:lnTo>
                    <a:pt x="70" y="89"/>
                  </a:lnTo>
                  <a:lnTo>
                    <a:pt x="70" y="86"/>
                  </a:lnTo>
                  <a:lnTo>
                    <a:pt x="70" y="86"/>
                  </a:lnTo>
                  <a:lnTo>
                    <a:pt x="73" y="86"/>
                  </a:lnTo>
                  <a:lnTo>
                    <a:pt x="73" y="83"/>
                  </a:lnTo>
                  <a:lnTo>
                    <a:pt x="73" y="83"/>
                  </a:lnTo>
                  <a:lnTo>
                    <a:pt x="73" y="83"/>
                  </a:lnTo>
                  <a:lnTo>
                    <a:pt x="73" y="83"/>
                  </a:lnTo>
                  <a:lnTo>
                    <a:pt x="70" y="83"/>
                  </a:lnTo>
                  <a:lnTo>
                    <a:pt x="70" y="81"/>
                  </a:lnTo>
                  <a:lnTo>
                    <a:pt x="70" y="83"/>
                  </a:lnTo>
                  <a:lnTo>
                    <a:pt x="70" y="83"/>
                  </a:lnTo>
                  <a:lnTo>
                    <a:pt x="70" y="83"/>
                  </a:lnTo>
                  <a:lnTo>
                    <a:pt x="70" y="81"/>
                  </a:lnTo>
                  <a:lnTo>
                    <a:pt x="70" y="81"/>
                  </a:lnTo>
                  <a:lnTo>
                    <a:pt x="73" y="81"/>
                  </a:lnTo>
                  <a:lnTo>
                    <a:pt x="75" y="78"/>
                  </a:lnTo>
                  <a:lnTo>
                    <a:pt x="75" y="78"/>
                  </a:lnTo>
                  <a:lnTo>
                    <a:pt x="75" y="78"/>
                  </a:lnTo>
                  <a:lnTo>
                    <a:pt x="78" y="81"/>
                  </a:lnTo>
                  <a:lnTo>
                    <a:pt x="78" y="81"/>
                  </a:lnTo>
                  <a:lnTo>
                    <a:pt x="78" y="83"/>
                  </a:lnTo>
                  <a:lnTo>
                    <a:pt x="80" y="83"/>
                  </a:lnTo>
                  <a:lnTo>
                    <a:pt x="80" y="83"/>
                  </a:lnTo>
                  <a:lnTo>
                    <a:pt x="80" y="83"/>
                  </a:lnTo>
                  <a:lnTo>
                    <a:pt x="83" y="83"/>
                  </a:lnTo>
                  <a:lnTo>
                    <a:pt x="83" y="83"/>
                  </a:lnTo>
                  <a:lnTo>
                    <a:pt x="83" y="83"/>
                  </a:lnTo>
                  <a:lnTo>
                    <a:pt x="85" y="83"/>
                  </a:lnTo>
                  <a:lnTo>
                    <a:pt x="88" y="83"/>
                  </a:lnTo>
                  <a:lnTo>
                    <a:pt x="88" y="81"/>
                  </a:lnTo>
                  <a:lnTo>
                    <a:pt x="88" y="78"/>
                  </a:lnTo>
                  <a:lnTo>
                    <a:pt x="88" y="78"/>
                  </a:lnTo>
                  <a:lnTo>
                    <a:pt x="88" y="76"/>
                  </a:lnTo>
                  <a:lnTo>
                    <a:pt x="88" y="76"/>
                  </a:lnTo>
                  <a:lnTo>
                    <a:pt x="85" y="76"/>
                  </a:lnTo>
                  <a:lnTo>
                    <a:pt x="85" y="76"/>
                  </a:lnTo>
                  <a:lnTo>
                    <a:pt x="85" y="76"/>
                  </a:lnTo>
                  <a:lnTo>
                    <a:pt x="85" y="76"/>
                  </a:lnTo>
                  <a:lnTo>
                    <a:pt x="85" y="76"/>
                  </a:lnTo>
                  <a:lnTo>
                    <a:pt x="85" y="73"/>
                  </a:lnTo>
                  <a:lnTo>
                    <a:pt x="88" y="73"/>
                  </a:lnTo>
                  <a:lnTo>
                    <a:pt x="85" y="73"/>
                  </a:lnTo>
                  <a:lnTo>
                    <a:pt x="85" y="73"/>
                  </a:lnTo>
                  <a:lnTo>
                    <a:pt x="85" y="70"/>
                  </a:lnTo>
                  <a:lnTo>
                    <a:pt x="88" y="70"/>
                  </a:lnTo>
                  <a:lnTo>
                    <a:pt x="88" y="70"/>
                  </a:lnTo>
                  <a:lnTo>
                    <a:pt x="88" y="70"/>
                  </a:lnTo>
                  <a:lnTo>
                    <a:pt x="91" y="70"/>
                  </a:lnTo>
                  <a:lnTo>
                    <a:pt x="91" y="70"/>
                  </a:lnTo>
                  <a:lnTo>
                    <a:pt x="91" y="70"/>
                  </a:lnTo>
                  <a:lnTo>
                    <a:pt x="91" y="68"/>
                  </a:lnTo>
                  <a:lnTo>
                    <a:pt x="91" y="68"/>
                  </a:lnTo>
                  <a:lnTo>
                    <a:pt x="91" y="68"/>
                  </a:lnTo>
                  <a:lnTo>
                    <a:pt x="91" y="65"/>
                  </a:lnTo>
                  <a:lnTo>
                    <a:pt x="91" y="65"/>
                  </a:lnTo>
                  <a:lnTo>
                    <a:pt x="93" y="65"/>
                  </a:lnTo>
                  <a:lnTo>
                    <a:pt x="93" y="65"/>
                  </a:lnTo>
                  <a:lnTo>
                    <a:pt x="93" y="65"/>
                  </a:lnTo>
                  <a:lnTo>
                    <a:pt x="96" y="68"/>
                  </a:lnTo>
                  <a:lnTo>
                    <a:pt x="96" y="68"/>
                  </a:lnTo>
                  <a:lnTo>
                    <a:pt x="96" y="65"/>
                  </a:lnTo>
                  <a:lnTo>
                    <a:pt x="98" y="65"/>
                  </a:lnTo>
                  <a:lnTo>
                    <a:pt x="98" y="65"/>
                  </a:lnTo>
                  <a:lnTo>
                    <a:pt x="101" y="63"/>
                  </a:lnTo>
                  <a:lnTo>
                    <a:pt x="101" y="63"/>
                  </a:lnTo>
                  <a:lnTo>
                    <a:pt x="101" y="60"/>
                  </a:lnTo>
                  <a:lnTo>
                    <a:pt x="104" y="60"/>
                  </a:lnTo>
                  <a:lnTo>
                    <a:pt x="104" y="57"/>
                  </a:lnTo>
                  <a:lnTo>
                    <a:pt x="104" y="57"/>
                  </a:lnTo>
                  <a:lnTo>
                    <a:pt x="106" y="60"/>
                  </a:lnTo>
                  <a:lnTo>
                    <a:pt x="106" y="60"/>
                  </a:lnTo>
                  <a:lnTo>
                    <a:pt x="109" y="60"/>
                  </a:lnTo>
                  <a:lnTo>
                    <a:pt x="109" y="60"/>
                  </a:lnTo>
                  <a:lnTo>
                    <a:pt x="109" y="60"/>
                  </a:lnTo>
                  <a:lnTo>
                    <a:pt x="109" y="60"/>
                  </a:lnTo>
                  <a:lnTo>
                    <a:pt x="111" y="57"/>
                  </a:lnTo>
                  <a:lnTo>
                    <a:pt x="111" y="57"/>
                  </a:lnTo>
                  <a:lnTo>
                    <a:pt x="111" y="57"/>
                  </a:lnTo>
                  <a:lnTo>
                    <a:pt x="111" y="57"/>
                  </a:lnTo>
                  <a:lnTo>
                    <a:pt x="114" y="60"/>
                  </a:lnTo>
                  <a:lnTo>
                    <a:pt x="114" y="60"/>
                  </a:lnTo>
                  <a:lnTo>
                    <a:pt x="114" y="57"/>
                  </a:lnTo>
                  <a:lnTo>
                    <a:pt x="114" y="57"/>
                  </a:lnTo>
                  <a:lnTo>
                    <a:pt x="117" y="57"/>
                  </a:lnTo>
                  <a:lnTo>
                    <a:pt x="117" y="57"/>
                  </a:lnTo>
                  <a:lnTo>
                    <a:pt x="119" y="55"/>
                  </a:lnTo>
                  <a:lnTo>
                    <a:pt x="119" y="55"/>
                  </a:lnTo>
                  <a:lnTo>
                    <a:pt x="119" y="55"/>
                  </a:lnTo>
                  <a:lnTo>
                    <a:pt x="119" y="52"/>
                  </a:lnTo>
                  <a:lnTo>
                    <a:pt x="119" y="52"/>
                  </a:lnTo>
                  <a:lnTo>
                    <a:pt x="119" y="52"/>
                  </a:lnTo>
                  <a:lnTo>
                    <a:pt x="119" y="52"/>
                  </a:lnTo>
                  <a:lnTo>
                    <a:pt x="122" y="50"/>
                  </a:lnTo>
                  <a:lnTo>
                    <a:pt x="122" y="50"/>
                  </a:lnTo>
                  <a:lnTo>
                    <a:pt x="122" y="52"/>
                  </a:lnTo>
                  <a:lnTo>
                    <a:pt x="122" y="52"/>
                  </a:lnTo>
                  <a:lnTo>
                    <a:pt x="122" y="55"/>
                  </a:lnTo>
                  <a:lnTo>
                    <a:pt x="122" y="55"/>
                  </a:lnTo>
                  <a:lnTo>
                    <a:pt x="124" y="55"/>
                  </a:lnTo>
                  <a:lnTo>
                    <a:pt x="127" y="55"/>
                  </a:lnTo>
                  <a:lnTo>
                    <a:pt x="127" y="55"/>
                  </a:lnTo>
                  <a:lnTo>
                    <a:pt x="129" y="55"/>
                  </a:lnTo>
                  <a:lnTo>
                    <a:pt x="129" y="55"/>
                  </a:lnTo>
                  <a:lnTo>
                    <a:pt x="132" y="52"/>
                  </a:lnTo>
                  <a:lnTo>
                    <a:pt x="135" y="52"/>
                  </a:lnTo>
                  <a:lnTo>
                    <a:pt x="135" y="52"/>
                  </a:lnTo>
                  <a:lnTo>
                    <a:pt x="137" y="52"/>
                  </a:lnTo>
                  <a:lnTo>
                    <a:pt x="137" y="52"/>
                  </a:lnTo>
                  <a:lnTo>
                    <a:pt x="137" y="50"/>
                  </a:lnTo>
                  <a:lnTo>
                    <a:pt x="137" y="50"/>
                  </a:lnTo>
                  <a:lnTo>
                    <a:pt x="137" y="50"/>
                  </a:lnTo>
                  <a:lnTo>
                    <a:pt x="137" y="47"/>
                  </a:lnTo>
                  <a:lnTo>
                    <a:pt x="140" y="47"/>
                  </a:lnTo>
                  <a:lnTo>
                    <a:pt x="140" y="47"/>
                  </a:lnTo>
                  <a:lnTo>
                    <a:pt x="140" y="44"/>
                  </a:lnTo>
                  <a:lnTo>
                    <a:pt x="140" y="44"/>
                  </a:lnTo>
                  <a:lnTo>
                    <a:pt x="140" y="44"/>
                  </a:lnTo>
                  <a:lnTo>
                    <a:pt x="140" y="44"/>
                  </a:lnTo>
                  <a:lnTo>
                    <a:pt x="140" y="44"/>
                  </a:lnTo>
                  <a:lnTo>
                    <a:pt x="140" y="44"/>
                  </a:lnTo>
                  <a:lnTo>
                    <a:pt x="140" y="42"/>
                  </a:lnTo>
                  <a:lnTo>
                    <a:pt x="137" y="42"/>
                  </a:lnTo>
                  <a:lnTo>
                    <a:pt x="137" y="42"/>
                  </a:lnTo>
                  <a:lnTo>
                    <a:pt x="140" y="42"/>
                  </a:lnTo>
                  <a:lnTo>
                    <a:pt x="140" y="39"/>
                  </a:lnTo>
                  <a:lnTo>
                    <a:pt x="140" y="39"/>
                  </a:lnTo>
                  <a:lnTo>
                    <a:pt x="142" y="39"/>
                  </a:lnTo>
                  <a:lnTo>
                    <a:pt x="142" y="39"/>
                  </a:lnTo>
                  <a:lnTo>
                    <a:pt x="145" y="39"/>
                  </a:lnTo>
                  <a:lnTo>
                    <a:pt x="145" y="39"/>
                  </a:lnTo>
                  <a:lnTo>
                    <a:pt x="148" y="39"/>
                  </a:lnTo>
                  <a:lnTo>
                    <a:pt x="148" y="39"/>
                  </a:lnTo>
                  <a:lnTo>
                    <a:pt x="148" y="39"/>
                  </a:lnTo>
                  <a:lnTo>
                    <a:pt x="150" y="39"/>
                  </a:lnTo>
                  <a:lnTo>
                    <a:pt x="150" y="39"/>
                  </a:lnTo>
                  <a:lnTo>
                    <a:pt x="150" y="39"/>
                  </a:lnTo>
                  <a:lnTo>
                    <a:pt x="153" y="39"/>
                  </a:lnTo>
                  <a:lnTo>
                    <a:pt x="153" y="37"/>
                  </a:lnTo>
                  <a:lnTo>
                    <a:pt x="155" y="37"/>
                  </a:lnTo>
                  <a:lnTo>
                    <a:pt x="155" y="37"/>
                  </a:lnTo>
                  <a:lnTo>
                    <a:pt x="155" y="37"/>
                  </a:lnTo>
                  <a:lnTo>
                    <a:pt x="155" y="37"/>
                  </a:lnTo>
                  <a:lnTo>
                    <a:pt x="155" y="37"/>
                  </a:lnTo>
                  <a:lnTo>
                    <a:pt x="155" y="37"/>
                  </a:lnTo>
                  <a:lnTo>
                    <a:pt x="155" y="34"/>
                  </a:lnTo>
                  <a:lnTo>
                    <a:pt x="158" y="34"/>
                  </a:lnTo>
                  <a:lnTo>
                    <a:pt x="158" y="34"/>
                  </a:lnTo>
                  <a:lnTo>
                    <a:pt x="161" y="34"/>
                  </a:lnTo>
                  <a:lnTo>
                    <a:pt x="161" y="34"/>
                  </a:lnTo>
                  <a:lnTo>
                    <a:pt x="161" y="34"/>
                  </a:lnTo>
                  <a:lnTo>
                    <a:pt x="163" y="34"/>
                  </a:lnTo>
                  <a:lnTo>
                    <a:pt x="163" y="34"/>
                  </a:lnTo>
                  <a:lnTo>
                    <a:pt x="163" y="34"/>
                  </a:lnTo>
                  <a:lnTo>
                    <a:pt x="163" y="34"/>
                  </a:lnTo>
                  <a:lnTo>
                    <a:pt x="163" y="32"/>
                  </a:lnTo>
                  <a:lnTo>
                    <a:pt x="166" y="32"/>
                  </a:lnTo>
                  <a:lnTo>
                    <a:pt x="166" y="32"/>
                  </a:lnTo>
                  <a:lnTo>
                    <a:pt x="166" y="29"/>
                  </a:lnTo>
                  <a:lnTo>
                    <a:pt x="168" y="29"/>
                  </a:lnTo>
                  <a:lnTo>
                    <a:pt x="171" y="29"/>
                  </a:lnTo>
                  <a:lnTo>
                    <a:pt x="171" y="29"/>
                  </a:lnTo>
                  <a:lnTo>
                    <a:pt x="171" y="29"/>
                  </a:lnTo>
                  <a:lnTo>
                    <a:pt x="171" y="29"/>
                  </a:lnTo>
                  <a:lnTo>
                    <a:pt x="171" y="26"/>
                  </a:lnTo>
                  <a:lnTo>
                    <a:pt x="171" y="26"/>
                  </a:lnTo>
                  <a:lnTo>
                    <a:pt x="173" y="26"/>
                  </a:lnTo>
                  <a:lnTo>
                    <a:pt x="173" y="26"/>
                  </a:lnTo>
                  <a:lnTo>
                    <a:pt x="173" y="29"/>
                  </a:lnTo>
                  <a:lnTo>
                    <a:pt x="173" y="29"/>
                  </a:lnTo>
                  <a:lnTo>
                    <a:pt x="173" y="26"/>
                  </a:lnTo>
                  <a:lnTo>
                    <a:pt x="173" y="26"/>
                  </a:lnTo>
                  <a:lnTo>
                    <a:pt x="173" y="26"/>
                  </a:lnTo>
                  <a:lnTo>
                    <a:pt x="173" y="26"/>
                  </a:lnTo>
                  <a:lnTo>
                    <a:pt x="173" y="24"/>
                  </a:lnTo>
                  <a:lnTo>
                    <a:pt x="173" y="24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171" y="21"/>
                  </a:lnTo>
                  <a:lnTo>
                    <a:pt x="171" y="21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176" y="19"/>
                  </a:lnTo>
                  <a:lnTo>
                    <a:pt x="176" y="19"/>
                  </a:lnTo>
                  <a:lnTo>
                    <a:pt x="179" y="16"/>
                  </a:lnTo>
                  <a:lnTo>
                    <a:pt x="179" y="16"/>
                  </a:lnTo>
                  <a:lnTo>
                    <a:pt x="179" y="16"/>
                  </a:lnTo>
                  <a:lnTo>
                    <a:pt x="179" y="16"/>
                  </a:lnTo>
                  <a:lnTo>
                    <a:pt x="181" y="16"/>
                  </a:lnTo>
                  <a:lnTo>
                    <a:pt x="181" y="16"/>
                  </a:lnTo>
                  <a:lnTo>
                    <a:pt x="184" y="16"/>
                  </a:lnTo>
                  <a:lnTo>
                    <a:pt x="181" y="16"/>
                  </a:lnTo>
                  <a:lnTo>
                    <a:pt x="181" y="16"/>
                  </a:lnTo>
                  <a:lnTo>
                    <a:pt x="181" y="16"/>
                  </a:lnTo>
                  <a:lnTo>
                    <a:pt x="181" y="16"/>
                  </a:lnTo>
                  <a:lnTo>
                    <a:pt x="181" y="16"/>
                  </a:lnTo>
                  <a:lnTo>
                    <a:pt x="181" y="16"/>
                  </a:lnTo>
                  <a:lnTo>
                    <a:pt x="181" y="13"/>
                  </a:lnTo>
                  <a:lnTo>
                    <a:pt x="184" y="13"/>
                  </a:lnTo>
                  <a:lnTo>
                    <a:pt x="181" y="13"/>
                  </a:lnTo>
                  <a:lnTo>
                    <a:pt x="181" y="13"/>
                  </a:lnTo>
                  <a:lnTo>
                    <a:pt x="181" y="13"/>
                  </a:lnTo>
                  <a:lnTo>
                    <a:pt x="181" y="13"/>
                  </a:lnTo>
                  <a:lnTo>
                    <a:pt x="181" y="11"/>
                  </a:lnTo>
                  <a:lnTo>
                    <a:pt x="181" y="11"/>
                  </a:lnTo>
                  <a:lnTo>
                    <a:pt x="181" y="8"/>
                  </a:lnTo>
                  <a:lnTo>
                    <a:pt x="181" y="8"/>
                  </a:lnTo>
                  <a:lnTo>
                    <a:pt x="181" y="6"/>
                  </a:lnTo>
                  <a:lnTo>
                    <a:pt x="181" y="6"/>
                  </a:lnTo>
                  <a:lnTo>
                    <a:pt x="181" y="6"/>
                  </a:lnTo>
                  <a:lnTo>
                    <a:pt x="179" y="3"/>
                  </a:lnTo>
                  <a:lnTo>
                    <a:pt x="181" y="3"/>
                  </a:lnTo>
                  <a:lnTo>
                    <a:pt x="181" y="3"/>
                  </a:lnTo>
                  <a:lnTo>
                    <a:pt x="184" y="0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89" y="3"/>
                  </a:lnTo>
                  <a:lnTo>
                    <a:pt x="189" y="3"/>
                  </a:lnTo>
                  <a:lnTo>
                    <a:pt x="192" y="3"/>
                  </a:lnTo>
                  <a:lnTo>
                    <a:pt x="192" y="3"/>
                  </a:lnTo>
                  <a:lnTo>
                    <a:pt x="192" y="3"/>
                  </a:lnTo>
                  <a:lnTo>
                    <a:pt x="192" y="3"/>
                  </a:lnTo>
                  <a:lnTo>
                    <a:pt x="192" y="6"/>
                  </a:lnTo>
                  <a:lnTo>
                    <a:pt x="192" y="8"/>
                  </a:lnTo>
                  <a:lnTo>
                    <a:pt x="189" y="8"/>
                  </a:lnTo>
                  <a:lnTo>
                    <a:pt x="189" y="11"/>
                  </a:lnTo>
                  <a:lnTo>
                    <a:pt x="192" y="11"/>
                  </a:lnTo>
                  <a:lnTo>
                    <a:pt x="192" y="11"/>
                  </a:lnTo>
                  <a:lnTo>
                    <a:pt x="194" y="11"/>
                  </a:lnTo>
                  <a:lnTo>
                    <a:pt x="194" y="11"/>
                  </a:lnTo>
                  <a:lnTo>
                    <a:pt x="197" y="11"/>
                  </a:lnTo>
                  <a:lnTo>
                    <a:pt x="197" y="13"/>
                  </a:lnTo>
                  <a:lnTo>
                    <a:pt x="199" y="13"/>
                  </a:lnTo>
                  <a:lnTo>
                    <a:pt x="199" y="16"/>
                  </a:lnTo>
                  <a:lnTo>
                    <a:pt x="199" y="16"/>
                  </a:lnTo>
                  <a:lnTo>
                    <a:pt x="202" y="16"/>
                  </a:lnTo>
                  <a:lnTo>
                    <a:pt x="202" y="16"/>
                  </a:lnTo>
                  <a:lnTo>
                    <a:pt x="202" y="16"/>
                  </a:lnTo>
                  <a:lnTo>
                    <a:pt x="205" y="16"/>
                  </a:lnTo>
                  <a:lnTo>
                    <a:pt x="205" y="16"/>
                  </a:lnTo>
                  <a:lnTo>
                    <a:pt x="205" y="16"/>
                  </a:lnTo>
                  <a:lnTo>
                    <a:pt x="205" y="16"/>
                  </a:lnTo>
                  <a:lnTo>
                    <a:pt x="207" y="19"/>
                  </a:lnTo>
                  <a:lnTo>
                    <a:pt x="207" y="19"/>
                  </a:lnTo>
                  <a:lnTo>
                    <a:pt x="207" y="21"/>
                  </a:lnTo>
                  <a:lnTo>
                    <a:pt x="205" y="24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9"/>
                  </a:lnTo>
                  <a:lnTo>
                    <a:pt x="207" y="32"/>
                  </a:lnTo>
                  <a:lnTo>
                    <a:pt x="212" y="34"/>
                  </a:lnTo>
                  <a:lnTo>
                    <a:pt x="212" y="37"/>
                  </a:lnTo>
                  <a:lnTo>
                    <a:pt x="215" y="37"/>
                  </a:lnTo>
                  <a:lnTo>
                    <a:pt x="215" y="39"/>
                  </a:lnTo>
                  <a:lnTo>
                    <a:pt x="215" y="42"/>
                  </a:lnTo>
                  <a:lnTo>
                    <a:pt x="218" y="42"/>
                  </a:lnTo>
                  <a:lnTo>
                    <a:pt x="218" y="42"/>
                  </a:lnTo>
                  <a:lnTo>
                    <a:pt x="218" y="42"/>
                  </a:lnTo>
                  <a:lnTo>
                    <a:pt x="218" y="42"/>
                  </a:lnTo>
                  <a:lnTo>
                    <a:pt x="220" y="42"/>
                  </a:lnTo>
                  <a:lnTo>
                    <a:pt x="220" y="42"/>
                  </a:lnTo>
                  <a:lnTo>
                    <a:pt x="223" y="42"/>
                  </a:lnTo>
                  <a:lnTo>
                    <a:pt x="223" y="44"/>
                  </a:lnTo>
                  <a:lnTo>
                    <a:pt x="223" y="44"/>
                  </a:lnTo>
                  <a:lnTo>
                    <a:pt x="223" y="47"/>
                  </a:lnTo>
                  <a:lnTo>
                    <a:pt x="223" y="50"/>
                  </a:lnTo>
                  <a:lnTo>
                    <a:pt x="223" y="50"/>
                  </a:lnTo>
                  <a:lnTo>
                    <a:pt x="223" y="52"/>
                  </a:lnTo>
                  <a:lnTo>
                    <a:pt x="225" y="55"/>
                  </a:lnTo>
                  <a:lnTo>
                    <a:pt x="225" y="55"/>
                  </a:lnTo>
                  <a:lnTo>
                    <a:pt x="225" y="57"/>
                  </a:lnTo>
                  <a:lnTo>
                    <a:pt x="223" y="57"/>
                  </a:lnTo>
                  <a:lnTo>
                    <a:pt x="225" y="57"/>
                  </a:lnTo>
                  <a:lnTo>
                    <a:pt x="225" y="60"/>
                  </a:lnTo>
                  <a:lnTo>
                    <a:pt x="225" y="60"/>
                  </a:lnTo>
                  <a:lnTo>
                    <a:pt x="225" y="63"/>
                  </a:lnTo>
                  <a:lnTo>
                    <a:pt x="225" y="65"/>
                  </a:lnTo>
                  <a:lnTo>
                    <a:pt x="223" y="68"/>
                  </a:lnTo>
                  <a:lnTo>
                    <a:pt x="223" y="68"/>
                  </a:lnTo>
                  <a:lnTo>
                    <a:pt x="223" y="68"/>
                  </a:lnTo>
                  <a:lnTo>
                    <a:pt x="225" y="68"/>
                  </a:lnTo>
                  <a:lnTo>
                    <a:pt x="225" y="68"/>
                  </a:lnTo>
                  <a:lnTo>
                    <a:pt x="223" y="68"/>
                  </a:lnTo>
                  <a:lnTo>
                    <a:pt x="223" y="68"/>
                  </a:lnTo>
                  <a:lnTo>
                    <a:pt x="223" y="70"/>
                  </a:lnTo>
                  <a:lnTo>
                    <a:pt x="220" y="70"/>
                  </a:lnTo>
                  <a:lnTo>
                    <a:pt x="223" y="70"/>
                  </a:lnTo>
                  <a:lnTo>
                    <a:pt x="223" y="70"/>
                  </a:lnTo>
                  <a:lnTo>
                    <a:pt x="223" y="70"/>
                  </a:lnTo>
                  <a:lnTo>
                    <a:pt x="223" y="70"/>
                  </a:lnTo>
                  <a:lnTo>
                    <a:pt x="223" y="70"/>
                  </a:lnTo>
                  <a:lnTo>
                    <a:pt x="220" y="70"/>
                  </a:lnTo>
                  <a:lnTo>
                    <a:pt x="220" y="70"/>
                  </a:lnTo>
                  <a:lnTo>
                    <a:pt x="218" y="70"/>
                  </a:lnTo>
                  <a:lnTo>
                    <a:pt x="215" y="68"/>
                  </a:lnTo>
                  <a:lnTo>
                    <a:pt x="215" y="68"/>
                  </a:lnTo>
                  <a:lnTo>
                    <a:pt x="212" y="68"/>
                  </a:lnTo>
                  <a:lnTo>
                    <a:pt x="212" y="70"/>
                  </a:lnTo>
                  <a:lnTo>
                    <a:pt x="212" y="70"/>
                  </a:lnTo>
                  <a:lnTo>
                    <a:pt x="212" y="70"/>
                  </a:lnTo>
                  <a:lnTo>
                    <a:pt x="210" y="73"/>
                  </a:lnTo>
                  <a:lnTo>
                    <a:pt x="210" y="73"/>
                  </a:lnTo>
                  <a:lnTo>
                    <a:pt x="210" y="73"/>
                  </a:lnTo>
                  <a:lnTo>
                    <a:pt x="207" y="73"/>
                  </a:lnTo>
                  <a:lnTo>
                    <a:pt x="207" y="73"/>
                  </a:lnTo>
                  <a:lnTo>
                    <a:pt x="207" y="76"/>
                  </a:lnTo>
                  <a:lnTo>
                    <a:pt x="207" y="76"/>
                  </a:lnTo>
                  <a:lnTo>
                    <a:pt x="207" y="76"/>
                  </a:lnTo>
                  <a:lnTo>
                    <a:pt x="207" y="76"/>
                  </a:lnTo>
                  <a:lnTo>
                    <a:pt x="207" y="76"/>
                  </a:lnTo>
                  <a:lnTo>
                    <a:pt x="207" y="78"/>
                  </a:lnTo>
                  <a:lnTo>
                    <a:pt x="207" y="78"/>
                  </a:lnTo>
                  <a:lnTo>
                    <a:pt x="207" y="78"/>
                  </a:lnTo>
                  <a:lnTo>
                    <a:pt x="207" y="78"/>
                  </a:lnTo>
                  <a:lnTo>
                    <a:pt x="207" y="81"/>
                  </a:lnTo>
                  <a:lnTo>
                    <a:pt x="207" y="81"/>
                  </a:lnTo>
                  <a:lnTo>
                    <a:pt x="207" y="83"/>
                  </a:lnTo>
                  <a:lnTo>
                    <a:pt x="210" y="83"/>
                  </a:lnTo>
                  <a:lnTo>
                    <a:pt x="210" y="83"/>
                  </a:lnTo>
                  <a:lnTo>
                    <a:pt x="210" y="86"/>
                  </a:lnTo>
                  <a:lnTo>
                    <a:pt x="210" y="86"/>
                  </a:lnTo>
                  <a:lnTo>
                    <a:pt x="207" y="89"/>
                  </a:lnTo>
                  <a:lnTo>
                    <a:pt x="207" y="89"/>
                  </a:lnTo>
                  <a:lnTo>
                    <a:pt x="207" y="89"/>
                  </a:lnTo>
                  <a:lnTo>
                    <a:pt x="207" y="89"/>
                  </a:lnTo>
                  <a:lnTo>
                    <a:pt x="207" y="91"/>
                  </a:lnTo>
                  <a:lnTo>
                    <a:pt x="207" y="91"/>
                  </a:lnTo>
                  <a:lnTo>
                    <a:pt x="207" y="91"/>
                  </a:lnTo>
                  <a:lnTo>
                    <a:pt x="205" y="91"/>
                  </a:lnTo>
                  <a:lnTo>
                    <a:pt x="205" y="91"/>
                  </a:lnTo>
                  <a:lnTo>
                    <a:pt x="205" y="94"/>
                  </a:lnTo>
                  <a:lnTo>
                    <a:pt x="207" y="94"/>
                  </a:lnTo>
                  <a:lnTo>
                    <a:pt x="207" y="94"/>
                  </a:lnTo>
                  <a:lnTo>
                    <a:pt x="207" y="94"/>
                  </a:lnTo>
                  <a:lnTo>
                    <a:pt x="207" y="94"/>
                  </a:lnTo>
                  <a:lnTo>
                    <a:pt x="207" y="94"/>
                  </a:lnTo>
                  <a:lnTo>
                    <a:pt x="207" y="94"/>
                  </a:lnTo>
                  <a:lnTo>
                    <a:pt x="210" y="94"/>
                  </a:lnTo>
                  <a:lnTo>
                    <a:pt x="210" y="94"/>
                  </a:lnTo>
                  <a:lnTo>
                    <a:pt x="212" y="94"/>
                  </a:lnTo>
                  <a:lnTo>
                    <a:pt x="212" y="94"/>
                  </a:lnTo>
                  <a:lnTo>
                    <a:pt x="212" y="96"/>
                  </a:lnTo>
                  <a:lnTo>
                    <a:pt x="212" y="96"/>
                  </a:lnTo>
                  <a:lnTo>
                    <a:pt x="212" y="96"/>
                  </a:lnTo>
                  <a:lnTo>
                    <a:pt x="212" y="96"/>
                  </a:lnTo>
                  <a:lnTo>
                    <a:pt x="212" y="96"/>
                  </a:lnTo>
                  <a:lnTo>
                    <a:pt x="215" y="96"/>
                  </a:lnTo>
                  <a:lnTo>
                    <a:pt x="215" y="99"/>
                  </a:lnTo>
                  <a:lnTo>
                    <a:pt x="215" y="99"/>
                  </a:lnTo>
                  <a:lnTo>
                    <a:pt x="215" y="99"/>
                  </a:lnTo>
                  <a:lnTo>
                    <a:pt x="215" y="99"/>
                  </a:lnTo>
                  <a:lnTo>
                    <a:pt x="215" y="99"/>
                  </a:lnTo>
                  <a:lnTo>
                    <a:pt x="218" y="102"/>
                  </a:lnTo>
                  <a:lnTo>
                    <a:pt x="218" y="102"/>
                  </a:lnTo>
                  <a:lnTo>
                    <a:pt x="218" y="102"/>
                  </a:lnTo>
                  <a:lnTo>
                    <a:pt x="218" y="104"/>
                  </a:lnTo>
                  <a:lnTo>
                    <a:pt x="218" y="104"/>
                  </a:lnTo>
                  <a:lnTo>
                    <a:pt x="218" y="107"/>
                  </a:lnTo>
                  <a:lnTo>
                    <a:pt x="218" y="107"/>
                  </a:lnTo>
                  <a:lnTo>
                    <a:pt x="220" y="107"/>
                  </a:lnTo>
                  <a:lnTo>
                    <a:pt x="220" y="107"/>
                  </a:lnTo>
                  <a:lnTo>
                    <a:pt x="220" y="107"/>
                  </a:lnTo>
                  <a:lnTo>
                    <a:pt x="220" y="109"/>
                  </a:lnTo>
                  <a:lnTo>
                    <a:pt x="220" y="109"/>
                  </a:lnTo>
                  <a:lnTo>
                    <a:pt x="220" y="109"/>
                  </a:lnTo>
                  <a:lnTo>
                    <a:pt x="220" y="112"/>
                  </a:lnTo>
                  <a:lnTo>
                    <a:pt x="223" y="112"/>
                  </a:lnTo>
                  <a:lnTo>
                    <a:pt x="223" y="112"/>
                  </a:lnTo>
                  <a:lnTo>
                    <a:pt x="223" y="112"/>
                  </a:lnTo>
                  <a:lnTo>
                    <a:pt x="223" y="114"/>
                  </a:lnTo>
                  <a:lnTo>
                    <a:pt x="223" y="114"/>
                  </a:lnTo>
                  <a:lnTo>
                    <a:pt x="223" y="114"/>
                  </a:lnTo>
                  <a:lnTo>
                    <a:pt x="223" y="114"/>
                  </a:lnTo>
                  <a:lnTo>
                    <a:pt x="223" y="117"/>
                  </a:lnTo>
                  <a:lnTo>
                    <a:pt x="220" y="117"/>
                  </a:lnTo>
                  <a:lnTo>
                    <a:pt x="220" y="117"/>
                  </a:lnTo>
                  <a:lnTo>
                    <a:pt x="220" y="117"/>
                  </a:lnTo>
                  <a:lnTo>
                    <a:pt x="220" y="117"/>
                  </a:lnTo>
                  <a:lnTo>
                    <a:pt x="220" y="117"/>
                  </a:lnTo>
                  <a:lnTo>
                    <a:pt x="218" y="117"/>
                  </a:lnTo>
                  <a:lnTo>
                    <a:pt x="218" y="120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215" y="117"/>
                  </a:lnTo>
                  <a:lnTo>
                    <a:pt x="215" y="117"/>
                  </a:lnTo>
                  <a:lnTo>
                    <a:pt x="212" y="117"/>
                  </a:lnTo>
                  <a:lnTo>
                    <a:pt x="212" y="120"/>
                  </a:lnTo>
                  <a:lnTo>
                    <a:pt x="212" y="120"/>
                  </a:lnTo>
                  <a:lnTo>
                    <a:pt x="212" y="120"/>
                  </a:lnTo>
                  <a:lnTo>
                    <a:pt x="212" y="122"/>
                  </a:lnTo>
                  <a:lnTo>
                    <a:pt x="215" y="122"/>
                  </a:lnTo>
                  <a:lnTo>
                    <a:pt x="215" y="122"/>
                  </a:lnTo>
                  <a:lnTo>
                    <a:pt x="215" y="122"/>
                  </a:lnTo>
                  <a:lnTo>
                    <a:pt x="215" y="122"/>
                  </a:lnTo>
                  <a:lnTo>
                    <a:pt x="215" y="122"/>
                  </a:lnTo>
                  <a:lnTo>
                    <a:pt x="215" y="122"/>
                  </a:lnTo>
                  <a:lnTo>
                    <a:pt x="215" y="125"/>
                  </a:lnTo>
                  <a:lnTo>
                    <a:pt x="215" y="125"/>
                  </a:lnTo>
                  <a:lnTo>
                    <a:pt x="212" y="125"/>
                  </a:lnTo>
                  <a:lnTo>
                    <a:pt x="212" y="127"/>
                  </a:lnTo>
                  <a:lnTo>
                    <a:pt x="212" y="125"/>
                  </a:lnTo>
                  <a:lnTo>
                    <a:pt x="210" y="125"/>
                  </a:lnTo>
                  <a:lnTo>
                    <a:pt x="210" y="125"/>
                  </a:lnTo>
                  <a:lnTo>
                    <a:pt x="210" y="125"/>
                  </a:lnTo>
                  <a:lnTo>
                    <a:pt x="210" y="125"/>
                  </a:lnTo>
                  <a:lnTo>
                    <a:pt x="210" y="125"/>
                  </a:lnTo>
                  <a:lnTo>
                    <a:pt x="210" y="125"/>
                  </a:lnTo>
                  <a:lnTo>
                    <a:pt x="207" y="122"/>
                  </a:lnTo>
                  <a:lnTo>
                    <a:pt x="207" y="122"/>
                  </a:lnTo>
                  <a:lnTo>
                    <a:pt x="207" y="122"/>
                  </a:lnTo>
                  <a:lnTo>
                    <a:pt x="207" y="122"/>
                  </a:lnTo>
                  <a:lnTo>
                    <a:pt x="207" y="122"/>
                  </a:lnTo>
                  <a:lnTo>
                    <a:pt x="207" y="125"/>
                  </a:lnTo>
                  <a:lnTo>
                    <a:pt x="207" y="125"/>
                  </a:lnTo>
                  <a:lnTo>
                    <a:pt x="205" y="125"/>
                  </a:lnTo>
                  <a:lnTo>
                    <a:pt x="205" y="127"/>
                  </a:lnTo>
                  <a:lnTo>
                    <a:pt x="202" y="127"/>
                  </a:lnTo>
                  <a:lnTo>
                    <a:pt x="202" y="127"/>
                  </a:lnTo>
                  <a:lnTo>
                    <a:pt x="199" y="127"/>
                  </a:lnTo>
                  <a:lnTo>
                    <a:pt x="199" y="127"/>
                  </a:lnTo>
                  <a:lnTo>
                    <a:pt x="199" y="130"/>
                  </a:lnTo>
                  <a:lnTo>
                    <a:pt x="199" y="130"/>
                  </a:lnTo>
                  <a:lnTo>
                    <a:pt x="199" y="130"/>
                  </a:lnTo>
                  <a:lnTo>
                    <a:pt x="199" y="130"/>
                  </a:lnTo>
                  <a:lnTo>
                    <a:pt x="197" y="133"/>
                  </a:lnTo>
                  <a:lnTo>
                    <a:pt x="197" y="133"/>
                  </a:lnTo>
                  <a:lnTo>
                    <a:pt x="197" y="133"/>
                  </a:lnTo>
                  <a:lnTo>
                    <a:pt x="197" y="133"/>
                  </a:lnTo>
                  <a:lnTo>
                    <a:pt x="197" y="133"/>
                  </a:lnTo>
                  <a:lnTo>
                    <a:pt x="197" y="135"/>
                  </a:lnTo>
                  <a:lnTo>
                    <a:pt x="197" y="135"/>
                  </a:lnTo>
                  <a:lnTo>
                    <a:pt x="197" y="135"/>
                  </a:lnTo>
                  <a:lnTo>
                    <a:pt x="199" y="138"/>
                  </a:lnTo>
                  <a:lnTo>
                    <a:pt x="202" y="138"/>
                  </a:lnTo>
                  <a:lnTo>
                    <a:pt x="202" y="140"/>
                  </a:lnTo>
                  <a:lnTo>
                    <a:pt x="202" y="143"/>
                  </a:lnTo>
                  <a:lnTo>
                    <a:pt x="202" y="146"/>
                  </a:lnTo>
                  <a:lnTo>
                    <a:pt x="202" y="146"/>
                  </a:lnTo>
                  <a:lnTo>
                    <a:pt x="199" y="143"/>
                  </a:lnTo>
                  <a:lnTo>
                    <a:pt x="199" y="143"/>
                  </a:lnTo>
                  <a:lnTo>
                    <a:pt x="199" y="143"/>
                  </a:lnTo>
                  <a:lnTo>
                    <a:pt x="197" y="143"/>
                  </a:lnTo>
                  <a:lnTo>
                    <a:pt x="197" y="143"/>
                  </a:lnTo>
                  <a:lnTo>
                    <a:pt x="197" y="143"/>
                  </a:lnTo>
                  <a:lnTo>
                    <a:pt x="197" y="143"/>
                  </a:lnTo>
                  <a:lnTo>
                    <a:pt x="197" y="143"/>
                  </a:lnTo>
                  <a:lnTo>
                    <a:pt x="194" y="143"/>
                  </a:lnTo>
                  <a:lnTo>
                    <a:pt x="194" y="143"/>
                  </a:lnTo>
                  <a:lnTo>
                    <a:pt x="194" y="143"/>
                  </a:lnTo>
                  <a:lnTo>
                    <a:pt x="194" y="143"/>
                  </a:lnTo>
                  <a:lnTo>
                    <a:pt x="194" y="143"/>
                  </a:lnTo>
                  <a:lnTo>
                    <a:pt x="192" y="143"/>
                  </a:lnTo>
                  <a:lnTo>
                    <a:pt x="192" y="143"/>
                  </a:lnTo>
                  <a:lnTo>
                    <a:pt x="192" y="143"/>
                  </a:lnTo>
                  <a:lnTo>
                    <a:pt x="192" y="146"/>
                  </a:lnTo>
                  <a:lnTo>
                    <a:pt x="192" y="146"/>
                  </a:lnTo>
                  <a:lnTo>
                    <a:pt x="192" y="146"/>
                  </a:lnTo>
                  <a:lnTo>
                    <a:pt x="192" y="146"/>
                  </a:lnTo>
                  <a:lnTo>
                    <a:pt x="192" y="146"/>
                  </a:lnTo>
                  <a:lnTo>
                    <a:pt x="192" y="146"/>
                  </a:lnTo>
                  <a:lnTo>
                    <a:pt x="192" y="146"/>
                  </a:lnTo>
                  <a:lnTo>
                    <a:pt x="192" y="148"/>
                  </a:lnTo>
                  <a:lnTo>
                    <a:pt x="192" y="148"/>
                  </a:lnTo>
                  <a:lnTo>
                    <a:pt x="192" y="148"/>
                  </a:lnTo>
                  <a:lnTo>
                    <a:pt x="192" y="148"/>
                  </a:lnTo>
                  <a:lnTo>
                    <a:pt x="192" y="148"/>
                  </a:lnTo>
                  <a:lnTo>
                    <a:pt x="192" y="148"/>
                  </a:lnTo>
                  <a:lnTo>
                    <a:pt x="192" y="148"/>
                  </a:lnTo>
                  <a:lnTo>
                    <a:pt x="192" y="151"/>
                  </a:lnTo>
                  <a:lnTo>
                    <a:pt x="189" y="148"/>
                  </a:lnTo>
                  <a:lnTo>
                    <a:pt x="189" y="148"/>
                  </a:lnTo>
                  <a:lnTo>
                    <a:pt x="189" y="151"/>
                  </a:lnTo>
                  <a:lnTo>
                    <a:pt x="186" y="151"/>
                  </a:lnTo>
                  <a:lnTo>
                    <a:pt x="184" y="153"/>
                  </a:lnTo>
                  <a:lnTo>
                    <a:pt x="184" y="153"/>
                  </a:lnTo>
                  <a:lnTo>
                    <a:pt x="184" y="153"/>
                  </a:lnTo>
                  <a:lnTo>
                    <a:pt x="186" y="156"/>
                  </a:lnTo>
                  <a:lnTo>
                    <a:pt x="186" y="159"/>
                  </a:lnTo>
                  <a:lnTo>
                    <a:pt x="189" y="159"/>
                  </a:lnTo>
                  <a:lnTo>
                    <a:pt x="189" y="159"/>
                  </a:lnTo>
                  <a:lnTo>
                    <a:pt x="192" y="161"/>
                  </a:lnTo>
                  <a:lnTo>
                    <a:pt x="192" y="161"/>
                  </a:lnTo>
                  <a:lnTo>
                    <a:pt x="194" y="161"/>
                  </a:lnTo>
                  <a:lnTo>
                    <a:pt x="194" y="164"/>
                  </a:lnTo>
                  <a:lnTo>
                    <a:pt x="194" y="164"/>
                  </a:lnTo>
                  <a:lnTo>
                    <a:pt x="194" y="166"/>
                  </a:lnTo>
                  <a:lnTo>
                    <a:pt x="194" y="166"/>
                  </a:lnTo>
                  <a:lnTo>
                    <a:pt x="194" y="169"/>
                  </a:lnTo>
                  <a:lnTo>
                    <a:pt x="197" y="169"/>
                  </a:lnTo>
                  <a:lnTo>
                    <a:pt x="199" y="169"/>
                  </a:lnTo>
                  <a:lnTo>
                    <a:pt x="202" y="169"/>
                  </a:lnTo>
                  <a:lnTo>
                    <a:pt x="205" y="169"/>
                  </a:lnTo>
                  <a:lnTo>
                    <a:pt x="207" y="166"/>
                  </a:lnTo>
                  <a:lnTo>
                    <a:pt x="210" y="166"/>
                  </a:lnTo>
                  <a:lnTo>
                    <a:pt x="212" y="164"/>
                  </a:lnTo>
                  <a:lnTo>
                    <a:pt x="215" y="164"/>
                  </a:lnTo>
                  <a:lnTo>
                    <a:pt x="220" y="161"/>
                  </a:lnTo>
                  <a:lnTo>
                    <a:pt x="223" y="161"/>
                  </a:lnTo>
                  <a:lnTo>
                    <a:pt x="225" y="159"/>
                  </a:lnTo>
                  <a:lnTo>
                    <a:pt x="228" y="159"/>
                  </a:lnTo>
                  <a:lnTo>
                    <a:pt x="233" y="159"/>
                  </a:lnTo>
                  <a:lnTo>
                    <a:pt x="236" y="159"/>
                  </a:lnTo>
                  <a:lnTo>
                    <a:pt x="238" y="161"/>
                  </a:lnTo>
                  <a:lnTo>
                    <a:pt x="243" y="166"/>
                  </a:lnTo>
                  <a:lnTo>
                    <a:pt x="246" y="169"/>
                  </a:lnTo>
                  <a:lnTo>
                    <a:pt x="246" y="172"/>
                  </a:lnTo>
                  <a:lnTo>
                    <a:pt x="246" y="174"/>
                  </a:lnTo>
                  <a:lnTo>
                    <a:pt x="249" y="174"/>
                  </a:lnTo>
                  <a:lnTo>
                    <a:pt x="249" y="179"/>
                  </a:lnTo>
                  <a:lnTo>
                    <a:pt x="249" y="182"/>
                  </a:lnTo>
                  <a:lnTo>
                    <a:pt x="249" y="184"/>
                  </a:lnTo>
                  <a:lnTo>
                    <a:pt x="249" y="184"/>
                  </a:lnTo>
                  <a:lnTo>
                    <a:pt x="249" y="187"/>
                  </a:lnTo>
                  <a:lnTo>
                    <a:pt x="249" y="187"/>
                  </a:lnTo>
                  <a:lnTo>
                    <a:pt x="249" y="187"/>
                  </a:lnTo>
                  <a:lnTo>
                    <a:pt x="251" y="190"/>
                  </a:lnTo>
                  <a:lnTo>
                    <a:pt x="251" y="190"/>
                  </a:lnTo>
                  <a:lnTo>
                    <a:pt x="251" y="190"/>
                  </a:lnTo>
                  <a:lnTo>
                    <a:pt x="251" y="190"/>
                  </a:lnTo>
                  <a:lnTo>
                    <a:pt x="251" y="192"/>
                  </a:lnTo>
                  <a:lnTo>
                    <a:pt x="251" y="195"/>
                  </a:lnTo>
                  <a:lnTo>
                    <a:pt x="254" y="195"/>
                  </a:lnTo>
                  <a:lnTo>
                    <a:pt x="254" y="197"/>
                  </a:lnTo>
                  <a:lnTo>
                    <a:pt x="254" y="197"/>
                  </a:lnTo>
                  <a:lnTo>
                    <a:pt x="256" y="200"/>
                  </a:lnTo>
                  <a:lnTo>
                    <a:pt x="256" y="203"/>
                  </a:lnTo>
                  <a:lnTo>
                    <a:pt x="256" y="205"/>
                  </a:lnTo>
                  <a:lnTo>
                    <a:pt x="259" y="205"/>
                  </a:lnTo>
                  <a:lnTo>
                    <a:pt x="259" y="205"/>
                  </a:lnTo>
                  <a:lnTo>
                    <a:pt x="262" y="205"/>
                  </a:lnTo>
                  <a:lnTo>
                    <a:pt x="262" y="205"/>
                  </a:lnTo>
                  <a:lnTo>
                    <a:pt x="262" y="205"/>
                  </a:lnTo>
                  <a:lnTo>
                    <a:pt x="262" y="205"/>
                  </a:lnTo>
                  <a:lnTo>
                    <a:pt x="262" y="208"/>
                  </a:lnTo>
                  <a:lnTo>
                    <a:pt x="262" y="208"/>
                  </a:lnTo>
                  <a:lnTo>
                    <a:pt x="259" y="210"/>
                  </a:lnTo>
                  <a:lnTo>
                    <a:pt x="259" y="210"/>
                  </a:lnTo>
                  <a:lnTo>
                    <a:pt x="256" y="213"/>
                  </a:lnTo>
                  <a:lnTo>
                    <a:pt x="256" y="213"/>
                  </a:lnTo>
                  <a:lnTo>
                    <a:pt x="254" y="213"/>
                  </a:lnTo>
                  <a:lnTo>
                    <a:pt x="254" y="213"/>
                  </a:lnTo>
                  <a:lnTo>
                    <a:pt x="251" y="216"/>
                  </a:lnTo>
                  <a:lnTo>
                    <a:pt x="251" y="218"/>
                  </a:lnTo>
                  <a:lnTo>
                    <a:pt x="249" y="218"/>
                  </a:lnTo>
                  <a:lnTo>
                    <a:pt x="249" y="221"/>
                  </a:lnTo>
                  <a:lnTo>
                    <a:pt x="251" y="226"/>
                  </a:lnTo>
                  <a:lnTo>
                    <a:pt x="251" y="229"/>
                  </a:lnTo>
                  <a:lnTo>
                    <a:pt x="254" y="231"/>
                  </a:lnTo>
                  <a:lnTo>
                    <a:pt x="254" y="231"/>
                  </a:lnTo>
                  <a:lnTo>
                    <a:pt x="256" y="234"/>
                  </a:lnTo>
                  <a:lnTo>
                    <a:pt x="256" y="236"/>
                  </a:lnTo>
                  <a:lnTo>
                    <a:pt x="256" y="236"/>
                  </a:lnTo>
                  <a:lnTo>
                    <a:pt x="256" y="239"/>
                  </a:lnTo>
                  <a:lnTo>
                    <a:pt x="256" y="239"/>
                  </a:lnTo>
                  <a:lnTo>
                    <a:pt x="256" y="239"/>
                  </a:lnTo>
                  <a:lnTo>
                    <a:pt x="256" y="242"/>
                  </a:lnTo>
                  <a:lnTo>
                    <a:pt x="256" y="244"/>
                  </a:lnTo>
                  <a:lnTo>
                    <a:pt x="256" y="249"/>
                  </a:lnTo>
                  <a:lnTo>
                    <a:pt x="259" y="252"/>
                  </a:lnTo>
                  <a:lnTo>
                    <a:pt x="259" y="252"/>
                  </a:lnTo>
                  <a:lnTo>
                    <a:pt x="259" y="254"/>
                  </a:lnTo>
                  <a:lnTo>
                    <a:pt x="262" y="254"/>
                  </a:lnTo>
                  <a:lnTo>
                    <a:pt x="262" y="257"/>
                  </a:lnTo>
                  <a:lnTo>
                    <a:pt x="259" y="257"/>
                  </a:lnTo>
                  <a:lnTo>
                    <a:pt x="259" y="257"/>
                  </a:lnTo>
                  <a:lnTo>
                    <a:pt x="259" y="260"/>
                  </a:lnTo>
                  <a:lnTo>
                    <a:pt x="259" y="260"/>
                  </a:lnTo>
                  <a:lnTo>
                    <a:pt x="259" y="260"/>
                  </a:lnTo>
                  <a:lnTo>
                    <a:pt x="259" y="260"/>
                  </a:lnTo>
                  <a:lnTo>
                    <a:pt x="262" y="260"/>
                  </a:lnTo>
                  <a:lnTo>
                    <a:pt x="262" y="262"/>
                  </a:lnTo>
                  <a:lnTo>
                    <a:pt x="264" y="262"/>
                  </a:lnTo>
                  <a:lnTo>
                    <a:pt x="264" y="262"/>
                  </a:lnTo>
                  <a:lnTo>
                    <a:pt x="267" y="262"/>
                  </a:lnTo>
                  <a:lnTo>
                    <a:pt x="267" y="265"/>
                  </a:lnTo>
                  <a:lnTo>
                    <a:pt x="264" y="267"/>
                  </a:lnTo>
                  <a:lnTo>
                    <a:pt x="264" y="270"/>
                  </a:lnTo>
                  <a:lnTo>
                    <a:pt x="262" y="270"/>
                  </a:lnTo>
                  <a:lnTo>
                    <a:pt x="262" y="270"/>
                  </a:lnTo>
                  <a:lnTo>
                    <a:pt x="262" y="270"/>
                  </a:lnTo>
                  <a:lnTo>
                    <a:pt x="262" y="270"/>
                  </a:lnTo>
                  <a:lnTo>
                    <a:pt x="262" y="273"/>
                  </a:lnTo>
                  <a:lnTo>
                    <a:pt x="262" y="273"/>
                  </a:lnTo>
                  <a:lnTo>
                    <a:pt x="264" y="273"/>
                  </a:lnTo>
                  <a:lnTo>
                    <a:pt x="264" y="273"/>
                  </a:lnTo>
                  <a:lnTo>
                    <a:pt x="267" y="270"/>
                  </a:lnTo>
                  <a:lnTo>
                    <a:pt x="264" y="273"/>
                  </a:lnTo>
                  <a:lnTo>
                    <a:pt x="264" y="275"/>
                  </a:lnTo>
                  <a:lnTo>
                    <a:pt x="264" y="275"/>
                  </a:lnTo>
                  <a:lnTo>
                    <a:pt x="264" y="278"/>
                  </a:lnTo>
                  <a:lnTo>
                    <a:pt x="262" y="278"/>
                  </a:lnTo>
                  <a:lnTo>
                    <a:pt x="262" y="280"/>
                  </a:lnTo>
                  <a:lnTo>
                    <a:pt x="262" y="280"/>
                  </a:lnTo>
                  <a:lnTo>
                    <a:pt x="259" y="283"/>
                  </a:lnTo>
                  <a:lnTo>
                    <a:pt x="259" y="283"/>
                  </a:lnTo>
                  <a:lnTo>
                    <a:pt x="262" y="286"/>
                  </a:lnTo>
                  <a:lnTo>
                    <a:pt x="262" y="286"/>
                  </a:lnTo>
                  <a:lnTo>
                    <a:pt x="264" y="286"/>
                  </a:lnTo>
                  <a:lnTo>
                    <a:pt x="264" y="286"/>
                  </a:lnTo>
                  <a:lnTo>
                    <a:pt x="264" y="286"/>
                  </a:lnTo>
                  <a:lnTo>
                    <a:pt x="262" y="288"/>
                  </a:lnTo>
                  <a:lnTo>
                    <a:pt x="262" y="288"/>
                  </a:lnTo>
                  <a:lnTo>
                    <a:pt x="262" y="291"/>
                  </a:lnTo>
                  <a:lnTo>
                    <a:pt x="259" y="291"/>
                  </a:lnTo>
                  <a:lnTo>
                    <a:pt x="259" y="293"/>
                  </a:lnTo>
                  <a:lnTo>
                    <a:pt x="256" y="293"/>
                  </a:lnTo>
                  <a:lnTo>
                    <a:pt x="254" y="296"/>
                  </a:lnTo>
                  <a:lnTo>
                    <a:pt x="254" y="296"/>
                  </a:lnTo>
                  <a:lnTo>
                    <a:pt x="254" y="299"/>
                  </a:lnTo>
                  <a:lnTo>
                    <a:pt x="251" y="299"/>
                  </a:lnTo>
                  <a:lnTo>
                    <a:pt x="251" y="299"/>
                  </a:lnTo>
                  <a:lnTo>
                    <a:pt x="254" y="299"/>
                  </a:lnTo>
                  <a:lnTo>
                    <a:pt x="254" y="299"/>
                  </a:lnTo>
                  <a:lnTo>
                    <a:pt x="254" y="301"/>
                  </a:lnTo>
                  <a:lnTo>
                    <a:pt x="254" y="301"/>
                  </a:lnTo>
                  <a:lnTo>
                    <a:pt x="254" y="304"/>
                  </a:lnTo>
                  <a:lnTo>
                    <a:pt x="251" y="304"/>
                  </a:lnTo>
                  <a:lnTo>
                    <a:pt x="251" y="306"/>
                  </a:lnTo>
                  <a:lnTo>
                    <a:pt x="251" y="309"/>
                  </a:lnTo>
                  <a:lnTo>
                    <a:pt x="251" y="314"/>
                  </a:lnTo>
                  <a:lnTo>
                    <a:pt x="251" y="317"/>
                  </a:lnTo>
                  <a:lnTo>
                    <a:pt x="249" y="319"/>
                  </a:lnTo>
                  <a:lnTo>
                    <a:pt x="249" y="322"/>
                  </a:lnTo>
                  <a:lnTo>
                    <a:pt x="246" y="324"/>
                  </a:lnTo>
                  <a:lnTo>
                    <a:pt x="246" y="327"/>
                  </a:lnTo>
                  <a:lnTo>
                    <a:pt x="243" y="330"/>
                  </a:lnTo>
                  <a:lnTo>
                    <a:pt x="243" y="332"/>
                  </a:lnTo>
                  <a:lnTo>
                    <a:pt x="243" y="335"/>
                  </a:lnTo>
                  <a:lnTo>
                    <a:pt x="241" y="337"/>
                  </a:lnTo>
                  <a:lnTo>
                    <a:pt x="241" y="340"/>
                  </a:lnTo>
                  <a:lnTo>
                    <a:pt x="238" y="343"/>
                  </a:lnTo>
                  <a:lnTo>
                    <a:pt x="238" y="343"/>
                  </a:lnTo>
                  <a:lnTo>
                    <a:pt x="238" y="343"/>
                  </a:lnTo>
                  <a:lnTo>
                    <a:pt x="236" y="345"/>
                  </a:lnTo>
                  <a:lnTo>
                    <a:pt x="236" y="345"/>
                  </a:lnTo>
                  <a:lnTo>
                    <a:pt x="236" y="345"/>
                  </a:lnTo>
                  <a:lnTo>
                    <a:pt x="236" y="343"/>
                  </a:lnTo>
                  <a:lnTo>
                    <a:pt x="233" y="343"/>
                  </a:lnTo>
                  <a:lnTo>
                    <a:pt x="233" y="343"/>
                  </a:lnTo>
                  <a:lnTo>
                    <a:pt x="233" y="343"/>
                  </a:lnTo>
                  <a:lnTo>
                    <a:pt x="230" y="343"/>
                  </a:lnTo>
                  <a:lnTo>
                    <a:pt x="230" y="343"/>
                  </a:lnTo>
                  <a:lnTo>
                    <a:pt x="230" y="343"/>
                  </a:lnTo>
                  <a:lnTo>
                    <a:pt x="230" y="343"/>
                  </a:lnTo>
                  <a:lnTo>
                    <a:pt x="225" y="343"/>
                  </a:lnTo>
                  <a:lnTo>
                    <a:pt x="223" y="340"/>
                  </a:lnTo>
                  <a:lnTo>
                    <a:pt x="220" y="340"/>
                  </a:lnTo>
                  <a:lnTo>
                    <a:pt x="220" y="340"/>
                  </a:lnTo>
                  <a:lnTo>
                    <a:pt x="218" y="337"/>
                  </a:lnTo>
                  <a:lnTo>
                    <a:pt x="215" y="337"/>
                  </a:lnTo>
                  <a:lnTo>
                    <a:pt x="215" y="337"/>
                  </a:lnTo>
                  <a:lnTo>
                    <a:pt x="212" y="335"/>
                  </a:lnTo>
                  <a:lnTo>
                    <a:pt x="212" y="335"/>
                  </a:lnTo>
                  <a:lnTo>
                    <a:pt x="210" y="335"/>
                  </a:lnTo>
                  <a:lnTo>
                    <a:pt x="210" y="335"/>
                  </a:lnTo>
                  <a:lnTo>
                    <a:pt x="210" y="335"/>
                  </a:lnTo>
                  <a:lnTo>
                    <a:pt x="207" y="335"/>
                  </a:lnTo>
                  <a:lnTo>
                    <a:pt x="207" y="332"/>
                  </a:lnTo>
                  <a:lnTo>
                    <a:pt x="207" y="332"/>
                  </a:lnTo>
                  <a:lnTo>
                    <a:pt x="205" y="332"/>
                  </a:lnTo>
                  <a:lnTo>
                    <a:pt x="205" y="330"/>
                  </a:lnTo>
                  <a:lnTo>
                    <a:pt x="202" y="330"/>
                  </a:lnTo>
                  <a:lnTo>
                    <a:pt x="202" y="330"/>
                  </a:lnTo>
                  <a:lnTo>
                    <a:pt x="202" y="330"/>
                  </a:lnTo>
                  <a:lnTo>
                    <a:pt x="202" y="330"/>
                  </a:lnTo>
                  <a:lnTo>
                    <a:pt x="202" y="330"/>
                  </a:lnTo>
                  <a:lnTo>
                    <a:pt x="199" y="330"/>
                  </a:lnTo>
                  <a:lnTo>
                    <a:pt x="199" y="330"/>
                  </a:lnTo>
                  <a:lnTo>
                    <a:pt x="197" y="330"/>
                  </a:lnTo>
                  <a:lnTo>
                    <a:pt x="197" y="330"/>
                  </a:lnTo>
                  <a:lnTo>
                    <a:pt x="197" y="330"/>
                  </a:lnTo>
                  <a:lnTo>
                    <a:pt x="194" y="332"/>
                  </a:lnTo>
                  <a:lnTo>
                    <a:pt x="194" y="332"/>
                  </a:lnTo>
                  <a:lnTo>
                    <a:pt x="194" y="332"/>
                  </a:lnTo>
                  <a:lnTo>
                    <a:pt x="194" y="332"/>
                  </a:lnTo>
                  <a:lnTo>
                    <a:pt x="194" y="332"/>
                  </a:lnTo>
                  <a:lnTo>
                    <a:pt x="192" y="330"/>
                  </a:lnTo>
                  <a:lnTo>
                    <a:pt x="192" y="330"/>
                  </a:lnTo>
                  <a:lnTo>
                    <a:pt x="192" y="330"/>
                  </a:lnTo>
                  <a:lnTo>
                    <a:pt x="192" y="330"/>
                  </a:lnTo>
                  <a:lnTo>
                    <a:pt x="189" y="327"/>
                  </a:lnTo>
                  <a:lnTo>
                    <a:pt x="186" y="327"/>
                  </a:lnTo>
                  <a:lnTo>
                    <a:pt x="186" y="327"/>
                  </a:lnTo>
                  <a:lnTo>
                    <a:pt x="186" y="327"/>
                  </a:lnTo>
                  <a:lnTo>
                    <a:pt x="184" y="327"/>
                  </a:lnTo>
                  <a:lnTo>
                    <a:pt x="184" y="330"/>
                  </a:lnTo>
                  <a:lnTo>
                    <a:pt x="181" y="330"/>
                  </a:lnTo>
                  <a:lnTo>
                    <a:pt x="181" y="330"/>
                  </a:lnTo>
                  <a:lnTo>
                    <a:pt x="181" y="330"/>
                  </a:lnTo>
                  <a:lnTo>
                    <a:pt x="179" y="330"/>
                  </a:lnTo>
                  <a:lnTo>
                    <a:pt x="179" y="330"/>
                  </a:lnTo>
                  <a:lnTo>
                    <a:pt x="179" y="330"/>
                  </a:lnTo>
                  <a:lnTo>
                    <a:pt x="179" y="327"/>
                  </a:lnTo>
                  <a:lnTo>
                    <a:pt x="179" y="330"/>
                  </a:lnTo>
                  <a:lnTo>
                    <a:pt x="179" y="330"/>
                  </a:lnTo>
                  <a:lnTo>
                    <a:pt x="179" y="330"/>
                  </a:lnTo>
                  <a:lnTo>
                    <a:pt x="176" y="330"/>
                  </a:lnTo>
                  <a:lnTo>
                    <a:pt x="176" y="330"/>
                  </a:lnTo>
                  <a:lnTo>
                    <a:pt x="176" y="330"/>
                  </a:lnTo>
                  <a:lnTo>
                    <a:pt x="176" y="330"/>
                  </a:lnTo>
                  <a:lnTo>
                    <a:pt x="176" y="330"/>
                  </a:lnTo>
                  <a:lnTo>
                    <a:pt x="173" y="330"/>
                  </a:lnTo>
                  <a:lnTo>
                    <a:pt x="173" y="330"/>
                  </a:lnTo>
                  <a:lnTo>
                    <a:pt x="173" y="330"/>
                  </a:lnTo>
                  <a:lnTo>
                    <a:pt x="171" y="330"/>
                  </a:lnTo>
                  <a:lnTo>
                    <a:pt x="171" y="330"/>
                  </a:lnTo>
                  <a:lnTo>
                    <a:pt x="168" y="330"/>
                  </a:lnTo>
                  <a:lnTo>
                    <a:pt x="168" y="330"/>
                  </a:lnTo>
                  <a:lnTo>
                    <a:pt x="168" y="327"/>
                  </a:lnTo>
                  <a:lnTo>
                    <a:pt x="168" y="327"/>
                  </a:lnTo>
                  <a:lnTo>
                    <a:pt x="168" y="327"/>
                  </a:lnTo>
                  <a:lnTo>
                    <a:pt x="168" y="324"/>
                  </a:lnTo>
                  <a:lnTo>
                    <a:pt x="166" y="324"/>
                  </a:lnTo>
                  <a:lnTo>
                    <a:pt x="166" y="324"/>
                  </a:lnTo>
                  <a:lnTo>
                    <a:pt x="163" y="324"/>
                  </a:lnTo>
                  <a:lnTo>
                    <a:pt x="161" y="324"/>
                  </a:lnTo>
                  <a:lnTo>
                    <a:pt x="158" y="324"/>
                  </a:lnTo>
                  <a:lnTo>
                    <a:pt x="158" y="322"/>
                  </a:lnTo>
                  <a:lnTo>
                    <a:pt x="158" y="322"/>
                  </a:lnTo>
                  <a:lnTo>
                    <a:pt x="158" y="322"/>
                  </a:lnTo>
                  <a:lnTo>
                    <a:pt x="158" y="322"/>
                  </a:lnTo>
                  <a:lnTo>
                    <a:pt x="155" y="319"/>
                  </a:lnTo>
                  <a:lnTo>
                    <a:pt x="155" y="317"/>
                  </a:lnTo>
                  <a:lnTo>
                    <a:pt x="153" y="317"/>
                  </a:lnTo>
                  <a:lnTo>
                    <a:pt x="153" y="314"/>
                  </a:lnTo>
                  <a:lnTo>
                    <a:pt x="153" y="314"/>
                  </a:lnTo>
                  <a:lnTo>
                    <a:pt x="153" y="314"/>
                  </a:lnTo>
                  <a:lnTo>
                    <a:pt x="153" y="314"/>
                  </a:lnTo>
                  <a:lnTo>
                    <a:pt x="153" y="314"/>
                  </a:lnTo>
                  <a:lnTo>
                    <a:pt x="153" y="312"/>
                  </a:lnTo>
                  <a:lnTo>
                    <a:pt x="155" y="312"/>
                  </a:lnTo>
                  <a:lnTo>
                    <a:pt x="153" y="309"/>
                  </a:lnTo>
                  <a:lnTo>
                    <a:pt x="153" y="309"/>
                  </a:lnTo>
                  <a:lnTo>
                    <a:pt x="150" y="309"/>
                  </a:lnTo>
                  <a:lnTo>
                    <a:pt x="150" y="309"/>
                  </a:lnTo>
                  <a:lnTo>
                    <a:pt x="150" y="309"/>
                  </a:lnTo>
                  <a:lnTo>
                    <a:pt x="150" y="309"/>
                  </a:lnTo>
                  <a:lnTo>
                    <a:pt x="148" y="309"/>
                  </a:lnTo>
                  <a:lnTo>
                    <a:pt x="148" y="309"/>
                  </a:lnTo>
                  <a:lnTo>
                    <a:pt x="145" y="309"/>
                  </a:lnTo>
                  <a:lnTo>
                    <a:pt x="148" y="309"/>
                  </a:lnTo>
                  <a:lnTo>
                    <a:pt x="148" y="309"/>
                  </a:lnTo>
                  <a:lnTo>
                    <a:pt x="148" y="309"/>
                  </a:lnTo>
                  <a:lnTo>
                    <a:pt x="148" y="306"/>
                  </a:lnTo>
                  <a:lnTo>
                    <a:pt x="148" y="306"/>
                  </a:lnTo>
                  <a:lnTo>
                    <a:pt x="148" y="306"/>
                  </a:lnTo>
                  <a:lnTo>
                    <a:pt x="145" y="306"/>
                  </a:lnTo>
                  <a:lnTo>
                    <a:pt x="142" y="306"/>
                  </a:lnTo>
                  <a:lnTo>
                    <a:pt x="142" y="309"/>
                  </a:lnTo>
                  <a:lnTo>
                    <a:pt x="140" y="309"/>
                  </a:lnTo>
                  <a:lnTo>
                    <a:pt x="140" y="309"/>
                  </a:lnTo>
                  <a:lnTo>
                    <a:pt x="140" y="309"/>
                  </a:lnTo>
                  <a:lnTo>
                    <a:pt x="140" y="309"/>
                  </a:lnTo>
                  <a:lnTo>
                    <a:pt x="140" y="309"/>
                  </a:lnTo>
                  <a:lnTo>
                    <a:pt x="140" y="309"/>
                  </a:lnTo>
                  <a:lnTo>
                    <a:pt x="140" y="312"/>
                  </a:lnTo>
                  <a:lnTo>
                    <a:pt x="140" y="312"/>
                  </a:lnTo>
                  <a:lnTo>
                    <a:pt x="137" y="309"/>
                  </a:lnTo>
                  <a:lnTo>
                    <a:pt x="137" y="309"/>
                  </a:lnTo>
                  <a:lnTo>
                    <a:pt x="137" y="306"/>
                  </a:lnTo>
                  <a:lnTo>
                    <a:pt x="137" y="306"/>
                  </a:lnTo>
                  <a:lnTo>
                    <a:pt x="135" y="306"/>
                  </a:lnTo>
                  <a:lnTo>
                    <a:pt x="135" y="304"/>
                  </a:lnTo>
                  <a:lnTo>
                    <a:pt x="132" y="304"/>
                  </a:lnTo>
                  <a:lnTo>
                    <a:pt x="132" y="301"/>
                  </a:lnTo>
                  <a:lnTo>
                    <a:pt x="132" y="301"/>
                  </a:lnTo>
                  <a:lnTo>
                    <a:pt x="132" y="299"/>
                  </a:lnTo>
                  <a:lnTo>
                    <a:pt x="132" y="299"/>
                  </a:lnTo>
                  <a:lnTo>
                    <a:pt x="132" y="299"/>
                  </a:lnTo>
                  <a:lnTo>
                    <a:pt x="132" y="299"/>
                  </a:lnTo>
                  <a:lnTo>
                    <a:pt x="132" y="299"/>
                  </a:lnTo>
                  <a:lnTo>
                    <a:pt x="129" y="299"/>
                  </a:lnTo>
                  <a:lnTo>
                    <a:pt x="129" y="299"/>
                  </a:lnTo>
                  <a:lnTo>
                    <a:pt x="129" y="299"/>
                  </a:lnTo>
                  <a:lnTo>
                    <a:pt x="129" y="296"/>
                  </a:lnTo>
                  <a:lnTo>
                    <a:pt x="129" y="296"/>
                  </a:lnTo>
                  <a:lnTo>
                    <a:pt x="129" y="296"/>
                  </a:lnTo>
                  <a:lnTo>
                    <a:pt x="132" y="296"/>
                  </a:lnTo>
                  <a:lnTo>
                    <a:pt x="132" y="296"/>
                  </a:lnTo>
                  <a:lnTo>
                    <a:pt x="132" y="293"/>
                  </a:lnTo>
                  <a:lnTo>
                    <a:pt x="135" y="293"/>
                  </a:lnTo>
                  <a:lnTo>
                    <a:pt x="135" y="296"/>
                  </a:lnTo>
                  <a:lnTo>
                    <a:pt x="135" y="293"/>
                  </a:lnTo>
                  <a:lnTo>
                    <a:pt x="135" y="293"/>
                  </a:lnTo>
                  <a:lnTo>
                    <a:pt x="135" y="293"/>
                  </a:lnTo>
                  <a:lnTo>
                    <a:pt x="135" y="293"/>
                  </a:lnTo>
                  <a:lnTo>
                    <a:pt x="135" y="293"/>
                  </a:lnTo>
                  <a:lnTo>
                    <a:pt x="137" y="291"/>
                  </a:lnTo>
                  <a:lnTo>
                    <a:pt x="137" y="291"/>
                  </a:lnTo>
                  <a:lnTo>
                    <a:pt x="137" y="291"/>
                  </a:lnTo>
                  <a:lnTo>
                    <a:pt x="137" y="291"/>
                  </a:lnTo>
                  <a:lnTo>
                    <a:pt x="135" y="291"/>
                  </a:lnTo>
                  <a:lnTo>
                    <a:pt x="135" y="288"/>
                  </a:lnTo>
                  <a:lnTo>
                    <a:pt x="135" y="288"/>
                  </a:lnTo>
                  <a:lnTo>
                    <a:pt x="137" y="288"/>
                  </a:lnTo>
                  <a:lnTo>
                    <a:pt x="137" y="288"/>
                  </a:lnTo>
                  <a:lnTo>
                    <a:pt x="140" y="288"/>
                  </a:lnTo>
                  <a:lnTo>
                    <a:pt x="140" y="288"/>
                  </a:lnTo>
                  <a:lnTo>
                    <a:pt x="140" y="288"/>
                  </a:lnTo>
                  <a:lnTo>
                    <a:pt x="142" y="286"/>
                  </a:lnTo>
                  <a:lnTo>
                    <a:pt x="140" y="286"/>
                  </a:lnTo>
                  <a:lnTo>
                    <a:pt x="140" y="283"/>
                  </a:lnTo>
                  <a:lnTo>
                    <a:pt x="142" y="283"/>
                  </a:lnTo>
                  <a:lnTo>
                    <a:pt x="142" y="283"/>
                  </a:lnTo>
                  <a:lnTo>
                    <a:pt x="142" y="283"/>
                  </a:lnTo>
                  <a:lnTo>
                    <a:pt x="142" y="283"/>
                  </a:lnTo>
                  <a:lnTo>
                    <a:pt x="142" y="283"/>
                  </a:lnTo>
                  <a:lnTo>
                    <a:pt x="140" y="283"/>
                  </a:lnTo>
                  <a:lnTo>
                    <a:pt x="142" y="280"/>
                  </a:lnTo>
                  <a:lnTo>
                    <a:pt x="142" y="278"/>
                  </a:lnTo>
                  <a:lnTo>
                    <a:pt x="142" y="278"/>
                  </a:lnTo>
                  <a:lnTo>
                    <a:pt x="142" y="278"/>
                  </a:lnTo>
                  <a:lnTo>
                    <a:pt x="142" y="278"/>
                  </a:lnTo>
                  <a:lnTo>
                    <a:pt x="142" y="278"/>
                  </a:lnTo>
                  <a:lnTo>
                    <a:pt x="142" y="275"/>
                  </a:lnTo>
                  <a:lnTo>
                    <a:pt x="142" y="275"/>
                  </a:lnTo>
                  <a:lnTo>
                    <a:pt x="142" y="275"/>
                  </a:lnTo>
                  <a:lnTo>
                    <a:pt x="142" y="275"/>
                  </a:lnTo>
                  <a:lnTo>
                    <a:pt x="142" y="275"/>
                  </a:lnTo>
                  <a:lnTo>
                    <a:pt x="142" y="275"/>
                  </a:lnTo>
                  <a:lnTo>
                    <a:pt x="142" y="273"/>
                  </a:lnTo>
                  <a:lnTo>
                    <a:pt x="140" y="275"/>
                  </a:lnTo>
                  <a:lnTo>
                    <a:pt x="140" y="275"/>
                  </a:lnTo>
                  <a:lnTo>
                    <a:pt x="140" y="275"/>
                  </a:lnTo>
                  <a:lnTo>
                    <a:pt x="140" y="275"/>
                  </a:lnTo>
                  <a:lnTo>
                    <a:pt x="140" y="273"/>
                  </a:lnTo>
                  <a:lnTo>
                    <a:pt x="140" y="273"/>
                  </a:lnTo>
                  <a:lnTo>
                    <a:pt x="140" y="273"/>
                  </a:lnTo>
                  <a:lnTo>
                    <a:pt x="140" y="273"/>
                  </a:lnTo>
                  <a:lnTo>
                    <a:pt x="137" y="273"/>
                  </a:lnTo>
                  <a:lnTo>
                    <a:pt x="137" y="273"/>
                  </a:lnTo>
                  <a:lnTo>
                    <a:pt x="137" y="273"/>
                  </a:lnTo>
                  <a:lnTo>
                    <a:pt x="135" y="270"/>
                  </a:lnTo>
                  <a:lnTo>
                    <a:pt x="132" y="270"/>
                  </a:lnTo>
                  <a:lnTo>
                    <a:pt x="132" y="270"/>
                  </a:lnTo>
                  <a:lnTo>
                    <a:pt x="129" y="270"/>
                  </a:lnTo>
                  <a:lnTo>
                    <a:pt x="129" y="270"/>
                  </a:lnTo>
                  <a:lnTo>
                    <a:pt x="132" y="270"/>
                  </a:lnTo>
                  <a:lnTo>
                    <a:pt x="132" y="267"/>
                  </a:lnTo>
                  <a:lnTo>
                    <a:pt x="132" y="267"/>
                  </a:lnTo>
                  <a:lnTo>
                    <a:pt x="132" y="267"/>
                  </a:lnTo>
                  <a:lnTo>
                    <a:pt x="129" y="267"/>
                  </a:lnTo>
                  <a:lnTo>
                    <a:pt x="129" y="265"/>
                  </a:lnTo>
                  <a:lnTo>
                    <a:pt x="129" y="265"/>
                  </a:lnTo>
                  <a:lnTo>
                    <a:pt x="129" y="265"/>
                  </a:lnTo>
                  <a:lnTo>
                    <a:pt x="129" y="265"/>
                  </a:lnTo>
                  <a:lnTo>
                    <a:pt x="127" y="262"/>
                  </a:lnTo>
                  <a:lnTo>
                    <a:pt x="127" y="262"/>
                  </a:lnTo>
                  <a:lnTo>
                    <a:pt x="127" y="262"/>
                  </a:lnTo>
                  <a:lnTo>
                    <a:pt x="127" y="262"/>
                  </a:lnTo>
                  <a:lnTo>
                    <a:pt x="127" y="262"/>
                  </a:lnTo>
                  <a:lnTo>
                    <a:pt x="127" y="262"/>
                  </a:lnTo>
                  <a:lnTo>
                    <a:pt x="127" y="262"/>
                  </a:lnTo>
                  <a:lnTo>
                    <a:pt x="127" y="262"/>
                  </a:lnTo>
                  <a:lnTo>
                    <a:pt x="127" y="262"/>
                  </a:lnTo>
                  <a:lnTo>
                    <a:pt x="127" y="260"/>
                  </a:lnTo>
                  <a:lnTo>
                    <a:pt x="129" y="257"/>
                  </a:lnTo>
                  <a:lnTo>
                    <a:pt x="132" y="257"/>
                  </a:lnTo>
                  <a:lnTo>
                    <a:pt x="132" y="254"/>
                  </a:lnTo>
                  <a:lnTo>
                    <a:pt x="132" y="254"/>
                  </a:lnTo>
                  <a:lnTo>
                    <a:pt x="132" y="254"/>
                  </a:lnTo>
                  <a:lnTo>
                    <a:pt x="132" y="254"/>
                  </a:lnTo>
                  <a:lnTo>
                    <a:pt x="132" y="254"/>
                  </a:lnTo>
                  <a:lnTo>
                    <a:pt x="129" y="254"/>
                  </a:lnTo>
                  <a:lnTo>
                    <a:pt x="129" y="252"/>
                  </a:lnTo>
                  <a:lnTo>
                    <a:pt x="129" y="252"/>
                  </a:lnTo>
                  <a:lnTo>
                    <a:pt x="129" y="249"/>
                  </a:lnTo>
                  <a:lnTo>
                    <a:pt x="129" y="247"/>
                  </a:lnTo>
                  <a:lnTo>
                    <a:pt x="132" y="247"/>
                  </a:lnTo>
                  <a:lnTo>
                    <a:pt x="132" y="247"/>
                  </a:lnTo>
                  <a:lnTo>
                    <a:pt x="132" y="247"/>
                  </a:lnTo>
                  <a:lnTo>
                    <a:pt x="132" y="247"/>
                  </a:lnTo>
                  <a:lnTo>
                    <a:pt x="132" y="247"/>
                  </a:lnTo>
                  <a:lnTo>
                    <a:pt x="132" y="249"/>
                  </a:lnTo>
                  <a:lnTo>
                    <a:pt x="132" y="249"/>
                  </a:lnTo>
                  <a:lnTo>
                    <a:pt x="132" y="249"/>
                  </a:lnTo>
                  <a:lnTo>
                    <a:pt x="132" y="247"/>
                  </a:lnTo>
                  <a:lnTo>
                    <a:pt x="132" y="247"/>
                  </a:lnTo>
                  <a:lnTo>
                    <a:pt x="132" y="247"/>
                  </a:lnTo>
                  <a:lnTo>
                    <a:pt x="132" y="247"/>
                  </a:lnTo>
                  <a:lnTo>
                    <a:pt x="132" y="247"/>
                  </a:lnTo>
                  <a:lnTo>
                    <a:pt x="132" y="247"/>
                  </a:lnTo>
                  <a:lnTo>
                    <a:pt x="132" y="247"/>
                  </a:lnTo>
                  <a:lnTo>
                    <a:pt x="132" y="247"/>
                  </a:lnTo>
                  <a:lnTo>
                    <a:pt x="132" y="247"/>
                  </a:lnTo>
                  <a:lnTo>
                    <a:pt x="132" y="247"/>
                  </a:lnTo>
                  <a:lnTo>
                    <a:pt x="132" y="247"/>
                  </a:lnTo>
                  <a:lnTo>
                    <a:pt x="129" y="244"/>
                  </a:lnTo>
                  <a:lnTo>
                    <a:pt x="129" y="244"/>
                  </a:lnTo>
                  <a:lnTo>
                    <a:pt x="129" y="242"/>
                  </a:lnTo>
                  <a:lnTo>
                    <a:pt x="129" y="239"/>
                  </a:lnTo>
                  <a:lnTo>
                    <a:pt x="127" y="239"/>
                  </a:lnTo>
                  <a:lnTo>
                    <a:pt x="127" y="239"/>
                  </a:lnTo>
                  <a:lnTo>
                    <a:pt x="127" y="239"/>
                  </a:lnTo>
                  <a:lnTo>
                    <a:pt x="127" y="236"/>
                  </a:lnTo>
                  <a:lnTo>
                    <a:pt x="127" y="236"/>
                  </a:lnTo>
                  <a:lnTo>
                    <a:pt x="127" y="239"/>
                  </a:lnTo>
                  <a:lnTo>
                    <a:pt x="124" y="239"/>
                  </a:lnTo>
                  <a:lnTo>
                    <a:pt x="122" y="239"/>
                  </a:lnTo>
                  <a:lnTo>
                    <a:pt x="122" y="239"/>
                  </a:lnTo>
                  <a:lnTo>
                    <a:pt x="122" y="239"/>
                  </a:lnTo>
                  <a:lnTo>
                    <a:pt x="119" y="239"/>
                  </a:lnTo>
                  <a:lnTo>
                    <a:pt x="119" y="236"/>
                  </a:lnTo>
                  <a:lnTo>
                    <a:pt x="119" y="236"/>
                  </a:lnTo>
                  <a:lnTo>
                    <a:pt x="117" y="236"/>
                  </a:lnTo>
                  <a:lnTo>
                    <a:pt x="117" y="236"/>
                  </a:lnTo>
                  <a:lnTo>
                    <a:pt x="117" y="234"/>
                  </a:lnTo>
                  <a:lnTo>
                    <a:pt x="117" y="234"/>
                  </a:lnTo>
                  <a:lnTo>
                    <a:pt x="117" y="234"/>
                  </a:lnTo>
                  <a:lnTo>
                    <a:pt x="114" y="234"/>
                  </a:lnTo>
                  <a:lnTo>
                    <a:pt x="111" y="234"/>
                  </a:lnTo>
                  <a:lnTo>
                    <a:pt x="111" y="234"/>
                  </a:lnTo>
                  <a:lnTo>
                    <a:pt x="109" y="234"/>
                  </a:lnTo>
                  <a:lnTo>
                    <a:pt x="109" y="234"/>
                  </a:lnTo>
                  <a:lnTo>
                    <a:pt x="109" y="234"/>
                  </a:lnTo>
                  <a:lnTo>
                    <a:pt x="109" y="234"/>
                  </a:lnTo>
                  <a:lnTo>
                    <a:pt x="109" y="234"/>
                  </a:lnTo>
                  <a:lnTo>
                    <a:pt x="109" y="234"/>
                  </a:lnTo>
                  <a:lnTo>
                    <a:pt x="109" y="234"/>
                  </a:lnTo>
                  <a:lnTo>
                    <a:pt x="106" y="231"/>
                  </a:lnTo>
                  <a:lnTo>
                    <a:pt x="106" y="229"/>
                  </a:lnTo>
                  <a:lnTo>
                    <a:pt x="104" y="229"/>
                  </a:lnTo>
                  <a:lnTo>
                    <a:pt x="104" y="226"/>
                  </a:lnTo>
                  <a:lnTo>
                    <a:pt x="101" y="226"/>
                  </a:lnTo>
                  <a:lnTo>
                    <a:pt x="98" y="229"/>
                  </a:lnTo>
                  <a:lnTo>
                    <a:pt x="98" y="229"/>
                  </a:lnTo>
                  <a:lnTo>
                    <a:pt x="98" y="229"/>
                  </a:lnTo>
                  <a:lnTo>
                    <a:pt x="98" y="229"/>
                  </a:lnTo>
                  <a:lnTo>
                    <a:pt x="98" y="229"/>
                  </a:lnTo>
                  <a:lnTo>
                    <a:pt x="98" y="226"/>
                  </a:lnTo>
                  <a:lnTo>
                    <a:pt x="96" y="226"/>
                  </a:lnTo>
                  <a:lnTo>
                    <a:pt x="96" y="229"/>
                  </a:lnTo>
                  <a:lnTo>
                    <a:pt x="93" y="229"/>
                  </a:lnTo>
                  <a:lnTo>
                    <a:pt x="93" y="229"/>
                  </a:lnTo>
                  <a:lnTo>
                    <a:pt x="93" y="229"/>
                  </a:lnTo>
                  <a:lnTo>
                    <a:pt x="93" y="229"/>
                  </a:lnTo>
                  <a:lnTo>
                    <a:pt x="93" y="229"/>
                  </a:lnTo>
                  <a:lnTo>
                    <a:pt x="93" y="229"/>
                  </a:lnTo>
                  <a:lnTo>
                    <a:pt x="91" y="226"/>
                  </a:lnTo>
                  <a:lnTo>
                    <a:pt x="91" y="229"/>
                  </a:lnTo>
                  <a:lnTo>
                    <a:pt x="91" y="229"/>
                  </a:lnTo>
                  <a:lnTo>
                    <a:pt x="91" y="229"/>
                  </a:lnTo>
                  <a:lnTo>
                    <a:pt x="91" y="229"/>
                  </a:lnTo>
                  <a:lnTo>
                    <a:pt x="91" y="229"/>
                  </a:lnTo>
                  <a:lnTo>
                    <a:pt x="91" y="229"/>
                  </a:lnTo>
                  <a:lnTo>
                    <a:pt x="91" y="229"/>
                  </a:lnTo>
                  <a:lnTo>
                    <a:pt x="91" y="229"/>
                  </a:lnTo>
                  <a:lnTo>
                    <a:pt x="91" y="231"/>
                  </a:lnTo>
                  <a:lnTo>
                    <a:pt x="91" y="231"/>
                  </a:lnTo>
                  <a:lnTo>
                    <a:pt x="91" y="231"/>
                  </a:lnTo>
                  <a:lnTo>
                    <a:pt x="91" y="231"/>
                  </a:lnTo>
                  <a:lnTo>
                    <a:pt x="88" y="231"/>
                  </a:lnTo>
                  <a:lnTo>
                    <a:pt x="88" y="231"/>
                  </a:lnTo>
                  <a:lnTo>
                    <a:pt x="85" y="231"/>
                  </a:lnTo>
                  <a:lnTo>
                    <a:pt x="85" y="231"/>
                  </a:lnTo>
                  <a:lnTo>
                    <a:pt x="85" y="231"/>
                  </a:lnTo>
                  <a:lnTo>
                    <a:pt x="85" y="231"/>
                  </a:lnTo>
                  <a:lnTo>
                    <a:pt x="85" y="231"/>
                  </a:lnTo>
                  <a:lnTo>
                    <a:pt x="85" y="234"/>
                  </a:lnTo>
                  <a:lnTo>
                    <a:pt x="85" y="234"/>
                  </a:lnTo>
                  <a:lnTo>
                    <a:pt x="85" y="234"/>
                  </a:lnTo>
                  <a:lnTo>
                    <a:pt x="83" y="231"/>
                  </a:lnTo>
                  <a:lnTo>
                    <a:pt x="83" y="231"/>
                  </a:lnTo>
                  <a:lnTo>
                    <a:pt x="83" y="231"/>
                  </a:lnTo>
                  <a:lnTo>
                    <a:pt x="83" y="234"/>
                  </a:lnTo>
                  <a:lnTo>
                    <a:pt x="80" y="234"/>
                  </a:lnTo>
                  <a:lnTo>
                    <a:pt x="80" y="236"/>
                  </a:lnTo>
                  <a:lnTo>
                    <a:pt x="80" y="236"/>
                  </a:lnTo>
                  <a:lnTo>
                    <a:pt x="80" y="236"/>
                  </a:lnTo>
                  <a:lnTo>
                    <a:pt x="80" y="236"/>
                  </a:lnTo>
                  <a:lnTo>
                    <a:pt x="80" y="236"/>
                  </a:lnTo>
                  <a:lnTo>
                    <a:pt x="78" y="236"/>
                  </a:lnTo>
                  <a:lnTo>
                    <a:pt x="78" y="236"/>
                  </a:lnTo>
                  <a:lnTo>
                    <a:pt x="78" y="236"/>
                  </a:lnTo>
                  <a:lnTo>
                    <a:pt x="75" y="236"/>
                  </a:lnTo>
                  <a:lnTo>
                    <a:pt x="75" y="236"/>
                  </a:lnTo>
                  <a:lnTo>
                    <a:pt x="73" y="239"/>
                  </a:lnTo>
                  <a:lnTo>
                    <a:pt x="73" y="239"/>
                  </a:lnTo>
                  <a:lnTo>
                    <a:pt x="70" y="239"/>
                  </a:lnTo>
                  <a:lnTo>
                    <a:pt x="67" y="242"/>
                  </a:lnTo>
                  <a:lnTo>
                    <a:pt x="65" y="244"/>
                  </a:lnTo>
                  <a:lnTo>
                    <a:pt x="65" y="247"/>
                  </a:lnTo>
                  <a:lnTo>
                    <a:pt x="65" y="244"/>
                  </a:lnTo>
                  <a:lnTo>
                    <a:pt x="65" y="244"/>
                  </a:lnTo>
                  <a:lnTo>
                    <a:pt x="62" y="244"/>
                  </a:lnTo>
                  <a:lnTo>
                    <a:pt x="62" y="242"/>
                  </a:lnTo>
                  <a:lnTo>
                    <a:pt x="62" y="242"/>
                  </a:lnTo>
                  <a:lnTo>
                    <a:pt x="62" y="244"/>
                  </a:lnTo>
                  <a:lnTo>
                    <a:pt x="60" y="242"/>
                  </a:lnTo>
                  <a:lnTo>
                    <a:pt x="60" y="242"/>
                  </a:lnTo>
                  <a:lnTo>
                    <a:pt x="60" y="242"/>
                  </a:lnTo>
                  <a:lnTo>
                    <a:pt x="60" y="242"/>
                  </a:lnTo>
                  <a:lnTo>
                    <a:pt x="60" y="242"/>
                  </a:lnTo>
                  <a:lnTo>
                    <a:pt x="60" y="244"/>
                  </a:lnTo>
                  <a:lnTo>
                    <a:pt x="57" y="244"/>
                  </a:lnTo>
                  <a:lnTo>
                    <a:pt x="57" y="244"/>
                  </a:lnTo>
                  <a:lnTo>
                    <a:pt x="54" y="247"/>
                  </a:lnTo>
                  <a:lnTo>
                    <a:pt x="54" y="247"/>
                  </a:lnTo>
                  <a:lnTo>
                    <a:pt x="54" y="247"/>
                  </a:lnTo>
                  <a:lnTo>
                    <a:pt x="52" y="247"/>
                  </a:lnTo>
                  <a:lnTo>
                    <a:pt x="52" y="247"/>
                  </a:lnTo>
                  <a:lnTo>
                    <a:pt x="49" y="247"/>
                  </a:lnTo>
                  <a:lnTo>
                    <a:pt x="49" y="244"/>
                  </a:lnTo>
                  <a:lnTo>
                    <a:pt x="49" y="244"/>
                  </a:lnTo>
                  <a:lnTo>
                    <a:pt x="47" y="244"/>
                  </a:lnTo>
                  <a:lnTo>
                    <a:pt x="47" y="244"/>
                  </a:lnTo>
                  <a:lnTo>
                    <a:pt x="44" y="244"/>
                  </a:lnTo>
                  <a:lnTo>
                    <a:pt x="44" y="247"/>
                  </a:lnTo>
                  <a:lnTo>
                    <a:pt x="41" y="247"/>
                  </a:lnTo>
                  <a:lnTo>
                    <a:pt x="41" y="244"/>
                  </a:lnTo>
                  <a:lnTo>
                    <a:pt x="39" y="244"/>
                  </a:lnTo>
                  <a:lnTo>
                    <a:pt x="39" y="244"/>
                  </a:lnTo>
                  <a:lnTo>
                    <a:pt x="36" y="244"/>
                  </a:lnTo>
                  <a:lnTo>
                    <a:pt x="36" y="244"/>
                  </a:lnTo>
                  <a:lnTo>
                    <a:pt x="36" y="244"/>
                  </a:lnTo>
                  <a:lnTo>
                    <a:pt x="36" y="242"/>
                  </a:lnTo>
                  <a:lnTo>
                    <a:pt x="36" y="242"/>
                  </a:lnTo>
                  <a:lnTo>
                    <a:pt x="36" y="242"/>
                  </a:lnTo>
                  <a:lnTo>
                    <a:pt x="34" y="242"/>
                  </a:lnTo>
                  <a:lnTo>
                    <a:pt x="34" y="242"/>
                  </a:lnTo>
                  <a:lnTo>
                    <a:pt x="34" y="242"/>
                  </a:lnTo>
                  <a:lnTo>
                    <a:pt x="31" y="242"/>
                  </a:lnTo>
                  <a:lnTo>
                    <a:pt x="31" y="242"/>
                  </a:lnTo>
                  <a:lnTo>
                    <a:pt x="29" y="242"/>
                  </a:lnTo>
                  <a:lnTo>
                    <a:pt x="29" y="242"/>
                  </a:lnTo>
                  <a:lnTo>
                    <a:pt x="29" y="239"/>
                  </a:lnTo>
                  <a:lnTo>
                    <a:pt x="29" y="239"/>
                  </a:lnTo>
                  <a:lnTo>
                    <a:pt x="29" y="239"/>
                  </a:lnTo>
                  <a:lnTo>
                    <a:pt x="26" y="239"/>
                  </a:lnTo>
                  <a:lnTo>
                    <a:pt x="26" y="239"/>
                  </a:lnTo>
                  <a:lnTo>
                    <a:pt x="29" y="239"/>
                  </a:lnTo>
                  <a:lnTo>
                    <a:pt x="29" y="236"/>
                  </a:lnTo>
                  <a:lnTo>
                    <a:pt x="29" y="236"/>
                  </a:lnTo>
                  <a:lnTo>
                    <a:pt x="29" y="236"/>
                  </a:lnTo>
                  <a:lnTo>
                    <a:pt x="29" y="236"/>
                  </a:lnTo>
                  <a:lnTo>
                    <a:pt x="29" y="236"/>
                  </a:lnTo>
                  <a:lnTo>
                    <a:pt x="29" y="236"/>
                  </a:lnTo>
                  <a:lnTo>
                    <a:pt x="29" y="234"/>
                  </a:lnTo>
                  <a:lnTo>
                    <a:pt x="31" y="234"/>
                  </a:lnTo>
                  <a:lnTo>
                    <a:pt x="31" y="231"/>
                  </a:lnTo>
                  <a:lnTo>
                    <a:pt x="34" y="231"/>
                  </a:lnTo>
                  <a:lnTo>
                    <a:pt x="34" y="229"/>
                  </a:lnTo>
                  <a:lnTo>
                    <a:pt x="34" y="229"/>
                  </a:lnTo>
                  <a:lnTo>
                    <a:pt x="36" y="226"/>
                  </a:lnTo>
                  <a:lnTo>
                    <a:pt x="36" y="223"/>
                  </a:lnTo>
                  <a:lnTo>
                    <a:pt x="36" y="223"/>
                  </a:lnTo>
                  <a:lnTo>
                    <a:pt x="36" y="223"/>
                  </a:lnTo>
                  <a:lnTo>
                    <a:pt x="34" y="223"/>
                  </a:lnTo>
                  <a:lnTo>
                    <a:pt x="36" y="221"/>
                  </a:lnTo>
                  <a:lnTo>
                    <a:pt x="36" y="218"/>
                  </a:lnTo>
                  <a:lnTo>
                    <a:pt x="39" y="218"/>
                  </a:lnTo>
                  <a:lnTo>
                    <a:pt x="39" y="218"/>
                  </a:lnTo>
                  <a:lnTo>
                    <a:pt x="41" y="216"/>
                  </a:lnTo>
                  <a:lnTo>
                    <a:pt x="41" y="213"/>
                  </a:lnTo>
                  <a:lnTo>
                    <a:pt x="44" y="213"/>
                  </a:lnTo>
                  <a:lnTo>
                    <a:pt x="41" y="213"/>
                  </a:lnTo>
                  <a:lnTo>
                    <a:pt x="41" y="210"/>
                  </a:lnTo>
                  <a:lnTo>
                    <a:pt x="44" y="210"/>
                  </a:lnTo>
                  <a:lnTo>
                    <a:pt x="44" y="210"/>
                  </a:lnTo>
                  <a:lnTo>
                    <a:pt x="44" y="210"/>
                  </a:lnTo>
                  <a:lnTo>
                    <a:pt x="44" y="208"/>
                  </a:lnTo>
                  <a:lnTo>
                    <a:pt x="44" y="208"/>
                  </a:lnTo>
                  <a:lnTo>
                    <a:pt x="44" y="208"/>
                  </a:lnTo>
                  <a:lnTo>
                    <a:pt x="44" y="208"/>
                  </a:lnTo>
                  <a:lnTo>
                    <a:pt x="44" y="208"/>
                  </a:lnTo>
                  <a:lnTo>
                    <a:pt x="44" y="208"/>
                  </a:lnTo>
                  <a:lnTo>
                    <a:pt x="44" y="205"/>
                  </a:lnTo>
                  <a:lnTo>
                    <a:pt x="44" y="203"/>
                  </a:lnTo>
                  <a:lnTo>
                    <a:pt x="44" y="203"/>
                  </a:lnTo>
                  <a:lnTo>
                    <a:pt x="44" y="203"/>
                  </a:lnTo>
                  <a:lnTo>
                    <a:pt x="44" y="200"/>
                  </a:lnTo>
                  <a:lnTo>
                    <a:pt x="44" y="200"/>
                  </a:lnTo>
                  <a:lnTo>
                    <a:pt x="44" y="200"/>
                  </a:lnTo>
                  <a:lnTo>
                    <a:pt x="44" y="200"/>
                  </a:lnTo>
                  <a:lnTo>
                    <a:pt x="44" y="200"/>
                  </a:lnTo>
                  <a:lnTo>
                    <a:pt x="44" y="200"/>
                  </a:lnTo>
                  <a:lnTo>
                    <a:pt x="44" y="200"/>
                  </a:lnTo>
                  <a:lnTo>
                    <a:pt x="47" y="197"/>
                  </a:lnTo>
                  <a:lnTo>
                    <a:pt x="47" y="197"/>
                  </a:lnTo>
                  <a:lnTo>
                    <a:pt x="47" y="197"/>
                  </a:lnTo>
                  <a:lnTo>
                    <a:pt x="44" y="195"/>
                  </a:lnTo>
                  <a:lnTo>
                    <a:pt x="44" y="195"/>
                  </a:lnTo>
                  <a:lnTo>
                    <a:pt x="44" y="197"/>
                  </a:lnTo>
                  <a:lnTo>
                    <a:pt x="44" y="197"/>
                  </a:lnTo>
                  <a:lnTo>
                    <a:pt x="44" y="197"/>
                  </a:lnTo>
                  <a:lnTo>
                    <a:pt x="44" y="197"/>
                  </a:lnTo>
                  <a:lnTo>
                    <a:pt x="44" y="197"/>
                  </a:lnTo>
                  <a:lnTo>
                    <a:pt x="41" y="195"/>
                  </a:lnTo>
                  <a:lnTo>
                    <a:pt x="41" y="195"/>
                  </a:lnTo>
                  <a:lnTo>
                    <a:pt x="41" y="195"/>
                  </a:lnTo>
                  <a:lnTo>
                    <a:pt x="39" y="195"/>
                  </a:lnTo>
                  <a:lnTo>
                    <a:pt x="39" y="195"/>
                  </a:lnTo>
                  <a:lnTo>
                    <a:pt x="39" y="195"/>
                  </a:lnTo>
                  <a:lnTo>
                    <a:pt x="39" y="197"/>
                  </a:lnTo>
                  <a:lnTo>
                    <a:pt x="36" y="197"/>
                  </a:lnTo>
                  <a:lnTo>
                    <a:pt x="36" y="195"/>
                  </a:lnTo>
                  <a:lnTo>
                    <a:pt x="36" y="195"/>
                  </a:lnTo>
                  <a:lnTo>
                    <a:pt x="34" y="195"/>
                  </a:lnTo>
                  <a:lnTo>
                    <a:pt x="34" y="195"/>
                  </a:lnTo>
                  <a:lnTo>
                    <a:pt x="31" y="195"/>
                  </a:lnTo>
                  <a:lnTo>
                    <a:pt x="29" y="192"/>
                  </a:lnTo>
                  <a:lnTo>
                    <a:pt x="29" y="192"/>
                  </a:lnTo>
                  <a:lnTo>
                    <a:pt x="29" y="190"/>
                  </a:lnTo>
                  <a:lnTo>
                    <a:pt x="26" y="190"/>
                  </a:lnTo>
                  <a:lnTo>
                    <a:pt x="26" y="190"/>
                  </a:lnTo>
                  <a:lnTo>
                    <a:pt x="26" y="190"/>
                  </a:lnTo>
                  <a:lnTo>
                    <a:pt x="23" y="192"/>
                  </a:lnTo>
                  <a:lnTo>
                    <a:pt x="23" y="192"/>
                  </a:lnTo>
                  <a:lnTo>
                    <a:pt x="23" y="192"/>
                  </a:lnTo>
                  <a:lnTo>
                    <a:pt x="23" y="190"/>
                  </a:lnTo>
                  <a:lnTo>
                    <a:pt x="23" y="187"/>
                  </a:lnTo>
                  <a:lnTo>
                    <a:pt x="21" y="187"/>
                  </a:lnTo>
                  <a:lnTo>
                    <a:pt x="21" y="187"/>
                  </a:lnTo>
                  <a:lnTo>
                    <a:pt x="21" y="187"/>
                  </a:lnTo>
                  <a:lnTo>
                    <a:pt x="21" y="187"/>
                  </a:lnTo>
                  <a:lnTo>
                    <a:pt x="18" y="187"/>
                  </a:lnTo>
                  <a:lnTo>
                    <a:pt x="18" y="187"/>
                  </a:lnTo>
                  <a:lnTo>
                    <a:pt x="18" y="187"/>
                  </a:lnTo>
                  <a:lnTo>
                    <a:pt x="18" y="184"/>
                  </a:lnTo>
                  <a:lnTo>
                    <a:pt x="16" y="184"/>
                  </a:lnTo>
                  <a:lnTo>
                    <a:pt x="16" y="184"/>
                  </a:lnTo>
                  <a:lnTo>
                    <a:pt x="16" y="182"/>
                  </a:lnTo>
                  <a:lnTo>
                    <a:pt x="13" y="182"/>
                  </a:lnTo>
                  <a:lnTo>
                    <a:pt x="13" y="179"/>
                  </a:lnTo>
                  <a:lnTo>
                    <a:pt x="13" y="179"/>
                  </a:lnTo>
                  <a:lnTo>
                    <a:pt x="13" y="177"/>
                  </a:lnTo>
                  <a:lnTo>
                    <a:pt x="13" y="177"/>
                  </a:lnTo>
                  <a:lnTo>
                    <a:pt x="10" y="177"/>
                  </a:lnTo>
                  <a:lnTo>
                    <a:pt x="13" y="174"/>
                  </a:lnTo>
                  <a:lnTo>
                    <a:pt x="10" y="174"/>
                  </a:lnTo>
                  <a:lnTo>
                    <a:pt x="10" y="174"/>
                  </a:lnTo>
                  <a:lnTo>
                    <a:pt x="13" y="174"/>
                  </a:lnTo>
                  <a:lnTo>
                    <a:pt x="10" y="172"/>
                  </a:lnTo>
                  <a:lnTo>
                    <a:pt x="10" y="172"/>
                  </a:lnTo>
                  <a:lnTo>
                    <a:pt x="10" y="172"/>
                  </a:lnTo>
                  <a:lnTo>
                    <a:pt x="10" y="174"/>
                  </a:lnTo>
                  <a:lnTo>
                    <a:pt x="8" y="172"/>
                  </a:lnTo>
                  <a:lnTo>
                    <a:pt x="8" y="169"/>
                  </a:lnTo>
                  <a:lnTo>
                    <a:pt x="8" y="169"/>
                  </a:lnTo>
                  <a:lnTo>
                    <a:pt x="8" y="169"/>
                  </a:lnTo>
                  <a:lnTo>
                    <a:pt x="8" y="169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5" y="172"/>
                  </a:lnTo>
                  <a:lnTo>
                    <a:pt x="5" y="169"/>
                  </a:lnTo>
                  <a:lnTo>
                    <a:pt x="5" y="169"/>
                  </a:lnTo>
                  <a:lnTo>
                    <a:pt x="5" y="166"/>
                  </a:lnTo>
                  <a:lnTo>
                    <a:pt x="5" y="166"/>
                  </a:lnTo>
                  <a:lnTo>
                    <a:pt x="5" y="166"/>
                  </a:lnTo>
                  <a:lnTo>
                    <a:pt x="3" y="164"/>
                  </a:lnTo>
                  <a:lnTo>
                    <a:pt x="3" y="164"/>
                  </a:lnTo>
                  <a:lnTo>
                    <a:pt x="3" y="164"/>
                  </a:lnTo>
                  <a:lnTo>
                    <a:pt x="3" y="164"/>
                  </a:lnTo>
                  <a:lnTo>
                    <a:pt x="3" y="161"/>
                  </a:lnTo>
                  <a:lnTo>
                    <a:pt x="3" y="161"/>
                  </a:lnTo>
                  <a:lnTo>
                    <a:pt x="0" y="161"/>
                  </a:lnTo>
                  <a:lnTo>
                    <a:pt x="3" y="161"/>
                  </a:lnTo>
                  <a:lnTo>
                    <a:pt x="3" y="159"/>
                  </a:lnTo>
                  <a:lnTo>
                    <a:pt x="3" y="159"/>
                  </a:lnTo>
                  <a:lnTo>
                    <a:pt x="3" y="159"/>
                  </a:lnTo>
                  <a:lnTo>
                    <a:pt x="0" y="156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AE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82" name="Freeform 122"/>
            <p:cNvSpPr>
              <a:spLocks/>
            </p:cNvSpPr>
            <p:nvPr/>
          </p:nvSpPr>
          <p:spPr bwMode="auto">
            <a:xfrm>
              <a:off x="782" y="3061"/>
              <a:ext cx="267" cy="345"/>
            </a:xfrm>
            <a:custGeom>
              <a:avLst/>
              <a:gdLst>
                <a:gd name="T0" fmla="*/ 3 w 267"/>
                <a:gd name="T1" fmla="*/ 140 h 345"/>
                <a:gd name="T2" fmla="*/ 8 w 267"/>
                <a:gd name="T3" fmla="*/ 125 h 345"/>
                <a:gd name="T4" fmla="*/ 21 w 267"/>
                <a:gd name="T5" fmla="*/ 112 h 345"/>
                <a:gd name="T6" fmla="*/ 34 w 267"/>
                <a:gd name="T7" fmla="*/ 107 h 345"/>
                <a:gd name="T8" fmla="*/ 36 w 267"/>
                <a:gd name="T9" fmla="*/ 99 h 345"/>
                <a:gd name="T10" fmla="*/ 54 w 267"/>
                <a:gd name="T11" fmla="*/ 96 h 345"/>
                <a:gd name="T12" fmla="*/ 65 w 267"/>
                <a:gd name="T13" fmla="*/ 104 h 345"/>
                <a:gd name="T14" fmla="*/ 73 w 267"/>
                <a:gd name="T15" fmla="*/ 86 h 345"/>
                <a:gd name="T16" fmla="*/ 80 w 267"/>
                <a:gd name="T17" fmla="*/ 83 h 345"/>
                <a:gd name="T18" fmla="*/ 88 w 267"/>
                <a:gd name="T19" fmla="*/ 70 h 345"/>
                <a:gd name="T20" fmla="*/ 101 w 267"/>
                <a:gd name="T21" fmla="*/ 60 h 345"/>
                <a:gd name="T22" fmla="*/ 119 w 267"/>
                <a:gd name="T23" fmla="*/ 55 h 345"/>
                <a:gd name="T24" fmla="*/ 137 w 267"/>
                <a:gd name="T25" fmla="*/ 52 h 345"/>
                <a:gd name="T26" fmla="*/ 145 w 267"/>
                <a:gd name="T27" fmla="*/ 39 h 345"/>
                <a:gd name="T28" fmla="*/ 161 w 267"/>
                <a:gd name="T29" fmla="*/ 34 h 345"/>
                <a:gd name="T30" fmla="*/ 173 w 267"/>
                <a:gd name="T31" fmla="*/ 26 h 345"/>
                <a:gd name="T32" fmla="*/ 181 w 267"/>
                <a:gd name="T33" fmla="*/ 16 h 345"/>
                <a:gd name="T34" fmla="*/ 184 w 267"/>
                <a:gd name="T35" fmla="*/ 0 h 345"/>
                <a:gd name="T36" fmla="*/ 199 w 267"/>
                <a:gd name="T37" fmla="*/ 13 h 345"/>
                <a:gd name="T38" fmla="*/ 212 w 267"/>
                <a:gd name="T39" fmla="*/ 37 h 345"/>
                <a:gd name="T40" fmla="*/ 225 w 267"/>
                <a:gd name="T41" fmla="*/ 57 h 345"/>
                <a:gd name="T42" fmla="*/ 218 w 267"/>
                <a:gd name="T43" fmla="*/ 70 h 345"/>
                <a:gd name="T44" fmla="*/ 207 w 267"/>
                <a:gd name="T45" fmla="*/ 81 h 345"/>
                <a:gd name="T46" fmla="*/ 207 w 267"/>
                <a:gd name="T47" fmla="*/ 94 h 345"/>
                <a:gd name="T48" fmla="*/ 218 w 267"/>
                <a:gd name="T49" fmla="*/ 104 h 345"/>
                <a:gd name="T50" fmla="*/ 220 w 267"/>
                <a:gd name="T51" fmla="*/ 117 h 345"/>
                <a:gd name="T52" fmla="*/ 215 w 267"/>
                <a:gd name="T53" fmla="*/ 125 h 345"/>
                <a:gd name="T54" fmla="*/ 199 w 267"/>
                <a:gd name="T55" fmla="*/ 127 h 345"/>
                <a:gd name="T56" fmla="*/ 199 w 267"/>
                <a:gd name="T57" fmla="*/ 143 h 345"/>
                <a:gd name="T58" fmla="*/ 192 w 267"/>
                <a:gd name="T59" fmla="*/ 146 h 345"/>
                <a:gd name="T60" fmla="*/ 192 w 267"/>
                <a:gd name="T61" fmla="*/ 161 h 345"/>
                <a:gd name="T62" fmla="*/ 238 w 267"/>
                <a:gd name="T63" fmla="*/ 161 h 345"/>
                <a:gd name="T64" fmla="*/ 254 w 267"/>
                <a:gd name="T65" fmla="*/ 197 h 345"/>
                <a:gd name="T66" fmla="*/ 249 w 267"/>
                <a:gd name="T67" fmla="*/ 221 h 345"/>
                <a:gd name="T68" fmla="*/ 259 w 267"/>
                <a:gd name="T69" fmla="*/ 260 h 345"/>
                <a:gd name="T70" fmla="*/ 264 w 267"/>
                <a:gd name="T71" fmla="*/ 273 h 345"/>
                <a:gd name="T72" fmla="*/ 254 w 267"/>
                <a:gd name="T73" fmla="*/ 296 h 345"/>
                <a:gd name="T74" fmla="*/ 241 w 267"/>
                <a:gd name="T75" fmla="*/ 337 h 345"/>
                <a:gd name="T76" fmla="*/ 215 w 267"/>
                <a:gd name="T77" fmla="*/ 337 h 345"/>
                <a:gd name="T78" fmla="*/ 197 w 267"/>
                <a:gd name="T79" fmla="*/ 330 h 345"/>
                <a:gd name="T80" fmla="*/ 179 w 267"/>
                <a:gd name="T81" fmla="*/ 330 h 345"/>
                <a:gd name="T82" fmla="*/ 166 w 267"/>
                <a:gd name="T83" fmla="*/ 324 h 345"/>
                <a:gd name="T84" fmla="*/ 150 w 267"/>
                <a:gd name="T85" fmla="*/ 309 h 345"/>
                <a:gd name="T86" fmla="*/ 140 w 267"/>
                <a:gd name="T87" fmla="*/ 309 h 345"/>
                <a:gd name="T88" fmla="*/ 129 w 267"/>
                <a:gd name="T89" fmla="*/ 296 h 345"/>
                <a:gd name="T90" fmla="*/ 140 w 267"/>
                <a:gd name="T91" fmla="*/ 288 h 345"/>
                <a:gd name="T92" fmla="*/ 142 w 267"/>
                <a:gd name="T93" fmla="*/ 275 h 345"/>
                <a:gd name="T94" fmla="*/ 132 w 267"/>
                <a:gd name="T95" fmla="*/ 267 h 345"/>
                <a:gd name="T96" fmla="*/ 132 w 267"/>
                <a:gd name="T97" fmla="*/ 254 h 345"/>
                <a:gd name="T98" fmla="*/ 132 w 267"/>
                <a:gd name="T99" fmla="*/ 247 h 345"/>
                <a:gd name="T100" fmla="*/ 119 w 267"/>
                <a:gd name="T101" fmla="*/ 239 h 345"/>
                <a:gd name="T102" fmla="*/ 104 w 267"/>
                <a:gd name="T103" fmla="*/ 226 h 345"/>
                <a:gd name="T104" fmla="*/ 91 w 267"/>
                <a:gd name="T105" fmla="*/ 229 h 345"/>
                <a:gd name="T106" fmla="*/ 83 w 267"/>
                <a:gd name="T107" fmla="*/ 234 h 345"/>
                <a:gd name="T108" fmla="*/ 62 w 267"/>
                <a:gd name="T109" fmla="*/ 242 h 345"/>
                <a:gd name="T110" fmla="*/ 44 w 267"/>
                <a:gd name="T111" fmla="*/ 244 h 345"/>
                <a:gd name="T112" fmla="*/ 29 w 267"/>
                <a:gd name="T113" fmla="*/ 239 h 345"/>
                <a:gd name="T114" fmla="*/ 36 w 267"/>
                <a:gd name="T115" fmla="*/ 221 h 345"/>
                <a:gd name="T116" fmla="*/ 44 w 267"/>
                <a:gd name="T117" fmla="*/ 203 h 345"/>
                <a:gd name="T118" fmla="*/ 39 w 267"/>
                <a:gd name="T119" fmla="*/ 195 h 345"/>
                <a:gd name="T120" fmla="*/ 21 w 267"/>
                <a:gd name="T121" fmla="*/ 187 h 345"/>
                <a:gd name="T122" fmla="*/ 10 w 267"/>
                <a:gd name="T123" fmla="*/ 172 h 345"/>
                <a:gd name="T124" fmla="*/ 3 w 267"/>
                <a:gd name="T125" fmla="*/ 164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7" h="345">
                  <a:moveTo>
                    <a:pt x="0" y="153"/>
                  </a:moveTo>
                  <a:lnTo>
                    <a:pt x="0" y="153"/>
                  </a:lnTo>
                  <a:lnTo>
                    <a:pt x="0" y="153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3" y="146"/>
                  </a:lnTo>
                  <a:lnTo>
                    <a:pt x="3" y="146"/>
                  </a:lnTo>
                  <a:lnTo>
                    <a:pt x="3" y="143"/>
                  </a:lnTo>
                  <a:lnTo>
                    <a:pt x="3" y="140"/>
                  </a:lnTo>
                  <a:lnTo>
                    <a:pt x="3" y="140"/>
                  </a:lnTo>
                  <a:lnTo>
                    <a:pt x="3" y="140"/>
                  </a:lnTo>
                  <a:lnTo>
                    <a:pt x="5" y="140"/>
                  </a:lnTo>
                  <a:lnTo>
                    <a:pt x="3" y="138"/>
                  </a:lnTo>
                  <a:lnTo>
                    <a:pt x="3" y="138"/>
                  </a:lnTo>
                  <a:lnTo>
                    <a:pt x="3" y="135"/>
                  </a:lnTo>
                  <a:lnTo>
                    <a:pt x="3" y="135"/>
                  </a:lnTo>
                  <a:lnTo>
                    <a:pt x="3" y="135"/>
                  </a:lnTo>
                  <a:lnTo>
                    <a:pt x="3" y="135"/>
                  </a:lnTo>
                  <a:lnTo>
                    <a:pt x="3" y="133"/>
                  </a:lnTo>
                  <a:lnTo>
                    <a:pt x="3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8" y="133"/>
                  </a:lnTo>
                  <a:lnTo>
                    <a:pt x="8" y="133"/>
                  </a:lnTo>
                  <a:lnTo>
                    <a:pt x="8" y="133"/>
                  </a:lnTo>
                  <a:lnTo>
                    <a:pt x="8" y="133"/>
                  </a:lnTo>
                  <a:lnTo>
                    <a:pt x="8" y="133"/>
                  </a:lnTo>
                  <a:lnTo>
                    <a:pt x="8" y="127"/>
                  </a:lnTo>
                  <a:lnTo>
                    <a:pt x="8" y="127"/>
                  </a:lnTo>
                  <a:lnTo>
                    <a:pt x="8" y="125"/>
                  </a:lnTo>
                  <a:lnTo>
                    <a:pt x="5" y="125"/>
                  </a:lnTo>
                  <a:lnTo>
                    <a:pt x="5" y="125"/>
                  </a:lnTo>
                  <a:lnTo>
                    <a:pt x="5" y="125"/>
                  </a:lnTo>
                  <a:lnTo>
                    <a:pt x="5" y="122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10" y="120"/>
                  </a:lnTo>
                  <a:lnTo>
                    <a:pt x="10" y="120"/>
                  </a:lnTo>
                  <a:lnTo>
                    <a:pt x="13" y="120"/>
                  </a:lnTo>
                  <a:lnTo>
                    <a:pt x="13" y="120"/>
                  </a:lnTo>
                  <a:lnTo>
                    <a:pt x="13" y="117"/>
                  </a:lnTo>
                  <a:lnTo>
                    <a:pt x="18" y="117"/>
                  </a:lnTo>
                  <a:lnTo>
                    <a:pt x="18" y="117"/>
                  </a:lnTo>
                  <a:lnTo>
                    <a:pt x="18" y="117"/>
                  </a:lnTo>
                  <a:lnTo>
                    <a:pt x="18" y="114"/>
                  </a:lnTo>
                  <a:lnTo>
                    <a:pt x="18" y="114"/>
                  </a:lnTo>
                  <a:lnTo>
                    <a:pt x="18" y="112"/>
                  </a:lnTo>
                  <a:lnTo>
                    <a:pt x="18" y="112"/>
                  </a:lnTo>
                  <a:lnTo>
                    <a:pt x="21" y="112"/>
                  </a:lnTo>
                  <a:lnTo>
                    <a:pt x="21" y="112"/>
                  </a:lnTo>
                  <a:lnTo>
                    <a:pt x="21" y="109"/>
                  </a:lnTo>
                  <a:lnTo>
                    <a:pt x="21" y="109"/>
                  </a:lnTo>
                  <a:lnTo>
                    <a:pt x="21" y="109"/>
                  </a:lnTo>
                  <a:lnTo>
                    <a:pt x="21" y="107"/>
                  </a:lnTo>
                  <a:lnTo>
                    <a:pt x="23" y="107"/>
                  </a:lnTo>
                  <a:lnTo>
                    <a:pt x="23" y="107"/>
                  </a:lnTo>
                  <a:lnTo>
                    <a:pt x="23" y="107"/>
                  </a:lnTo>
                  <a:lnTo>
                    <a:pt x="26" y="107"/>
                  </a:lnTo>
                  <a:lnTo>
                    <a:pt x="26" y="107"/>
                  </a:lnTo>
                  <a:lnTo>
                    <a:pt x="26" y="107"/>
                  </a:lnTo>
                  <a:lnTo>
                    <a:pt x="26" y="109"/>
                  </a:lnTo>
                  <a:lnTo>
                    <a:pt x="26" y="109"/>
                  </a:lnTo>
                  <a:lnTo>
                    <a:pt x="26" y="109"/>
                  </a:lnTo>
                  <a:lnTo>
                    <a:pt x="29" y="112"/>
                  </a:lnTo>
                  <a:lnTo>
                    <a:pt x="29" y="109"/>
                  </a:lnTo>
                  <a:lnTo>
                    <a:pt x="29" y="109"/>
                  </a:lnTo>
                  <a:lnTo>
                    <a:pt x="31" y="107"/>
                  </a:lnTo>
                  <a:lnTo>
                    <a:pt x="31" y="107"/>
                  </a:lnTo>
                  <a:lnTo>
                    <a:pt x="34" y="107"/>
                  </a:lnTo>
                  <a:lnTo>
                    <a:pt x="34" y="107"/>
                  </a:lnTo>
                  <a:lnTo>
                    <a:pt x="34" y="107"/>
                  </a:lnTo>
                  <a:lnTo>
                    <a:pt x="34" y="107"/>
                  </a:lnTo>
                  <a:lnTo>
                    <a:pt x="34" y="107"/>
                  </a:lnTo>
                  <a:lnTo>
                    <a:pt x="34" y="104"/>
                  </a:lnTo>
                  <a:lnTo>
                    <a:pt x="31" y="104"/>
                  </a:lnTo>
                  <a:lnTo>
                    <a:pt x="31" y="102"/>
                  </a:lnTo>
                  <a:lnTo>
                    <a:pt x="31" y="102"/>
                  </a:lnTo>
                  <a:lnTo>
                    <a:pt x="31" y="102"/>
                  </a:lnTo>
                  <a:lnTo>
                    <a:pt x="31" y="102"/>
                  </a:lnTo>
                  <a:lnTo>
                    <a:pt x="31" y="99"/>
                  </a:lnTo>
                  <a:lnTo>
                    <a:pt x="31" y="96"/>
                  </a:lnTo>
                  <a:lnTo>
                    <a:pt x="31" y="96"/>
                  </a:lnTo>
                  <a:lnTo>
                    <a:pt x="31" y="96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6" y="99"/>
                  </a:lnTo>
                  <a:lnTo>
                    <a:pt x="36" y="99"/>
                  </a:lnTo>
                  <a:lnTo>
                    <a:pt x="36" y="99"/>
                  </a:lnTo>
                  <a:lnTo>
                    <a:pt x="39" y="102"/>
                  </a:lnTo>
                  <a:lnTo>
                    <a:pt x="39" y="104"/>
                  </a:lnTo>
                  <a:lnTo>
                    <a:pt x="36" y="104"/>
                  </a:lnTo>
                  <a:lnTo>
                    <a:pt x="39" y="104"/>
                  </a:lnTo>
                  <a:lnTo>
                    <a:pt x="39" y="104"/>
                  </a:lnTo>
                  <a:lnTo>
                    <a:pt x="41" y="104"/>
                  </a:lnTo>
                  <a:lnTo>
                    <a:pt x="44" y="102"/>
                  </a:lnTo>
                  <a:lnTo>
                    <a:pt x="44" y="102"/>
                  </a:lnTo>
                  <a:lnTo>
                    <a:pt x="44" y="102"/>
                  </a:lnTo>
                  <a:lnTo>
                    <a:pt x="44" y="99"/>
                  </a:lnTo>
                  <a:lnTo>
                    <a:pt x="47" y="99"/>
                  </a:lnTo>
                  <a:lnTo>
                    <a:pt x="47" y="99"/>
                  </a:lnTo>
                  <a:lnTo>
                    <a:pt x="47" y="99"/>
                  </a:lnTo>
                  <a:lnTo>
                    <a:pt x="49" y="99"/>
                  </a:lnTo>
                  <a:lnTo>
                    <a:pt x="49" y="99"/>
                  </a:lnTo>
                  <a:lnTo>
                    <a:pt x="52" y="99"/>
                  </a:lnTo>
                  <a:lnTo>
                    <a:pt x="52" y="99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54" y="96"/>
                  </a:lnTo>
                  <a:lnTo>
                    <a:pt x="54" y="96"/>
                  </a:lnTo>
                  <a:lnTo>
                    <a:pt x="54" y="96"/>
                  </a:lnTo>
                  <a:lnTo>
                    <a:pt x="54" y="96"/>
                  </a:lnTo>
                  <a:lnTo>
                    <a:pt x="54" y="99"/>
                  </a:lnTo>
                  <a:lnTo>
                    <a:pt x="54" y="99"/>
                  </a:lnTo>
                  <a:lnTo>
                    <a:pt x="57" y="99"/>
                  </a:lnTo>
                  <a:lnTo>
                    <a:pt x="57" y="99"/>
                  </a:lnTo>
                  <a:lnTo>
                    <a:pt x="57" y="99"/>
                  </a:lnTo>
                  <a:lnTo>
                    <a:pt x="57" y="99"/>
                  </a:lnTo>
                  <a:lnTo>
                    <a:pt x="57" y="102"/>
                  </a:lnTo>
                  <a:lnTo>
                    <a:pt x="57" y="102"/>
                  </a:lnTo>
                  <a:lnTo>
                    <a:pt x="57" y="102"/>
                  </a:lnTo>
                  <a:lnTo>
                    <a:pt x="57" y="104"/>
                  </a:lnTo>
                  <a:lnTo>
                    <a:pt x="60" y="102"/>
                  </a:lnTo>
                  <a:lnTo>
                    <a:pt x="60" y="102"/>
                  </a:lnTo>
                  <a:lnTo>
                    <a:pt x="60" y="99"/>
                  </a:lnTo>
                  <a:lnTo>
                    <a:pt x="62" y="99"/>
                  </a:lnTo>
                  <a:lnTo>
                    <a:pt x="62" y="99"/>
                  </a:lnTo>
                  <a:lnTo>
                    <a:pt x="62" y="102"/>
                  </a:lnTo>
                  <a:lnTo>
                    <a:pt x="62" y="102"/>
                  </a:lnTo>
                  <a:lnTo>
                    <a:pt x="65" y="102"/>
                  </a:lnTo>
                  <a:lnTo>
                    <a:pt x="65" y="104"/>
                  </a:lnTo>
                  <a:lnTo>
                    <a:pt x="65" y="104"/>
                  </a:lnTo>
                  <a:lnTo>
                    <a:pt x="67" y="104"/>
                  </a:lnTo>
                  <a:lnTo>
                    <a:pt x="70" y="102"/>
                  </a:lnTo>
                  <a:lnTo>
                    <a:pt x="70" y="102"/>
                  </a:lnTo>
                  <a:lnTo>
                    <a:pt x="73" y="102"/>
                  </a:lnTo>
                  <a:lnTo>
                    <a:pt x="73" y="102"/>
                  </a:lnTo>
                  <a:lnTo>
                    <a:pt x="75" y="102"/>
                  </a:lnTo>
                  <a:lnTo>
                    <a:pt x="75" y="99"/>
                  </a:lnTo>
                  <a:lnTo>
                    <a:pt x="75" y="99"/>
                  </a:lnTo>
                  <a:lnTo>
                    <a:pt x="75" y="99"/>
                  </a:lnTo>
                  <a:lnTo>
                    <a:pt x="73" y="96"/>
                  </a:lnTo>
                  <a:lnTo>
                    <a:pt x="73" y="94"/>
                  </a:lnTo>
                  <a:lnTo>
                    <a:pt x="75" y="91"/>
                  </a:lnTo>
                  <a:lnTo>
                    <a:pt x="75" y="91"/>
                  </a:lnTo>
                  <a:lnTo>
                    <a:pt x="73" y="91"/>
                  </a:lnTo>
                  <a:lnTo>
                    <a:pt x="73" y="89"/>
                  </a:lnTo>
                  <a:lnTo>
                    <a:pt x="70" y="89"/>
                  </a:lnTo>
                  <a:lnTo>
                    <a:pt x="70" y="89"/>
                  </a:lnTo>
                  <a:lnTo>
                    <a:pt x="70" y="86"/>
                  </a:lnTo>
                  <a:lnTo>
                    <a:pt x="70" y="86"/>
                  </a:lnTo>
                  <a:lnTo>
                    <a:pt x="73" y="86"/>
                  </a:lnTo>
                  <a:lnTo>
                    <a:pt x="73" y="83"/>
                  </a:lnTo>
                  <a:lnTo>
                    <a:pt x="73" y="83"/>
                  </a:lnTo>
                  <a:lnTo>
                    <a:pt x="73" y="83"/>
                  </a:lnTo>
                  <a:lnTo>
                    <a:pt x="73" y="83"/>
                  </a:lnTo>
                  <a:lnTo>
                    <a:pt x="70" y="83"/>
                  </a:lnTo>
                  <a:lnTo>
                    <a:pt x="70" y="81"/>
                  </a:lnTo>
                  <a:lnTo>
                    <a:pt x="70" y="83"/>
                  </a:lnTo>
                  <a:lnTo>
                    <a:pt x="70" y="83"/>
                  </a:lnTo>
                  <a:lnTo>
                    <a:pt x="70" y="83"/>
                  </a:lnTo>
                  <a:lnTo>
                    <a:pt x="70" y="81"/>
                  </a:lnTo>
                  <a:lnTo>
                    <a:pt x="70" y="81"/>
                  </a:lnTo>
                  <a:lnTo>
                    <a:pt x="73" y="81"/>
                  </a:lnTo>
                  <a:lnTo>
                    <a:pt x="75" y="78"/>
                  </a:lnTo>
                  <a:lnTo>
                    <a:pt x="75" y="78"/>
                  </a:lnTo>
                  <a:lnTo>
                    <a:pt x="75" y="78"/>
                  </a:lnTo>
                  <a:lnTo>
                    <a:pt x="78" y="81"/>
                  </a:lnTo>
                  <a:lnTo>
                    <a:pt x="78" y="81"/>
                  </a:lnTo>
                  <a:lnTo>
                    <a:pt x="78" y="83"/>
                  </a:lnTo>
                  <a:lnTo>
                    <a:pt x="80" y="83"/>
                  </a:lnTo>
                  <a:lnTo>
                    <a:pt x="80" y="83"/>
                  </a:lnTo>
                  <a:lnTo>
                    <a:pt x="80" y="83"/>
                  </a:lnTo>
                  <a:lnTo>
                    <a:pt x="83" y="83"/>
                  </a:lnTo>
                  <a:lnTo>
                    <a:pt x="83" y="83"/>
                  </a:lnTo>
                  <a:lnTo>
                    <a:pt x="83" y="83"/>
                  </a:lnTo>
                  <a:lnTo>
                    <a:pt x="85" y="83"/>
                  </a:lnTo>
                  <a:lnTo>
                    <a:pt x="88" y="83"/>
                  </a:lnTo>
                  <a:lnTo>
                    <a:pt x="88" y="81"/>
                  </a:lnTo>
                  <a:lnTo>
                    <a:pt x="88" y="78"/>
                  </a:lnTo>
                  <a:lnTo>
                    <a:pt x="88" y="78"/>
                  </a:lnTo>
                  <a:lnTo>
                    <a:pt x="88" y="76"/>
                  </a:lnTo>
                  <a:lnTo>
                    <a:pt x="88" y="76"/>
                  </a:lnTo>
                  <a:lnTo>
                    <a:pt x="85" y="76"/>
                  </a:lnTo>
                  <a:lnTo>
                    <a:pt x="85" y="76"/>
                  </a:lnTo>
                  <a:lnTo>
                    <a:pt x="85" y="76"/>
                  </a:lnTo>
                  <a:lnTo>
                    <a:pt x="85" y="76"/>
                  </a:lnTo>
                  <a:lnTo>
                    <a:pt x="85" y="76"/>
                  </a:lnTo>
                  <a:lnTo>
                    <a:pt x="85" y="73"/>
                  </a:lnTo>
                  <a:lnTo>
                    <a:pt x="88" y="73"/>
                  </a:lnTo>
                  <a:lnTo>
                    <a:pt x="85" y="73"/>
                  </a:lnTo>
                  <a:lnTo>
                    <a:pt x="85" y="73"/>
                  </a:lnTo>
                  <a:lnTo>
                    <a:pt x="85" y="70"/>
                  </a:lnTo>
                  <a:lnTo>
                    <a:pt x="88" y="70"/>
                  </a:lnTo>
                  <a:lnTo>
                    <a:pt x="88" y="70"/>
                  </a:lnTo>
                  <a:lnTo>
                    <a:pt x="88" y="70"/>
                  </a:lnTo>
                  <a:lnTo>
                    <a:pt x="91" y="70"/>
                  </a:lnTo>
                  <a:lnTo>
                    <a:pt x="91" y="70"/>
                  </a:lnTo>
                  <a:lnTo>
                    <a:pt x="91" y="70"/>
                  </a:lnTo>
                  <a:lnTo>
                    <a:pt x="91" y="68"/>
                  </a:lnTo>
                  <a:lnTo>
                    <a:pt x="91" y="68"/>
                  </a:lnTo>
                  <a:lnTo>
                    <a:pt x="91" y="68"/>
                  </a:lnTo>
                  <a:lnTo>
                    <a:pt x="91" y="65"/>
                  </a:lnTo>
                  <a:lnTo>
                    <a:pt x="91" y="65"/>
                  </a:lnTo>
                  <a:lnTo>
                    <a:pt x="93" y="65"/>
                  </a:lnTo>
                  <a:lnTo>
                    <a:pt x="93" y="65"/>
                  </a:lnTo>
                  <a:lnTo>
                    <a:pt x="93" y="65"/>
                  </a:lnTo>
                  <a:lnTo>
                    <a:pt x="96" y="68"/>
                  </a:lnTo>
                  <a:lnTo>
                    <a:pt x="96" y="68"/>
                  </a:lnTo>
                  <a:lnTo>
                    <a:pt x="96" y="65"/>
                  </a:lnTo>
                  <a:lnTo>
                    <a:pt x="98" y="65"/>
                  </a:lnTo>
                  <a:lnTo>
                    <a:pt x="98" y="65"/>
                  </a:lnTo>
                  <a:lnTo>
                    <a:pt x="101" y="63"/>
                  </a:lnTo>
                  <a:lnTo>
                    <a:pt x="101" y="63"/>
                  </a:lnTo>
                  <a:lnTo>
                    <a:pt x="101" y="60"/>
                  </a:lnTo>
                  <a:lnTo>
                    <a:pt x="104" y="60"/>
                  </a:lnTo>
                  <a:lnTo>
                    <a:pt x="104" y="57"/>
                  </a:lnTo>
                  <a:lnTo>
                    <a:pt x="104" y="57"/>
                  </a:lnTo>
                  <a:lnTo>
                    <a:pt x="106" y="60"/>
                  </a:lnTo>
                  <a:lnTo>
                    <a:pt x="106" y="60"/>
                  </a:lnTo>
                  <a:lnTo>
                    <a:pt x="109" y="60"/>
                  </a:lnTo>
                  <a:lnTo>
                    <a:pt x="109" y="60"/>
                  </a:lnTo>
                  <a:lnTo>
                    <a:pt x="109" y="60"/>
                  </a:lnTo>
                  <a:lnTo>
                    <a:pt x="109" y="60"/>
                  </a:lnTo>
                  <a:lnTo>
                    <a:pt x="111" y="57"/>
                  </a:lnTo>
                  <a:lnTo>
                    <a:pt x="111" y="57"/>
                  </a:lnTo>
                  <a:lnTo>
                    <a:pt x="111" y="57"/>
                  </a:lnTo>
                  <a:lnTo>
                    <a:pt x="111" y="57"/>
                  </a:lnTo>
                  <a:lnTo>
                    <a:pt x="114" y="60"/>
                  </a:lnTo>
                  <a:lnTo>
                    <a:pt x="114" y="60"/>
                  </a:lnTo>
                  <a:lnTo>
                    <a:pt x="114" y="57"/>
                  </a:lnTo>
                  <a:lnTo>
                    <a:pt x="114" y="57"/>
                  </a:lnTo>
                  <a:lnTo>
                    <a:pt x="117" y="57"/>
                  </a:lnTo>
                  <a:lnTo>
                    <a:pt x="117" y="57"/>
                  </a:lnTo>
                  <a:lnTo>
                    <a:pt x="119" y="55"/>
                  </a:lnTo>
                  <a:lnTo>
                    <a:pt x="119" y="55"/>
                  </a:lnTo>
                  <a:lnTo>
                    <a:pt x="119" y="55"/>
                  </a:lnTo>
                  <a:lnTo>
                    <a:pt x="119" y="52"/>
                  </a:lnTo>
                  <a:lnTo>
                    <a:pt x="119" y="52"/>
                  </a:lnTo>
                  <a:lnTo>
                    <a:pt x="119" y="52"/>
                  </a:lnTo>
                  <a:lnTo>
                    <a:pt x="119" y="52"/>
                  </a:lnTo>
                  <a:lnTo>
                    <a:pt x="122" y="50"/>
                  </a:lnTo>
                  <a:lnTo>
                    <a:pt x="122" y="50"/>
                  </a:lnTo>
                  <a:lnTo>
                    <a:pt x="122" y="52"/>
                  </a:lnTo>
                  <a:lnTo>
                    <a:pt x="122" y="52"/>
                  </a:lnTo>
                  <a:lnTo>
                    <a:pt x="122" y="55"/>
                  </a:lnTo>
                  <a:lnTo>
                    <a:pt x="122" y="55"/>
                  </a:lnTo>
                  <a:lnTo>
                    <a:pt x="124" y="55"/>
                  </a:lnTo>
                  <a:lnTo>
                    <a:pt x="127" y="55"/>
                  </a:lnTo>
                  <a:lnTo>
                    <a:pt x="127" y="55"/>
                  </a:lnTo>
                  <a:lnTo>
                    <a:pt x="129" y="55"/>
                  </a:lnTo>
                  <a:lnTo>
                    <a:pt x="129" y="55"/>
                  </a:lnTo>
                  <a:lnTo>
                    <a:pt x="132" y="52"/>
                  </a:lnTo>
                  <a:lnTo>
                    <a:pt x="135" y="52"/>
                  </a:lnTo>
                  <a:lnTo>
                    <a:pt x="135" y="52"/>
                  </a:lnTo>
                  <a:lnTo>
                    <a:pt x="137" y="52"/>
                  </a:lnTo>
                  <a:lnTo>
                    <a:pt x="137" y="52"/>
                  </a:lnTo>
                  <a:lnTo>
                    <a:pt x="137" y="50"/>
                  </a:lnTo>
                  <a:lnTo>
                    <a:pt x="137" y="50"/>
                  </a:lnTo>
                  <a:lnTo>
                    <a:pt x="137" y="50"/>
                  </a:lnTo>
                  <a:lnTo>
                    <a:pt x="137" y="47"/>
                  </a:lnTo>
                  <a:lnTo>
                    <a:pt x="140" y="47"/>
                  </a:lnTo>
                  <a:lnTo>
                    <a:pt x="140" y="47"/>
                  </a:lnTo>
                  <a:lnTo>
                    <a:pt x="140" y="44"/>
                  </a:lnTo>
                  <a:lnTo>
                    <a:pt x="140" y="44"/>
                  </a:lnTo>
                  <a:lnTo>
                    <a:pt x="140" y="44"/>
                  </a:lnTo>
                  <a:lnTo>
                    <a:pt x="140" y="44"/>
                  </a:lnTo>
                  <a:lnTo>
                    <a:pt x="140" y="44"/>
                  </a:lnTo>
                  <a:lnTo>
                    <a:pt x="140" y="44"/>
                  </a:lnTo>
                  <a:lnTo>
                    <a:pt x="140" y="42"/>
                  </a:lnTo>
                  <a:lnTo>
                    <a:pt x="137" y="42"/>
                  </a:lnTo>
                  <a:lnTo>
                    <a:pt x="137" y="42"/>
                  </a:lnTo>
                  <a:lnTo>
                    <a:pt x="140" y="42"/>
                  </a:lnTo>
                  <a:lnTo>
                    <a:pt x="140" y="39"/>
                  </a:lnTo>
                  <a:lnTo>
                    <a:pt x="140" y="39"/>
                  </a:lnTo>
                  <a:lnTo>
                    <a:pt x="142" y="39"/>
                  </a:lnTo>
                  <a:lnTo>
                    <a:pt x="142" y="39"/>
                  </a:lnTo>
                  <a:lnTo>
                    <a:pt x="145" y="39"/>
                  </a:lnTo>
                  <a:lnTo>
                    <a:pt x="145" y="39"/>
                  </a:lnTo>
                  <a:lnTo>
                    <a:pt x="148" y="39"/>
                  </a:lnTo>
                  <a:lnTo>
                    <a:pt x="148" y="39"/>
                  </a:lnTo>
                  <a:lnTo>
                    <a:pt x="148" y="39"/>
                  </a:lnTo>
                  <a:lnTo>
                    <a:pt x="150" y="39"/>
                  </a:lnTo>
                  <a:lnTo>
                    <a:pt x="150" y="39"/>
                  </a:lnTo>
                  <a:lnTo>
                    <a:pt x="150" y="39"/>
                  </a:lnTo>
                  <a:lnTo>
                    <a:pt x="153" y="39"/>
                  </a:lnTo>
                  <a:lnTo>
                    <a:pt x="153" y="37"/>
                  </a:lnTo>
                  <a:lnTo>
                    <a:pt x="155" y="37"/>
                  </a:lnTo>
                  <a:lnTo>
                    <a:pt x="155" y="37"/>
                  </a:lnTo>
                  <a:lnTo>
                    <a:pt x="155" y="37"/>
                  </a:lnTo>
                  <a:lnTo>
                    <a:pt x="155" y="37"/>
                  </a:lnTo>
                  <a:lnTo>
                    <a:pt x="155" y="37"/>
                  </a:lnTo>
                  <a:lnTo>
                    <a:pt x="155" y="37"/>
                  </a:lnTo>
                  <a:lnTo>
                    <a:pt x="155" y="34"/>
                  </a:lnTo>
                  <a:lnTo>
                    <a:pt x="158" y="34"/>
                  </a:lnTo>
                  <a:lnTo>
                    <a:pt x="158" y="34"/>
                  </a:lnTo>
                  <a:lnTo>
                    <a:pt x="161" y="34"/>
                  </a:lnTo>
                  <a:lnTo>
                    <a:pt x="161" y="34"/>
                  </a:lnTo>
                  <a:lnTo>
                    <a:pt x="161" y="34"/>
                  </a:lnTo>
                  <a:lnTo>
                    <a:pt x="163" y="34"/>
                  </a:lnTo>
                  <a:lnTo>
                    <a:pt x="163" y="34"/>
                  </a:lnTo>
                  <a:lnTo>
                    <a:pt x="163" y="34"/>
                  </a:lnTo>
                  <a:lnTo>
                    <a:pt x="163" y="34"/>
                  </a:lnTo>
                  <a:lnTo>
                    <a:pt x="163" y="32"/>
                  </a:lnTo>
                  <a:lnTo>
                    <a:pt x="166" y="32"/>
                  </a:lnTo>
                  <a:lnTo>
                    <a:pt x="166" y="32"/>
                  </a:lnTo>
                  <a:lnTo>
                    <a:pt x="166" y="29"/>
                  </a:lnTo>
                  <a:lnTo>
                    <a:pt x="168" y="29"/>
                  </a:lnTo>
                  <a:lnTo>
                    <a:pt x="171" y="29"/>
                  </a:lnTo>
                  <a:lnTo>
                    <a:pt x="171" y="29"/>
                  </a:lnTo>
                  <a:lnTo>
                    <a:pt x="171" y="29"/>
                  </a:lnTo>
                  <a:lnTo>
                    <a:pt x="171" y="29"/>
                  </a:lnTo>
                  <a:lnTo>
                    <a:pt x="171" y="26"/>
                  </a:lnTo>
                  <a:lnTo>
                    <a:pt x="171" y="26"/>
                  </a:lnTo>
                  <a:lnTo>
                    <a:pt x="173" y="26"/>
                  </a:lnTo>
                  <a:lnTo>
                    <a:pt x="173" y="26"/>
                  </a:lnTo>
                  <a:lnTo>
                    <a:pt x="173" y="29"/>
                  </a:lnTo>
                  <a:lnTo>
                    <a:pt x="173" y="29"/>
                  </a:lnTo>
                  <a:lnTo>
                    <a:pt x="173" y="26"/>
                  </a:lnTo>
                  <a:lnTo>
                    <a:pt x="173" y="26"/>
                  </a:lnTo>
                  <a:lnTo>
                    <a:pt x="173" y="26"/>
                  </a:lnTo>
                  <a:lnTo>
                    <a:pt x="173" y="26"/>
                  </a:lnTo>
                  <a:lnTo>
                    <a:pt x="173" y="24"/>
                  </a:lnTo>
                  <a:lnTo>
                    <a:pt x="173" y="24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171" y="21"/>
                  </a:lnTo>
                  <a:lnTo>
                    <a:pt x="171" y="21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176" y="19"/>
                  </a:lnTo>
                  <a:lnTo>
                    <a:pt x="176" y="19"/>
                  </a:lnTo>
                  <a:lnTo>
                    <a:pt x="179" y="16"/>
                  </a:lnTo>
                  <a:lnTo>
                    <a:pt x="179" y="16"/>
                  </a:lnTo>
                  <a:lnTo>
                    <a:pt x="179" y="16"/>
                  </a:lnTo>
                  <a:lnTo>
                    <a:pt x="179" y="16"/>
                  </a:lnTo>
                  <a:lnTo>
                    <a:pt x="181" y="16"/>
                  </a:lnTo>
                  <a:lnTo>
                    <a:pt x="181" y="16"/>
                  </a:lnTo>
                  <a:lnTo>
                    <a:pt x="184" y="16"/>
                  </a:lnTo>
                  <a:lnTo>
                    <a:pt x="181" y="16"/>
                  </a:lnTo>
                  <a:lnTo>
                    <a:pt x="181" y="16"/>
                  </a:lnTo>
                  <a:lnTo>
                    <a:pt x="181" y="16"/>
                  </a:lnTo>
                  <a:lnTo>
                    <a:pt x="181" y="16"/>
                  </a:lnTo>
                  <a:lnTo>
                    <a:pt x="181" y="16"/>
                  </a:lnTo>
                  <a:lnTo>
                    <a:pt x="181" y="16"/>
                  </a:lnTo>
                  <a:lnTo>
                    <a:pt x="181" y="13"/>
                  </a:lnTo>
                  <a:lnTo>
                    <a:pt x="184" y="13"/>
                  </a:lnTo>
                  <a:lnTo>
                    <a:pt x="181" y="13"/>
                  </a:lnTo>
                  <a:lnTo>
                    <a:pt x="181" y="13"/>
                  </a:lnTo>
                  <a:lnTo>
                    <a:pt x="181" y="13"/>
                  </a:lnTo>
                  <a:lnTo>
                    <a:pt x="181" y="13"/>
                  </a:lnTo>
                  <a:lnTo>
                    <a:pt x="181" y="11"/>
                  </a:lnTo>
                  <a:lnTo>
                    <a:pt x="181" y="11"/>
                  </a:lnTo>
                  <a:lnTo>
                    <a:pt x="181" y="8"/>
                  </a:lnTo>
                  <a:lnTo>
                    <a:pt x="181" y="8"/>
                  </a:lnTo>
                  <a:lnTo>
                    <a:pt x="181" y="6"/>
                  </a:lnTo>
                  <a:lnTo>
                    <a:pt x="181" y="6"/>
                  </a:lnTo>
                  <a:lnTo>
                    <a:pt x="181" y="6"/>
                  </a:lnTo>
                  <a:lnTo>
                    <a:pt x="179" y="3"/>
                  </a:lnTo>
                  <a:lnTo>
                    <a:pt x="181" y="3"/>
                  </a:lnTo>
                  <a:lnTo>
                    <a:pt x="181" y="3"/>
                  </a:lnTo>
                  <a:lnTo>
                    <a:pt x="184" y="0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89" y="3"/>
                  </a:lnTo>
                  <a:lnTo>
                    <a:pt x="189" y="3"/>
                  </a:lnTo>
                  <a:lnTo>
                    <a:pt x="192" y="3"/>
                  </a:lnTo>
                  <a:lnTo>
                    <a:pt x="192" y="3"/>
                  </a:lnTo>
                  <a:lnTo>
                    <a:pt x="192" y="3"/>
                  </a:lnTo>
                  <a:lnTo>
                    <a:pt x="192" y="3"/>
                  </a:lnTo>
                  <a:lnTo>
                    <a:pt x="192" y="6"/>
                  </a:lnTo>
                  <a:lnTo>
                    <a:pt x="192" y="8"/>
                  </a:lnTo>
                  <a:lnTo>
                    <a:pt x="189" y="8"/>
                  </a:lnTo>
                  <a:lnTo>
                    <a:pt x="189" y="11"/>
                  </a:lnTo>
                  <a:lnTo>
                    <a:pt x="192" y="11"/>
                  </a:lnTo>
                  <a:lnTo>
                    <a:pt x="192" y="11"/>
                  </a:lnTo>
                  <a:lnTo>
                    <a:pt x="194" y="11"/>
                  </a:lnTo>
                  <a:lnTo>
                    <a:pt x="194" y="11"/>
                  </a:lnTo>
                  <a:lnTo>
                    <a:pt x="197" y="11"/>
                  </a:lnTo>
                  <a:lnTo>
                    <a:pt x="197" y="13"/>
                  </a:lnTo>
                  <a:lnTo>
                    <a:pt x="199" y="13"/>
                  </a:lnTo>
                  <a:lnTo>
                    <a:pt x="199" y="16"/>
                  </a:lnTo>
                  <a:lnTo>
                    <a:pt x="199" y="16"/>
                  </a:lnTo>
                  <a:lnTo>
                    <a:pt x="202" y="16"/>
                  </a:lnTo>
                  <a:lnTo>
                    <a:pt x="202" y="16"/>
                  </a:lnTo>
                  <a:lnTo>
                    <a:pt x="202" y="16"/>
                  </a:lnTo>
                  <a:lnTo>
                    <a:pt x="205" y="16"/>
                  </a:lnTo>
                  <a:lnTo>
                    <a:pt x="205" y="16"/>
                  </a:lnTo>
                  <a:lnTo>
                    <a:pt x="205" y="16"/>
                  </a:lnTo>
                  <a:lnTo>
                    <a:pt x="205" y="16"/>
                  </a:lnTo>
                  <a:lnTo>
                    <a:pt x="207" y="19"/>
                  </a:lnTo>
                  <a:lnTo>
                    <a:pt x="207" y="19"/>
                  </a:lnTo>
                  <a:lnTo>
                    <a:pt x="207" y="21"/>
                  </a:lnTo>
                  <a:lnTo>
                    <a:pt x="205" y="24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9"/>
                  </a:lnTo>
                  <a:lnTo>
                    <a:pt x="207" y="32"/>
                  </a:lnTo>
                  <a:lnTo>
                    <a:pt x="212" y="34"/>
                  </a:lnTo>
                  <a:lnTo>
                    <a:pt x="212" y="37"/>
                  </a:lnTo>
                  <a:lnTo>
                    <a:pt x="215" y="37"/>
                  </a:lnTo>
                  <a:lnTo>
                    <a:pt x="215" y="39"/>
                  </a:lnTo>
                  <a:lnTo>
                    <a:pt x="215" y="42"/>
                  </a:lnTo>
                  <a:lnTo>
                    <a:pt x="218" y="42"/>
                  </a:lnTo>
                  <a:lnTo>
                    <a:pt x="218" y="42"/>
                  </a:lnTo>
                  <a:lnTo>
                    <a:pt x="218" y="42"/>
                  </a:lnTo>
                  <a:lnTo>
                    <a:pt x="218" y="42"/>
                  </a:lnTo>
                  <a:lnTo>
                    <a:pt x="220" y="42"/>
                  </a:lnTo>
                  <a:lnTo>
                    <a:pt x="220" y="42"/>
                  </a:lnTo>
                  <a:lnTo>
                    <a:pt x="223" y="42"/>
                  </a:lnTo>
                  <a:lnTo>
                    <a:pt x="223" y="44"/>
                  </a:lnTo>
                  <a:lnTo>
                    <a:pt x="223" y="44"/>
                  </a:lnTo>
                  <a:lnTo>
                    <a:pt x="223" y="47"/>
                  </a:lnTo>
                  <a:lnTo>
                    <a:pt x="223" y="50"/>
                  </a:lnTo>
                  <a:lnTo>
                    <a:pt x="223" y="50"/>
                  </a:lnTo>
                  <a:lnTo>
                    <a:pt x="223" y="52"/>
                  </a:lnTo>
                  <a:lnTo>
                    <a:pt x="225" y="55"/>
                  </a:lnTo>
                  <a:lnTo>
                    <a:pt x="225" y="55"/>
                  </a:lnTo>
                  <a:lnTo>
                    <a:pt x="225" y="57"/>
                  </a:lnTo>
                  <a:lnTo>
                    <a:pt x="223" y="57"/>
                  </a:lnTo>
                  <a:lnTo>
                    <a:pt x="225" y="57"/>
                  </a:lnTo>
                  <a:lnTo>
                    <a:pt x="225" y="60"/>
                  </a:lnTo>
                  <a:lnTo>
                    <a:pt x="225" y="60"/>
                  </a:lnTo>
                  <a:lnTo>
                    <a:pt x="225" y="63"/>
                  </a:lnTo>
                  <a:lnTo>
                    <a:pt x="225" y="65"/>
                  </a:lnTo>
                  <a:lnTo>
                    <a:pt x="223" y="68"/>
                  </a:lnTo>
                  <a:lnTo>
                    <a:pt x="223" y="68"/>
                  </a:lnTo>
                  <a:lnTo>
                    <a:pt x="223" y="68"/>
                  </a:lnTo>
                  <a:lnTo>
                    <a:pt x="225" y="68"/>
                  </a:lnTo>
                  <a:lnTo>
                    <a:pt x="225" y="68"/>
                  </a:lnTo>
                  <a:lnTo>
                    <a:pt x="223" y="68"/>
                  </a:lnTo>
                  <a:lnTo>
                    <a:pt x="223" y="68"/>
                  </a:lnTo>
                  <a:lnTo>
                    <a:pt x="223" y="70"/>
                  </a:lnTo>
                  <a:lnTo>
                    <a:pt x="220" y="70"/>
                  </a:lnTo>
                  <a:lnTo>
                    <a:pt x="223" y="70"/>
                  </a:lnTo>
                  <a:lnTo>
                    <a:pt x="223" y="70"/>
                  </a:lnTo>
                  <a:lnTo>
                    <a:pt x="223" y="70"/>
                  </a:lnTo>
                  <a:lnTo>
                    <a:pt x="223" y="70"/>
                  </a:lnTo>
                  <a:lnTo>
                    <a:pt x="223" y="70"/>
                  </a:lnTo>
                  <a:lnTo>
                    <a:pt x="220" y="70"/>
                  </a:lnTo>
                  <a:lnTo>
                    <a:pt x="220" y="70"/>
                  </a:lnTo>
                  <a:lnTo>
                    <a:pt x="218" y="70"/>
                  </a:lnTo>
                  <a:lnTo>
                    <a:pt x="215" y="68"/>
                  </a:lnTo>
                  <a:lnTo>
                    <a:pt x="215" y="68"/>
                  </a:lnTo>
                  <a:lnTo>
                    <a:pt x="212" y="68"/>
                  </a:lnTo>
                  <a:lnTo>
                    <a:pt x="212" y="70"/>
                  </a:lnTo>
                  <a:lnTo>
                    <a:pt x="212" y="70"/>
                  </a:lnTo>
                  <a:lnTo>
                    <a:pt x="212" y="70"/>
                  </a:lnTo>
                  <a:lnTo>
                    <a:pt x="210" y="73"/>
                  </a:lnTo>
                  <a:lnTo>
                    <a:pt x="210" y="73"/>
                  </a:lnTo>
                  <a:lnTo>
                    <a:pt x="210" y="73"/>
                  </a:lnTo>
                  <a:lnTo>
                    <a:pt x="207" y="73"/>
                  </a:lnTo>
                  <a:lnTo>
                    <a:pt x="207" y="73"/>
                  </a:lnTo>
                  <a:lnTo>
                    <a:pt x="207" y="76"/>
                  </a:lnTo>
                  <a:lnTo>
                    <a:pt x="207" y="76"/>
                  </a:lnTo>
                  <a:lnTo>
                    <a:pt x="207" y="76"/>
                  </a:lnTo>
                  <a:lnTo>
                    <a:pt x="207" y="76"/>
                  </a:lnTo>
                  <a:lnTo>
                    <a:pt x="207" y="76"/>
                  </a:lnTo>
                  <a:lnTo>
                    <a:pt x="207" y="78"/>
                  </a:lnTo>
                  <a:lnTo>
                    <a:pt x="207" y="78"/>
                  </a:lnTo>
                  <a:lnTo>
                    <a:pt x="207" y="78"/>
                  </a:lnTo>
                  <a:lnTo>
                    <a:pt x="207" y="78"/>
                  </a:lnTo>
                  <a:lnTo>
                    <a:pt x="207" y="81"/>
                  </a:lnTo>
                  <a:lnTo>
                    <a:pt x="207" y="81"/>
                  </a:lnTo>
                  <a:lnTo>
                    <a:pt x="207" y="83"/>
                  </a:lnTo>
                  <a:lnTo>
                    <a:pt x="210" y="83"/>
                  </a:lnTo>
                  <a:lnTo>
                    <a:pt x="210" y="83"/>
                  </a:lnTo>
                  <a:lnTo>
                    <a:pt x="210" y="86"/>
                  </a:lnTo>
                  <a:lnTo>
                    <a:pt x="210" y="86"/>
                  </a:lnTo>
                  <a:lnTo>
                    <a:pt x="207" y="89"/>
                  </a:lnTo>
                  <a:lnTo>
                    <a:pt x="207" y="89"/>
                  </a:lnTo>
                  <a:lnTo>
                    <a:pt x="207" y="89"/>
                  </a:lnTo>
                  <a:lnTo>
                    <a:pt x="207" y="89"/>
                  </a:lnTo>
                  <a:lnTo>
                    <a:pt x="207" y="91"/>
                  </a:lnTo>
                  <a:lnTo>
                    <a:pt x="207" y="91"/>
                  </a:lnTo>
                  <a:lnTo>
                    <a:pt x="207" y="91"/>
                  </a:lnTo>
                  <a:lnTo>
                    <a:pt x="205" y="91"/>
                  </a:lnTo>
                  <a:lnTo>
                    <a:pt x="205" y="91"/>
                  </a:lnTo>
                  <a:lnTo>
                    <a:pt x="205" y="94"/>
                  </a:lnTo>
                  <a:lnTo>
                    <a:pt x="207" y="94"/>
                  </a:lnTo>
                  <a:lnTo>
                    <a:pt x="207" y="94"/>
                  </a:lnTo>
                  <a:lnTo>
                    <a:pt x="207" y="94"/>
                  </a:lnTo>
                  <a:lnTo>
                    <a:pt x="207" y="94"/>
                  </a:lnTo>
                  <a:lnTo>
                    <a:pt x="207" y="94"/>
                  </a:lnTo>
                  <a:lnTo>
                    <a:pt x="207" y="94"/>
                  </a:lnTo>
                  <a:lnTo>
                    <a:pt x="210" y="94"/>
                  </a:lnTo>
                  <a:lnTo>
                    <a:pt x="210" y="94"/>
                  </a:lnTo>
                  <a:lnTo>
                    <a:pt x="212" y="94"/>
                  </a:lnTo>
                  <a:lnTo>
                    <a:pt x="212" y="94"/>
                  </a:lnTo>
                  <a:lnTo>
                    <a:pt x="212" y="96"/>
                  </a:lnTo>
                  <a:lnTo>
                    <a:pt x="212" y="96"/>
                  </a:lnTo>
                  <a:lnTo>
                    <a:pt x="212" y="96"/>
                  </a:lnTo>
                  <a:lnTo>
                    <a:pt x="212" y="96"/>
                  </a:lnTo>
                  <a:lnTo>
                    <a:pt x="212" y="96"/>
                  </a:lnTo>
                  <a:lnTo>
                    <a:pt x="215" y="96"/>
                  </a:lnTo>
                  <a:lnTo>
                    <a:pt x="215" y="99"/>
                  </a:lnTo>
                  <a:lnTo>
                    <a:pt x="215" y="99"/>
                  </a:lnTo>
                  <a:lnTo>
                    <a:pt x="215" y="99"/>
                  </a:lnTo>
                  <a:lnTo>
                    <a:pt x="215" y="99"/>
                  </a:lnTo>
                  <a:lnTo>
                    <a:pt x="215" y="99"/>
                  </a:lnTo>
                  <a:lnTo>
                    <a:pt x="218" y="102"/>
                  </a:lnTo>
                  <a:lnTo>
                    <a:pt x="218" y="102"/>
                  </a:lnTo>
                  <a:lnTo>
                    <a:pt x="218" y="102"/>
                  </a:lnTo>
                  <a:lnTo>
                    <a:pt x="218" y="104"/>
                  </a:lnTo>
                  <a:lnTo>
                    <a:pt x="218" y="104"/>
                  </a:lnTo>
                  <a:lnTo>
                    <a:pt x="218" y="107"/>
                  </a:lnTo>
                  <a:lnTo>
                    <a:pt x="218" y="107"/>
                  </a:lnTo>
                  <a:lnTo>
                    <a:pt x="220" y="107"/>
                  </a:lnTo>
                  <a:lnTo>
                    <a:pt x="220" y="107"/>
                  </a:lnTo>
                  <a:lnTo>
                    <a:pt x="220" y="107"/>
                  </a:lnTo>
                  <a:lnTo>
                    <a:pt x="220" y="109"/>
                  </a:lnTo>
                  <a:lnTo>
                    <a:pt x="220" y="109"/>
                  </a:lnTo>
                  <a:lnTo>
                    <a:pt x="220" y="109"/>
                  </a:lnTo>
                  <a:lnTo>
                    <a:pt x="220" y="112"/>
                  </a:lnTo>
                  <a:lnTo>
                    <a:pt x="223" y="112"/>
                  </a:lnTo>
                  <a:lnTo>
                    <a:pt x="223" y="112"/>
                  </a:lnTo>
                  <a:lnTo>
                    <a:pt x="223" y="112"/>
                  </a:lnTo>
                  <a:lnTo>
                    <a:pt x="223" y="114"/>
                  </a:lnTo>
                  <a:lnTo>
                    <a:pt x="223" y="114"/>
                  </a:lnTo>
                  <a:lnTo>
                    <a:pt x="223" y="114"/>
                  </a:lnTo>
                  <a:lnTo>
                    <a:pt x="223" y="114"/>
                  </a:lnTo>
                  <a:lnTo>
                    <a:pt x="223" y="117"/>
                  </a:lnTo>
                  <a:lnTo>
                    <a:pt x="220" y="117"/>
                  </a:lnTo>
                  <a:lnTo>
                    <a:pt x="220" y="117"/>
                  </a:lnTo>
                  <a:lnTo>
                    <a:pt x="220" y="117"/>
                  </a:lnTo>
                  <a:lnTo>
                    <a:pt x="220" y="117"/>
                  </a:lnTo>
                  <a:lnTo>
                    <a:pt x="220" y="117"/>
                  </a:lnTo>
                  <a:lnTo>
                    <a:pt x="218" y="117"/>
                  </a:lnTo>
                  <a:lnTo>
                    <a:pt x="218" y="120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215" y="117"/>
                  </a:lnTo>
                  <a:lnTo>
                    <a:pt x="215" y="117"/>
                  </a:lnTo>
                  <a:lnTo>
                    <a:pt x="212" y="117"/>
                  </a:lnTo>
                  <a:lnTo>
                    <a:pt x="212" y="120"/>
                  </a:lnTo>
                  <a:lnTo>
                    <a:pt x="212" y="120"/>
                  </a:lnTo>
                  <a:lnTo>
                    <a:pt x="212" y="120"/>
                  </a:lnTo>
                  <a:lnTo>
                    <a:pt x="212" y="122"/>
                  </a:lnTo>
                  <a:lnTo>
                    <a:pt x="215" y="122"/>
                  </a:lnTo>
                  <a:lnTo>
                    <a:pt x="215" y="122"/>
                  </a:lnTo>
                  <a:lnTo>
                    <a:pt x="215" y="122"/>
                  </a:lnTo>
                  <a:lnTo>
                    <a:pt x="215" y="122"/>
                  </a:lnTo>
                  <a:lnTo>
                    <a:pt x="215" y="122"/>
                  </a:lnTo>
                  <a:lnTo>
                    <a:pt x="215" y="122"/>
                  </a:lnTo>
                  <a:lnTo>
                    <a:pt x="215" y="125"/>
                  </a:lnTo>
                  <a:lnTo>
                    <a:pt x="215" y="125"/>
                  </a:lnTo>
                  <a:lnTo>
                    <a:pt x="212" y="125"/>
                  </a:lnTo>
                  <a:lnTo>
                    <a:pt x="212" y="127"/>
                  </a:lnTo>
                  <a:lnTo>
                    <a:pt x="212" y="125"/>
                  </a:lnTo>
                  <a:lnTo>
                    <a:pt x="210" y="125"/>
                  </a:lnTo>
                  <a:lnTo>
                    <a:pt x="210" y="125"/>
                  </a:lnTo>
                  <a:lnTo>
                    <a:pt x="210" y="125"/>
                  </a:lnTo>
                  <a:lnTo>
                    <a:pt x="210" y="125"/>
                  </a:lnTo>
                  <a:lnTo>
                    <a:pt x="210" y="125"/>
                  </a:lnTo>
                  <a:lnTo>
                    <a:pt x="210" y="125"/>
                  </a:lnTo>
                  <a:lnTo>
                    <a:pt x="207" y="122"/>
                  </a:lnTo>
                  <a:lnTo>
                    <a:pt x="207" y="122"/>
                  </a:lnTo>
                  <a:lnTo>
                    <a:pt x="207" y="122"/>
                  </a:lnTo>
                  <a:lnTo>
                    <a:pt x="207" y="122"/>
                  </a:lnTo>
                  <a:lnTo>
                    <a:pt x="207" y="122"/>
                  </a:lnTo>
                  <a:lnTo>
                    <a:pt x="207" y="125"/>
                  </a:lnTo>
                  <a:lnTo>
                    <a:pt x="207" y="125"/>
                  </a:lnTo>
                  <a:lnTo>
                    <a:pt x="205" y="125"/>
                  </a:lnTo>
                  <a:lnTo>
                    <a:pt x="205" y="127"/>
                  </a:lnTo>
                  <a:lnTo>
                    <a:pt x="202" y="127"/>
                  </a:lnTo>
                  <a:lnTo>
                    <a:pt x="202" y="127"/>
                  </a:lnTo>
                  <a:lnTo>
                    <a:pt x="199" y="127"/>
                  </a:lnTo>
                  <a:lnTo>
                    <a:pt x="199" y="127"/>
                  </a:lnTo>
                  <a:lnTo>
                    <a:pt x="199" y="130"/>
                  </a:lnTo>
                  <a:lnTo>
                    <a:pt x="199" y="130"/>
                  </a:lnTo>
                  <a:lnTo>
                    <a:pt x="199" y="130"/>
                  </a:lnTo>
                  <a:lnTo>
                    <a:pt x="199" y="130"/>
                  </a:lnTo>
                  <a:lnTo>
                    <a:pt x="197" y="133"/>
                  </a:lnTo>
                  <a:lnTo>
                    <a:pt x="197" y="133"/>
                  </a:lnTo>
                  <a:lnTo>
                    <a:pt x="197" y="133"/>
                  </a:lnTo>
                  <a:lnTo>
                    <a:pt x="197" y="133"/>
                  </a:lnTo>
                  <a:lnTo>
                    <a:pt x="197" y="133"/>
                  </a:lnTo>
                  <a:lnTo>
                    <a:pt x="197" y="135"/>
                  </a:lnTo>
                  <a:lnTo>
                    <a:pt x="197" y="135"/>
                  </a:lnTo>
                  <a:lnTo>
                    <a:pt x="197" y="135"/>
                  </a:lnTo>
                  <a:lnTo>
                    <a:pt x="199" y="138"/>
                  </a:lnTo>
                  <a:lnTo>
                    <a:pt x="202" y="138"/>
                  </a:lnTo>
                  <a:lnTo>
                    <a:pt x="202" y="140"/>
                  </a:lnTo>
                  <a:lnTo>
                    <a:pt x="202" y="143"/>
                  </a:lnTo>
                  <a:lnTo>
                    <a:pt x="202" y="146"/>
                  </a:lnTo>
                  <a:lnTo>
                    <a:pt x="202" y="146"/>
                  </a:lnTo>
                  <a:lnTo>
                    <a:pt x="199" y="143"/>
                  </a:lnTo>
                  <a:lnTo>
                    <a:pt x="199" y="143"/>
                  </a:lnTo>
                  <a:lnTo>
                    <a:pt x="199" y="143"/>
                  </a:lnTo>
                  <a:lnTo>
                    <a:pt x="197" y="143"/>
                  </a:lnTo>
                  <a:lnTo>
                    <a:pt x="197" y="143"/>
                  </a:lnTo>
                  <a:lnTo>
                    <a:pt x="197" y="143"/>
                  </a:lnTo>
                  <a:lnTo>
                    <a:pt x="197" y="143"/>
                  </a:lnTo>
                  <a:lnTo>
                    <a:pt x="197" y="143"/>
                  </a:lnTo>
                  <a:lnTo>
                    <a:pt x="194" y="143"/>
                  </a:lnTo>
                  <a:lnTo>
                    <a:pt x="194" y="143"/>
                  </a:lnTo>
                  <a:lnTo>
                    <a:pt x="194" y="143"/>
                  </a:lnTo>
                  <a:lnTo>
                    <a:pt x="194" y="143"/>
                  </a:lnTo>
                  <a:lnTo>
                    <a:pt x="194" y="143"/>
                  </a:lnTo>
                  <a:lnTo>
                    <a:pt x="192" y="143"/>
                  </a:lnTo>
                  <a:lnTo>
                    <a:pt x="192" y="143"/>
                  </a:lnTo>
                  <a:lnTo>
                    <a:pt x="192" y="143"/>
                  </a:lnTo>
                  <a:lnTo>
                    <a:pt x="192" y="146"/>
                  </a:lnTo>
                  <a:lnTo>
                    <a:pt x="192" y="146"/>
                  </a:lnTo>
                  <a:lnTo>
                    <a:pt x="192" y="146"/>
                  </a:lnTo>
                  <a:lnTo>
                    <a:pt x="192" y="146"/>
                  </a:lnTo>
                  <a:lnTo>
                    <a:pt x="192" y="146"/>
                  </a:lnTo>
                  <a:lnTo>
                    <a:pt x="192" y="146"/>
                  </a:lnTo>
                  <a:lnTo>
                    <a:pt x="192" y="146"/>
                  </a:lnTo>
                  <a:lnTo>
                    <a:pt x="192" y="148"/>
                  </a:lnTo>
                  <a:lnTo>
                    <a:pt x="192" y="148"/>
                  </a:lnTo>
                  <a:lnTo>
                    <a:pt x="192" y="148"/>
                  </a:lnTo>
                  <a:lnTo>
                    <a:pt x="192" y="148"/>
                  </a:lnTo>
                  <a:lnTo>
                    <a:pt x="192" y="148"/>
                  </a:lnTo>
                  <a:lnTo>
                    <a:pt x="192" y="148"/>
                  </a:lnTo>
                  <a:lnTo>
                    <a:pt x="192" y="148"/>
                  </a:lnTo>
                  <a:lnTo>
                    <a:pt x="192" y="151"/>
                  </a:lnTo>
                  <a:lnTo>
                    <a:pt x="189" y="148"/>
                  </a:lnTo>
                  <a:lnTo>
                    <a:pt x="189" y="148"/>
                  </a:lnTo>
                  <a:lnTo>
                    <a:pt x="189" y="151"/>
                  </a:lnTo>
                  <a:lnTo>
                    <a:pt x="186" y="151"/>
                  </a:lnTo>
                  <a:lnTo>
                    <a:pt x="184" y="153"/>
                  </a:lnTo>
                  <a:lnTo>
                    <a:pt x="184" y="153"/>
                  </a:lnTo>
                  <a:lnTo>
                    <a:pt x="184" y="153"/>
                  </a:lnTo>
                  <a:lnTo>
                    <a:pt x="186" y="156"/>
                  </a:lnTo>
                  <a:lnTo>
                    <a:pt x="186" y="159"/>
                  </a:lnTo>
                  <a:lnTo>
                    <a:pt x="189" y="159"/>
                  </a:lnTo>
                  <a:lnTo>
                    <a:pt x="189" y="159"/>
                  </a:lnTo>
                  <a:lnTo>
                    <a:pt x="192" y="161"/>
                  </a:lnTo>
                  <a:lnTo>
                    <a:pt x="192" y="161"/>
                  </a:lnTo>
                  <a:lnTo>
                    <a:pt x="194" y="161"/>
                  </a:lnTo>
                  <a:lnTo>
                    <a:pt x="194" y="164"/>
                  </a:lnTo>
                  <a:lnTo>
                    <a:pt x="194" y="164"/>
                  </a:lnTo>
                  <a:lnTo>
                    <a:pt x="194" y="166"/>
                  </a:lnTo>
                  <a:lnTo>
                    <a:pt x="194" y="166"/>
                  </a:lnTo>
                  <a:lnTo>
                    <a:pt x="194" y="169"/>
                  </a:lnTo>
                  <a:lnTo>
                    <a:pt x="197" y="169"/>
                  </a:lnTo>
                  <a:lnTo>
                    <a:pt x="199" y="169"/>
                  </a:lnTo>
                  <a:lnTo>
                    <a:pt x="202" y="169"/>
                  </a:lnTo>
                  <a:lnTo>
                    <a:pt x="205" y="169"/>
                  </a:lnTo>
                  <a:lnTo>
                    <a:pt x="207" y="166"/>
                  </a:lnTo>
                  <a:lnTo>
                    <a:pt x="210" y="166"/>
                  </a:lnTo>
                  <a:lnTo>
                    <a:pt x="212" y="164"/>
                  </a:lnTo>
                  <a:lnTo>
                    <a:pt x="215" y="164"/>
                  </a:lnTo>
                  <a:lnTo>
                    <a:pt x="220" y="161"/>
                  </a:lnTo>
                  <a:lnTo>
                    <a:pt x="223" y="161"/>
                  </a:lnTo>
                  <a:lnTo>
                    <a:pt x="225" y="159"/>
                  </a:lnTo>
                  <a:lnTo>
                    <a:pt x="228" y="159"/>
                  </a:lnTo>
                  <a:lnTo>
                    <a:pt x="233" y="159"/>
                  </a:lnTo>
                  <a:lnTo>
                    <a:pt x="236" y="159"/>
                  </a:lnTo>
                  <a:lnTo>
                    <a:pt x="238" y="161"/>
                  </a:lnTo>
                  <a:lnTo>
                    <a:pt x="243" y="166"/>
                  </a:lnTo>
                  <a:lnTo>
                    <a:pt x="246" y="169"/>
                  </a:lnTo>
                  <a:lnTo>
                    <a:pt x="246" y="172"/>
                  </a:lnTo>
                  <a:lnTo>
                    <a:pt x="246" y="174"/>
                  </a:lnTo>
                  <a:lnTo>
                    <a:pt x="249" y="174"/>
                  </a:lnTo>
                  <a:lnTo>
                    <a:pt x="249" y="179"/>
                  </a:lnTo>
                  <a:lnTo>
                    <a:pt x="249" y="182"/>
                  </a:lnTo>
                  <a:lnTo>
                    <a:pt x="249" y="184"/>
                  </a:lnTo>
                  <a:lnTo>
                    <a:pt x="249" y="184"/>
                  </a:lnTo>
                  <a:lnTo>
                    <a:pt x="249" y="187"/>
                  </a:lnTo>
                  <a:lnTo>
                    <a:pt x="249" y="187"/>
                  </a:lnTo>
                  <a:lnTo>
                    <a:pt x="249" y="187"/>
                  </a:lnTo>
                  <a:lnTo>
                    <a:pt x="251" y="190"/>
                  </a:lnTo>
                  <a:lnTo>
                    <a:pt x="251" y="190"/>
                  </a:lnTo>
                  <a:lnTo>
                    <a:pt x="251" y="190"/>
                  </a:lnTo>
                  <a:lnTo>
                    <a:pt x="251" y="190"/>
                  </a:lnTo>
                  <a:lnTo>
                    <a:pt x="251" y="192"/>
                  </a:lnTo>
                  <a:lnTo>
                    <a:pt x="251" y="195"/>
                  </a:lnTo>
                  <a:lnTo>
                    <a:pt x="254" y="195"/>
                  </a:lnTo>
                  <a:lnTo>
                    <a:pt x="254" y="197"/>
                  </a:lnTo>
                  <a:lnTo>
                    <a:pt x="254" y="197"/>
                  </a:lnTo>
                  <a:lnTo>
                    <a:pt x="256" y="200"/>
                  </a:lnTo>
                  <a:lnTo>
                    <a:pt x="256" y="203"/>
                  </a:lnTo>
                  <a:lnTo>
                    <a:pt x="256" y="205"/>
                  </a:lnTo>
                  <a:lnTo>
                    <a:pt x="259" y="205"/>
                  </a:lnTo>
                  <a:lnTo>
                    <a:pt x="259" y="205"/>
                  </a:lnTo>
                  <a:lnTo>
                    <a:pt x="262" y="205"/>
                  </a:lnTo>
                  <a:lnTo>
                    <a:pt x="262" y="205"/>
                  </a:lnTo>
                  <a:lnTo>
                    <a:pt x="262" y="205"/>
                  </a:lnTo>
                  <a:lnTo>
                    <a:pt x="262" y="205"/>
                  </a:lnTo>
                  <a:lnTo>
                    <a:pt x="262" y="208"/>
                  </a:lnTo>
                  <a:lnTo>
                    <a:pt x="262" y="208"/>
                  </a:lnTo>
                  <a:lnTo>
                    <a:pt x="259" y="210"/>
                  </a:lnTo>
                  <a:lnTo>
                    <a:pt x="259" y="210"/>
                  </a:lnTo>
                  <a:lnTo>
                    <a:pt x="256" y="213"/>
                  </a:lnTo>
                  <a:lnTo>
                    <a:pt x="256" y="213"/>
                  </a:lnTo>
                  <a:lnTo>
                    <a:pt x="254" y="213"/>
                  </a:lnTo>
                  <a:lnTo>
                    <a:pt x="254" y="213"/>
                  </a:lnTo>
                  <a:lnTo>
                    <a:pt x="251" y="216"/>
                  </a:lnTo>
                  <a:lnTo>
                    <a:pt x="251" y="218"/>
                  </a:lnTo>
                  <a:lnTo>
                    <a:pt x="249" y="218"/>
                  </a:lnTo>
                  <a:lnTo>
                    <a:pt x="249" y="221"/>
                  </a:lnTo>
                  <a:lnTo>
                    <a:pt x="251" y="226"/>
                  </a:lnTo>
                  <a:lnTo>
                    <a:pt x="251" y="229"/>
                  </a:lnTo>
                  <a:lnTo>
                    <a:pt x="254" y="231"/>
                  </a:lnTo>
                  <a:lnTo>
                    <a:pt x="254" y="231"/>
                  </a:lnTo>
                  <a:lnTo>
                    <a:pt x="256" y="234"/>
                  </a:lnTo>
                  <a:lnTo>
                    <a:pt x="256" y="236"/>
                  </a:lnTo>
                  <a:lnTo>
                    <a:pt x="256" y="236"/>
                  </a:lnTo>
                  <a:lnTo>
                    <a:pt x="256" y="239"/>
                  </a:lnTo>
                  <a:lnTo>
                    <a:pt x="256" y="239"/>
                  </a:lnTo>
                  <a:lnTo>
                    <a:pt x="256" y="239"/>
                  </a:lnTo>
                  <a:lnTo>
                    <a:pt x="256" y="242"/>
                  </a:lnTo>
                  <a:lnTo>
                    <a:pt x="256" y="244"/>
                  </a:lnTo>
                  <a:lnTo>
                    <a:pt x="256" y="249"/>
                  </a:lnTo>
                  <a:lnTo>
                    <a:pt x="259" y="252"/>
                  </a:lnTo>
                  <a:lnTo>
                    <a:pt x="259" y="252"/>
                  </a:lnTo>
                  <a:lnTo>
                    <a:pt x="259" y="254"/>
                  </a:lnTo>
                  <a:lnTo>
                    <a:pt x="262" y="254"/>
                  </a:lnTo>
                  <a:lnTo>
                    <a:pt x="262" y="257"/>
                  </a:lnTo>
                  <a:lnTo>
                    <a:pt x="259" y="257"/>
                  </a:lnTo>
                  <a:lnTo>
                    <a:pt x="259" y="257"/>
                  </a:lnTo>
                  <a:lnTo>
                    <a:pt x="259" y="260"/>
                  </a:lnTo>
                  <a:lnTo>
                    <a:pt x="259" y="260"/>
                  </a:lnTo>
                  <a:lnTo>
                    <a:pt x="259" y="260"/>
                  </a:lnTo>
                  <a:lnTo>
                    <a:pt x="259" y="260"/>
                  </a:lnTo>
                  <a:lnTo>
                    <a:pt x="262" y="260"/>
                  </a:lnTo>
                  <a:lnTo>
                    <a:pt x="262" y="262"/>
                  </a:lnTo>
                  <a:lnTo>
                    <a:pt x="264" y="262"/>
                  </a:lnTo>
                  <a:lnTo>
                    <a:pt x="264" y="262"/>
                  </a:lnTo>
                  <a:lnTo>
                    <a:pt x="267" y="262"/>
                  </a:lnTo>
                  <a:lnTo>
                    <a:pt x="267" y="265"/>
                  </a:lnTo>
                  <a:lnTo>
                    <a:pt x="264" y="267"/>
                  </a:lnTo>
                  <a:lnTo>
                    <a:pt x="264" y="270"/>
                  </a:lnTo>
                  <a:lnTo>
                    <a:pt x="262" y="270"/>
                  </a:lnTo>
                  <a:lnTo>
                    <a:pt x="262" y="270"/>
                  </a:lnTo>
                  <a:lnTo>
                    <a:pt x="262" y="270"/>
                  </a:lnTo>
                  <a:lnTo>
                    <a:pt x="262" y="270"/>
                  </a:lnTo>
                  <a:lnTo>
                    <a:pt x="262" y="273"/>
                  </a:lnTo>
                  <a:lnTo>
                    <a:pt x="262" y="273"/>
                  </a:lnTo>
                  <a:lnTo>
                    <a:pt x="264" y="273"/>
                  </a:lnTo>
                  <a:lnTo>
                    <a:pt x="264" y="273"/>
                  </a:lnTo>
                  <a:lnTo>
                    <a:pt x="267" y="270"/>
                  </a:lnTo>
                  <a:lnTo>
                    <a:pt x="264" y="273"/>
                  </a:lnTo>
                  <a:lnTo>
                    <a:pt x="264" y="275"/>
                  </a:lnTo>
                  <a:lnTo>
                    <a:pt x="264" y="275"/>
                  </a:lnTo>
                  <a:lnTo>
                    <a:pt x="264" y="278"/>
                  </a:lnTo>
                  <a:lnTo>
                    <a:pt x="262" y="278"/>
                  </a:lnTo>
                  <a:lnTo>
                    <a:pt x="262" y="280"/>
                  </a:lnTo>
                  <a:lnTo>
                    <a:pt x="262" y="280"/>
                  </a:lnTo>
                  <a:lnTo>
                    <a:pt x="259" y="283"/>
                  </a:lnTo>
                  <a:lnTo>
                    <a:pt x="259" y="283"/>
                  </a:lnTo>
                  <a:lnTo>
                    <a:pt x="262" y="286"/>
                  </a:lnTo>
                  <a:lnTo>
                    <a:pt x="262" y="286"/>
                  </a:lnTo>
                  <a:lnTo>
                    <a:pt x="264" y="286"/>
                  </a:lnTo>
                  <a:lnTo>
                    <a:pt x="264" y="286"/>
                  </a:lnTo>
                  <a:lnTo>
                    <a:pt x="264" y="286"/>
                  </a:lnTo>
                  <a:lnTo>
                    <a:pt x="262" y="288"/>
                  </a:lnTo>
                  <a:lnTo>
                    <a:pt x="262" y="288"/>
                  </a:lnTo>
                  <a:lnTo>
                    <a:pt x="262" y="291"/>
                  </a:lnTo>
                  <a:lnTo>
                    <a:pt x="259" y="291"/>
                  </a:lnTo>
                  <a:lnTo>
                    <a:pt x="259" y="293"/>
                  </a:lnTo>
                  <a:lnTo>
                    <a:pt x="256" y="293"/>
                  </a:lnTo>
                  <a:lnTo>
                    <a:pt x="254" y="296"/>
                  </a:lnTo>
                  <a:lnTo>
                    <a:pt x="254" y="296"/>
                  </a:lnTo>
                  <a:lnTo>
                    <a:pt x="254" y="299"/>
                  </a:lnTo>
                  <a:lnTo>
                    <a:pt x="251" y="299"/>
                  </a:lnTo>
                  <a:lnTo>
                    <a:pt x="251" y="299"/>
                  </a:lnTo>
                  <a:lnTo>
                    <a:pt x="254" y="299"/>
                  </a:lnTo>
                  <a:lnTo>
                    <a:pt x="254" y="299"/>
                  </a:lnTo>
                  <a:lnTo>
                    <a:pt x="254" y="301"/>
                  </a:lnTo>
                  <a:lnTo>
                    <a:pt x="254" y="301"/>
                  </a:lnTo>
                  <a:lnTo>
                    <a:pt x="254" y="304"/>
                  </a:lnTo>
                  <a:lnTo>
                    <a:pt x="251" y="304"/>
                  </a:lnTo>
                  <a:lnTo>
                    <a:pt x="251" y="306"/>
                  </a:lnTo>
                  <a:lnTo>
                    <a:pt x="251" y="309"/>
                  </a:lnTo>
                  <a:lnTo>
                    <a:pt x="251" y="314"/>
                  </a:lnTo>
                  <a:lnTo>
                    <a:pt x="251" y="317"/>
                  </a:lnTo>
                  <a:lnTo>
                    <a:pt x="249" y="319"/>
                  </a:lnTo>
                  <a:lnTo>
                    <a:pt x="249" y="322"/>
                  </a:lnTo>
                  <a:lnTo>
                    <a:pt x="246" y="324"/>
                  </a:lnTo>
                  <a:lnTo>
                    <a:pt x="246" y="327"/>
                  </a:lnTo>
                  <a:lnTo>
                    <a:pt x="243" y="330"/>
                  </a:lnTo>
                  <a:lnTo>
                    <a:pt x="243" y="332"/>
                  </a:lnTo>
                  <a:lnTo>
                    <a:pt x="243" y="335"/>
                  </a:lnTo>
                  <a:lnTo>
                    <a:pt x="241" y="337"/>
                  </a:lnTo>
                  <a:lnTo>
                    <a:pt x="241" y="340"/>
                  </a:lnTo>
                  <a:lnTo>
                    <a:pt x="238" y="343"/>
                  </a:lnTo>
                  <a:lnTo>
                    <a:pt x="238" y="343"/>
                  </a:lnTo>
                  <a:lnTo>
                    <a:pt x="238" y="343"/>
                  </a:lnTo>
                  <a:lnTo>
                    <a:pt x="236" y="345"/>
                  </a:lnTo>
                  <a:lnTo>
                    <a:pt x="236" y="345"/>
                  </a:lnTo>
                  <a:lnTo>
                    <a:pt x="236" y="345"/>
                  </a:lnTo>
                  <a:lnTo>
                    <a:pt x="236" y="343"/>
                  </a:lnTo>
                  <a:lnTo>
                    <a:pt x="233" y="343"/>
                  </a:lnTo>
                  <a:lnTo>
                    <a:pt x="233" y="343"/>
                  </a:lnTo>
                  <a:lnTo>
                    <a:pt x="233" y="343"/>
                  </a:lnTo>
                  <a:lnTo>
                    <a:pt x="230" y="343"/>
                  </a:lnTo>
                  <a:lnTo>
                    <a:pt x="230" y="343"/>
                  </a:lnTo>
                  <a:lnTo>
                    <a:pt x="230" y="343"/>
                  </a:lnTo>
                  <a:lnTo>
                    <a:pt x="230" y="343"/>
                  </a:lnTo>
                  <a:lnTo>
                    <a:pt x="225" y="343"/>
                  </a:lnTo>
                  <a:lnTo>
                    <a:pt x="223" y="340"/>
                  </a:lnTo>
                  <a:lnTo>
                    <a:pt x="220" y="340"/>
                  </a:lnTo>
                  <a:lnTo>
                    <a:pt x="220" y="340"/>
                  </a:lnTo>
                  <a:lnTo>
                    <a:pt x="218" y="337"/>
                  </a:lnTo>
                  <a:lnTo>
                    <a:pt x="215" y="337"/>
                  </a:lnTo>
                  <a:lnTo>
                    <a:pt x="215" y="337"/>
                  </a:lnTo>
                  <a:lnTo>
                    <a:pt x="212" y="335"/>
                  </a:lnTo>
                  <a:lnTo>
                    <a:pt x="212" y="335"/>
                  </a:lnTo>
                  <a:lnTo>
                    <a:pt x="210" y="335"/>
                  </a:lnTo>
                  <a:lnTo>
                    <a:pt x="210" y="335"/>
                  </a:lnTo>
                  <a:lnTo>
                    <a:pt x="210" y="335"/>
                  </a:lnTo>
                  <a:lnTo>
                    <a:pt x="207" y="335"/>
                  </a:lnTo>
                  <a:lnTo>
                    <a:pt x="207" y="332"/>
                  </a:lnTo>
                  <a:lnTo>
                    <a:pt x="207" y="332"/>
                  </a:lnTo>
                  <a:lnTo>
                    <a:pt x="205" y="332"/>
                  </a:lnTo>
                  <a:lnTo>
                    <a:pt x="205" y="330"/>
                  </a:lnTo>
                  <a:lnTo>
                    <a:pt x="202" y="330"/>
                  </a:lnTo>
                  <a:lnTo>
                    <a:pt x="202" y="330"/>
                  </a:lnTo>
                  <a:lnTo>
                    <a:pt x="202" y="330"/>
                  </a:lnTo>
                  <a:lnTo>
                    <a:pt x="202" y="330"/>
                  </a:lnTo>
                  <a:lnTo>
                    <a:pt x="202" y="330"/>
                  </a:lnTo>
                  <a:lnTo>
                    <a:pt x="199" y="330"/>
                  </a:lnTo>
                  <a:lnTo>
                    <a:pt x="199" y="330"/>
                  </a:lnTo>
                  <a:lnTo>
                    <a:pt x="197" y="330"/>
                  </a:lnTo>
                  <a:lnTo>
                    <a:pt x="197" y="330"/>
                  </a:lnTo>
                  <a:lnTo>
                    <a:pt x="197" y="330"/>
                  </a:lnTo>
                  <a:lnTo>
                    <a:pt x="194" y="332"/>
                  </a:lnTo>
                  <a:lnTo>
                    <a:pt x="194" y="332"/>
                  </a:lnTo>
                  <a:lnTo>
                    <a:pt x="194" y="332"/>
                  </a:lnTo>
                  <a:lnTo>
                    <a:pt x="194" y="332"/>
                  </a:lnTo>
                  <a:lnTo>
                    <a:pt x="194" y="332"/>
                  </a:lnTo>
                  <a:lnTo>
                    <a:pt x="192" y="330"/>
                  </a:lnTo>
                  <a:lnTo>
                    <a:pt x="192" y="330"/>
                  </a:lnTo>
                  <a:lnTo>
                    <a:pt x="192" y="330"/>
                  </a:lnTo>
                  <a:lnTo>
                    <a:pt x="192" y="330"/>
                  </a:lnTo>
                  <a:lnTo>
                    <a:pt x="189" y="327"/>
                  </a:lnTo>
                  <a:lnTo>
                    <a:pt x="186" y="327"/>
                  </a:lnTo>
                  <a:lnTo>
                    <a:pt x="186" y="327"/>
                  </a:lnTo>
                  <a:lnTo>
                    <a:pt x="186" y="327"/>
                  </a:lnTo>
                  <a:lnTo>
                    <a:pt x="184" y="327"/>
                  </a:lnTo>
                  <a:lnTo>
                    <a:pt x="184" y="330"/>
                  </a:lnTo>
                  <a:lnTo>
                    <a:pt x="181" y="330"/>
                  </a:lnTo>
                  <a:lnTo>
                    <a:pt x="181" y="330"/>
                  </a:lnTo>
                  <a:lnTo>
                    <a:pt x="181" y="330"/>
                  </a:lnTo>
                  <a:lnTo>
                    <a:pt x="179" y="330"/>
                  </a:lnTo>
                  <a:lnTo>
                    <a:pt x="179" y="330"/>
                  </a:lnTo>
                  <a:lnTo>
                    <a:pt x="179" y="330"/>
                  </a:lnTo>
                  <a:lnTo>
                    <a:pt x="179" y="327"/>
                  </a:lnTo>
                  <a:lnTo>
                    <a:pt x="179" y="330"/>
                  </a:lnTo>
                  <a:lnTo>
                    <a:pt x="179" y="330"/>
                  </a:lnTo>
                  <a:lnTo>
                    <a:pt x="179" y="330"/>
                  </a:lnTo>
                  <a:lnTo>
                    <a:pt x="176" y="330"/>
                  </a:lnTo>
                  <a:lnTo>
                    <a:pt x="176" y="330"/>
                  </a:lnTo>
                  <a:lnTo>
                    <a:pt x="176" y="330"/>
                  </a:lnTo>
                  <a:lnTo>
                    <a:pt x="176" y="330"/>
                  </a:lnTo>
                  <a:lnTo>
                    <a:pt x="176" y="330"/>
                  </a:lnTo>
                  <a:lnTo>
                    <a:pt x="173" y="330"/>
                  </a:lnTo>
                  <a:lnTo>
                    <a:pt x="173" y="330"/>
                  </a:lnTo>
                  <a:lnTo>
                    <a:pt x="173" y="330"/>
                  </a:lnTo>
                  <a:lnTo>
                    <a:pt x="171" y="330"/>
                  </a:lnTo>
                  <a:lnTo>
                    <a:pt x="171" y="330"/>
                  </a:lnTo>
                  <a:lnTo>
                    <a:pt x="168" y="330"/>
                  </a:lnTo>
                  <a:lnTo>
                    <a:pt x="168" y="330"/>
                  </a:lnTo>
                  <a:lnTo>
                    <a:pt x="168" y="327"/>
                  </a:lnTo>
                  <a:lnTo>
                    <a:pt x="168" y="327"/>
                  </a:lnTo>
                  <a:lnTo>
                    <a:pt x="168" y="327"/>
                  </a:lnTo>
                  <a:lnTo>
                    <a:pt x="168" y="324"/>
                  </a:lnTo>
                  <a:lnTo>
                    <a:pt x="166" y="324"/>
                  </a:lnTo>
                  <a:lnTo>
                    <a:pt x="166" y="324"/>
                  </a:lnTo>
                  <a:lnTo>
                    <a:pt x="163" y="324"/>
                  </a:lnTo>
                  <a:lnTo>
                    <a:pt x="161" y="324"/>
                  </a:lnTo>
                  <a:lnTo>
                    <a:pt x="158" y="324"/>
                  </a:lnTo>
                  <a:lnTo>
                    <a:pt x="158" y="322"/>
                  </a:lnTo>
                  <a:lnTo>
                    <a:pt x="158" y="322"/>
                  </a:lnTo>
                  <a:lnTo>
                    <a:pt x="158" y="322"/>
                  </a:lnTo>
                  <a:lnTo>
                    <a:pt x="158" y="322"/>
                  </a:lnTo>
                  <a:lnTo>
                    <a:pt x="155" y="319"/>
                  </a:lnTo>
                  <a:lnTo>
                    <a:pt x="155" y="317"/>
                  </a:lnTo>
                  <a:lnTo>
                    <a:pt x="153" y="317"/>
                  </a:lnTo>
                  <a:lnTo>
                    <a:pt x="153" y="314"/>
                  </a:lnTo>
                  <a:lnTo>
                    <a:pt x="153" y="314"/>
                  </a:lnTo>
                  <a:lnTo>
                    <a:pt x="153" y="314"/>
                  </a:lnTo>
                  <a:lnTo>
                    <a:pt x="153" y="314"/>
                  </a:lnTo>
                  <a:lnTo>
                    <a:pt x="153" y="314"/>
                  </a:lnTo>
                  <a:lnTo>
                    <a:pt x="153" y="312"/>
                  </a:lnTo>
                  <a:lnTo>
                    <a:pt x="155" y="312"/>
                  </a:lnTo>
                  <a:lnTo>
                    <a:pt x="153" y="309"/>
                  </a:lnTo>
                  <a:lnTo>
                    <a:pt x="153" y="309"/>
                  </a:lnTo>
                  <a:lnTo>
                    <a:pt x="150" y="309"/>
                  </a:lnTo>
                  <a:lnTo>
                    <a:pt x="150" y="309"/>
                  </a:lnTo>
                  <a:lnTo>
                    <a:pt x="150" y="309"/>
                  </a:lnTo>
                  <a:lnTo>
                    <a:pt x="150" y="309"/>
                  </a:lnTo>
                  <a:lnTo>
                    <a:pt x="148" y="309"/>
                  </a:lnTo>
                  <a:lnTo>
                    <a:pt x="148" y="309"/>
                  </a:lnTo>
                  <a:lnTo>
                    <a:pt x="145" y="309"/>
                  </a:lnTo>
                  <a:lnTo>
                    <a:pt x="148" y="309"/>
                  </a:lnTo>
                  <a:lnTo>
                    <a:pt x="148" y="309"/>
                  </a:lnTo>
                  <a:lnTo>
                    <a:pt x="148" y="309"/>
                  </a:lnTo>
                  <a:lnTo>
                    <a:pt x="148" y="306"/>
                  </a:lnTo>
                  <a:lnTo>
                    <a:pt x="148" y="306"/>
                  </a:lnTo>
                  <a:lnTo>
                    <a:pt x="148" y="306"/>
                  </a:lnTo>
                  <a:lnTo>
                    <a:pt x="145" y="306"/>
                  </a:lnTo>
                  <a:lnTo>
                    <a:pt x="142" y="306"/>
                  </a:lnTo>
                  <a:lnTo>
                    <a:pt x="142" y="309"/>
                  </a:lnTo>
                  <a:lnTo>
                    <a:pt x="140" y="309"/>
                  </a:lnTo>
                  <a:lnTo>
                    <a:pt x="140" y="309"/>
                  </a:lnTo>
                  <a:lnTo>
                    <a:pt x="140" y="309"/>
                  </a:lnTo>
                  <a:lnTo>
                    <a:pt x="140" y="309"/>
                  </a:lnTo>
                  <a:lnTo>
                    <a:pt x="140" y="309"/>
                  </a:lnTo>
                  <a:lnTo>
                    <a:pt x="140" y="309"/>
                  </a:lnTo>
                  <a:lnTo>
                    <a:pt x="140" y="312"/>
                  </a:lnTo>
                  <a:lnTo>
                    <a:pt x="140" y="312"/>
                  </a:lnTo>
                  <a:lnTo>
                    <a:pt x="137" y="309"/>
                  </a:lnTo>
                  <a:lnTo>
                    <a:pt x="137" y="309"/>
                  </a:lnTo>
                  <a:lnTo>
                    <a:pt x="137" y="306"/>
                  </a:lnTo>
                  <a:lnTo>
                    <a:pt x="137" y="306"/>
                  </a:lnTo>
                  <a:lnTo>
                    <a:pt x="135" y="306"/>
                  </a:lnTo>
                  <a:lnTo>
                    <a:pt x="135" y="304"/>
                  </a:lnTo>
                  <a:lnTo>
                    <a:pt x="132" y="304"/>
                  </a:lnTo>
                  <a:lnTo>
                    <a:pt x="132" y="301"/>
                  </a:lnTo>
                  <a:lnTo>
                    <a:pt x="132" y="301"/>
                  </a:lnTo>
                  <a:lnTo>
                    <a:pt x="132" y="299"/>
                  </a:lnTo>
                  <a:lnTo>
                    <a:pt x="132" y="299"/>
                  </a:lnTo>
                  <a:lnTo>
                    <a:pt x="132" y="299"/>
                  </a:lnTo>
                  <a:lnTo>
                    <a:pt x="132" y="299"/>
                  </a:lnTo>
                  <a:lnTo>
                    <a:pt x="132" y="299"/>
                  </a:lnTo>
                  <a:lnTo>
                    <a:pt x="129" y="299"/>
                  </a:lnTo>
                  <a:lnTo>
                    <a:pt x="129" y="299"/>
                  </a:lnTo>
                  <a:lnTo>
                    <a:pt x="129" y="299"/>
                  </a:lnTo>
                  <a:lnTo>
                    <a:pt x="129" y="296"/>
                  </a:lnTo>
                  <a:lnTo>
                    <a:pt x="129" y="296"/>
                  </a:lnTo>
                  <a:lnTo>
                    <a:pt x="129" y="296"/>
                  </a:lnTo>
                  <a:lnTo>
                    <a:pt x="132" y="296"/>
                  </a:lnTo>
                  <a:lnTo>
                    <a:pt x="132" y="296"/>
                  </a:lnTo>
                  <a:lnTo>
                    <a:pt x="132" y="293"/>
                  </a:lnTo>
                  <a:lnTo>
                    <a:pt x="135" y="293"/>
                  </a:lnTo>
                  <a:lnTo>
                    <a:pt x="135" y="296"/>
                  </a:lnTo>
                  <a:lnTo>
                    <a:pt x="135" y="293"/>
                  </a:lnTo>
                  <a:lnTo>
                    <a:pt x="135" y="293"/>
                  </a:lnTo>
                  <a:lnTo>
                    <a:pt x="135" y="293"/>
                  </a:lnTo>
                  <a:lnTo>
                    <a:pt x="135" y="293"/>
                  </a:lnTo>
                  <a:lnTo>
                    <a:pt x="135" y="293"/>
                  </a:lnTo>
                  <a:lnTo>
                    <a:pt x="137" y="291"/>
                  </a:lnTo>
                  <a:lnTo>
                    <a:pt x="137" y="291"/>
                  </a:lnTo>
                  <a:lnTo>
                    <a:pt x="137" y="291"/>
                  </a:lnTo>
                  <a:lnTo>
                    <a:pt x="137" y="291"/>
                  </a:lnTo>
                  <a:lnTo>
                    <a:pt x="135" y="291"/>
                  </a:lnTo>
                  <a:lnTo>
                    <a:pt x="135" y="288"/>
                  </a:lnTo>
                  <a:lnTo>
                    <a:pt x="135" y="288"/>
                  </a:lnTo>
                  <a:lnTo>
                    <a:pt x="137" y="288"/>
                  </a:lnTo>
                  <a:lnTo>
                    <a:pt x="137" y="288"/>
                  </a:lnTo>
                  <a:lnTo>
                    <a:pt x="140" y="288"/>
                  </a:lnTo>
                  <a:lnTo>
                    <a:pt x="140" y="288"/>
                  </a:lnTo>
                  <a:lnTo>
                    <a:pt x="140" y="288"/>
                  </a:lnTo>
                  <a:lnTo>
                    <a:pt x="142" y="286"/>
                  </a:lnTo>
                  <a:lnTo>
                    <a:pt x="140" y="286"/>
                  </a:lnTo>
                  <a:lnTo>
                    <a:pt x="140" y="283"/>
                  </a:lnTo>
                  <a:lnTo>
                    <a:pt x="142" y="283"/>
                  </a:lnTo>
                  <a:lnTo>
                    <a:pt x="142" y="283"/>
                  </a:lnTo>
                  <a:lnTo>
                    <a:pt x="142" y="283"/>
                  </a:lnTo>
                  <a:lnTo>
                    <a:pt x="142" y="283"/>
                  </a:lnTo>
                  <a:lnTo>
                    <a:pt x="142" y="283"/>
                  </a:lnTo>
                  <a:lnTo>
                    <a:pt x="140" y="283"/>
                  </a:lnTo>
                  <a:lnTo>
                    <a:pt x="142" y="280"/>
                  </a:lnTo>
                  <a:lnTo>
                    <a:pt x="142" y="278"/>
                  </a:lnTo>
                  <a:lnTo>
                    <a:pt x="142" y="278"/>
                  </a:lnTo>
                  <a:lnTo>
                    <a:pt x="142" y="278"/>
                  </a:lnTo>
                  <a:lnTo>
                    <a:pt x="142" y="278"/>
                  </a:lnTo>
                  <a:lnTo>
                    <a:pt x="142" y="278"/>
                  </a:lnTo>
                  <a:lnTo>
                    <a:pt x="142" y="275"/>
                  </a:lnTo>
                  <a:lnTo>
                    <a:pt x="142" y="275"/>
                  </a:lnTo>
                  <a:lnTo>
                    <a:pt x="142" y="275"/>
                  </a:lnTo>
                  <a:lnTo>
                    <a:pt x="142" y="275"/>
                  </a:lnTo>
                  <a:lnTo>
                    <a:pt x="142" y="275"/>
                  </a:lnTo>
                  <a:lnTo>
                    <a:pt x="142" y="275"/>
                  </a:lnTo>
                  <a:lnTo>
                    <a:pt x="142" y="273"/>
                  </a:lnTo>
                  <a:lnTo>
                    <a:pt x="140" y="275"/>
                  </a:lnTo>
                  <a:lnTo>
                    <a:pt x="140" y="275"/>
                  </a:lnTo>
                  <a:lnTo>
                    <a:pt x="140" y="275"/>
                  </a:lnTo>
                  <a:lnTo>
                    <a:pt x="140" y="275"/>
                  </a:lnTo>
                  <a:lnTo>
                    <a:pt x="140" y="273"/>
                  </a:lnTo>
                  <a:lnTo>
                    <a:pt x="140" y="273"/>
                  </a:lnTo>
                  <a:lnTo>
                    <a:pt x="140" y="273"/>
                  </a:lnTo>
                  <a:lnTo>
                    <a:pt x="140" y="273"/>
                  </a:lnTo>
                  <a:lnTo>
                    <a:pt x="137" y="273"/>
                  </a:lnTo>
                  <a:lnTo>
                    <a:pt x="137" y="273"/>
                  </a:lnTo>
                  <a:lnTo>
                    <a:pt x="137" y="273"/>
                  </a:lnTo>
                  <a:lnTo>
                    <a:pt x="135" y="270"/>
                  </a:lnTo>
                  <a:lnTo>
                    <a:pt x="132" y="270"/>
                  </a:lnTo>
                  <a:lnTo>
                    <a:pt x="132" y="270"/>
                  </a:lnTo>
                  <a:lnTo>
                    <a:pt x="129" y="270"/>
                  </a:lnTo>
                  <a:lnTo>
                    <a:pt x="129" y="270"/>
                  </a:lnTo>
                  <a:lnTo>
                    <a:pt x="132" y="270"/>
                  </a:lnTo>
                  <a:lnTo>
                    <a:pt x="132" y="267"/>
                  </a:lnTo>
                  <a:lnTo>
                    <a:pt x="132" y="267"/>
                  </a:lnTo>
                  <a:lnTo>
                    <a:pt x="132" y="267"/>
                  </a:lnTo>
                  <a:lnTo>
                    <a:pt x="129" y="267"/>
                  </a:lnTo>
                  <a:lnTo>
                    <a:pt x="129" y="265"/>
                  </a:lnTo>
                  <a:lnTo>
                    <a:pt x="129" y="265"/>
                  </a:lnTo>
                  <a:lnTo>
                    <a:pt x="129" y="265"/>
                  </a:lnTo>
                  <a:lnTo>
                    <a:pt x="129" y="265"/>
                  </a:lnTo>
                  <a:lnTo>
                    <a:pt x="127" y="262"/>
                  </a:lnTo>
                  <a:lnTo>
                    <a:pt x="127" y="262"/>
                  </a:lnTo>
                  <a:lnTo>
                    <a:pt x="127" y="262"/>
                  </a:lnTo>
                  <a:lnTo>
                    <a:pt x="127" y="262"/>
                  </a:lnTo>
                  <a:lnTo>
                    <a:pt x="127" y="262"/>
                  </a:lnTo>
                  <a:lnTo>
                    <a:pt x="127" y="262"/>
                  </a:lnTo>
                  <a:lnTo>
                    <a:pt x="127" y="262"/>
                  </a:lnTo>
                  <a:lnTo>
                    <a:pt x="127" y="262"/>
                  </a:lnTo>
                  <a:lnTo>
                    <a:pt x="127" y="262"/>
                  </a:lnTo>
                  <a:lnTo>
                    <a:pt x="127" y="260"/>
                  </a:lnTo>
                  <a:lnTo>
                    <a:pt x="129" y="257"/>
                  </a:lnTo>
                  <a:lnTo>
                    <a:pt x="132" y="257"/>
                  </a:lnTo>
                  <a:lnTo>
                    <a:pt x="132" y="254"/>
                  </a:lnTo>
                  <a:lnTo>
                    <a:pt x="132" y="254"/>
                  </a:lnTo>
                  <a:lnTo>
                    <a:pt x="132" y="254"/>
                  </a:lnTo>
                  <a:lnTo>
                    <a:pt x="132" y="254"/>
                  </a:lnTo>
                  <a:lnTo>
                    <a:pt x="132" y="254"/>
                  </a:lnTo>
                  <a:lnTo>
                    <a:pt x="129" y="254"/>
                  </a:lnTo>
                  <a:lnTo>
                    <a:pt x="129" y="252"/>
                  </a:lnTo>
                  <a:lnTo>
                    <a:pt x="129" y="252"/>
                  </a:lnTo>
                  <a:lnTo>
                    <a:pt x="129" y="249"/>
                  </a:lnTo>
                  <a:lnTo>
                    <a:pt x="129" y="247"/>
                  </a:lnTo>
                  <a:lnTo>
                    <a:pt x="132" y="247"/>
                  </a:lnTo>
                  <a:lnTo>
                    <a:pt x="132" y="247"/>
                  </a:lnTo>
                  <a:lnTo>
                    <a:pt x="132" y="247"/>
                  </a:lnTo>
                  <a:lnTo>
                    <a:pt x="132" y="247"/>
                  </a:lnTo>
                  <a:lnTo>
                    <a:pt x="132" y="247"/>
                  </a:lnTo>
                  <a:lnTo>
                    <a:pt x="132" y="249"/>
                  </a:lnTo>
                  <a:lnTo>
                    <a:pt x="132" y="249"/>
                  </a:lnTo>
                  <a:lnTo>
                    <a:pt x="132" y="249"/>
                  </a:lnTo>
                  <a:lnTo>
                    <a:pt x="132" y="247"/>
                  </a:lnTo>
                  <a:lnTo>
                    <a:pt x="132" y="247"/>
                  </a:lnTo>
                  <a:lnTo>
                    <a:pt x="132" y="247"/>
                  </a:lnTo>
                  <a:lnTo>
                    <a:pt x="132" y="247"/>
                  </a:lnTo>
                  <a:lnTo>
                    <a:pt x="132" y="247"/>
                  </a:lnTo>
                  <a:lnTo>
                    <a:pt x="132" y="247"/>
                  </a:lnTo>
                  <a:lnTo>
                    <a:pt x="132" y="247"/>
                  </a:lnTo>
                  <a:lnTo>
                    <a:pt x="132" y="247"/>
                  </a:lnTo>
                  <a:lnTo>
                    <a:pt x="132" y="247"/>
                  </a:lnTo>
                  <a:lnTo>
                    <a:pt x="132" y="247"/>
                  </a:lnTo>
                  <a:lnTo>
                    <a:pt x="132" y="247"/>
                  </a:lnTo>
                  <a:lnTo>
                    <a:pt x="129" y="244"/>
                  </a:lnTo>
                  <a:lnTo>
                    <a:pt x="129" y="244"/>
                  </a:lnTo>
                  <a:lnTo>
                    <a:pt x="129" y="242"/>
                  </a:lnTo>
                  <a:lnTo>
                    <a:pt x="129" y="239"/>
                  </a:lnTo>
                  <a:lnTo>
                    <a:pt x="127" y="239"/>
                  </a:lnTo>
                  <a:lnTo>
                    <a:pt x="127" y="239"/>
                  </a:lnTo>
                  <a:lnTo>
                    <a:pt x="127" y="239"/>
                  </a:lnTo>
                  <a:lnTo>
                    <a:pt x="127" y="236"/>
                  </a:lnTo>
                  <a:lnTo>
                    <a:pt x="127" y="236"/>
                  </a:lnTo>
                  <a:lnTo>
                    <a:pt x="127" y="239"/>
                  </a:lnTo>
                  <a:lnTo>
                    <a:pt x="124" y="239"/>
                  </a:lnTo>
                  <a:lnTo>
                    <a:pt x="122" y="239"/>
                  </a:lnTo>
                  <a:lnTo>
                    <a:pt x="122" y="239"/>
                  </a:lnTo>
                  <a:lnTo>
                    <a:pt x="122" y="239"/>
                  </a:lnTo>
                  <a:lnTo>
                    <a:pt x="119" y="239"/>
                  </a:lnTo>
                  <a:lnTo>
                    <a:pt x="119" y="236"/>
                  </a:lnTo>
                  <a:lnTo>
                    <a:pt x="119" y="236"/>
                  </a:lnTo>
                  <a:lnTo>
                    <a:pt x="117" y="236"/>
                  </a:lnTo>
                  <a:lnTo>
                    <a:pt x="117" y="236"/>
                  </a:lnTo>
                  <a:lnTo>
                    <a:pt x="117" y="234"/>
                  </a:lnTo>
                  <a:lnTo>
                    <a:pt x="117" y="234"/>
                  </a:lnTo>
                  <a:lnTo>
                    <a:pt x="117" y="234"/>
                  </a:lnTo>
                  <a:lnTo>
                    <a:pt x="114" y="234"/>
                  </a:lnTo>
                  <a:lnTo>
                    <a:pt x="111" y="234"/>
                  </a:lnTo>
                  <a:lnTo>
                    <a:pt x="111" y="234"/>
                  </a:lnTo>
                  <a:lnTo>
                    <a:pt x="109" y="234"/>
                  </a:lnTo>
                  <a:lnTo>
                    <a:pt x="109" y="234"/>
                  </a:lnTo>
                  <a:lnTo>
                    <a:pt x="109" y="234"/>
                  </a:lnTo>
                  <a:lnTo>
                    <a:pt x="109" y="234"/>
                  </a:lnTo>
                  <a:lnTo>
                    <a:pt x="109" y="234"/>
                  </a:lnTo>
                  <a:lnTo>
                    <a:pt x="109" y="234"/>
                  </a:lnTo>
                  <a:lnTo>
                    <a:pt x="109" y="234"/>
                  </a:lnTo>
                  <a:lnTo>
                    <a:pt x="106" y="231"/>
                  </a:lnTo>
                  <a:lnTo>
                    <a:pt x="106" y="229"/>
                  </a:lnTo>
                  <a:lnTo>
                    <a:pt x="104" y="229"/>
                  </a:lnTo>
                  <a:lnTo>
                    <a:pt x="104" y="226"/>
                  </a:lnTo>
                  <a:lnTo>
                    <a:pt x="101" y="226"/>
                  </a:lnTo>
                  <a:lnTo>
                    <a:pt x="98" y="229"/>
                  </a:lnTo>
                  <a:lnTo>
                    <a:pt x="98" y="229"/>
                  </a:lnTo>
                  <a:lnTo>
                    <a:pt x="98" y="229"/>
                  </a:lnTo>
                  <a:lnTo>
                    <a:pt x="98" y="229"/>
                  </a:lnTo>
                  <a:lnTo>
                    <a:pt x="98" y="229"/>
                  </a:lnTo>
                  <a:lnTo>
                    <a:pt x="98" y="226"/>
                  </a:lnTo>
                  <a:lnTo>
                    <a:pt x="96" y="226"/>
                  </a:lnTo>
                  <a:lnTo>
                    <a:pt x="96" y="229"/>
                  </a:lnTo>
                  <a:lnTo>
                    <a:pt x="93" y="229"/>
                  </a:lnTo>
                  <a:lnTo>
                    <a:pt x="93" y="229"/>
                  </a:lnTo>
                  <a:lnTo>
                    <a:pt x="93" y="229"/>
                  </a:lnTo>
                  <a:lnTo>
                    <a:pt x="93" y="229"/>
                  </a:lnTo>
                  <a:lnTo>
                    <a:pt x="93" y="229"/>
                  </a:lnTo>
                  <a:lnTo>
                    <a:pt x="93" y="229"/>
                  </a:lnTo>
                  <a:lnTo>
                    <a:pt x="91" y="226"/>
                  </a:lnTo>
                  <a:lnTo>
                    <a:pt x="91" y="229"/>
                  </a:lnTo>
                  <a:lnTo>
                    <a:pt x="91" y="229"/>
                  </a:lnTo>
                  <a:lnTo>
                    <a:pt x="91" y="229"/>
                  </a:lnTo>
                  <a:lnTo>
                    <a:pt x="91" y="229"/>
                  </a:lnTo>
                  <a:lnTo>
                    <a:pt x="91" y="229"/>
                  </a:lnTo>
                  <a:lnTo>
                    <a:pt x="91" y="229"/>
                  </a:lnTo>
                  <a:lnTo>
                    <a:pt x="91" y="229"/>
                  </a:lnTo>
                  <a:lnTo>
                    <a:pt x="91" y="229"/>
                  </a:lnTo>
                  <a:lnTo>
                    <a:pt x="91" y="231"/>
                  </a:lnTo>
                  <a:lnTo>
                    <a:pt x="91" y="231"/>
                  </a:lnTo>
                  <a:lnTo>
                    <a:pt x="91" y="231"/>
                  </a:lnTo>
                  <a:lnTo>
                    <a:pt x="91" y="231"/>
                  </a:lnTo>
                  <a:lnTo>
                    <a:pt x="88" y="231"/>
                  </a:lnTo>
                  <a:lnTo>
                    <a:pt x="88" y="231"/>
                  </a:lnTo>
                  <a:lnTo>
                    <a:pt x="85" y="231"/>
                  </a:lnTo>
                  <a:lnTo>
                    <a:pt x="85" y="231"/>
                  </a:lnTo>
                  <a:lnTo>
                    <a:pt x="85" y="231"/>
                  </a:lnTo>
                  <a:lnTo>
                    <a:pt x="85" y="231"/>
                  </a:lnTo>
                  <a:lnTo>
                    <a:pt x="85" y="231"/>
                  </a:lnTo>
                  <a:lnTo>
                    <a:pt x="85" y="234"/>
                  </a:lnTo>
                  <a:lnTo>
                    <a:pt x="85" y="234"/>
                  </a:lnTo>
                  <a:lnTo>
                    <a:pt x="85" y="234"/>
                  </a:lnTo>
                  <a:lnTo>
                    <a:pt x="83" y="231"/>
                  </a:lnTo>
                  <a:lnTo>
                    <a:pt x="83" y="231"/>
                  </a:lnTo>
                  <a:lnTo>
                    <a:pt x="83" y="231"/>
                  </a:lnTo>
                  <a:lnTo>
                    <a:pt x="83" y="234"/>
                  </a:lnTo>
                  <a:lnTo>
                    <a:pt x="80" y="234"/>
                  </a:lnTo>
                  <a:lnTo>
                    <a:pt x="80" y="236"/>
                  </a:lnTo>
                  <a:lnTo>
                    <a:pt x="80" y="236"/>
                  </a:lnTo>
                  <a:lnTo>
                    <a:pt x="80" y="236"/>
                  </a:lnTo>
                  <a:lnTo>
                    <a:pt x="80" y="236"/>
                  </a:lnTo>
                  <a:lnTo>
                    <a:pt x="80" y="236"/>
                  </a:lnTo>
                  <a:lnTo>
                    <a:pt x="78" y="236"/>
                  </a:lnTo>
                  <a:lnTo>
                    <a:pt x="78" y="236"/>
                  </a:lnTo>
                  <a:lnTo>
                    <a:pt x="78" y="236"/>
                  </a:lnTo>
                  <a:lnTo>
                    <a:pt x="75" y="236"/>
                  </a:lnTo>
                  <a:lnTo>
                    <a:pt x="75" y="236"/>
                  </a:lnTo>
                  <a:lnTo>
                    <a:pt x="73" y="239"/>
                  </a:lnTo>
                  <a:lnTo>
                    <a:pt x="73" y="239"/>
                  </a:lnTo>
                  <a:lnTo>
                    <a:pt x="70" y="239"/>
                  </a:lnTo>
                  <a:lnTo>
                    <a:pt x="67" y="242"/>
                  </a:lnTo>
                  <a:lnTo>
                    <a:pt x="65" y="244"/>
                  </a:lnTo>
                  <a:lnTo>
                    <a:pt x="65" y="247"/>
                  </a:lnTo>
                  <a:lnTo>
                    <a:pt x="65" y="244"/>
                  </a:lnTo>
                  <a:lnTo>
                    <a:pt x="65" y="244"/>
                  </a:lnTo>
                  <a:lnTo>
                    <a:pt x="62" y="244"/>
                  </a:lnTo>
                  <a:lnTo>
                    <a:pt x="62" y="242"/>
                  </a:lnTo>
                  <a:lnTo>
                    <a:pt x="62" y="242"/>
                  </a:lnTo>
                  <a:lnTo>
                    <a:pt x="62" y="244"/>
                  </a:lnTo>
                  <a:lnTo>
                    <a:pt x="60" y="242"/>
                  </a:lnTo>
                  <a:lnTo>
                    <a:pt x="60" y="242"/>
                  </a:lnTo>
                  <a:lnTo>
                    <a:pt x="60" y="242"/>
                  </a:lnTo>
                  <a:lnTo>
                    <a:pt x="60" y="242"/>
                  </a:lnTo>
                  <a:lnTo>
                    <a:pt x="60" y="242"/>
                  </a:lnTo>
                  <a:lnTo>
                    <a:pt x="60" y="244"/>
                  </a:lnTo>
                  <a:lnTo>
                    <a:pt x="57" y="244"/>
                  </a:lnTo>
                  <a:lnTo>
                    <a:pt x="57" y="244"/>
                  </a:lnTo>
                  <a:lnTo>
                    <a:pt x="54" y="247"/>
                  </a:lnTo>
                  <a:lnTo>
                    <a:pt x="54" y="247"/>
                  </a:lnTo>
                  <a:lnTo>
                    <a:pt x="54" y="247"/>
                  </a:lnTo>
                  <a:lnTo>
                    <a:pt x="52" y="247"/>
                  </a:lnTo>
                  <a:lnTo>
                    <a:pt x="52" y="247"/>
                  </a:lnTo>
                  <a:lnTo>
                    <a:pt x="49" y="247"/>
                  </a:lnTo>
                  <a:lnTo>
                    <a:pt x="49" y="244"/>
                  </a:lnTo>
                  <a:lnTo>
                    <a:pt x="49" y="244"/>
                  </a:lnTo>
                  <a:lnTo>
                    <a:pt x="47" y="244"/>
                  </a:lnTo>
                  <a:lnTo>
                    <a:pt x="47" y="244"/>
                  </a:lnTo>
                  <a:lnTo>
                    <a:pt x="44" y="244"/>
                  </a:lnTo>
                  <a:lnTo>
                    <a:pt x="44" y="247"/>
                  </a:lnTo>
                  <a:lnTo>
                    <a:pt x="41" y="247"/>
                  </a:lnTo>
                  <a:lnTo>
                    <a:pt x="41" y="244"/>
                  </a:lnTo>
                  <a:lnTo>
                    <a:pt x="39" y="244"/>
                  </a:lnTo>
                  <a:lnTo>
                    <a:pt x="39" y="244"/>
                  </a:lnTo>
                  <a:lnTo>
                    <a:pt x="36" y="244"/>
                  </a:lnTo>
                  <a:lnTo>
                    <a:pt x="36" y="244"/>
                  </a:lnTo>
                  <a:lnTo>
                    <a:pt x="36" y="244"/>
                  </a:lnTo>
                  <a:lnTo>
                    <a:pt x="36" y="242"/>
                  </a:lnTo>
                  <a:lnTo>
                    <a:pt x="36" y="242"/>
                  </a:lnTo>
                  <a:lnTo>
                    <a:pt x="36" y="242"/>
                  </a:lnTo>
                  <a:lnTo>
                    <a:pt x="34" y="242"/>
                  </a:lnTo>
                  <a:lnTo>
                    <a:pt x="34" y="242"/>
                  </a:lnTo>
                  <a:lnTo>
                    <a:pt x="34" y="242"/>
                  </a:lnTo>
                  <a:lnTo>
                    <a:pt x="31" y="242"/>
                  </a:lnTo>
                  <a:lnTo>
                    <a:pt x="31" y="242"/>
                  </a:lnTo>
                  <a:lnTo>
                    <a:pt x="29" y="242"/>
                  </a:lnTo>
                  <a:lnTo>
                    <a:pt x="29" y="242"/>
                  </a:lnTo>
                  <a:lnTo>
                    <a:pt x="29" y="239"/>
                  </a:lnTo>
                  <a:lnTo>
                    <a:pt x="29" y="239"/>
                  </a:lnTo>
                  <a:lnTo>
                    <a:pt x="29" y="239"/>
                  </a:lnTo>
                  <a:lnTo>
                    <a:pt x="26" y="239"/>
                  </a:lnTo>
                  <a:lnTo>
                    <a:pt x="26" y="239"/>
                  </a:lnTo>
                  <a:lnTo>
                    <a:pt x="29" y="239"/>
                  </a:lnTo>
                  <a:lnTo>
                    <a:pt x="29" y="236"/>
                  </a:lnTo>
                  <a:lnTo>
                    <a:pt x="29" y="236"/>
                  </a:lnTo>
                  <a:lnTo>
                    <a:pt x="29" y="236"/>
                  </a:lnTo>
                  <a:lnTo>
                    <a:pt x="29" y="236"/>
                  </a:lnTo>
                  <a:lnTo>
                    <a:pt x="29" y="236"/>
                  </a:lnTo>
                  <a:lnTo>
                    <a:pt x="29" y="236"/>
                  </a:lnTo>
                  <a:lnTo>
                    <a:pt x="29" y="234"/>
                  </a:lnTo>
                  <a:lnTo>
                    <a:pt x="31" y="234"/>
                  </a:lnTo>
                  <a:lnTo>
                    <a:pt x="31" y="231"/>
                  </a:lnTo>
                  <a:lnTo>
                    <a:pt x="34" y="231"/>
                  </a:lnTo>
                  <a:lnTo>
                    <a:pt x="34" y="229"/>
                  </a:lnTo>
                  <a:lnTo>
                    <a:pt x="34" y="229"/>
                  </a:lnTo>
                  <a:lnTo>
                    <a:pt x="36" y="226"/>
                  </a:lnTo>
                  <a:lnTo>
                    <a:pt x="36" y="223"/>
                  </a:lnTo>
                  <a:lnTo>
                    <a:pt x="36" y="223"/>
                  </a:lnTo>
                  <a:lnTo>
                    <a:pt x="36" y="223"/>
                  </a:lnTo>
                  <a:lnTo>
                    <a:pt x="34" y="223"/>
                  </a:lnTo>
                  <a:lnTo>
                    <a:pt x="36" y="221"/>
                  </a:lnTo>
                  <a:lnTo>
                    <a:pt x="36" y="218"/>
                  </a:lnTo>
                  <a:lnTo>
                    <a:pt x="39" y="218"/>
                  </a:lnTo>
                  <a:lnTo>
                    <a:pt x="39" y="218"/>
                  </a:lnTo>
                  <a:lnTo>
                    <a:pt x="41" y="216"/>
                  </a:lnTo>
                  <a:lnTo>
                    <a:pt x="41" y="213"/>
                  </a:lnTo>
                  <a:lnTo>
                    <a:pt x="44" y="213"/>
                  </a:lnTo>
                  <a:lnTo>
                    <a:pt x="41" y="213"/>
                  </a:lnTo>
                  <a:lnTo>
                    <a:pt x="41" y="210"/>
                  </a:lnTo>
                  <a:lnTo>
                    <a:pt x="44" y="210"/>
                  </a:lnTo>
                  <a:lnTo>
                    <a:pt x="44" y="210"/>
                  </a:lnTo>
                  <a:lnTo>
                    <a:pt x="44" y="210"/>
                  </a:lnTo>
                  <a:lnTo>
                    <a:pt x="44" y="208"/>
                  </a:lnTo>
                  <a:lnTo>
                    <a:pt x="44" y="208"/>
                  </a:lnTo>
                  <a:lnTo>
                    <a:pt x="44" y="208"/>
                  </a:lnTo>
                  <a:lnTo>
                    <a:pt x="44" y="208"/>
                  </a:lnTo>
                  <a:lnTo>
                    <a:pt x="44" y="208"/>
                  </a:lnTo>
                  <a:lnTo>
                    <a:pt x="44" y="208"/>
                  </a:lnTo>
                  <a:lnTo>
                    <a:pt x="44" y="205"/>
                  </a:lnTo>
                  <a:lnTo>
                    <a:pt x="44" y="203"/>
                  </a:lnTo>
                  <a:lnTo>
                    <a:pt x="44" y="203"/>
                  </a:lnTo>
                  <a:lnTo>
                    <a:pt x="44" y="203"/>
                  </a:lnTo>
                  <a:lnTo>
                    <a:pt x="44" y="200"/>
                  </a:lnTo>
                  <a:lnTo>
                    <a:pt x="44" y="200"/>
                  </a:lnTo>
                  <a:lnTo>
                    <a:pt x="44" y="200"/>
                  </a:lnTo>
                  <a:lnTo>
                    <a:pt x="44" y="200"/>
                  </a:lnTo>
                  <a:lnTo>
                    <a:pt x="44" y="200"/>
                  </a:lnTo>
                  <a:lnTo>
                    <a:pt x="44" y="200"/>
                  </a:lnTo>
                  <a:lnTo>
                    <a:pt x="44" y="200"/>
                  </a:lnTo>
                  <a:lnTo>
                    <a:pt x="47" y="197"/>
                  </a:lnTo>
                  <a:lnTo>
                    <a:pt x="47" y="197"/>
                  </a:lnTo>
                  <a:lnTo>
                    <a:pt x="47" y="197"/>
                  </a:lnTo>
                  <a:lnTo>
                    <a:pt x="44" y="195"/>
                  </a:lnTo>
                  <a:lnTo>
                    <a:pt x="44" y="195"/>
                  </a:lnTo>
                  <a:lnTo>
                    <a:pt x="44" y="197"/>
                  </a:lnTo>
                  <a:lnTo>
                    <a:pt x="44" y="197"/>
                  </a:lnTo>
                  <a:lnTo>
                    <a:pt x="44" y="197"/>
                  </a:lnTo>
                  <a:lnTo>
                    <a:pt x="44" y="197"/>
                  </a:lnTo>
                  <a:lnTo>
                    <a:pt x="44" y="197"/>
                  </a:lnTo>
                  <a:lnTo>
                    <a:pt x="41" y="195"/>
                  </a:lnTo>
                  <a:lnTo>
                    <a:pt x="41" y="195"/>
                  </a:lnTo>
                  <a:lnTo>
                    <a:pt x="41" y="195"/>
                  </a:lnTo>
                  <a:lnTo>
                    <a:pt x="39" y="195"/>
                  </a:lnTo>
                  <a:lnTo>
                    <a:pt x="39" y="195"/>
                  </a:lnTo>
                  <a:lnTo>
                    <a:pt x="39" y="195"/>
                  </a:lnTo>
                  <a:lnTo>
                    <a:pt x="39" y="197"/>
                  </a:lnTo>
                  <a:lnTo>
                    <a:pt x="36" y="197"/>
                  </a:lnTo>
                  <a:lnTo>
                    <a:pt x="36" y="195"/>
                  </a:lnTo>
                  <a:lnTo>
                    <a:pt x="36" y="195"/>
                  </a:lnTo>
                  <a:lnTo>
                    <a:pt x="34" y="195"/>
                  </a:lnTo>
                  <a:lnTo>
                    <a:pt x="34" y="195"/>
                  </a:lnTo>
                  <a:lnTo>
                    <a:pt x="31" y="195"/>
                  </a:lnTo>
                  <a:lnTo>
                    <a:pt x="29" y="192"/>
                  </a:lnTo>
                  <a:lnTo>
                    <a:pt x="29" y="192"/>
                  </a:lnTo>
                  <a:lnTo>
                    <a:pt x="29" y="190"/>
                  </a:lnTo>
                  <a:lnTo>
                    <a:pt x="26" y="190"/>
                  </a:lnTo>
                  <a:lnTo>
                    <a:pt x="26" y="190"/>
                  </a:lnTo>
                  <a:lnTo>
                    <a:pt x="26" y="190"/>
                  </a:lnTo>
                  <a:lnTo>
                    <a:pt x="23" y="192"/>
                  </a:lnTo>
                  <a:lnTo>
                    <a:pt x="23" y="192"/>
                  </a:lnTo>
                  <a:lnTo>
                    <a:pt x="23" y="192"/>
                  </a:lnTo>
                  <a:lnTo>
                    <a:pt x="23" y="190"/>
                  </a:lnTo>
                  <a:lnTo>
                    <a:pt x="23" y="187"/>
                  </a:lnTo>
                  <a:lnTo>
                    <a:pt x="21" y="187"/>
                  </a:lnTo>
                  <a:lnTo>
                    <a:pt x="21" y="187"/>
                  </a:lnTo>
                  <a:lnTo>
                    <a:pt x="21" y="187"/>
                  </a:lnTo>
                  <a:lnTo>
                    <a:pt x="21" y="187"/>
                  </a:lnTo>
                  <a:lnTo>
                    <a:pt x="18" y="187"/>
                  </a:lnTo>
                  <a:lnTo>
                    <a:pt x="18" y="187"/>
                  </a:lnTo>
                  <a:lnTo>
                    <a:pt x="18" y="187"/>
                  </a:lnTo>
                  <a:lnTo>
                    <a:pt x="18" y="184"/>
                  </a:lnTo>
                  <a:lnTo>
                    <a:pt x="16" y="184"/>
                  </a:lnTo>
                  <a:lnTo>
                    <a:pt x="16" y="184"/>
                  </a:lnTo>
                  <a:lnTo>
                    <a:pt x="16" y="182"/>
                  </a:lnTo>
                  <a:lnTo>
                    <a:pt x="13" y="182"/>
                  </a:lnTo>
                  <a:lnTo>
                    <a:pt x="13" y="179"/>
                  </a:lnTo>
                  <a:lnTo>
                    <a:pt x="13" y="179"/>
                  </a:lnTo>
                  <a:lnTo>
                    <a:pt x="13" y="177"/>
                  </a:lnTo>
                  <a:lnTo>
                    <a:pt x="13" y="177"/>
                  </a:lnTo>
                  <a:lnTo>
                    <a:pt x="10" y="177"/>
                  </a:lnTo>
                  <a:lnTo>
                    <a:pt x="13" y="174"/>
                  </a:lnTo>
                  <a:lnTo>
                    <a:pt x="10" y="174"/>
                  </a:lnTo>
                  <a:lnTo>
                    <a:pt x="10" y="174"/>
                  </a:lnTo>
                  <a:lnTo>
                    <a:pt x="13" y="174"/>
                  </a:lnTo>
                  <a:lnTo>
                    <a:pt x="10" y="172"/>
                  </a:lnTo>
                  <a:lnTo>
                    <a:pt x="10" y="172"/>
                  </a:lnTo>
                  <a:lnTo>
                    <a:pt x="10" y="172"/>
                  </a:lnTo>
                  <a:lnTo>
                    <a:pt x="10" y="174"/>
                  </a:lnTo>
                  <a:lnTo>
                    <a:pt x="8" y="172"/>
                  </a:lnTo>
                  <a:lnTo>
                    <a:pt x="8" y="169"/>
                  </a:lnTo>
                  <a:lnTo>
                    <a:pt x="8" y="169"/>
                  </a:lnTo>
                  <a:lnTo>
                    <a:pt x="8" y="169"/>
                  </a:lnTo>
                  <a:lnTo>
                    <a:pt x="8" y="169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5" y="172"/>
                  </a:lnTo>
                  <a:lnTo>
                    <a:pt x="5" y="169"/>
                  </a:lnTo>
                  <a:lnTo>
                    <a:pt x="5" y="169"/>
                  </a:lnTo>
                  <a:lnTo>
                    <a:pt x="5" y="166"/>
                  </a:lnTo>
                  <a:lnTo>
                    <a:pt x="5" y="166"/>
                  </a:lnTo>
                  <a:lnTo>
                    <a:pt x="5" y="166"/>
                  </a:lnTo>
                  <a:lnTo>
                    <a:pt x="3" y="164"/>
                  </a:lnTo>
                  <a:lnTo>
                    <a:pt x="3" y="164"/>
                  </a:lnTo>
                  <a:lnTo>
                    <a:pt x="3" y="164"/>
                  </a:lnTo>
                  <a:lnTo>
                    <a:pt x="3" y="164"/>
                  </a:lnTo>
                  <a:lnTo>
                    <a:pt x="3" y="161"/>
                  </a:lnTo>
                  <a:lnTo>
                    <a:pt x="3" y="161"/>
                  </a:lnTo>
                  <a:lnTo>
                    <a:pt x="0" y="161"/>
                  </a:lnTo>
                  <a:lnTo>
                    <a:pt x="3" y="161"/>
                  </a:lnTo>
                  <a:lnTo>
                    <a:pt x="3" y="159"/>
                  </a:lnTo>
                  <a:lnTo>
                    <a:pt x="3" y="159"/>
                  </a:lnTo>
                  <a:lnTo>
                    <a:pt x="3" y="159"/>
                  </a:lnTo>
                  <a:lnTo>
                    <a:pt x="0" y="156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0" y="153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83" name="Freeform 123"/>
            <p:cNvSpPr>
              <a:spLocks/>
            </p:cNvSpPr>
            <p:nvPr/>
          </p:nvSpPr>
          <p:spPr bwMode="auto">
            <a:xfrm>
              <a:off x="937" y="3261"/>
              <a:ext cx="332" cy="397"/>
            </a:xfrm>
            <a:custGeom>
              <a:avLst/>
              <a:gdLst>
                <a:gd name="T0" fmla="*/ 8 w 332"/>
                <a:gd name="T1" fmla="*/ 309 h 397"/>
                <a:gd name="T2" fmla="*/ 26 w 332"/>
                <a:gd name="T3" fmla="*/ 244 h 397"/>
                <a:gd name="T4" fmla="*/ 57 w 332"/>
                <a:gd name="T5" fmla="*/ 182 h 397"/>
                <a:gd name="T6" fmla="*/ 96 w 332"/>
                <a:gd name="T7" fmla="*/ 114 h 397"/>
                <a:gd name="T8" fmla="*/ 104 w 332"/>
                <a:gd name="T9" fmla="*/ 80 h 397"/>
                <a:gd name="T10" fmla="*/ 101 w 332"/>
                <a:gd name="T11" fmla="*/ 47 h 397"/>
                <a:gd name="T12" fmla="*/ 122 w 332"/>
                <a:gd name="T13" fmla="*/ 34 h 397"/>
                <a:gd name="T14" fmla="*/ 132 w 332"/>
                <a:gd name="T15" fmla="*/ 36 h 397"/>
                <a:gd name="T16" fmla="*/ 151 w 332"/>
                <a:gd name="T17" fmla="*/ 57 h 397"/>
                <a:gd name="T18" fmla="*/ 148 w 332"/>
                <a:gd name="T19" fmla="*/ 70 h 397"/>
                <a:gd name="T20" fmla="*/ 171 w 332"/>
                <a:gd name="T21" fmla="*/ 52 h 397"/>
                <a:gd name="T22" fmla="*/ 192 w 332"/>
                <a:gd name="T23" fmla="*/ 39 h 397"/>
                <a:gd name="T24" fmla="*/ 210 w 332"/>
                <a:gd name="T25" fmla="*/ 21 h 397"/>
                <a:gd name="T26" fmla="*/ 207 w 332"/>
                <a:gd name="T27" fmla="*/ 16 h 397"/>
                <a:gd name="T28" fmla="*/ 215 w 332"/>
                <a:gd name="T29" fmla="*/ 3 h 397"/>
                <a:gd name="T30" fmla="*/ 231 w 332"/>
                <a:gd name="T31" fmla="*/ 3 h 397"/>
                <a:gd name="T32" fmla="*/ 241 w 332"/>
                <a:gd name="T33" fmla="*/ 18 h 397"/>
                <a:gd name="T34" fmla="*/ 259 w 332"/>
                <a:gd name="T35" fmla="*/ 18 h 397"/>
                <a:gd name="T36" fmla="*/ 262 w 332"/>
                <a:gd name="T37" fmla="*/ 44 h 397"/>
                <a:gd name="T38" fmla="*/ 275 w 332"/>
                <a:gd name="T39" fmla="*/ 54 h 397"/>
                <a:gd name="T40" fmla="*/ 285 w 332"/>
                <a:gd name="T41" fmla="*/ 49 h 397"/>
                <a:gd name="T42" fmla="*/ 295 w 332"/>
                <a:gd name="T43" fmla="*/ 70 h 397"/>
                <a:gd name="T44" fmla="*/ 293 w 332"/>
                <a:gd name="T45" fmla="*/ 88 h 397"/>
                <a:gd name="T46" fmla="*/ 290 w 332"/>
                <a:gd name="T47" fmla="*/ 96 h 397"/>
                <a:gd name="T48" fmla="*/ 298 w 332"/>
                <a:gd name="T49" fmla="*/ 109 h 397"/>
                <a:gd name="T50" fmla="*/ 301 w 332"/>
                <a:gd name="T51" fmla="*/ 119 h 397"/>
                <a:gd name="T52" fmla="*/ 306 w 332"/>
                <a:gd name="T53" fmla="*/ 130 h 397"/>
                <a:gd name="T54" fmla="*/ 314 w 332"/>
                <a:gd name="T55" fmla="*/ 132 h 397"/>
                <a:gd name="T56" fmla="*/ 324 w 332"/>
                <a:gd name="T57" fmla="*/ 145 h 397"/>
                <a:gd name="T58" fmla="*/ 327 w 332"/>
                <a:gd name="T59" fmla="*/ 161 h 397"/>
                <a:gd name="T60" fmla="*/ 324 w 332"/>
                <a:gd name="T61" fmla="*/ 176 h 397"/>
                <a:gd name="T62" fmla="*/ 327 w 332"/>
                <a:gd name="T63" fmla="*/ 184 h 397"/>
                <a:gd name="T64" fmla="*/ 327 w 332"/>
                <a:gd name="T65" fmla="*/ 197 h 397"/>
                <a:gd name="T66" fmla="*/ 319 w 332"/>
                <a:gd name="T67" fmla="*/ 200 h 397"/>
                <a:gd name="T68" fmla="*/ 306 w 332"/>
                <a:gd name="T69" fmla="*/ 197 h 397"/>
                <a:gd name="T70" fmla="*/ 311 w 332"/>
                <a:gd name="T71" fmla="*/ 207 h 397"/>
                <a:gd name="T72" fmla="*/ 303 w 332"/>
                <a:gd name="T73" fmla="*/ 228 h 397"/>
                <a:gd name="T74" fmla="*/ 283 w 332"/>
                <a:gd name="T75" fmla="*/ 233 h 397"/>
                <a:gd name="T76" fmla="*/ 277 w 332"/>
                <a:gd name="T77" fmla="*/ 254 h 397"/>
                <a:gd name="T78" fmla="*/ 290 w 332"/>
                <a:gd name="T79" fmla="*/ 290 h 397"/>
                <a:gd name="T80" fmla="*/ 290 w 332"/>
                <a:gd name="T81" fmla="*/ 329 h 397"/>
                <a:gd name="T82" fmla="*/ 293 w 332"/>
                <a:gd name="T83" fmla="*/ 347 h 397"/>
                <a:gd name="T84" fmla="*/ 293 w 332"/>
                <a:gd name="T85" fmla="*/ 371 h 397"/>
                <a:gd name="T86" fmla="*/ 280 w 332"/>
                <a:gd name="T87" fmla="*/ 368 h 397"/>
                <a:gd name="T88" fmla="*/ 249 w 332"/>
                <a:gd name="T89" fmla="*/ 384 h 397"/>
                <a:gd name="T90" fmla="*/ 239 w 332"/>
                <a:gd name="T91" fmla="*/ 384 h 397"/>
                <a:gd name="T92" fmla="*/ 207 w 332"/>
                <a:gd name="T93" fmla="*/ 373 h 397"/>
                <a:gd name="T94" fmla="*/ 171 w 332"/>
                <a:gd name="T95" fmla="*/ 347 h 397"/>
                <a:gd name="T96" fmla="*/ 187 w 332"/>
                <a:gd name="T97" fmla="*/ 373 h 397"/>
                <a:gd name="T98" fmla="*/ 163 w 332"/>
                <a:gd name="T99" fmla="*/ 358 h 397"/>
                <a:gd name="T100" fmla="*/ 151 w 332"/>
                <a:gd name="T101" fmla="*/ 366 h 397"/>
                <a:gd name="T102" fmla="*/ 145 w 332"/>
                <a:gd name="T103" fmla="*/ 360 h 397"/>
                <a:gd name="T104" fmla="*/ 138 w 332"/>
                <a:gd name="T105" fmla="*/ 358 h 397"/>
                <a:gd name="T106" fmla="*/ 125 w 332"/>
                <a:gd name="T107" fmla="*/ 353 h 397"/>
                <a:gd name="T108" fmla="*/ 112 w 332"/>
                <a:gd name="T109" fmla="*/ 353 h 397"/>
                <a:gd name="T110" fmla="*/ 107 w 332"/>
                <a:gd name="T111" fmla="*/ 376 h 397"/>
                <a:gd name="T112" fmla="*/ 122 w 332"/>
                <a:gd name="T113" fmla="*/ 376 h 397"/>
                <a:gd name="T114" fmla="*/ 109 w 332"/>
                <a:gd name="T115" fmla="*/ 386 h 397"/>
                <a:gd name="T116" fmla="*/ 78 w 332"/>
                <a:gd name="T117" fmla="*/ 381 h 397"/>
                <a:gd name="T118" fmla="*/ 44 w 332"/>
                <a:gd name="T119" fmla="*/ 389 h 397"/>
                <a:gd name="T120" fmla="*/ 21 w 332"/>
                <a:gd name="T121" fmla="*/ 389 h 397"/>
                <a:gd name="T122" fmla="*/ 8 w 332"/>
                <a:gd name="T123" fmla="*/ 381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2" h="397">
                  <a:moveTo>
                    <a:pt x="0" y="366"/>
                  </a:moveTo>
                  <a:lnTo>
                    <a:pt x="3" y="366"/>
                  </a:lnTo>
                  <a:lnTo>
                    <a:pt x="3" y="363"/>
                  </a:lnTo>
                  <a:lnTo>
                    <a:pt x="3" y="360"/>
                  </a:lnTo>
                  <a:lnTo>
                    <a:pt x="6" y="358"/>
                  </a:lnTo>
                  <a:lnTo>
                    <a:pt x="6" y="355"/>
                  </a:lnTo>
                  <a:lnTo>
                    <a:pt x="3" y="355"/>
                  </a:lnTo>
                  <a:lnTo>
                    <a:pt x="3" y="353"/>
                  </a:lnTo>
                  <a:lnTo>
                    <a:pt x="3" y="350"/>
                  </a:lnTo>
                  <a:lnTo>
                    <a:pt x="3" y="347"/>
                  </a:lnTo>
                  <a:lnTo>
                    <a:pt x="6" y="345"/>
                  </a:lnTo>
                  <a:lnTo>
                    <a:pt x="6" y="342"/>
                  </a:lnTo>
                  <a:lnTo>
                    <a:pt x="6" y="340"/>
                  </a:lnTo>
                  <a:lnTo>
                    <a:pt x="6" y="337"/>
                  </a:lnTo>
                  <a:lnTo>
                    <a:pt x="6" y="337"/>
                  </a:lnTo>
                  <a:lnTo>
                    <a:pt x="6" y="335"/>
                  </a:lnTo>
                  <a:lnTo>
                    <a:pt x="6" y="335"/>
                  </a:lnTo>
                  <a:lnTo>
                    <a:pt x="6" y="335"/>
                  </a:lnTo>
                  <a:lnTo>
                    <a:pt x="8" y="335"/>
                  </a:lnTo>
                  <a:lnTo>
                    <a:pt x="8" y="335"/>
                  </a:lnTo>
                  <a:lnTo>
                    <a:pt x="8" y="332"/>
                  </a:lnTo>
                  <a:lnTo>
                    <a:pt x="8" y="329"/>
                  </a:lnTo>
                  <a:lnTo>
                    <a:pt x="8" y="327"/>
                  </a:lnTo>
                  <a:lnTo>
                    <a:pt x="8" y="324"/>
                  </a:lnTo>
                  <a:lnTo>
                    <a:pt x="11" y="324"/>
                  </a:lnTo>
                  <a:lnTo>
                    <a:pt x="11" y="322"/>
                  </a:lnTo>
                  <a:lnTo>
                    <a:pt x="13" y="319"/>
                  </a:lnTo>
                  <a:lnTo>
                    <a:pt x="13" y="316"/>
                  </a:lnTo>
                  <a:lnTo>
                    <a:pt x="11" y="314"/>
                  </a:lnTo>
                  <a:lnTo>
                    <a:pt x="11" y="311"/>
                  </a:lnTo>
                  <a:lnTo>
                    <a:pt x="8" y="311"/>
                  </a:lnTo>
                  <a:lnTo>
                    <a:pt x="8" y="309"/>
                  </a:lnTo>
                  <a:lnTo>
                    <a:pt x="8" y="309"/>
                  </a:lnTo>
                  <a:lnTo>
                    <a:pt x="8" y="306"/>
                  </a:lnTo>
                  <a:lnTo>
                    <a:pt x="8" y="303"/>
                  </a:lnTo>
                  <a:lnTo>
                    <a:pt x="8" y="301"/>
                  </a:lnTo>
                  <a:lnTo>
                    <a:pt x="8" y="298"/>
                  </a:lnTo>
                  <a:lnTo>
                    <a:pt x="8" y="298"/>
                  </a:lnTo>
                  <a:lnTo>
                    <a:pt x="8" y="296"/>
                  </a:lnTo>
                  <a:lnTo>
                    <a:pt x="8" y="296"/>
                  </a:lnTo>
                  <a:lnTo>
                    <a:pt x="8" y="293"/>
                  </a:lnTo>
                  <a:lnTo>
                    <a:pt x="8" y="293"/>
                  </a:lnTo>
                  <a:lnTo>
                    <a:pt x="11" y="290"/>
                  </a:lnTo>
                  <a:lnTo>
                    <a:pt x="11" y="288"/>
                  </a:lnTo>
                  <a:lnTo>
                    <a:pt x="11" y="288"/>
                  </a:lnTo>
                  <a:lnTo>
                    <a:pt x="11" y="285"/>
                  </a:lnTo>
                  <a:lnTo>
                    <a:pt x="13" y="280"/>
                  </a:lnTo>
                  <a:lnTo>
                    <a:pt x="16" y="277"/>
                  </a:lnTo>
                  <a:lnTo>
                    <a:pt x="18" y="275"/>
                  </a:lnTo>
                  <a:lnTo>
                    <a:pt x="18" y="272"/>
                  </a:lnTo>
                  <a:lnTo>
                    <a:pt x="21" y="267"/>
                  </a:lnTo>
                  <a:lnTo>
                    <a:pt x="21" y="267"/>
                  </a:lnTo>
                  <a:lnTo>
                    <a:pt x="21" y="265"/>
                  </a:lnTo>
                  <a:lnTo>
                    <a:pt x="21" y="262"/>
                  </a:lnTo>
                  <a:lnTo>
                    <a:pt x="21" y="259"/>
                  </a:lnTo>
                  <a:lnTo>
                    <a:pt x="24" y="259"/>
                  </a:lnTo>
                  <a:lnTo>
                    <a:pt x="26" y="257"/>
                  </a:lnTo>
                  <a:lnTo>
                    <a:pt x="26" y="257"/>
                  </a:lnTo>
                  <a:lnTo>
                    <a:pt x="26" y="254"/>
                  </a:lnTo>
                  <a:lnTo>
                    <a:pt x="26" y="254"/>
                  </a:lnTo>
                  <a:lnTo>
                    <a:pt x="26" y="252"/>
                  </a:lnTo>
                  <a:lnTo>
                    <a:pt x="26" y="249"/>
                  </a:lnTo>
                  <a:lnTo>
                    <a:pt x="26" y="246"/>
                  </a:lnTo>
                  <a:lnTo>
                    <a:pt x="26" y="244"/>
                  </a:lnTo>
                  <a:lnTo>
                    <a:pt x="26" y="241"/>
                  </a:lnTo>
                  <a:lnTo>
                    <a:pt x="29" y="239"/>
                  </a:lnTo>
                  <a:lnTo>
                    <a:pt x="29" y="236"/>
                  </a:lnTo>
                  <a:lnTo>
                    <a:pt x="29" y="233"/>
                  </a:lnTo>
                  <a:lnTo>
                    <a:pt x="29" y="231"/>
                  </a:lnTo>
                  <a:lnTo>
                    <a:pt x="29" y="231"/>
                  </a:lnTo>
                  <a:lnTo>
                    <a:pt x="29" y="228"/>
                  </a:lnTo>
                  <a:lnTo>
                    <a:pt x="31" y="228"/>
                  </a:lnTo>
                  <a:lnTo>
                    <a:pt x="31" y="228"/>
                  </a:lnTo>
                  <a:lnTo>
                    <a:pt x="31" y="226"/>
                  </a:lnTo>
                  <a:lnTo>
                    <a:pt x="34" y="223"/>
                  </a:lnTo>
                  <a:lnTo>
                    <a:pt x="34" y="220"/>
                  </a:lnTo>
                  <a:lnTo>
                    <a:pt x="34" y="215"/>
                  </a:lnTo>
                  <a:lnTo>
                    <a:pt x="34" y="213"/>
                  </a:lnTo>
                  <a:lnTo>
                    <a:pt x="34" y="210"/>
                  </a:lnTo>
                  <a:lnTo>
                    <a:pt x="37" y="205"/>
                  </a:lnTo>
                  <a:lnTo>
                    <a:pt x="37" y="202"/>
                  </a:lnTo>
                  <a:lnTo>
                    <a:pt x="39" y="200"/>
                  </a:lnTo>
                  <a:lnTo>
                    <a:pt x="39" y="200"/>
                  </a:lnTo>
                  <a:lnTo>
                    <a:pt x="42" y="197"/>
                  </a:lnTo>
                  <a:lnTo>
                    <a:pt x="47" y="194"/>
                  </a:lnTo>
                  <a:lnTo>
                    <a:pt x="50" y="189"/>
                  </a:lnTo>
                  <a:lnTo>
                    <a:pt x="50" y="189"/>
                  </a:lnTo>
                  <a:lnTo>
                    <a:pt x="52" y="187"/>
                  </a:lnTo>
                  <a:lnTo>
                    <a:pt x="52" y="184"/>
                  </a:lnTo>
                  <a:lnTo>
                    <a:pt x="52" y="182"/>
                  </a:lnTo>
                  <a:lnTo>
                    <a:pt x="52" y="182"/>
                  </a:lnTo>
                  <a:lnTo>
                    <a:pt x="55" y="182"/>
                  </a:lnTo>
                  <a:lnTo>
                    <a:pt x="55" y="182"/>
                  </a:lnTo>
                  <a:lnTo>
                    <a:pt x="55" y="182"/>
                  </a:lnTo>
                  <a:lnTo>
                    <a:pt x="55" y="182"/>
                  </a:lnTo>
                  <a:lnTo>
                    <a:pt x="57" y="182"/>
                  </a:lnTo>
                  <a:lnTo>
                    <a:pt x="57" y="179"/>
                  </a:lnTo>
                  <a:lnTo>
                    <a:pt x="57" y="179"/>
                  </a:lnTo>
                  <a:lnTo>
                    <a:pt x="57" y="179"/>
                  </a:lnTo>
                  <a:lnTo>
                    <a:pt x="57" y="176"/>
                  </a:lnTo>
                  <a:lnTo>
                    <a:pt x="60" y="176"/>
                  </a:lnTo>
                  <a:lnTo>
                    <a:pt x="60" y="176"/>
                  </a:lnTo>
                  <a:lnTo>
                    <a:pt x="63" y="176"/>
                  </a:lnTo>
                  <a:lnTo>
                    <a:pt x="63" y="174"/>
                  </a:lnTo>
                  <a:lnTo>
                    <a:pt x="65" y="174"/>
                  </a:lnTo>
                  <a:lnTo>
                    <a:pt x="65" y="171"/>
                  </a:lnTo>
                  <a:lnTo>
                    <a:pt x="68" y="169"/>
                  </a:lnTo>
                  <a:lnTo>
                    <a:pt x="68" y="163"/>
                  </a:lnTo>
                  <a:lnTo>
                    <a:pt x="70" y="158"/>
                  </a:lnTo>
                  <a:lnTo>
                    <a:pt x="73" y="153"/>
                  </a:lnTo>
                  <a:lnTo>
                    <a:pt x="75" y="148"/>
                  </a:lnTo>
                  <a:lnTo>
                    <a:pt x="78" y="145"/>
                  </a:lnTo>
                  <a:lnTo>
                    <a:pt x="81" y="145"/>
                  </a:lnTo>
                  <a:lnTo>
                    <a:pt x="83" y="143"/>
                  </a:lnTo>
                  <a:lnTo>
                    <a:pt x="86" y="140"/>
                  </a:lnTo>
                  <a:lnTo>
                    <a:pt x="86" y="140"/>
                  </a:lnTo>
                  <a:lnTo>
                    <a:pt x="88" y="137"/>
                  </a:lnTo>
                  <a:lnTo>
                    <a:pt x="88" y="135"/>
                  </a:lnTo>
                  <a:lnTo>
                    <a:pt x="88" y="132"/>
                  </a:lnTo>
                  <a:lnTo>
                    <a:pt x="88" y="132"/>
                  </a:lnTo>
                  <a:lnTo>
                    <a:pt x="88" y="130"/>
                  </a:lnTo>
                  <a:lnTo>
                    <a:pt x="91" y="127"/>
                  </a:lnTo>
                  <a:lnTo>
                    <a:pt x="94" y="124"/>
                  </a:lnTo>
                  <a:lnTo>
                    <a:pt x="94" y="122"/>
                  </a:lnTo>
                  <a:lnTo>
                    <a:pt x="96" y="119"/>
                  </a:lnTo>
                  <a:lnTo>
                    <a:pt x="96" y="119"/>
                  </a:lnTo>
                  <a:lnTo>
                    <a:pt x="96" y="117"/>
                  </a:lnTo>
                  <a:lnTo>
                    <a:pt x="96" y="114"/>
                  </a:lnTo>
                  <a:lnTo>
                    <a:pt x="96" y="112"/>
                  </a:lnTo>
                  <a:lnTo>
                    <a:pt x="96" y="112"/>
                  </a:lnTo>
                  <a:lnTo>
                    <a:pt x="96" y="109"/>
                  </a:lnTo>
                  <a:lnTo>
                    <a:pt x="96" y="109"/>
                  </a:lnTo>
                  <a:lnTo>
                    <a:pt x="96" y="106"/>
                  </a:lnTo>
                  <a:lnTo>
                    <a:pt x="96" y="104"/>
                  </a:lnTo>
                  <a:lnTo>
                    <a:pt x="99" y="101"/>
                  </a:lnTo>
                  <a:lnTo>
                    <a:pt x="99" y="101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101"/>
                  </a:lnTo>
                  <a:lnTo>
                    <a:pt x="99" y="101"/>
                  </a:lnTo>
                  <a:lnTo>
                    <a:pt x="99" y="101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6"/>
                  </a:lnTo>
                  <a:lnTo>
                    <a:pt x="99" y="96"/>
                  </a:lnTo>
                  <a:lnTo>
                    <a:pt x="99" y="96"/>
                  </a:lnTo>
                  <a:lnTo>
                    <a:pt x="99" y="96"/>
                  </a:lnTo>
                  <a:lnTo>
                    <a:pt x="101" y="96"/>
                  </a:lnTo>
                  <a:lnTo>
                    <a:pt x="101" y="93"/>
                  </a:lnTo>
                  <a:lnTo>
                    <a:pt x="104" y="91"/>
                  </a:lnTo>
                  <a:lnTo>
                    <a:pt x="107" y="91"/>
                  </a:lnTo>
                  <a:lnTo>
                    <a:pt x="109" y="88"/>
                  </a:lnTo>
                  <a:lnTo>
                    <a:pt x="109" y="88"/>
                  </a:lnTo>
                  <a:lnTo>
                    <a:pt x="109" y="88"/>
                  </a:lnTo>
                  <a:lnTo>
                    <a:pt x="109" y="86"/>
                  </a:lnTo>
                  <a:lnTo>
                    <a:pt x="109" y="86"/>
                  </a:lnTo>
                  <a:lnTo>
                    <a:pt x="107" y="86"/>
                  </a:lnTo>
                  <a:lnTo>
                    <a:pt x="107" y="83"/>
                  </a:lnTo>
                  <a:lnTo>
                    <a:pt x="104" y="83"/>
                  </a:lnTo>
                  <a:lnTo>
                    <a:pt x="104" y="80"/>
                  </a:lnTo>
                  <a:lnTo>
                    <a:pt x="107" y="80"/>
                  </a:lnTo>
                  <a:lnTo>
                    <a:pt x="109" y="78"/>
                  </a:lnTo>
                  <a:lnTo>
                    <a:pt x="109" y="75"/>
                  </a:lnTo>
                  <a:lnTo>
                    <a:pt x="109" y="73"/>
                  </a:lnTo>
                  <a:lnTo>
                    <a:pt x="112" y="70"/>
                  </a:lnTo>
                  <a:lnTo>
                    <a:pt x="109" y="73"/>
                  </a:lnTo>
                  <a:lnTo>
                    <a:pt x="109" y="73"/>
                  </a:lnTo>
                  <a:lnTo>
                    <a:pt x="107" y="73"/>
                  </a:lnTo>
                  <a:lnTo>
                    <a:pt x="107" y="73"/>
                  </a:lnTo>
                  <a:lnTo>
                    <a:pt x="107" y="73"/>
                  </a:lnTo>
                  <a:lnTo>
                    <a:pt x="107" y="70"/>
                  </a:lnTo>
                  <a:lnTo>
                    <a:pt x="109" y="70"/>
                  </a:lnTo>
                  <a:lnTo>
                    <a:pt x="109" y="67"/>
                  </a:lnTo>
                  <a:lnTo>
                    <a:pt x="112" y="67"/>
                  </a:lnTo>
                  <a:lnTo>
                    <a:pt x="112" y="65"/>
                  </a:lnTo>
                  <a:lnTo>
                    <a:pt x="112" y="62"/>
                  </a:lnTo>
                  <a:lnTo>
                    <a:pt x="112" y="62"/>
                  </a:lnTo>
                  <a:lnTo>
                    <a:pt x="109" y="62"/>
                  </a:lnTo>
                  <a:lnTo>
                    <a:pt x="107" y="62"/>
                  </a:lnTo>
                  <a:lnTo>
                    <a:pt x="107" y="62"/>
                  </a:lnTo>
                  <a:lnTo>
                    <a:pt x="104" y="62"/>
                  </a:lnTo>
                  <a:lnTo>
                    <a:pt x="104" y="60"/>
                  </a:lnTo>
                  <a:lnTo>
                    <a:pt x="104" y="60"/>
                  </a:lnTo>
                  <a:lnTo>
                    <a:pt x="104" y="60"/>
                  </a:lnTo>
                  <a:lnTo>
                    <a:pt x="107" y="57"/>
                  </a:lnTo>
                  <a:lnTo>
                    <a:pt x="107" y="57"/>
                  </a:lnTo>
                  <a:lnTo>
                    <a:pt x="107" y="54"/>
                  </a:lnTo>
                  <a:lnTo>
                    <a:pt x="104" y="54"/>
                  </a:lnTo>
                  <a:lnTo>
                    <a:pt x="104" y="52"/>
                  </a:lnTo>
                  <a:lnTo>
                    <a:pt x="104" y="49"/>
                  </a:lnTo>
                  <a:lnTo>
                    <a:pt x="101" y="49"/>
                  </a:lnTo>
                  <a:lnTo>
                    <a:pt x="101" y="47"/>
                  </a:lnTo>
                  <a:lnTo>
                    <a:pt x="101" y="44"/>
                  </a:lnTo>
                  <a:lnTo>
                    <a:pt x="101" y="42"/>
                  </a:lnTo>
                  <a:lnTo>
                    <a:pt x="101" y="42"/>
                  </a:lnTo>
                  <a:lnTo>
                    <a:pt x="101" y="39"/>
                  </a:lnTo>
                  <a:lnTo>
                    <a:pt x="101" y="36"/>
                  </a:lnTo>
                  <a:lnTo>
                    <a:pt x="101" y="36"/>
                  </a:lnTo>
                  <a:lnTo>
                    <a:pt x="104" y="36"/>
                  </a:lnTo>
                  <a:lnTo>
                    <a:pt x="104" y="36"/>
                  </a:lnTo>
                  <a:lnTo>
                    <a:pt x="104" y="36"/>
                  </a:lnTo>
                  <a:lnTo>
                    <a:pt x="107" y="36"/>
                  </a:lnTo>
                  <a:lnTo>
                    <a:pt x="107" y="36"/>
                  </a:lnTo>
                  <a:lnTo>
                    <a:pt x="107" y="36"/>
                  </a:lnTo>
                  <a:lnTo>
                    <a:pt x="109" y="36"/>
                  </a:lnTo>
                  <a:lnTo>
                    <a:pt x="109" y="39"/>
                  </a:lnTo>
                  <a:lnTo>
                    <a:pt x="112" y="39"/>
                  </a:lnTo>
                  <a:lnTo>
                    <a:pt x="112" y="42"/>
                  </a:lnTo>
                  <a:lnTo>
                    <a:pt x="114" y="47"/>
                  </a:lnTo>
                  <a:lnTo>
                    <a:pt x="114" y="47"/>
                  </a:lnTo>
                  <a:lnTo>
                    <a:pt x="117" y="47"/>
                  </a:lnTo>
                  <a:lnTo>
                    <a:pt x="119" y="47"/>
                  </a:lnTo>
                  <a:lnTo>
                    <a:pt x="119" y="47"/>
                  </a:lnTo>
                  <a:lnTo>
                    <a:pt x="122" y="47"/>
                  </a:lnTo>
                  <a:lnTo>
                    <a:pt x="122" y="47"/>
                  </a:lnTo>
                  <a:lnTo>
                    <a:pt x="122" y="47"/>
                  </a:lnTo>
                  <a:lnTo>
                    <a:pt x="122" y="47"/>
                  </a:lnTo>
                  <a:lnTo>
                    <a:pt x="125" y="44"/>
                  </a:lnTo>
                  <a:lnTo>
                    <a:pt x="125" y="44"/>
                  </a:lnTo>
                  <a:lnTo>
                    <a:pt x="125" y="42"/>
                  </a:lnTo>
                  <a:lnTo>
                    <a:pt x="125" y="39"/>
                  </a:lnTo>
                  <a:lnTo>
                    <a:pt x="122" y="36"/>
                  </a:lnTo>
                  <a:lnTo>
                    <a:pt x="122" y="36"/>
                  </a:lnTo>
                  <a:lnTo>
                    <a:pt x="122" y="34"/>
                  </a:lnTo>
                  <a:lnTo>
                    <a:pt x="119" y="34"/>
                  </a:lnTo>
                  <a:lnTo>
                    <a:pt x="122" y="31"/>
                  </a:lnTo>
                  <a:lnTo>
                    <a:pt x="125" y="31"/>
                  </a:lnTo>
                  <a:lnTo>
                    <a:pt x="125" y="31"/>
                  </a:lnTo>
                  <a:lnTo>
                    <a:pt x="127" y="29"/>
                  </a:lnTo>
                  <a:lnTo>
                    <a:pt x="127" y="29"/>
                  </a:lnTo>
                  <a:lnTo>
                    <a:pt x="130" y="29"/>
                  </a:lnTo>
                  <a:lnTo>
                    <a:pt x="130" y="29"/>
                  </a:lnTo>
                  <a:lnTo>
                    <a:pt x="132" y="29"/>
                  </a:lnTo>
                  <a:lnTo>
                    <a:pt x="132" y="31"/>
                  </a:lnTo>
                  <a:lnTo>
                    <a:pt x="132" y="31"/>
                  </a:lnTo>
                  <a:lnTo>
                    <a:pt x="132" y="31"/>
                  </a:lnTo>
                  <a:lnTo>
                    <a:pt x="132" y="31"/>
                  </a:lnTo>
                  <a:lnTo>
                    <a:pt x="132" y="31"/>
                  </a:lnTo>
                  <a:lnTo>
                    <a:pt x="132" y="31"/>
                  </a:lnTo>
                  <a:lnTo>
                    <a:pt x="132" y="29"/>
                  </a:lnTo>
                  <a:lnTo>
                    <a:pt x="130" y="31"/>
                  </a:lnTo>
                  <a:lnTo>
                    <a:pt x="130" y="31"/>
                  </a:lnTo>
                  <a:lnTo>
                    <a:pt x="130" y="31"/>
                  </a:lnTo>
                  <a:lnTo>
                    <a:pt x="130" y="31"/>
                  </a:lnTo>
                  <a:lnTo>
                    <a:pt x="132" y="31"/>
                  </a:lnTo>
                  <a:lnTo>
                    <a:pt x="132" y="31"/>
                  </a:lnTo>
                  <a:lnTo>
                    <a:pt x="132" y="31"/>
                  </a:lnTo>
                  <a:lnTo>
                    <a:pt x="132" y="34"/>
                  </a:lnTo>
                  <a:lnTo>
                    <a:pt x="132" y="34"/>
                  </a:lnTo>
                  <a:lnTo>
                    <a:pt x="130" y="34"/>
                  </a:lnTo>
                  <a:lnTo>
                    <a:pt x="130" y="34"/>
                  </a:lnTo>
                  <a:lnTo>
                    <a:pt x="132" y="34"/>
                  </a:lnTo>
                  <a:lnTo>
                    <a:pt x="132" y="34"/>
                  </a:lnTo>
                  <a:lnTo>
                    <a:pt x="132" y="34"/>
                  </a:lnTo>
                  <a:lnTo>
                    <a:pt x="132" y="36"/>
                  </a:lnTo>
                  <a:lnTo>
                    <a:pt x="132" y="36"/>
                  </a:lnTo>
                  <a:lnTo>
                    <a:pt x="132" y="36"/>
                  </a:lnTo>
                  <a:lnTo>
                    <a:pt x="130" y="36"/>
                  </a:lnTo>
                  <a:lnTo>
                    <a:pt x="130" y="39"/>
                  </a:lnTo>
                  <a:lnTo>
                    <a:pt x="132" y="42"/>
                  </a:lnTo>
                  <a:lnTo>
                    <a:pt x="132" y="44"/>
                  </a:lnTo>
                  <a:lnTo>
                    <a:pt x="135" y="47"/>
                  </a:lnTo>
                  <a:lnTo>
                    <a:pt x="138" y="47"/>
                  </a:lnTo>
                  <a:lnTo>
                    <a:pt x="138" y="47"/>
                  </a:lnTo>
                  <a:lnTo>
                    <a:pt x="138" y="47"/>
                  </a:lnTo>
                  <a:lnTo>
                    <a:pt x="135" y="49"/>
                  </a:lnTo>
                  <a:lnTo>
                    <a:pt x="135" y="49"/>
                  </a:lnTo>
                  <a:lnTo>
                    <a:pt x="138" y="47"/>
                  </a:lnTo>
                  <a:lnTo>
                    <a:pt x="140" y="47"/>
                  </a:lnTo>
                  <a:lnTo>
                    <a:pt x="143" y="49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45" y="47"/>
                  </a:lnTo>
                  <a:lnTo>
                    <a:pt x="145" y="47"/>
                  </a:lnTo>
                  <a:lnTo>
                    <a:pt x="148" y="47"/>
                  </a:lnTo>
                  <a:lnTo>
                    <a:pt x="145" y="49"/>
                  </a:lnTo>
                  <a:lnTo>
                    <a:pt x="145" y="52"/>
                  </a:lnTo>
                  <a:lnTo>
                    <a:pt x="145" y="52"/>
                  </a:lnTo>
                  <a:lnTo>
                    <a:pt x="148" y="54"/>
                  </a:lnTo>
                  <a:lnTo>
                    <a:pt x="148" y="52"/>
                  </a:lnTo>
                  <a:lnTo>
                    <a:pt x="151" y="49"/>
                  </a:lnTo>
                  <a:lnTo>
                    <a:pt x="153" y="49"/>
                  </a:lnTo>
                  <a:lnTo>
                    <a:pt x="156" y="52"/>
                  </a:lnTo>
                  <a:lnTo>
                    <a:pt x="156" y="54"/>
                  </a:lnTo>
                  <a:lnTo>
                    <a:pt x="153" y="54"/>
                  </a:lnTo>
                  <a:lnTo>
                    <a:pt x="153" y="57"/>
                  </a:lnTo>
                  <a:lnTo>
                    <a:pt x="153" y="57"/>
                  </a:lnTo>
                  <a:lnTo>
                    <a:pt x="151" y="57"/>
                  </a:lnTo>
                  <a:lnTo>
                    <a:pt x="151" y="57"/>
                  </a:lnTo>
                  <a:lnTo>
                    <a:pt x="151" y="54"/>
                  </a:lnTo>
                  <a:lnTo>
                    <a:pt x="151" y="54"/>
                  </a:lnTo>
                  <a:lnTo>
                    <a:pt x="148" y="54"/>
                  </a:lnTo>
                  <a:lnTo>
                    <a:pt x="148" y="57"/>
                  </a:lnTo>
                  <a:lnTo>
                    <a:pt x="148" y="57"/>
                  </a:lnTo>
                  <a:lnTo>
                    <a:pt x="148" y="57"/>
                  </a:lnTo>
                  <a:lnTo>
                    <a:pt x="148" y="57"/>
                  </a:lnTo>
                  <a:lnTo>
                    <a:pt x="148" y="57"/>
                  </a:lnTo>
                  <a:lnTo>
                    <a:pt x="148" y="60"/>
                  </a:lnTo>
                  <a:lnTo>
                    <a:pt x="148" y="62"/>
                  </a:lnTo>
                  <a:lnTo>
                    <a:pt x="148" y="62"/>
                  </a:lnTo>
                  <a:lnTo>
                    <a:pt x="148" y="65"/>
                  </a:lnTo>
                  <a:lnTo>
                    <a:pt x="148" y="65"/>
                  </a:lnTo>
                  <a:lnTo>
                    <a:pt x="148" y="65"/>
                  </a:lnTo>
                  <a:lnTo>
                    <a:pt x="145" y="65"/>
                  </a:lnTo>
                  <a:lnTo>
                    <a:pt x="145" y="65"/>
                  </a:lnTo>
                  <a:lnTo>
                    <a:pt x="145" y="67"/>
                  </a:lnTo>
                  <a:lnTo>
                    <a:pt x="145" y="67"/>
                  </a:lnTo>
                  <a:lnTo>
                    <a:pt x="145" y="67"/>
                  </a:lnTo>
                  <a:lnTo>
                    <a:pt x="145" y="67"/>
                  </a:lnTo>
                  <a:lnTo>
                    <a:pt x="145" y="67"/>
                  </a:lnTo>
                  <a:lnTo>
                    <a:pt x="145" y="67"/>
                  </a:lnTo>
                  <a:lnTo>
                    <a:pt x="145" y="67"/>
                  </a:lnTo>
                  <a:lnTo>
                    <a:pt x="145" y="67"/>
                  </a:lnTo>
                  <a:lnTo>
                    <a:pt x="145" y="67"/>
                  </a:lnTo>
                  <a:lnTo>
                    <a:pt x="145" y="67"/>
                  </a:lnTo>
                  <a:lnTo>
                    <a:pt x="145" y="70"/>
                  </a:lnTo>
                  <a:lnTo>
                    <a:pt x="145" y="70"/>
                  </a:lnTo>
                  <a:lnTo>
                    <a:pt x="148" y="70"/>
                  </a:lnTo>
                  <a:lnTo>
                    <a:pt x="148" y="70"/>
                  </a:lnTo>
                  <a:lnTo>
                    <a:pt x="148" y="70"/>
                  </a:lnTo>
                  <a:lnTo>
                    <a:pt x="148" y="67"/>
                  </a:lnTo>
                  <a:lnTo>
                    <a:pt x="148" y="67"/>
                  </a:lnTo>
                  <a:lnTo>
                    <a:pt x="148" y="67"/>
                  </a:lnTo>
                  <a:lnTo>
                    <a:pt x="148" y="70"/>
                  </a:lnTo>
                  <a:lnTo>
                    <a:pt x="148" y="70"/>
                  </a:lnTo>
                  <a:lnTo>
                    <a:pt x="151" y="70"/>
                  </a:lnTo>
                  <a:lnTo>
                    <a:pt x="151" y="70"/>
                  </a:lnTo>
                  <a:lnTo>
                    <a:pt x="153" y="67"/>
                  </a:lnTo>
                  <a:lnTo>
                    <a:pt x="156" y="65"/>
                  </a:lnTo>
                  <a:lnTo>
                    <a:pt x="156" y="62"/>
                  </a:lnTo>
                  <a:lnTo>
                    <a:pt x="156" y="62"/>
                  </a:lnTo>
                  <a:lnTo>
                    <a:pt x="156" y="62"/>
                  </a:lnTo>
                  <a:lnTo>
                    <a:pt x="158" y="62"/>
                  </a:lnTo>
                  <a:lnTo>
                    <a:pt x="158" y="60"/>
                  </a:lnTo>
                  <a:lnTo>
                    <a:pt x="161" y="60"/>
                  </a:lnTo>
                  <a:lnTo>
                    <a:pt x="158" y="57"/>
                  </a:lnTo>
                  <a:lnTo>
                    <a:pt x="158" y="54"/>
                  </a:lnTo>
                  <a:lnTo>
                    <a:pt x="161" y="54"/>
                  </a:lnTo>
                  <a:lnTo>
                    <a:pt x="161" y="54"/>
                  </a:lnTo>
                  <a:lnTo>
                    <a:pt x="161" y="54"/>
                  </a:lnTo>
                  <a:lnTo>
                    <a:pt x="161" y="54"/>
                  </a:lnTo>
                  <a:lnTo>
                    <a:pt x="161" y="52"/>
                  </a:lnTo>
                  <a:lnTo>
                    <a:pt x="161" y="52"/>
                  </a:lnTo>
                  <a:lnTo>
                    <a:pt x="161" y="52"/>
                  </a:lnTo>
                  <a:lnTo>
                    <a:pt x="161" y="52"/>
                  </a:lnTo>
                  <a:lnTo>
                    <a:pt x="163" y="49"/>
                  </a:lnTo>
                  <a:lnTo>
                    <a:pt x="163" y="49"/>
                  </a:lnTo>
                  <a:lnTo>
                    <a:pt x="166" y="49"/>
                  </a:lnTo>
                  <a:lnTo>
                    <a:pt x="166" y="49"/>
                  </a:lnTo>
                  <a:lnTo>
                    <a:pt x="169" y="52"/>
                  </a:lnTo>
                  <a:lnTo>
                    <a:pt x="169" y="52"/>
                  </a:lnTo>
                  <a:lnTo>
                    <a:pt x="171" y="52"/>
                  </a:lnTo>
                  <a:lnTo>
                    <a:pt x="171" y="49"/>
                  </a:lnTo>
                  <a:lnTo>
                    <a:pt x="171" y="47"/>
                  </a:lnTo>
                  <a:lnTo>
                    <a:pt x="171" y="47"/>
                  </a:lnTo>
                  <a:lnTo>
                    <a:pt x="174" y="47"/>
                  </a:lnTo>
                  <a:lnTo>
                    <a:pt x="176" y="47"/>
                  </a:lnTo>
                  <a:lnTo>
                    <a:pt x="176" y="47"/>
                  </a:lnTo>
                  <a:lnTo>
                    <a:pt x="176" y="47"/>
                  </a:lnTo>
                  <a:lnTo>
                    <a:pt x="179" y="47"/>
                  </a:lnTo>
                  <a:lnTo>
                    <a:pt x="179" y="49"/>
                  </a:lnTo>
                  <a:lnTo>
                    <a:pt x="179" y="49"/>
                  </a:lnTo>
                  <a:lnTo>
                    <a:pt x="179" y="49"/>
                  </a:lnTo>
                  <a:lnTo>
                    <a:pt x="179" y="49"/>
                  </a:lnTo>
                  <a:lnTo>
                    <a:pt x="182" y="49"/>
                  </a:lnTo>
                  <a:lnTo>
                    <a:pt x="182" y="49"/>
                  </a:lnTo>
                  <a:lnTo>
                    <a:pt x="182" y="49"/>
                  </a:lnTo>
                  <a:lnTo>
                    <a:pt x="179" y="47"/>
                  </a:lnTo>
                  <a:lnTo>
                    <a:pt x="176" y="47"/>
                  </a:lnTo>
                  <a:lnTo>
                    <a:pt x="176" y="44"/>
                  </a:lnTo>
                  <a:lnTo>
                    <a:pt x="176" y="42"/>
                  </a:lnTo>
                  <a:lnTo>
                    <a:pt x="174" y="42"/>
                  </a:lnTo>
                  <a:lnTo>
                    <a:pt x="174" y="39"/>
                  </a:lnTo>
                  <a:lnTo>
                    <a:pt x="176" y="42"/>
                  </a:lnTo>
                  <a:lnTo>
                    <a:pt x="176" y="42"/>
                  </a:lnTo>
                  <a:lnTo>
                    <a:pt x="176" y="42"/>
                  </a:lnTo>
                  <a:lnTo>
                    <a:pt x="176" y="39"/>
                  </a:lnTo>
                  <a:lnTo>
                    <a:pt x="179" y="39"/>
                  </a:lnTo>
                  <a:lnTo>
                    <a:pt x="179" y="39"/>
                  </a:lnTo>
                  <a:lnTo>
                    <a:pt x="179" y="39"/>
                  </a:lnTo>
                  <a:lnTo>
                    <a:pt x="182" y="39"/>
                  </a:lnTo>
                  <a:lnTo>
                    <a:pt x="184" y="39"/>
                  </a:lnTo>
                  <a:lnTo>
                    <a:pt x="189" y="39"/>
                  </a:lnTo>
                  <a:lnTo>
                    <a:pt x="192" y="39"/>
                  </a:lnTo>
                  <a:lnTo>
                    <a:pt x="195" y="36"/>
                  </a:lnTo>
                  <a:lnTo>
                    <a:pt x="195" y="36"/>
                  </a:lnTo>
                  <a:lnTo>
                    <a:pt x="195" y="34"/>
                  </a:lnTo>
                  <a:lnTo>
                    <a:pt x="197" y="31"/>
                  </a:lnTo>
                  <a:lnTo>
                    <a:pt x="197" y="31"/>
                  </a:lnTo>
                  <a:lnTo>
                    <a:pt x="197" y="31"/>
                  </a:lnTo>
                  <a:lnTo>
                    <a:pt x="197" y="31"/>
                  </a:lnTo>
                  <a:lnTo>
                    <a:pt x="197" y="31"/>
                  </a:lnTo>
                  <a:lnTo>
                    <a:pt x="197" y="29"/>
                  </a:lnTo>
                  <a:lnTo>
                    <a:pt x="197" y="29"/>
                  </a:lnTo>
                  <a:lnTo>
                    <a:pt x="197" y="29"/>
                  </a:lnTo>
                  <a:lnTo>
                    <a:pt x="197" y="29"/>
                  </a:lnTo>
                  <a:lnTo>
                    <a:pt x="197" y="29"/>
                  </a:lnTo>
                  <a:lnTo>
                    <a:pt x="200" y="26"/>
                  </a:lnTo>
                  <a:lnTo>
                    <a:pt x="200" y="26"/>
                  </a:lnTo>
                  <a:lnTo>
                    <a:pt x="202" y="23"/>
                  </a:lnTo>
                  <a:lnTo>
                    <a:pt x="202" y="23"/>
                  </a:lnTo>
                  <a:lnTo>
                    <a:pt x="202" y="26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3"/>
                  </a:lnTo>
                  <a:lnTo>
                    <a:pt x="207" y="23"/>
                  </a:lnTo>
                  <a:lnTo>
                    <a:pt x="207" y="26"/>
                  </a:lnTo>
                  <a:lnTo>
                    <a:pt x="210" y="26"/>
                  </a:lnTo>
                  <a:lnTo>
                    <a:pt x="213" y="26"/>
                  </a:lnTo>
                  <a:lnTo>
                    <a:pt x="213" y="23"/>
                  </a:lnTo>
                  <a:lnTo>
                    <a:pt x="213" y="23"/>
                  </a:lnTo>
                  <a:lnTo>
                    <a:pt x="213" y="23"/>
                  </a:lnTo>
                  <a:lnTo>
                    <a:pt x="210" y="23"/>
                  </a:lnTo>
                  <a:lnTo>
                    <a:pt x="210" y="21"/>
                  </a:lnTo>
                  <a:lnTo>
                    <a:pt x="210" y="21"/>
                  </a:lnTo>
                  <a:lnTo>
                    <a:pt x="213" y="21"/>
                  </a:lnTo>
                  <a:lnTo>
                    <a:pt x="213" y="21"/>
                  </a:lnTo>
                  <a:lnTo>
                    <a:pt x="213" y="21"/>
                  </a:lnTo>
                  <a:lnTo>
                    <a:pt x="213" y="21"/>
                  </a:lnTo>
                  <a:lnTo>
                    <a:pt x="213" y="21"/>
                  </a:lnTo>
                  <a:lnTo>
                    <a:pt x="213" y="18"/>
                  </a:lnTo>
                  <a:lnTo>
                    <a:pt x="213" y="18"/>
                  </a:lnTo>
                  <a:lnTo>
                    <a:pt x="213" y="18"/>
                  </a:lnTo>
                  <a:lnTo>
                    <a:pt x="213" y="18"/>
                  </a:lnTo>
                  <a:lnTo>
                    <a:pt x="213" y="18"/>
                  </a:lnTo>
                  <a:lnTo>
                    <a:pt x="213" y="18"/>
                  </a:lnTo>
                  <a:lnTo>
                    <a:pt x="213" y="18"/>
                  </a:lnTo>
                  <a:lnTo>
                    <a:pt x="213" y="18"/>
                  </a:lnTo>
                  <a:lnTo>
                    <a:pt x="213" y="16"/>
                  </a:lnTo>
                  <a:lnTo>
                    <a:pt x="213" y="16"/>
                  </a:lnTo>
                  <a:lnTo>
                    <a:pt x="213" y="16"/>
                  </a:lnTo>
                  <a:lnTo>
                    <a:pt x="213" y="13"/>
                  </a:lnTo>
                  <a:lnTo>
                    <a:pt x="213" y="13"/>
                  </a:lnTo>
                  <a:lnTo>
                    <a:pt x="213" y="13"/>
                  </a:lnTo>
                  <a:lnTo>
                    <a:pt x="210" y="13"/>
                  </a:lnTo>
                  <a:lnTo>
                    <a:pt x="210" y="10"/>
                  </a:lnTo>
                  <a:lnTo>
                    <a:pt x="210" y="10"/>
                  </a:lnTo>
                  <a:lnTo>
                    <a:pt x="210" y="10"/>
                  </a:lnTo>
                  <a:lnTo>
                    <a:pt x="210" y="10"/>
                  </a:lnTo>
                  <a:lnTo>
                    <a:pt x="210" y="10"/>
                  </a:lnTo>
                  <a:lnTo>
                    <a:pt x="210" y="13"/>
                  </a:lnTo>
                  <a:lnTo>
                    <a:pt x="210" y="13"/>
                  </a:lnTo>
                  <a:lnTo>
                    <a:pt x="210" y="16"/>
                  </a:lnTo>
                  <a:lnTo>
                    <a:pt x="210" y="16"/>
                  </a:lnTo>
                  <a:lnTo>
                    <a:pt x="207" y="16"/>
                  </a:lnTo>
                  <a:lnTo>
                    <a:pt x="207" y="16"/>
                  </a:lnTo>
                  <a:lnTo>
                    <a:pt x="207" y="16"/>
                  </a:lnTo>
                  <a:lnTo>
                    <a:pt x="205" y="16"/>
                  </a:lnTo>
                  <a:lnTo>
                    <a:pt x="205" y="16"/>
                  </a:lnTo>
                  <a:lnTo>
                    <a:pt x="205" y="13"/>
                  </a:lnTo>
                  <a:lnTo>
                    <a:pt x="207" y="13"/>
                  </a:lnTo>
                  <a:lnTo>
                    <a:pt x="207" y="13"/>
                  </a:lnTo>
                  <a:lnTo>
                    <a:pt x="207" y="10"/>
                  </a:lnTo>
                  <a:lnTo>
                    <a:pt x="207" y="10"/>
                  </a:lnTo>
                  <a:lnTo>
                    <a:pt x="205" y="10"/>
                  </a:lnTo>
                  <a:lnTo>
                    <a:pt x="200" y="10"/>
                  </a:lnTo>
                  <a:lnTo>
                    <a:pt x="200" y="10"/>
                  </a:lnTo>
                  <a:lnTo>
                    <a:pt x="202" y="10"/>
                  </a:lnTo>
                  <a:lnTo>
                    <a:pt x="202" y="10"/>
                  </a:lnTo>
                  <a:lnTo>
                    <a:pt x="202" y="8"/>
                  </a:lnTo>
                  <a:lnTo>
                    <a:pt x="202" y="8"/>
                  </a:lnTo>
                  <a:lnTo>
                    <a:pt x="202" y="8"/>
                  </a:lnTo>
                  <a:lnTo>
                    <a:pt x="202" y="8"/>
                  </a:lnTo>
                  <a:lnTo>
                    <a:pt x="202" y="5"/>
                  </a:lnTo>
                  <a:lnTo>
                    <a:pt x="202" y="5"/>
                  </a:lnTo>
                  <a:lnTo>
                    <a:pt x="202" y="5"/>
                  </a:lnTo>
                  <a:lnTo>
                    <a:pt x="205" y="5"/>
                  </a:lnTo>
                  <a:lnTo>
                    <a:pt x="205" y="5"/>
                  </a:lnTo>
                  <a:lnTo>
                    <a:pt x="207" y="5"/>
                  </a:lnTo>
                  <a:lnTo>
                    <a:pt x="207" y="3"/>
                  </a:lnTo>
                  <a:lnTo>
                    <a:pt x="207" y="3"/>
                  </a:lnTo>
                  <a:lnTo>
                    <a:pt x="210" y="3"/>
                  </a:lnTo>
                  <a:lnTo>
                    <a:pt x="210" y="3"/>
                  </a:lnTo>
                  <a:lnTo>
                    <a:pt x="213" y="3"/>
                  </a:lnTo>
                  <a:lnTo>
                    <a:pt x="213" y="3"/>
                  </a:lnTo>
                  <a:lnTo>
                    <a:pt x="213" y="0"/>
                  </a:lnTo>
                  <a:lnTo>
                    <a:pt x="213" y="0"/>
                  </a:lnTo>
                  <a:lnTo>
                    <a:pt x="215" y="3"/>
                  </a:lnTo>
                  <a:lnTo>
                    <a:pt x="215" y="3"/>
                  </a:lnTo>
                  <a:lnTo>
                    <a:pt x="215" y="3"/>
                  </a:lnTo>
                  <a:lnTo>
                    <a:pt x="218" y="5"/>
                  </a:lnTo>
                  <a:lnTo>
                    <a:pt x="218" y="3"/>
                  </a:lnTo>
                  <a:lnTo>
                    <a:pt x="220" y="3"/>
                  </a:lnTo>
                  <a:lnTo>
                    <a:pt x="220" y="0"/>
                  </a:lnTo>
                  <a:lnTo>
                    <a:pt x="223" y="0"/>
                  </a:lnTo>
                  <a:lnTo>
                    <a:pt x="223" y="3"/>
                  </a:lnTo>
                  <a:lnTo>
                    <a:pt x="223" y="3"/>
                  </a:lnTo>
                  <a:lnTo>
                    <a:pt x="223" y="3"/>
                  </a:lnTo>
                  <a:lnTo>
                    <a:pt x="223" y="5"/>
                  </a:lnTo>
                  <a:lnTo>
                    <a:pt x="223" y="5"/>
                  </a:lnTo>
                  <a:lnTo>
                    <a:pt x="226" y="5"/>
                  </a:lnTo>
                  <a:lnTo>
                    <a:pt x="226" y="5"/>
                  </a:lnTo>
                  <a:lnTo>
                    <a:pt x="226" y="5"/>
                  </a:lnTo>
                  <a:lnTo>
                    <a:pt x="226" y="5"/>
                  </a:lnTo>
                  <a:lnTo>
                    <a:pt x="226" y="5"/>
                  </a:lnTo>
                  <a:lnTo>
                    <a:pt x="228" y="5"/>
                  </a:lnTo>
                  <a:lnTo>
                    <a:pt x="228" y="8"/>
                  </a:lnTo>
                  <a:lnTo>
                    <a:pt x="228" y="8"/>
                  </a:lnTo>
                  <a:lnTo>
                    <a:pt x="228" y="8"/>
                  </a:lnTo>
                  <a:lnTo>
                    <a:pt x="231" y="8"/>
                  </a:lnTo>
                  <a:lnTo>
                    <a:pt x="231" y="8"/>
                  </a:lnTo>
                  <a:lnTo>
                    <a:pt x="231" y="8"/>
                  </a:lnTo>
                  <a:lnTo>
                    <a:pt x="228" y="5"/>
                  </a:lnTo>
                  <a:lnTo>
                    <a:pt x="228" y="5"/>
                  </a:lnTo>
                  <a:lnTo>
                    <a:pt x="228" y="5"/>
                  </a:lnTo>
                  <a:lnTo>
                    <a:pt x="228" y="3"/>
                  </a:lnTo>
                  <a:lnTo>
                    <a:pt x="228" y="3"/>
                  </a:lnTo>
                  <a:lnTo>
                    <a:pt x="231" y="3"/>
                  </a:lnTo>
                  <a:lnTo>
                    <a:pt x="231" y="3"/>
                  </a:lnTo>
                  <a:lnTo>
                    <a:pt x="231" y="3"/>
                  </a:lnTo>
                  <a:lnTo>
                    <a:pt x="231" y="3"/>
                  </a:lnTo>
                  <a:lnTo>
                    <a:pt x="231" y="3"/>
                  </a:lnTo>
                  <a:lnTo>
                    <a:pt x="231" y="3"/>
                  </a:lnTo>
                  <a:lnTo>
                    <a:pt x="233" y="3"/>
                  </a:lnTo>
                  <a:lnTo>
                    <a:pt x="236" y="3"/>
                  </a:lnTo>
                  <a:lnTo>
                    <a:pt x="239" y="0"/>
                  </a:lnTo>
                  <a:lnTo>
                    <a:pt x="239" y="3"/>
                  </a:lnTo>
                  <a:lnTo>
                    <a:pt x="239" y="3"/>
                  </a:lnTo>
                  <a:lnTo>
                    <a:pt x="239" y="5"/>
                  </a:lnTo>
                  <a:lnTo>
                    <a:pt x="239" y="8"/>
                  </a:lnTo>
                  <a:lnTo>
                    <a:pt x="239" y="8"/>
                  </a:lnTo>
                  <a:lnTo>
                    <a:pt x="239" y="8"/>
                  </a:lnTo>
                  <a:lnTo>
                    <a:pt x="239" y="8"/>
                  </a:lnTo>
                  <a:lnTo>
                    <a:pt x="239" y="10"/>
                  </a:lnTo>
                  <a:lnTo>
                    <a:pt x="239" y="10"/>
                  </a:lnTo>
                  <a:lnTo>
                    <a:pt x="239" y="10"/>
                  </a:lnTo>
                  <a:lnTo>
                    <a:pt x="239" y="10"/>
                  </a:lnTo>
                  <a:lnTo>
                    <a:pt x="239" y="10"/>
                  </a:lnTo>
                  <a:lnTo>
                    <a:pt x="239" y="10"/>
                  </a:lnTo>
                  <a:lnTo>
                    <a:pt x="236" y="10"/>
                  </a:lnTo>
                  <a:lnTo>
                    <a:pt x="236" y="10"/>
                  </a:lnTo>
                  <a:lnTo>
                    <a:pt x="239" y="10"/>
                  </a:lnTo>
                  <a:lnTo>
                    <a:pt x="239" y="13"/>
                  </a:lnTo>
                  <a:lnTo>
                    <a:pt x="236" y="13"/>
                  </a:lnTo>
                  <a:lnTo>
                    <a:pt x="236" y="13"/>
                  </a:lnTo>
                  <a:lnTo>
                    <a:pt x="236" y="16"/>
                  </a:lnTo>
                  <a:lnTo>
                    <a:pt x="236" y="16"/>
                  </a:lnTo>
                  <a:lnTo>
                    <a:pt x="236" y="18"/>
                  </a:lnTo>
                  <a:lnTo>
                    <a:pt x="239" y="18"/>
                  </a:lnTo>
                  <a:lnTo>
                    <a:pt x="239" y="18"/>
                  </a:lnTo>
                  <a:lnTo>
                    <a:pt x="241" y="18"/>
                  </a:lnTo>
                  <a:lnTo>
                    <a:pt x="241" y="18"/>
                  </a:lnTo>
                  <a:lnTo>
                    <a:pt x="241" y="18"/>
                  </a:lnTo>
                  <a:lnTo>
                    <a:pt x="241" y="16"/>
                  </a:lnTo>
                  <a:lnTo>
                    <a:pt x="241" y="13"/>
                  </a:lnTo>
                  <a:lnTo>
                    <a:pt x="244" y="13"/>
                  </a:lnTo>
                  <a:lnTo>
                    <a:pt x="244" y="13"/>
                  </a:lnTo>
                  <a:lnTo>
                    <a:pt x="244" y="13"/>
                  </a:lnTo>
                  <a:lnTo>
                    <a:pt x="244" y="13"/>
                  </a:lnTo>
                  <a:lnTo>
                    <a:pt x="244" y="13"/>
                  </a:lnTo>
                  <a:lnTo>
                    <a:pt x="244" y="13"/>
                  </a:lnTo>
                  <a:lnTo>
                    <a:pt x="246" y="10"/>
                  </a:lnTo>
                  <a:lnTo>
                    <a:pt x="246" y="13"/>
                  </a:lnTo>
                  <a:lnTo>
                    <a:pt x="246" y="16"/>
                  </a:lnTo>
                  <a:lnTo>
                    <a:pt x="246" y="16"/>
                  </a:lnTo>
                  <a:lnTo>
                    <a:pt x="246" y="18"/>
                  </a:lnTo>
                  <a:lnTo>
                    <a:pt x="249" y="18"/>
                  </a:lnTo>
                  <a:lnTo>
                    <a:pt x="249" y="18"/>
                  </a:lnTo>
                  <a:lnTo>
                    <a:pt x="249" y="16"/>
                  </a:lnTo>
                  <a:lnTo>
                    <a:pt x="251" y="13"/>
                  </a:lnTo>
                  <a:lnTo>
                    <a:pt x="254" y="13"/>
                  </a:lnTo>
                  <a:lnTo>
                    <a:pt x="254" y="10"/>
                  </a:lnTo>
                  <a:lnTo>
                    <a:pt x="257" y="10"/>
                  </a:lnTo>
                  <a:lnTo>
                    <a:pt x="254" y="13"/>
                  </a:lnTo>
                  <a:lnTo>
                    <a:pt x="254" y="13"/>
                  </a:lnTo>
                  <a:lnTo>
                    <a:pt x="257" y="13"/>
                  </a:lnTo>
                  <a:lnTo>
                    <a:pt x="257" y="16"/>
                  </a:lnTo>
                  <a:lnTo>
                    <a:pt x="259" y="16"/>
                  </a:lnTo>
                  <a:lnTo>
                    <a:pt x="259" y="16"/>
                  </a:lnTo>
                  <a:lnTo>
                    <a:pt x="259" y="18"/>
                  </a:lnTo>
                  <a:lnTo>
                    <a:pt x="259" y="18"/>
                  </a:lnTo>
                  <a:lnTo>
                    <a:pt x="259" y="18"/>
                  </a:lnTo>
                  <a:lnTo>
                    <a:pt x="259" y="18"/>
                  </a:lnTo>
                  <a:lnTo>
                    <a:pt x="259" y="18"/>
                  </a:lnTo>
                  <a:lnTo>
                    <a:pt x="259" y="18"/>
                  </a:lnTo>
                  <a:lnTo>
                    <a:pt x="259" y="18"/>
                  </a:lnTo>
                  <a:lnTo>
                    <a:pt x="259" y="21"/>
                  </a:lnTo>
                  <a:lnTo>
                    <a:pt x="259" y="21"/>
                  </a:lnTo>
                  <a:lnTo>
                    <a:pt x="259" y="21"/>
                  </a:lnTo>
                  <a:lnTo>
                    <a:pt x="259" y="21"/>
                  </a:lnTo>
                  <a:lnTo>
                    <a:pt x="259" y="21"/>
                  </a:lnTo>
                  <a:lnTo>
                    <a:pt x="259" y="21"/>
                  </a:lnTo>
                  <a:lnTo>
                    <a:pt x="259" y="23"/>
                  </a:lnTo>
                  <a:lnTo>
                    <a:pt x="259" y="23"/>
                  </a:lnTo>
                  <a:lnTo>
                    <a:pt x="259" y="26"/>
                  </a:lnTo>
                  <a:lnTo>
                    <a:pt x="259" y="26"/>
                  </a:lnTo>
                  <a:lnTo>
                    <a:pt x="259" y="26"/>
                  </a:lnTo>
                  <a:lnTo>
                    <a:pt x="262" y="26"/>
                  </a:lnTo>
                  <a:lnTo>
                    <a:pt x="262" y="26"/>
                  </a:lnTo>
                  <a:lnTo>
                    <a:pt x="262" y="29"/>
                  </a:lnTo>
                  <a:lnTo>
                    <a:pt x="262" y="29"/>
                  </a:lnTo>
                  <a:lnTo>
                    <a:pt x="262" y="29"/>
                  </a:lnTo>
                  <a:lnTo>
                    <a:pt x="262" y="31"/>
                  </a:lnTo>
                  <a:lnTo>
                    <a:pt x="264" y="34"/>
                  </a:lnTo>
                  <a:lnTo>
                    <a:pt x="262" y="34"/>
                  </a:lnTo>
                  <a:lnTo>
                    <a:pt x="262" y="34"/>
                  </a:lnTo>
                  <a:lnTo>
                    <a:pt x="259" y="34"/>
                  </a:lnTo>
                  <a:lnTo>
                    <a:pt x="259" y="36"/>
                  </a:lnTo>
                  <a:lnTo>
                    <a:pt x="262" y="36"/>
                  </a:lnTo>
                  <a:lnTo>
                    <a:pt x="262" y="36"/>
                  </a:lnTo>
                  <a:lnTo>
                    <a:pt x="259" y="39"/>
                  </a:lnTo>
                  <a:lnTo>
                    <a:pt x="259" y="39"/>
                  </a:lnTo>
                  <a:lnTo>
                    <a:pt x="259" y="39"/>
                  </a:lnTo>
                  <a:lnTo>
                    <a:pt x="257" y="42"/>
                  </a:lnTo>
                  <a:lnTo>
                    <a:pt x="257" y="42"/>
                  </a:lnTo>
                  <a:lnTo>
                    <a:pt x="259" y="42"/>
                  </a:lnTo>
                  <a:lnTo>
                    <a:pt x="262" y="44"/>
                  </a:lnTo>
                  <a:lnTo>
                    <a:pt x="262" y="44"/>
                  </a:lnTo>
                  <a:lnTo>
                    <a:pt x="262" y="42"/>
                  </a:lnTo>
                  <a:lnTo>
                    <a:pt x="262" y="42"/>
                  </a:lnTo>
                  <a:lnTo>
                    <a:pt x="262" y="39"/>
                  </a:lnTo>
                  <a:lnTo>
                    <a:pt x="262" y="39"/>
                  </a:lnTo>
                  <a:lnTo>
                    <a:pt x="264" y="36"/>
                  </a:lnTo>
                  <a:lnTo>
                    <a:pt x="267" y="36"/>
                  </a:lnTo>
                  <a:lnTo>
                    <a:pt x="267" y="36"/>
                  </a:lnTo>
                  <a:lnTo>
                    <a:pt x="267" y="36"/>
                  </a:lnTo>
                  <a:lnTo>
                    <a:pt x="267" y="36"/>
                  </a:lnTo>
                  <a:lnTo>
                    <a:pt x="267" y="36"/>
                  </a:lnTo>
                  <a:lnTo>
                    <a:pt x="267" y="36"/>
                  </a:lnTo>
                  <a:lnTo>
                    <a:pt x="267" y="39"/>
                  </a:lnTo>
                  <a:lnTo>
                    <a:pt x="267" y="42"/>
                  </a:lnTo>
                  <a:lnTo>
                    <a:pt x="267" y="42"/>
                  </a:lnTo>
                  <a:lnTo>
                    <a:pt x="267" y="42"/>
                  </a:lnTo>
                  <a:lnTo>
                    <a:pt x="270" y="42"/>
                  </a:lnTo>
                  <a:lnTo>
                    <a:pt x="270" y="42"/>
                  </a:lnTo>
                  <a:lnTo>
                    <a:pt x="270" y="42"/>
                  </a:lnTo>
                  <a:lnTo>
                    <a:pt x="270" y="42"/>
                  </a:lnTo>
                  <a:lnTo>
                    <a:pt x="270" y="42"/>
                  </a:lnTo>
                  <a:lnTo>
                    <a:pt x="270" y="44"/>
                  </a:lnTo>
                  <a:lnTo>
                    <a:pt x="270" y="49"/>
                  </a:lnTo>
                  <a:lnTo>
                    <a:pt x="270" y="52"/>
                  </a:lnTo>
                  <a:lnTo>
                    <a:pt x="267" y="52"/>
                  </a:lnTo>
                  <a:lnTo>
                    <a:pt x="270" y="54"/>
                  </a:lnTo>
                  <a:lnTo>
                    <a:pt x="272" y="54"/>
                  </a:lnTo>
                  <a:lnTo>
                    <a:pt x="272" y="54"/>
                  </a:lnTo>
                  <a:lnTo>
                    <a:pt x="275" y="54"/>
                  </a:lnTo>
                  <a:lnTo>
                    <a:pt x="275" y="54"/>
                  </a:lnTo>
                  <a:lnTo>
                    <a:pt x="275" y="54"/>
                  </a:lnTo>
                  <a:lnTo>
                    <a:pt x="275" y="54"/>
                  </a:lnTo>
                  <a:lnTo>
                    <a:pt x="275" y="54"/>
                  </a:lnTo>
                  <a:lnTo>
                    <a:pt x="277" y="54"/>
                  </a:lnTo>
                  <a:lnTo>
                    <a:pt x="277" y="54"/>
                  </a:lnTo>
                  <a:lnTo>
                    <a:pt x="280" y="54"/>
                  </a:lnTo>
                  <a:lnTo>
                    <a:pt x="280" y="54"/>
                  </a:lnTo>
                  <a:lnTo>
                    <a:pt x="280" y="52"/>
                  </a:lnTo>
                  <a:lnTo>
                    <a:pt x="280" y="52"/>
                  </a:lnTo>
                  <a:lnTo>
                    <a:pt x="280" y="52"/>
                  </a:lnTo>
                  <a:lnTo>
                    <a:pt x="283" y="49"/>
                  </a:lnTo>
                  <a:lnTo>
                    <a:pt x="283" y="49"/>
                  </a:lnTo>
                  <a:lnTo>
                    <a:pt x="283" y="49"/>
                  </a:lnTo>
                  <a:lnTo>
                    <a:pt x="285" y="49"/>
                  </a:lnTo>
                  <a:lnTo>
                    <a:pt x="283" y="49"/>
                  </a:lnTo>
                  <a:lnTo>
                    <a:pt x="283" y="47"/>
                  </a:lnTo>
                  <a:lnTo>
                    <a:pt x="283" y="47"/>
                  </a:lnTo>
                  <a:lnTo>
                    <a:pt x="283" y="47"/>
                  </a:lnTo>
                  <a:lnTo>
                    <a:pt x="283" y="47"/>
                  </a:lnTo>
                  <a:lnTo>
                    <a:pt x="283" y="47"/>
                  </a:lnTo>
                  <a:lnTo>
                    <a:pt x="283" y="47"/>
                  </a:lnTo>
                  <a:lnTo>
                    <a:pt x="283" y="47"/>
                  </a:lnTo>
                  <a:lnTo>
                    <a:pt x="283" y="44"/>
                  </a:lnTo>
                  <a:lnTo>
                    <a:pt x="285" y="44"/>
                  </a:lnTo>
                  <a:lnTo>
                    <a:pt x="285" y="44"/>
                  </a:lnTo>
                  <a:lnTo>
                    <a:pt x="285" y="42"/>
                  </a:lnTo>
                  <a:lnTo>
                    <a:pt x="285" y="44"/>
                  </a:lnTo>
                  <a:lnTo>
                    <a:pt x="288" y="44"/>
                  </a:lnTo>
                  <a:lnTo>
                    <a:pt x="288" y="44"/>
                  </a:lnTo>
                  <a:lnTo>
                    <a:pt x="288" y="47"/>
                  </a:lnTo>
                  <a:lnTo>
                    <a:pt x="288" y="47"/>
                  </a:lnTo>
                  <a:lnTo>
                    <a:pt x="288" y="47"/>
                  </a:lnTo>
                  <a:lnTo>
                    <a:pt x="285" y="47"/>
                  </a:lnTo>
                  <a:lnTo>
                    <a:pt x="285" y="49"/>
                  </a:lnTo>
                  <a:lnTo>
                    <a:pt x="285" y="49"/>
                  </a:lnTo>
                  <a:lnTo>
                    <a:pt x="288" y="49"/>
                  </a:lnTo>
                  <a:lnTo>
                    <a:pt x="288" y="49"/>
                  </a:lnTo>
                  <a:lnTo>
                    <a:pt x="290" y="49"/>
                  </a:lnTo>
                  <a:lnTo>
                    <a:pt x="290" y="49"/>
                  </a:lnTo>
                  <a:lnTo>
                    <a:pt x="290" y="49"/>
                  </a:lnTo>
                  <a:lnTo>
                    <a:pt x="290" y="49"/>
                  </a:lnTo>
                  <a:lnTo>
                    <a:pt x="290" y="52"/>
                  </a:lnTo>
                  <a:lnTo>
                    <a:pt x="290" y="52"/>
                  </a:lnTo>
                  <a:lnTo>
                    <a:pt x="288" y="54"/>
                  </a:lnTo>
                  <a:lnTo>
                    <a:pt x="290" y="54"/>
                  </a:lnTo>
                  <a:lnTo>
                    <a:pt x="290" y="54"/>
                  </a:lnTo>
                  <a:lnTo>
                    <a:pt x="290" y="57"/>
                  </a:lnTo>
                  <a:lnTo>
                    <a:pt x="290" y="57"/>
                  </a:lnTo>
                  <a:lnTo>
                    <a:pt x="290" y="57"/>
                  </a:lnTo>
                  <a:lnTo>
                    <a:pt x="288" y="57"/>
                  </a:lnTo>
                  <a:lnTo>
                    <a:pt x="288" y="60"/>
                  </a:lnTo>
                  <a:lnTo>
                    <a:pt x="288" y="60"/>
                  </a:lnTo>
                  <a:lnTo>
                    <a:pt x="288" y="62"/>
                  </a:lnTo>
                  <a:lnTo>
                    <a:pt x="290" y="62"/>
                  </a:lnTo>
                  <a:lnTo>
                    <a:pt x="290" y="62"/>
                  </a:lnTo>
                  <a:lnTo>
                    <a:pt x="290" y="62"/>
                  </a:lnTo>
                  <a:lnTo>
                    <a:pt x="293" y="62"/>
                  </a:lnTo>
                  <a:lnTo>
                    <a:pt x="293" y="62"/>
                  </a:lnTo>
                  <a:lnTo>
                    <a:pt x="293" y="65"/>
                  </a:lnTo>
                  <a:lnTo>
                    <a:pt x="293" y="67"/>
                  </a:lnTo>
                  <a:lnTo>
                    <a:pt x="295" y="67"/>
                  </a:lnTo>
                  <a:lnTo>
                    <a:pt x="293" y="67"/>
                  </a:lnTo>
                  <a:lnTo>
                    <a:pt x="293" y="67"/>
                  </a:lnTo>
                  <a:lnTo>
                    <a:pt x="295" y="70"/>
                  </a:lnTo>
                  <a:lnTo>
                    <a:pt x="295" y="70"/>
                  </a:lnTo>
                  <a:lnTo>
                    <a:pt x="295" y="70"/>
                  </a:lnTo>
                  <a:lnTo>
                    <a:pt x="293" y="70"/>
                  </a:lnTo>
                  <a:lnTo>
                    <a:pt x="293" y="70"/>
                  </a:lnTo>
                  <a:lnTo>
                    <a:pt x="290" y="73"/>
                  </a:lnTo>
                  <a:lnTo>
                    <a:pt x="290" y="73"/>
                  </a:lnTo>
                  <a:lnTo>
                    <a:pt x="290" y="73"/>
                  </a:lnTo>
                  <a:lnTo>
                    <a:pt x="290" y="75"/>
                  </a:lnTo>
                  <a:lnTo>
                    <a:pt x="290" y="75"/>
                  </a:lnTo>
                  <a:lnTo>
                    <a:pt x="290" y="78"/>
                  </a:lnTo>
                  <a:lnTo>
                    <a:pt x="290" y="78"/>
                  </a:lnTo>
                  <a:lnTo>
                    <a:pt x="290" y="78"/>
                  </a:lnTo>
                  <a:lnTo>
                    <a:pt x="290" y="78"/>
                  </a:lnTo>
                  <a:lnTo>
                    <a:pt x="290" y="78"/>
                  </a:lnTo>
                  <a:lnTo>
                    <a:pt x="290" y="78"/>
                  </a:lnTo>
                  <a:lnTo>
                    <a:pt x="290" y="78"/>
                  </a:lnTo>
                  <a:lnTo>
                    <a:pt x="288" y="78"/>
                  </a:lnTo>
                  <a:lnTo>
                    <a:pt x="290" y="78"/>
                  </a:lnTo>
                  <a:lnTo>
                    <a:pt x="290" y="80"/>
                  </a:lnTo>
                  <a:lnTo>
                    <a:pt x="290" y="80"/>
                  </a:lnTo>
                  <a:lnTo>
                    <a:pt x="290" y="80"/>
                  </a:lnTo>
                  <a:lnTo>
                    <a:pt x="290" y="80"/>
                  </a:lnTo>
                  <a:lnTo>
                    <a:pt x="288" y="80"/>
                  </a:lnTo>
                  <a:lnTo>
                    <a:pt x="290" y="80"/>
                  </a:lnTo>
                  <a:lnTo>
                    <a:pt x="290" y="83"/>
                  </a:lnTo>
                  <a:lnTo>
                    <a:pt x="293" y="83"/>
                  </a:lnTo>
                  <a:lnTo>
                    <a:pt x="293" y="83"/>
                  </a:lnTo>
                  <a:lnTo>
                    <a:pt x="293" y="83"/>
                  </a:lnTo>
                  <a:lnTo>
                    <a:pt x="293" y="86"/>
                  </a:lnTo>
                  <a:lnTo>
                    <a:pt x="293" y="86"/>
                  </a:lnTo>
                  <a:lnTo>
                    <a:pt x="293" y="86"/>
                  </a:lnTo>
                  <a:lnTo>
                    <a:pt x="293" y="86"/>
                  </a:lnTo>
                  <a:lnTo>
                    <a:pt x="293" y="88"/>
                  </a:lnTo>
                  <a:lnTo>
                    <a:pt x="293" y="88"/>
                  </a:lnTo>
                  <a:lnTo>
                    <a:pt x="295" y="88"/>
                  </a:lnTo>
                  <a:lnTo>
                    <a:pt x="295" y="91"/>
                  </a:lnTo>
                  <a:lnTo>
                    <a:pt x="293" y="91"/>
                  </a:lnTo>
                  <a:lnTo>
                    <a:pt x="293" y="91"/>
                  </a:lnTo>
                  <a:lnTo>
                    <a:pt x="293" y="91"/>
                  </a:lnTo>
                  <a:lnTo>
                    <a:pt x="293" y="91"/>
                  </a:lnTo>
                  <a:lnTo>
                    <a:pt x="293" y="91"/>
                  </a:lnTo>
                  <a:lnTo>
                    <a:pt x="293" y="93"/>
                  </a:lnTo>
                  <a:lnTo>
                    <a:pt x="293" y="93"/>
                  </a:lnTo>
                  <a:lnTo>
                    <a:pt x="293" y="93"/>
                  </a:lnTo>
                  <a:lnTo>
                    <a:pt x="293" y="91"/>
                  </a:lnTo>
                  <a:lnTo>
                    <a:pt x="293" y="91"/>
                  </a:lnTo>
                  <a:lnTo>
                    <a:pt x="293" y="91"/>
                  </a:lnTo>
                  <a:lnTo>
                    <a:pt x="290" y="91"/>
                  </a:lnTo>
                  <a:lnTo>
                    <a:pt x="290" y="91"/>
                  </a:lnTo>
                  <a:lnTo>
                    <a:pt x="290" y="93"/>
                  </a:lnTo>
                  <a:lnTo>
                    <a:pt x="290" y="91"/>
                  </a:lnTo>
                  <a:lnTo>
                    <a:pt x="290" y="91"/>
                  </a:lnTo>
                  <a:lnTo>
                    <a:pt x="290" y="93"/>
                  </a:lnTo>
                  <a:lnTo>
                    <a:pt x="290" y="93"/>
                  </a:lnTo>
                  <a:lnTo>
                    <a:pt x="290" y="93"/>
                  </a:lnTo>
                  <a:lnTo>
                    <a:pt x="290" y="93"/>
                  </a:lnTo>
                  <a:lnTo>
                    <a:pt x="290" y="93"/>
                  </a:lnTo>
                  <a:lnTo>
                    <a:pt x="290" y="93"/>
                  </a:lnTo>
                  <a:lnTo>
                    <a:pt x="290" y="93"/>
                  </a:lnTo>
                  <a:lnTo>
                    <a:pt x="290" y="93"/>
                  </a:lnTo>
                  <a:lnTo>
                    <a:pt x="290" y="93"/>
                  </a:lnTo>
                  <a:lnTo>
                    <a:pt x="293" y="93"/>
                  </a:lnTo>
                  <a:lnTo>
                    <a:pt x="293" y="93"/>
                  </a:lnTo>
                  <a:lnTo>
                    <a:pt x="290" y="96"/>
                  </a:lnTo>
                  <a:lnTo>
                    <a:pt x="290" y="96"/>
                  </a:lnTo>
                  <a:lnTo>
                    <a:pt x="290" y="96"/>
                  </a:lnTo>
                  <a:lnTo>
                    <a:pt x="290" y="99"/>
                  </a:lnTo>
                  <a:lnTo>
                    <a:pt x="293" y="99"/>
                  </a:lnTo>
                  <a:lnTo>
                    <a:pt x="293" y="101"/>
                  </a:lnTo>
                  <a:lnTo>
                    <a:pt x="293" y="101"/>
                  </a:lnTo>
                  <a:lnTo>
                    <a:pt x="293" y="101"/>
                  </a:lnTo>
                  <a:lnTo>
                    <a:pt x="293" y="101"/>
                  </a:lnTo>
                  <a:lnTo>
                    <a:pt x="293" y="101"/>
                  </a:lnTo>
                  <a:lnTo>
                    <a:pt x="293" y="104"/>
                  </a:lnTo>
                  <a:lnTo>
                    <a:pt x="293" y="104"/>
                  </a:lnTo>
                  <a:lnTo>
                    <a:pt x="293" y="104"/>
                  </a:lnTo>
                  <a:lnTo>
                    <a:pt x="293" y="104"/>
                  </a:lnTo>
                  <a:lnTo>
                    <a:pt x="293" y="104"/>
                  </a:lnTo>
                  <a:lnTo>
                    <a:pt x="293" y="104"/>
                  </a:lnTo>
                  <a:lnTo>
                    <a:pt x="293" y="104"/>
                  </a:lnTo>
                  <a:lnTo>
                    <a:pt x="293" y="104"/>
                  </a:lnTo>
                  <a:lnTo>
                    <a:pt x="293" y="104"/>
                  </a:lnTo>
                  <a:lnTo>
                    <a:pt x="293" y="104"/>
                  </a:lnTo>
                  <a:lnTo>
                    <a:pt x="293" y="104"/>
                  </a:lnTo>
                  <a:lnTo>
                    <a:pt x="295" y="106"/>
                  </a:lnTo>
                  <a:lnTo>
                    <a:pt x="295" y="106"/>
                  </a:lnTo>
                  <a:lnTo>
                    <a:pt x="295" y="106"/>
                  </a:lnTo>
                  <a:lnTo>
                    <a:pt x="295" y="106"/>
                  </a:lnTo>
                  <a:lnTo>
                    <a:pt x="298" y="106"/>
                  </a:lnTo>
                  <a:lnTo>
                    <a:pt x="298" y="106"/>
                  </a:lnTo>
                  <a:lnTo>
                    <a:pt x="298" y="109"/>
                  </a:lnTo>
                  <a:lnTo>
                    <a:pt x="298" y="109"/>
                  </a:lnTo>
                  <a:lnTo>
                    <a:pt x="298" y="109"/>
                  </a:lnTo>
                  <a:lnTo>
                    <a:pt x="298" y="109"/>
                  </a:lnTo>
                  <a:lnTo>
                    <a:pt x="298" y="109"/>
                  </a:lnTo>
                  <a:lnTo>
                    <a:pt x="298" y="109"/>
                  </a:lnTo>
                  <a:lnTo>
                    <a:pt x="298" y="109"/>
                  </a:lnTo>
                  <a:lnTo>
                    <a:pt x="298" y="109"/>
                  </a:lnTo>
                  <a:lnTo>
                    <a:pt x="298" y="109"/>
                  </a:lnTo>
                  <a:lnTo>
                    <a:pt x="298" y="109"/>
                  </a:lnTo>
                  <a:lnTo>
                    <a:pt x="298" y="109"/>
                  </a:lnTo>
                  <a:lnTo>
                    <a:pt x="298" y="109"/>
                  </a:lnTo>
                  <a:lnTo>
                    <a:pt x="298" y="109"/>
                  </a:lnTo>
                  <a:lnTo>
                    <a:pt x="298" y="109"/>
                  </a:lnTo>
                  <a:lnTo>
                    <a:pt x="298" y="112"/>
                  </a:lnTo>
                  <a:lnTo>
                    <a:pt x="301" y="112"/>
                  </a:lnTo>
                  <a:lnTo>
                    <a:pt x="301" y="112"/>
                  </a:lnTo>
                  <a:lnTo>
                    <a:pt x="301" y="112"/>
                  </a:lnTo>
                  <a:lnTo>
                    <a:pt x="301" y="112"/>
                  </a:lnTo>
                  <a:lnTo>
                    <a:pt x="303" y="112"/>
                  </a:lnTo>
                  <a:lnTo>
                    <a:pt x="303" y="112"/>
                  </a:lnTo>
                  <a:lnTo>
                    <a:pt x="303" y="112"/>
                  </a:lnTo>
                  <a:lnTo>
                    <a:pt x="303" y="112"/>
                  </a:lnTo>
                  <a:lnTo>
                    <a:pt x="303" y="112"/>
                  </a:lnTo>
                  <a:lnTo>
                    <a:pt x="306" y="114"/>
                  </a:lnTo>
                  <a:lnTo>
                    <a:pt x="306" y="114"/>
                  </a:lnTo>
                  <a:lnTo>
                    <a:pt x="306" y="117"/>
                  </a:lnTo>
                  <a:lnTo>
                    <a:pt x="306" y="117"/>
                  </a:lnTo>
                  <a:lnTo>
                    <a:pt x="303" y="117"/>
                  </a:lnTo>
                  <a:lnTo>
                    <a:pt x="303" y="117"/>
                  </a:lnTo>
                  <a:lnTo>
                    <a:pt x="303" y="117"/>
                  </a:lnTo>
                  <a:lnTo>
                    <a:pt x="303" y="117"/>
                  </a:lnTo>
                  <a:lnTo>
                    <a:pt x="303" y="119"/>
                  </a:lnTo>
                  <a:lnTo>
                    <a:pt x="303" y="119"/>
                  </a:lnTo>
                  <a:lnTo>
                    <a:pt x="303" y="119"/>
                  </a:lnTo>
                  <a:lnTo>
                    <a:pt x="303" y="119"/>
                  </a:lnTo>
                  <a:lnTo>
                    <a:pt x="303" y="119"/>
                  </a:lnTo>
                  <a:lnTo>
                    <a:pt x="303" y="119"/>
                  </a:lnTo>
                  <a:lnTo>
                    <a:pt x="301" y="119"/>
                  </a:lnTo>
                  <a:lnTo>
                    <a:pt x="301" y="119"/>
                  </a:lnTo>
                  <a:lnTo>
                    <a:pt x="301" y="122"/>
                  </a:lnTo>
                  <a:lnTo>
                    <a:pt x="301" y="122"/>
                  </a:lnTo>
                  <a:lnTo>
                    <a:pt x="301" y="122"/>
                  </a:lnTo>
                  <a:lnTo>
                    <a:pt x="301" y="122"/>
                  </a:lnTo>
                  <a:lnTo>
                    <a:pt x="301" y="122"/>
                  </a:lnTo>
                  <a:lnTo>
                    <a:pt x="301" y="122"/>
                  </a:lnTo>
                  <a:lnTo>
                    <a:pt x="301" y="122"/>
                  </a:lnTo>
                  <a:lnTo>
                    <a:pt x="301" y="122"/>
                  </a:lnTo>
                  <a:lnTo>
                    <a:pt x="301" y="122"/>
                  </a:lnTo>
                  <a:lnTo>
                    <a:pt x="301" y="122"/>
                  </a:lnTo>
                  <a:lnTo>
                    <a:pt x="303" y="122"/>
                  </a:lnTo>
                  <a:lnTo>
                    <a:pt x="303" y="122"/>
                  </a:lnTo>
                  <a:lnTo>
                    <a:pt x="303" y="124"/>
                  </a:lnTo>
                  <a:lnTo>
                    <a:pt x="303" y="122"/>
                  </a:lnTo>
                  <a:lnTo>
                    <a:pt x="303" y="122"/>
                  </a:lnTo>
                  <a:lnTo>
                    <a:pt x="306" y="122"/>
                  </a:lnTo>
                  <a:lnTo>
                    <a:pt x="306" y="122"/>
                  </a:lnTo>
                  <a:lnTo>
                    <a:pt x="306" y="124"/>
                  </a:lnTo>
                  <a:lnTo>
                    <a:pt x="306" y="124"/>
                  </a:lnTo>
                  <a:lnTo>
                    <a:pt x="306" y="124"/>
                  </a:lnTo>
                  <a:lnTo>
                    <a:pt x="303" y="124"/>
                  </a:lnTo>
                  <a:lnTo>
                    <a:pt x="303" y="124"/>
                  </a:lnTo>
                  <a:lnTo>
                    <a:pt x="303" y="124"/>
                  </a:lnTo>
                  <a:lnTo>
                    <a:pt x="303" y="127"/>
                  </a:lnTo>
                  <a:lnTo>
                    <a:pt x="306" y="124"/>
                  </a:lnTo>
                  <a:lnTo>
                    <a:pt x="306" y="127"/>
                  </a:lnTo>
                  <a:lnTo>
                    <a:pt x="306" y="127"/>
                  </a:lnTo>
                  <a:lnTo>
                    <a:pt x="306" y="127"/>
                  </a:lnTo>
                  <a:lnTo>
                    <a:pt x="306" y="127"/>
                  </a:lnTo>
                  <a:lnTo>
                    <a:pt x="306" y="127"/>
                  </a:lnTo>
                  <a:lnTo>
                    <a:pt x="306" y="130"/>
                  </a:lnTo>
                  <a:lnTo>
                    <a:pt x="306" y="130"/>
                  </a:lnTo>
                  <a:lnTo>
                    <a:pt x="306" y="130"/>
                  </a:lnTo>
                  <a:lnTo>
                    <a:pt x="306" y="130"/>
                  </a:lnTo>
                  <a:lnTo>
                    <a:pt x="306" y="130"/>
                  </a:lnTo>
                  <a:lnTo>
                    <a:pt x="306" y="130"/>
                  </a:lnTo>
                  <a:lnTo>
                    <a:pt x="306" y="130"/>
                  </a:lnTo>
                  <a:lnTo>
                    <a:pt x="306" y="130"/>
                  </a:lnTo>
                  <a:lnTo>
                    <a:pt x="306" y="130"/>
                  </a:lnTo>
                  <a:lnTo>
                    <a:pt x="306" y="130"/>
                  </a:lnTo>
                  <a:lnTo>
                    <a:pt x="306" y="132"/>
                  </a:lnTo>
                  <a:lnTo>
                    <a:pt x="306" y="132"/>
                  </a:lnTo>
                  <a:lnTo>
                    <a:pt x="306" y="132"/>
                  </a:lnTo>
                  <a:lnTo>
                    <a:pt x="306" y="130"/>
                  </a:lnTo>
                  <a:lnTo>
                    <a:pt x="306" y="130"/>
                  </a:lnTo>
                  <a:lnTo>
                    <a:pt x="306" y="132"/>
                  </a:lnTo>
                  <a:lnTo>
                    <a:pt x="306" y="132"/>
                  </a:lnTo>
                  <a:lnTo>
                    <a:pt x="306" y="130"/>
                  </a:lnTo>
                  <a:lnTo>
                    <a:pt x="308" y="132"/>
                  </a:lnTo>
                  <a:lnTo>
                    <a:pt x="308" y="132"/>
                  </a:lnTo>
                  <a:lnTo>
                    <a:pt x="308" y="132"/>
                  </a:lnTo>
                  <a:lnTo>
                    <a:pt x="308" y="132"/>
                  </a:lnTo>
                  <a:lnTo>
                    <a:pt x="308" y="132"/>
                  </a:lnTo>
                  <a:lnTo>
                    <a:pt x="311" y="132"/>
                  </a:lnTo>
                  <a:lnTo>
                    <a:pt x="311" y="132"/>
                  </a:lnTo>
                  <a:lnTo>
                    <a:pt x="311" y="132"/>
                  </a:lnTo>
                  <a:lnTo>
                    <a:pt x="311" y="135"/>
                  </a:lnTo>
                  <a:lnTo>
                    <a:pt x="314" y="135"/>
                  </a:lnTo>
                  <a:lnTo>
                    <a:pt x="314" y="135"/>
                  </a:lnTo>
                  <a:lnTo>
                    <a:pt x="314" y="135"/>
                  </a:lnTo>
                  <a:lnTo>
                    <a:pt x="314" y="135"/>
                  </a:lnTo>
                  <a:lnTo>
                    <a:pt x="314" y="135"/>
                  </a:lnTo>
                  <a:lnTo>
                    <a:pt x="314" y="132"/>
                  </a:lnTo>
                  <a:lnTo>
                    <a:pt x="314" y="132"/>
                  </a:lnTo>
                  <a:lnTo>
                    <a:pt x="314" y="132"/>
                  </a:lnTo>
                  <a:lnTo>
                    <a:pt x="314" y="132"/>
                  </a:lnTo>
                  <a:lnTo>
                    <a:pt x="316" y="132"/>
                  </a:lnTo>
                  <a:lnTo>
                    <a:pt x="316" y="132"/>
                  </a:lnTo>
                  <a:lnTo>
                    <a:pt x="316" y="135"/>
                  </a:lnTo>
                  <a:lnTo>
                    <a:pt x="316" y="135"/>
                  </a:lnTo>
                  <a:lnTo>
                    <a:pt x="316" y="137"/>
                  </a:lnTo>
                  <a:lnTo>
                    <a:pt x="316" y="137"/>
                  </a:lnTo>
                  <a:lnTo>
                    <a:pt x="319" y="137"/>
                  </a:lnTo>
                  <a:lnTo>
                    <a:pt x="319" y="137"/>
                  </a:lnTo>
                  <a:lnTo>
                    <a:pt x="319" y="140"/>
                  </a:lnTo>
                  <a:lnTo>
                    <a:pt x="319" y="140"/>
                  </a:lnTo>
                  <a:lnTo>
                    <a:pt x="321" y="140"/>
                  </a:lnTo>
                  <a:lnTo>
                    <a:pt x="321" y="140"/>
                  </a:lnTo>
                  <a:lnTo>
                    <a:pt x="321" y="140"/>
                  </a:lnTo>
                  <a:lnTo>
                    <a:pt x="321" y="143"/>
                  </a:lnTo>
                  <a:lnTo>
                    <a:pt x="321" y="143"/>
                  </a:lnTo>
                  <a:lnTo>
                    <a:pt x="321" y="143"/>
                  </a:lnTo>
                  <a:lnTo>
                    <a:pt x="324" y="143"/>
                  </a:lnTo>
                  <a:lnTo>
                    <a:pt x="324" y="143"/>
                  </a:lnTo>
                  <a:lnTo>
                    <a:pt x="324" y="143"/>
                  </a:lnTo>
                  <a:lnTo>
                    <a:pt x="324" y="143"/>
                  </a:lnTo>
                  <a:lnTo>
                    <a:pt x="324" y="143"/>
                  </a:lnTo>
                  <a:lnTo>
                    <a:pt x="321" y="143"/>
                  </a:lnTo>
                  <a:lnTo>
                    <a:pt x="321" y="143"/>
                  </a:lnTo>
                  <a:lnTo>
                    <a:pt x="321" y="145"/>
                  </a:lnTo>
                  <a:lnTo>
                    <a:pt x="321" y="145"/>
                  </a:lnTo>
                  <a:lnTo>
                    <a:pt x="324" y="145"/>
                  </a:lnTo>
                  <a:lnTo>
                    <a:pt x="324" y="145"/>
                  </a:lnTo>
                  <a:lnTo>
                    <a:pt x="324" y="145"/>
                  </a:lnTo>
                  <a:lnTo>
                    <a:pt x="324" y="145"/>
                  </a:lnTo>
                  <a:lnTo>
                    <a:pt x="324" y="145"/>
                  </a:lnTo>
                  <a:lnTo>
                    <a:pt x="324" y="145"/>
                  </a:lnTo>
                  <a:lnTo>
                    <a:pt x="324" y="145"/>
                  </a:lnTo>
                  <a:lnTo>
                    <a:pt x="324" y="145"/>
                  </a:lnTo>
                  <a:lnTo>
                    <a:pt x="324" y="145"/>
                  </a:lnTo>
                  <a:lnTo>
                    <a:pt x="324" y="145"/>
                  </a:lnTo>
                  <a:lnTo>
                    <a:pt x="324" y="145"/>
                  </a:lnTo>
                  <a:lnTo>
                    <a:pt x="324" y="145"/>
                  </a:lnTo>
                  <a:lnTo>
                    <a:pt x="324" y="145"/>
                  </a:lnTo>
                  <a:lnTo>
                    <a:pt x="324" y="148"/>
                  </a:lnTo>
                  <a:lnTo>
                    <a:pt x="324" y="148"/>
                  </a:lnTo>
                  <a:lnTo>
                    <a:pt x="327" y="148"/>
                  </a:lnTo>
                  <a:lnTo>
                    <a:pt x="327" y="148"/>
                  </a:lnTo>
                  <a:lnTo>
                    <a:pt x="327" y="148"/>
                  </a:lnTo>
                  <a:lnTo>
                    <a:pt x="327" y="148"/>
                  </a:lnTo>
                  <a:lnTo>
                    <a:pt x="327" y="148"/>
                  </a:lnTo>
                  <a:lnTo>
                    <a:pt x="329" y="148"/>
                  </a:lnTo>
                  <a:lnTo>
                    <a:pt x="327" y="150"/>
                  </a:lnTo>
                  <a:lnTo>
                    <a:pt x="327" y="150"/>
                  </a:lnTo>
                  <a:lnTo>
                    <a:pt x="324" y="150"/>
                  </a:lnTo>
                  <a:lnTo>
                    <a:pt x="327" y="150"/>
                  </a:lnTo>
                  <a:lnTo>
                    <a:pt x="327" y="150"/>
                  </a:lnTo>
                  <a:lnTo>
                    <a:pt x="327" y="153"/>
                  </a:lnTo>
                  <a:lnTo>
                    <a:pt x="327" y="153"/>
                  </a:lnTo>
                  <a:lnTo>
                    <a:pt x="324" y="153"/>
                  </a:lnTo>
                  <a:lnTo>
                    <a:pt x="324" y="156"/>
                  </a:lnTo>
                  <a:lnTo>
                    <a:pt x="324" y="156"/>
                  </a:lnTo>
                  <a:lnTo>
                    <a:pt x="327" y="156"/>
                  </a:lnTo>
                  <a:lnTo>
                    <a:pt x="327" y="156"/>
                  </a:lnTo>
                  <a:lnTo>
                    <a:pt x="329" y="158"/>
                  </a:lnTo>
                  <a:lnTo>
                    <a:pt x="327" y="158"/>
                  </a:lnTo>
                  <a:lnTo>
                    <a:pt x="327" y="161"/>
                  </a:lnTo>
                  <a:lnTo>
                    <a:pt x="327" y="161"/>
                  </a:lnTo>
                  <a:lnTo>
                    <a:pt x="329" y="161"/>
                  </a:lnTo>
                  <a:lnTo>
                    <a:pt x="329" y="161"/>
                  </a:lnTo>
                  <a:lnTo>
                    <a:pt x="329" y="163"/>
                  </a:lnTo>
                  <a:lnTo>
                    <a:pt x="329" y="163"/>
                  </a:lnTo>
                  <a:lnTo>
                    <a:pt x="329" y="163"/>
                  </a:lnTo>
                  <a:lnTo>
                    <a:pt x="329" y="163"/>
                  </a:lnTo>
                  <a:lnTo>
                    <a:pt x="329" y="166"/>
                  </a:lnTo>
                  <a:lnTo>
                    <a:pt x="327" y="166"/>
                  </a:lnTo>
                  <a:lnTo>
                    <a:pt x="327" y="166"/>
                  </a:lnTo>
                  <a:lnTo>
                    <a:pt x="324" y="169"/>
                  </a:lnTo>
                  <a:lnTo>
                    <a:pt x="327" y="169"/>
                  </a:lnTo>
                  <a:lnTo>
                    <a:pt x="327" y="169"/>
                  </a:lnTo>
                  <a:lnTo>
                    <a:pt x="329" y="171"/>
                  </a:lnTo>
                  <a:lnTo>
                    <a:pt x="327" y="171"/>
                  </a:lnTo>
                  <a:lnTo>
                    <a:pt x="327" y="171"/>
                  </a:lnTo>
                  <a:lnTo>
                    <a:pt x="327" y="171"/>
                  </a:lnTo>
                  <a:lnTo>
                    <a:pt x="327" y="171"/>
                  </a:lnTo>
                  <a:lnTo>
                    <a:pt x="329" y="171"/>
                  </a:lnTo>
                  <a:lnTo>
                    <a:pt x="327" y="174"/>
                  </a:lnTo>
                  <a:lnTo>
                    <a:pt x="327" y="174"/>
                  </a:lnTo>
                  <a:lnTo>
                    <a:pt x="324" y="174"/>
                  </a:lnTo>
                  <a:lnTo>
                    <a:pt x="324" y="174"/>
                  </a:lnTo>
                  <a:lnTo>
                    <a:pt x="324" y="174"/>
                  </a:lnTo>
                  <a:lnTo>
                    <a:pt x="324" y="174"/>
                  </a:lnTo>
                  <a:lnTo>
                    <a:pt x="324" y="174"/>
                  </a:lnTo>
                  <a:lnTo>
                    <a:pt x="324" y="174"/>
                  </a:lnTo>
                  <a:lnTo>
                    <a:pt x="324" y="174"/>
                  </a:lnTo>
                  <a:lnTo>
                    <a:pt x="324" y="174"/>
                  </a:lnTo>
                  <a:lnTo>
                    <a:pt x="324" y="176"/>
                  </a:lnTo>
                  <a:lnTo>
                    <a:pt x="324" y="176"/>
                  </a:lnTo>
                  <a:lnTo>
                    <a:pt x="324" y="176"/>
                  </a:lnTo>
                  <a:lnTo>
                    <a:pt x="324" y="176"/>
                  </a:lnTo>
                  <a:lnTo>
                    <a:pt x="324" y="176"/>
                  </a:lnTo>
                  <a:lnTo>
                    <a:pt x="324" y="176"/>
                  </a:lnTo>
                  <a:lnTo>
                    <a:pt x="324" y="176"/>
                  </a:lnTo>
                  <a:lnTo>
                    <a:pt x="324" y="176"/>
                  </a:lnTo>
                  <a:lnTo>
                    <a:pt x="324" y="179"/>
                  </a:lnTo>
                  <a:lnTo>
                    <a:pt x="324" y="179"/>
                  </a:lnTo>
                  <a:lnTo>
                    <a:pt x="324" y="179"/>
                  </a:lnTo>
                  <a:lnTo>
                    <a:pt x="324" y="176"/>
                  </a:lnTo>
                  <a:lnTo>
                    <a:pt x="324" y="176"/>
                  </a:lnTo>
                  <a:lnTo>
                    <a:pt x="324" y="179"/>
                  </a:lnTo>
                  <a:lnTo>
                    <a:pt x="324" y="179"/>
                  </a:lnTo>
                  <a:lnTo>
                    <a:pt x="324" y="179"/>
                  </a:lnTo>
                  <a:lnTo>
                    <a:pt x="324" y="179"/>
                  </a:lnTo>
                  <a:lnTo>
                    <a:pt x="324" y="179"/>
                  </a:lnTo>
                  <a:lnTo>
                    <a:pt x="324" y="179"/>
                  </a:lnTo>
                  <a:lnTo>
                    <a:pt x="324" y="179"/>
                  </a:lnTo>
                  <a:lnTo>
                    <a:pt x="324" y="179"/>
                  </a:lnTo>
                  <a:lnTo>
                    <a:pt x="324" y="182"/>
                  </a:lnTo>
                  <a:lnTo>
                    <a:pt x="324" y="182"/>
                  </a:lnTo>
                  <a:lnTo>
                    <a:pt x="324" y="182"/>
                  </a:lnTo>
                  <a:lnTo>
                    <a:pt x="324" y="182"/>
                  </a:lnTo>
                  <a:lnTo>
                    <a:pt x="324" y="182"/>
                  </a:lnTo>
                  <a:lnTo>
                    <a:pt x="324" y="182"/>
                  </a:lnTo>
                  <a:lnTo>
                    <a:pt x="324" y="182"/>
                  </a:lnTo>
                  <a:lnTo>
                    <a:pt x="324" y="182"/>
                  </a:lnTo>
                  <a:lnTo>
                    <a:pt x="324" y="184"/>
                  </a:lnTo>
                  <a:lnTo>
                    <a:pt x="324" y="184"/>
                  </a:lnTo>
                  <a:lnTo>
                    <a:pt x="324" y="184"/>
                  </a:lnTo>
                  <a:lnTo>
                    <a:pt x="324" y="184"/>
                  </a:lnTo>
                  <a:lnTo>
                    <a:pt x="324" y="184"/>
                  </a:lnTo>
                  <a:lnTo>
                    <a:pt x="324" y="184"/>
                  </a:lnTo>
                  <a:lnTo>
                    <a:pt x="327" y="184"/>
                  </a:lnTo>
                  <a:lnTo>
                    <a:pt x="327" y="184"/>
                  </a:lnTo>
                  <a:lnTo>
                    <a:pt x="327" y="187"/>
                  </a:lnTo>
                  <a:lnTo>
                    <a:pt x="327" y="187"/>
                  </a:lnTo>
                  <a:lnTo>
                    <a:pt x="327" y="187"/>
                  </a:lnTo>
                  <a:lnTo>
                    <a:pt x="329" y="184"/>
                  </a:lnTo>
                  <a:lnTo>
                    <a:pt x="329" y="184"/>
                  </a:lnTo>
                  <a:lnTo>
                    <a:pt x="329" y="184"/>
                  </a:lnTo>
                  <a:lnTo>
                    <a:pt x="329" y="184"/>
                  </a:lnTo>
                  <a:lnTo>
                    <a:pt x="329" y="187"/>
                  </a:lnTo>
                  <a:lnTo>
                    <a:pt x="329" y="187"/>
                  </a:lnTo>
                  <a:lnTo>
                    <a:pt x="329" y="187"/>
                  </a:lnTo>
                  <a:lnTo>
                    <a:pt x="329" y="187"/>
                  </a:lnTo>
                  <a:lnTo>
                    <a:pt x="329" y="189"/>
                  </a:lnTo>
                  <a:lnTo>
                    <a:pt x="329" y="189"/>
                  </a:lnTo>
                  <a:lnTo>
                    <a:pt x="332" y="189"/>
                  </a:lnTo>
                  <a:lnTo>
                    <a:pt x="332" y="189"/>
                  </a:lnTo>
                  <a:lnTo>
                    <a:pt x="329" y="189"/>
                  </a:lnTo>
                  <a:lnTo>
                    <a:pt x="329" y="189"/>
                  </a:lnTo>
                  <a:lnTo>
                    <a:pt x="329" y="192"/>
                  </a:lnTo>
                  <a:lnTo>
                    <a:pt x="332" y="192"/>
                  </a:lnTo>
                  <a:lnTo>
                    <a:pt x="332" y="192"/>
                  </a:lnTo>
                  <a:lnTo>
                    <a:pt x="332" y="192"/>
                  </a:lnTo>
                  <a:lnTo>
                    <a:pt x="332" y="192"/>
                  </a:lnTo>
                  <a:lnTo>
                    <a:pt x="332" y="192"/>
                  </a:lnTo>
                  <a:lnTo>
                    <a:pt x="332" y="192"/>
                  </a:lnTo>
                  <a:lnTo>
                    <a:pt x="332" y="194"/>
                  </a:lnTo>
                  <a:lnTo>
                    <a:pt x="332" y="194"/>
                  </a:lnTo>
                  <a:lnTo>
                    <a:pt x="329" y="194"/>
                  </a:lnTo>
                  <a:lnTo>
                    <a:pt x="329" y="197"/>
                  </a:lnTo>
                  <a:lnTo>
                    <a:pt x="329" y="197"/>
                  </a:lnTo>
                  <a:lnTo>
                    <a:pt x="327" y="197"/>
                  </a:lnTo>
                  <a:lnTo>
                    <a:pt x="327" y="197"/>
                  </a:lnTo>
                  <a:lnTo>
                    <a:pt x="324" y="197"/>
                  </a:lnTo>
                  <a:lnTo>
                    <a:pt x="324" y="197"/>
                  </a:lnTo>
                  <a:lnTo>
                    <a:pt x="324" y="197"/>
                  </a:lnTo>
                  <a:lnTo>
                    <a:pt x="324" y="197"/>
                  </a:lnTo>
                  <a:lnTo>
                    <a:pt x="324" y="197"/>
                  </a:lnTo>
                  <a:lnTo>
                    <a:pt x="324" y="197"/>
                  </a:lnTo>
                  <a:lnTo>
                    <a:pt x="324" y="194"/>
                  </a:lnTo>
                  <a:lnTo>
                    <a:pt x="324" y="194"/>
                  </a:lnTo>
                  <a:lnTo>
                    <a:pt x="324" y="194"/>
                  </a:lnTo>
                  <a:lnTo>
                    <a:pt x="324" y="194"/>
                  </a:lnTo>
                  <a:lnTo>
                    <a:pt x="324" y="194"/>
                  </a:lnTo>
                  <a:lnTo>
                    <a:pt x="324" y="194"/>
                  </a:lnTo>
                  <a:lnTo>
                    <a:pt x="324" y="194"/>
                  </a:lnTo>
                  <a:lnTo>
                    <a:pt x="324" y="194"/>
                  </a:lnTo>
                  <a:lnTo>
                    <a:pt x="327" y="194"/>
                  </a:lnTo>
                  <a:lnTo>
                    <a:pt x="327" y="194"/>
                  </a:lnTo>
                  <a:lnTo>
                    <a:pt x="327" y="192"/>
                  </a:lnTo>
                  <a:lnTo>
                    <a:pt x="327" y="192"/>
                  </a:lnTo>
                  <a:lnTo>
                    <a:pt x="327" y="192"/>
                  </a:lnTo>
                  <a:lnTo>
                    <a:pt x="324" y="192"/>
                  </a:lnTo>
                  <a:lnTo>
                    <a:pt x="324" y="192"/>
                  </a:lnTo>
                  <a:lnTo>
                    <a:pt x="324" y="192"/>
                  </a:lnTo>
                  <a:lnTo>
                    <a:pt x="324" y="192"/>
                  </a:lnTo>
                  <a:lnTo>
                    <a:pt x="324" y="192"/>
                  </a:lnTo>
                  <a:lnTo>
                    <a:pt x="321" y="192"/>
                  </a:lnTo>
                  <a:lnTo>
                    <a:pt x="321" y="194"/>
                  </a:lnTo>
                  <a:lnTo>
                    <a:pt x="321" y="197"/>
                  </a:lnTo>
                  <a:lnTo>
                    <a:pt x="321" y="197"/>
                  </a:lnTo>
                  <a:lnTo>
                    <a:pt x="321" y="197"/>
                  </a:lnTo>
                  <a:lnTo>
                    <a:pt x="321" y="197"/>
                  </a:lnTo>
                  <a:lnTo>
                    <a:pt x="319" y="197"/>
                  </a:lnTo>
                  <a:lnTo>
                    <a:pt x="319" y="200"/>
                  </a:lnTo>
                  <a:lnTo>
                    <a:pt x="316" y="200"/>
                  </a:lnTo>
                  <a:lnTo>
                    <a:pt x="316" y="200"/>
                  </a:lnTo>
                  <a:lnTo>
                    <a:pt x="316" y="200"/>
                  </a:lnTo>
                  <a:lnTo>
                    <a:pt x="316" y="197"/>
                  </a:lnTo>
                  <a:lnTo>
                    <a:pt x="316" y="197"/>
                  </a:lnTo>
                  <a:lnTo>
                    <a:pt x="316" y="197"/>
                  </a:lnTo>
                  <a:lnTo>
                    <a:pt x="316" y="197"/>
                  </a:lnTo>
                  <a:lnTo>
                    <a:pt x="316" y="194"/>
                  </a:lnTo>
                  <a:lnTo>
                    <a:pt x="314" y="192"/>
                  </a:lnTo>
                  <a:lnTo>
                    <a:pt x="314" y="192"/>
                  </a:lnTo>
                  <a:lnTo>
                    <a:pt x="314" y="192"/>
                  </a:lnTo>
                  <a:lnTo>
                    <a:pt x="314" y="194"/>
                  </a:lnTo>
                  <a:lnTo>
                    <a:pt x="311" y="194"/>
                  </a:lnTo>
                  <a:lnTo>
                    <a:pt x="311" y="194"/>
                  </a:lnTo>
                  <a:lnTo>
                    <a:pt x="311" y="194"/>
                  </a:lnTo>
                  <a:lnTo>
                    <a:pt x="311" y="192"/>
                  </a:lnTo>
                  <a:lnTo>
                    <a:pt x="308" y="192"/>
                  </a:lnTo>
                  <a:lnTo>
                    <a:pt x="308" y="192"/>
                  </a:lnTo>
                  <a:lnTo>
                    <a:pt x="308" y="192"/>
                  </a:lnTo>
                  <a:lnTo>
                    <a:pt x="306" y="189"/>
                  </a:lnTo>
                  <a:lnTo>
                    <a:pt x="308" y="192"/>
                  </a:lnTo>
                  <a:lnTo>
                    <a:pt x="308" y="194"/>
                  </a:lnTo>
                  <a:lnTo>
                    <a:pt x="306" y="194"/>
                  </a:lnTo>
                  <a:lnTo>
                    <a:pt x="306" y="194"/>
                  </a:lnTo>
                  <a:lnTo>
                    <a:pt x="306" y="194"/>
                  </a:lnTo>
                  <a:lnTo>
                    <a:pt x="306" y="194"/>
                  </a:lnTo>
                  <a:lnTo>
                    <a:pt x="306" y="194"/>
                  </a:lnTo>
                  <a:lnTo>
                    <a:pt x="306" y="194"/>
                  </a:lnTo>
                  <a:lnTo>
                    <a:pt x="306" y="194"/>
                  </a:lnTo>
                  <a:lnTo>
                    <a:pt x="306" y="194"/>
                  </a:lnTo>
                  <a:lnTo>
                    <a:pt x="306" y="197"/>
                  </a:lnTo>
                  <a:lnTo>
                    <a:pt x="306" y="197"/>
                  </a:lnTo>
                  <a:lnTo>
                    <a:pt x="306" y="197"/>
                  </a:lnTo>
                  <a:lnTo>
                    <a:pt x="306" y="197"/>
                  </a:lnTo>
                  <a:lnTo>
                    <a:pt x="306" y="197"/>
                  </a:lnTo>
                  <a:lnTo>
                    <a:pt x="306" y="197"/>
                  </a:lnTo>
                  <a:lnTo>
                    <a:pt x="306" y="200"/>
                  </a:lnTo>
                  <a:lnTo>
                    <a:pt x="306" y="200"/>
                  </a:lnTo>
                  <a:lnTo>
                    <a:pt x="306" y="200"/>
                  </a:lnTo>
                  <a:lnTo>
                    <a:pt x="306" y="200"/>
                  </a:lnTo>
                  <a:lnTo>
                    <a:pt x="306" y="200"/>
                  </a:lnTo>
                  <a:lnTo>
                    <a:pt x="306" y="200"/>
                  </a:lnTo>
                  <a:lnTo>
                    <a:pt x="308" y="200"/>
                  </a:lnTo>
                  <a:lnTo>
                    <a:pt x="308" y="200"/>
                  </a:lnTo>
                  <a:lnTo>
                    <a:pt x="308" y="200"/>
                  </a:lnTo>
                  <a:lnTo>
                    <a:pt x="306" y="200"/>
                  </a:lnTo>
                  <a:lnTo>
                    <a:pt x="308" y="200"/>
                  </a:lnTo>
                  <a:lnTo>
                    <a:pt x="308" y="200"/>
                  </a:lnTo>
                  <a:lnTo>
                    <a:pt x="311" y="202"/>
                  </a:lnTo>
                  <a:lnTo>
                    <a:pt x="311" y="202"/>
                  </a:lnTo>
                  <a:lnTo>
                    <a:pt x="311" y="202"/>
                  </a:lnTo>
                  <a:lnTo>
                    <a:pt x="311" y="202"/>
                  </a:lnTo>
                  <a:lnTo>
                    <a:pt x="311" y="205"/>
                  </a:lnTo>
                  <a:lnTo>
                    <a:pt x="314" y="205"/>
                  </a:lnTo>
                  <a:lnTo>
                    <a:pt x="314" y="207"/>
                  </a:lnTo>
                  <a:lnTo>
                    <a:pt x="314" y="207"/>
                  </a:lnTo>
                  <a:lnTo>
                    <a:pt x="314" y="207"/>
                  </a:lnTo>
                  <a:lnTo>
                    <a:pt x="314" y="207"/>
                  </a:lnTo>
                  <a:lnTo>
                    <a:pt x="314" y="207"/>
                  </a:lnTo>
                  <a:lnTo>
                    <a:pt x="314" y="207"/>
                  </a:lnTo>
                  <a:lnTo>
                    <a:pt x="314" y="207"/>
                  </a:lnTo>
                  <a:lnTo>
                    <a:pt x="311" y="207"/>
                  </a:lnTo>
                  <a:lnTo>
                    <a:pt x="311" y="207"/>
                  </a:lnTo>
                  <a:lnTo>
                    <a:pt x="311" y="207"/>
                  </a:lnTo>
                  <a:lnTo>
                    <a:pt x="311" y="210"/>
                  </a:lnTo>
                  <a:lnTo>
                    <a:pt x="311" y="210"/>
                  </a:lnTo>
                  <a:lnTo>
                    <a:pt x="311" y="210"/>
                  </a:lnTo>
                  <a:lnTo>
                    <a:pt x="311" y="213"/>
                  </a:lnTo>
                  <a:lnTo>
                    <a:pt x="311" y="213"/>
                  </a:lnTo>
                  <a:lnTo>
                    <a:pt x="314" y="213"/>
                  </a:lnTo>
                  <a:lnTo>
                    <a:pt x="314" y="213"/>
                  </a:lnTo>
                  <a:lnTo>
                    <a:pt x="314" y="215"/>
                  </a:lnTo>
                  <a:lnTo>
                    <a:pt x="314" y="218"/>
                  </a:lnTo>
                  <a:lnTo>
                    <a:pt x="311" y="218"/>
                  </a:lnTo>
                  <a:lnTo>
                    <a:pt x="311" y="220"/>
                  </a:lnTo>
                  <a:lnTo>
                    <a:pt x="311" y="220"/>
                  </a:lnTo>
                  <a:lnTo>
                    <a:pt x="314" y="220"/>
                  </a:lnTo>
                  <a:lnTo>
                    <a:pt x="314" y="220"/>
                  </a:lnTo>
                  <a:lnTo>
                    <a:pt x="314" y="223"/>
                  </a:lnTo>
                  <a:lnTo>
                    <a:pt x="314" y="223"/>
                  </a:lnTo>
                  <a:lnTo>
                    <a:pt x="311" y="223"/>
                  </a:lnTo>
                  <a:lnTo>
                    <a:pt x="308" y="223"/>
                  </a:lnTo>
                  <a:lnTo>
                    <a:pt x="306" y="223"/>
                  </a:lnTo>
                  <a:lnTo>
                    <a:pt x="306" y="223"/>
                  </a:lnTo>
                  <a:lnTo>
                    <a:pt x="306" y="223"/>
                  </a:lnTo>
                  <a:lnTo>
                    <a:pt x="303" y="223"/>
                  </a:lnTo>
                  <a:lnTo>
                    <a:pt x="303" y="223"/>
                  </a:lnTo>
                  <a:lnTo>
                    <a:pt x="303" y="226"/>
                  </a:lnTo>
                  <a:lnTo>
                    <a:pt x="303" y="226"/>
                  </a:lnTo>
                  <a:lnTo>
                    <a:pt x="303" y="226"/>
                  </a:lnTo>
                  <a:lnTo>
                    <a:pt x="303" y="226"/>
                  </a:lnTo>
                  <a:lnTo>
                    <a:pt x="303" y="226"/>
                  </a:lnTo>
                  <a:lnTo>
                    <a:pt x="303" y="226"/>
                  </a:lnTo>
                  <a:lnTo>
                    <a:pt x="303" y="226"/>
                  </a:lnTo>
                  <a:lnTo>
                    <a:pt x="303" y="228"/>
                  </a:lnTo>
                  <a:lnTo>
                    <a:pt x="303" y="228"/>
                  </a:lnTo>
                  <a:lnTo>
                    <a:pt x="301" y="231"/>
                  </a:lnTo>
                  <a:lnTo>
                    <a:pt x="298" y="231"/>
                  </a:lnTo>
                  <a:lnTo>
                    <a:pt x="298" y="231"/>
                  </a:lnTo>
                  <a:lnTo>
                    <a:pt x="298" y="231"/>
                  </a:lnTo>
                  <a:lnTo>
                    <a:pt x="298" y="231"/>
                  </a:lnTo>
                  <a:lnTo>
                    <a:pt x="298" y="231"/>
                  </a:lnTo>
                  <a:lnTo>
                    <a:pt x="298" y="231"/>
                  </a:lnTo>
                  <a:lnTo>
                    <a:pt x="298" y="231"/>
                  </a:lnTo>
                  <a:lnTo>
                    <a:pt x="298" y="231"/>
                  </a:lnTo>
                  <a:lnTo>
                    <a:pt x="298" y="233"/>
                  </a:lnTo>
                  <a:lnTo>
                    <a:pt x="298" y="233"/>
                  </a:lnTo>
                  <a:lnTo>
                    <a:pt x="298" y="233"/>
                  </a:lnTo>
                  <a:lnTo>
                    <a:pt x="298" y="233"/>
                  </a:lnTo>
                  <a:lnTo>
                    <a:pt x="298" y="231"/>
                  </a:lnTo>
                  <a:lnTo>
                    <a:pt x="298" y="233"/>
                  </a:lnTo>
                  <a:lnTo>
                    <a:pt x="298" y="233"/>
                  </a:lnTo>
                  <a:lnTo>
                    <a:pt x="298" y="233"/>
                  </a:lnTo>
                  <a:lnTo>
                    <a:pt x="295" y="233"/>
                  </a:lnTo>
                  <a:lnTo>
                    <a:pt x="293" y="233"/>
                  </a:lnTo>
                  <a:lnTo>
                    <a:pt x="293" y="233"/>
                  </a:lnTo>
                  <a:lnTo>
                    <a:pt x="290" y="233"/>
                  </a:lnTo>
                  <a:lnTo>
                    <a:pt x="290" y="231"/>
                  </a:lnTo>
                  <a:lnTo>
                    <a:pt x="290" y="231"/>
                  </a:lnTo>
                  <a:lnTo>
                    <a:pt x="290" y="231"/>
                  </a:lnTo>
                  <a:lnTo>
                    <a:pt x="288" y="233"/>
                  </a:lnTo>
                  <a:lnTo>
                    <a:pt x="285" y="233"/>
                  </a:lnTo>
                  <a:lnTo>
                    <a:pt x="285" y="233"/>
                  </a:lnTo>
                  <a:lnTo>
                    <a:pt x="285" y="233"/>
                  </a:lnTo>
                  <a:lnTo>
                    <a:pt x="285" y="233"/>
                  </a:lnTo>
                  <a:lnTo>
                    <a:pt x="283" y="233"/>
                  </a:lnTo>
                  <a:lnTo>
                    <a:pt x="283" y="233"/>
                  </a:lnTo>
                  <a:lnTo>
                    <a:pt x="283" y="233"/>
                  </a:lnTo>
                  <a:lnTo>
                    <a:pt x="280" y="233"/>
                  </a:lnTo>
                  <a:lnTo>
                    <a:pt x="283" y="236"/>
                  </a:lnTo>
                  <a:lnTo>
                    <a:pt x="283" y="236"/>
                  </a:lnTo>
                  <a:lnTo>
                    <a:pt x="283" y="236"/>
                  </a:lnTo>
                  <a:lnTo>
                    <a:pt x="283" y="236"/>
                  </a:lnTo>
                  <a:lnTo>
                    <a:pt x="280" y="236"/>
                  </a:lnTo>
                  <a:lnTo>
                    <a:pt x="280" y="239"/>
                  </a:lnTo>
                  <a:lnTo>
                    <a:pt x="283" y="239"/>
                  </a:lnTo>
                  <a:lnTo>
                    <a:pt x="283" y="239"/>
                  </a:lnTo>
                  <a:lnTo>
                    <a:pt x="283" y="239"/>
                  </a:lnTo>
                  <a:lnTo>
                    <a:pt x="283" y="239"/>
                  </a:lnTo>
                  <a:lnTo>
                    <a:pt x="280" y="239"/>
                  </a:lnTo>
                  <a:lnTo>
                    <a:pt x="280" y="241"/>
                  </a:lnTo>
                  <a:lnTo>
                    <a:pt x="280" y="241"/>
                  </a:lnTo>
                  <a:lnTo>
                    <a:pt x="280" y="244"/>
                  </a:lnTo>
                  <a:lnTo>
                    <a:pt x="280" y="244"/>
                  </a:lnTo>
                  <a:lnTo>
                    <a:pt x="277" y="244"/>
                  </a:lnTo>
                  <a:lnTo>
                    <a:pt x="277" y="244"/>
                  </a:lnTo>
                  <a:lnTo>
                    <a:pt x="277" y="246"/>
                  </a:lnTo>
                  <a:lnTo>
                    <a:pt x="277" y="246"/>
                  </a:lnTo>
                  <a:lnTo>
                    <a:pt x="275" y="246"/>
                  </a:lnTo>
                  <a:lnTo>
                    <a:pt x="275" y="249"/>
                  </a:lnTo>
                  <a:lnTo>
                    <a:pt x="275" y="252"/>
                  </a:lnTo>
                  <a:lnTo>
                    <a:pt x="275" y="252"/>
                  </a:lnTo>
                  <a:lnTo>
                    <a:pt x="275" y="252"/>
                  </a:lnTo>
                  <a:lnTo>
                    <a:pt x="275" y="252"/>
                  </a:lnTo>
                  <a:lnTo>
                    <a:pt x="277" y="252"/>
                  </a:lnTo>
                  <a:lnTo>
                    <a:pt x="277" y="252"/>
                  </a:lnTo>
                  <a:lnTo>
                    <a:pt x="277" y="252"/>
                  </a:lnTo>
                  <a:lnTo>
                    <a:pt x="277" y="252"/>
                  </a:lnTo>
                  <a:lnTo>
                    <a:pt x="277" y="254"/>
                  </a:lnTo>
                  <a:lnTo>
                    <a:pt x="277" y="254"/>
                  </a:lnTo>
                  <a:lnTo>
                    <a:pt x="280" y="254"/>
                  </a:lnTo>
                  <a:lnTo>
                    <a:pt x="280" y="257"/>
                  </a:lnTo>
                  <a:lnTo>
                    <a:pt x="280" y="257"/>
                  </a:lnTo>
                  <a:lnTo>
                    <a:pt x="280" y="257"/>
                  </a:lnTo>
                  <a:lnTo>
                    <a:pt x="280" y="259"/>
                  </a:lnTo>
                  <a:lnTo>
                    <a:pt x="283" y="259"/>
                  </a:lnTo>
                  <a:lnTo>
                    <a:pt x="283" y="262"/>
                  </a:lnTo>
                  <a:lnTo>
                    <a:pt x="283" y="265"/>
                  </a:lnTo>
                  <a:lnTo>
                    <a:pt x="285" y="265"/>
                  </a:lnTo>
                  <a:lnTo>
                    <a:pt x="285" y="267"/>
                  </a:lnTo>
                  <a:lnTo>
                    <a:pt x="285" y="267"/>
                  </a:lnTo>
                  <a:lnTo>
                    <a:pt x="285" y="267"/>
                  </a:lnTo>
                  <a:lnTo>
                    <a:pt x="285" y="270"/>
                  </a:lnTo>
                  <a:lnTo>
                    <a:pt x="285" y="272"/>
                  </a:lnTo>
                  <a:lnTo>
                    <a:pt x="285" y="272"/>
                  </a:lnTo>
                  <a:lnTo>
                    <a:pt x="285" y="275"/>
                  </a:lnTo>
                  <a:lnTo>
                    <a:pt x="285" y="275"/>
                  </a:lnTo>
                  <a:lnTo>
                    <a:pt x="285" y="275"/>
                  </a:lnTo>
                  <a:lnTo>
                    <a:pt x="285" y="275"/>
                  </a:lnTo>
                  <a:lnTo>
                    <a:pt x="285" y="277"/>
                  </a:lnTo>
                  <a:lnTo>
                    <a:pt x="285" y="277"/>
                  </a:lnTo>
                  <a:lnTo>
                    <a:pt x="288" y="277"/>
                  </a:lnTo>
                  <a:lnTo>
                    <a:pt x="288" y="277"/>
                  </a:lnTo>
                  <a:lnTo>
                    <a:pt x="288" y="280"/>
                  </a:lnTo>
                  <a:lnTo>
                    <a:pt x="288" y="280"/>
                  </a:lnTo>
                  <a:lnTo>
                    <a:pt x="288" y="280"/>
                  </a:lnTo>
                  <a:lnTo>
                    <a:pt x="288" y="283"/>
                  </a:lnTo>
                  <a:lnTo>
                    <a:pt x="288" y="283"/>
                  </a:lnTo>
                  <a:lnTo>
                    <a:pt x="288" y="283"/>
                  </a:lnTo>
                  <a:lnTo>
                    <a:pt x="288" y="285"/>
                  </a:lnTo>
                  <a:lnTo>
                    <a:pt x="290" y="288"/>
                  </a:lnTo>
                  <a:lnTo>
                    <a:pt x="290" y="290"/>
                  </a:lnTo>
                  <a:lnTo>
                    <a:pt x="293" y="293"/>
                  </a:lnTo>
                  <a:lnTo>
                    <a:pt x="293" y="296"/>
                  </a:lnTo>
                  <a:lnTo>
                    <a:pt x="293" y="298"/>
                  </a:lnTo>
                  <a:lnTo>
                    <a:pt x="293" y="301"/>
                  </a:lnTo>
                  <a:lnTo>
                    <a:pt x="293" y="303"/>
                  </a:lnTo>
                  <a:lnTo>
                    <a:pt x="293" y="303"/>
                  </a:lnTo>
                  <a:lnTo>
                    <a:pt x="293" y="306"/>
                  </a:lnTo>
                  <a:lnTo>
                    <a:pt x="293" y="306"/>
                  </a:lnTo>
                  <a:lnTo>
                    <a:pt x="293" y="306"/>
                  </a:lnTo>
                  <a:lnTo>
                    <a:pt x="293" y="309"/>
                  </a:lnTo>
                  <a:lnTo>
                    <a:pt x="293" y="309"/>
                  </a:lnTo>
                  <a:lnTo>
                    <a:pt x="293" y="309"/>
                  </a:lnTo>
                  <a:lnTo>
                    <a:pt x="293" y="309"/>
                  </a:lnTo>
                  <a:lnTo>
                    <a:pt x="293" y="311"/>
                  </a:lnTo>
                  <a:lnTo>
                    <a:pt x="290" y="314"/>
                  </a:lnTo>
                  <a:lnTo>
                    <a:pt x="290" y="316"/>
                  </a:lnTo>
                  <a:lnTo>
                    <a:pt x="290" y="319"/>
                  </a:lnTo>
                  <a:lnTo>
                    <a:pt x="290" y="319"/>
                  </a:lnTo>
                  <a:lnTo>
                    <a:pt x="288" y="319"/>
                  </a:lnTo>
                  <a:lnTo>
                    <a:pt x="288" y="322"/>
                  </a:lnTo>
                  <a:lnTo>
                    <a:pt x="288" y="322"/>
                  </a:lnTo>
                  <a:lnTo>
                    <a:pt x="288" y="324"/>
                  </a:lnTo>
                  <a:lnTo>
                    <a:pt x="288" y="324"/>
                  </a:lnTo>
                  <a:lnTo>
                    <a:pt x="290" y="324"/>
                  </a:lnTo>
                  <a:lnTo>
                    <a:pt x="290" y="324"/>
                  </a:lnTo>
                  <a:lnTo>
                    <a:pt x="290" y="324"/>
                  </a:lnTo>
                  <a:lnTo>
                    <a:pt x="290" y="327"/>
                  </a:lnTo>
                  <a:lnTo>
                    <a:pt x="290" y="327"/>
                  </a:lnTo>
                  <a:lnTo>
                    <a:pt x="290" y="327"/>
                  </a:lnTo>
                  <a:lnTo>
                    <a:pt x="290" y="327"/>
                  </a:lnTo>
                  <a:lnTo>
                    <a:pt x="290" y="327"/>
                  </a:lnTo>
                  <a:lnTo>
                    <a:pt x="290" y="329"/>
                  </a:lnTo>
                  <a:lnTo>
                    <a:pt x="290" y="329"/>
                  </a:lnTo>
                  <a:lnTo>
                    <a:pt x="290" y="329"/>
                  </a:lnTo>
                  <a:lnTo>
                    <a:pt x="290" y="332"/>
                  </a:lnTo>
                  <a:lnTo>
                    <a:pt x="290" y="332"/>
                  </a:lnTo>
                  <a:lnTo>
                    <a:pt x="288" y="335"/>
                  </a:lnTo>
                  <a:lnTo>
                    <a:pt x="288" y="335"/>
                  </a:lnTo>
                  <a:lnTo>
                    <a:pt x="290" y="335"/>
                  </a:lnTo>
                  <a:lnTo>
                    <a:pt x="290" y="335"/>
                  </a:lnTo>
                  <a:lnTo>
                    <a:pt x="288" y="335"/>
                  </a:lnTo>
                  <a:lnTo>
                    <a:pt x="288" y="337"/>
                  </a:lnTo>
                  <a:lnTo>
                    <a:pt x="288" y="337"/>
                  </a:lnTo>
                  <a:lnTo>
                    <a:pt x="288" y="340"/>
                  </a:lnTo>
                  <a:lnTo>
                    <a:pt x="288" y="337"/>
                  </a:lnTo>
                  <a:lnTo>
                    <a:pt x="288" y="337"/>
                  </a:lnTo>
                  <a:lnTo>
                    <a:pt x="290" y="337"/>
                  </a:lnTo>
                  <a:lnTo>
                    <a:pt x="288" y="340"/>
                  </a:lnTo>
                  <a:lnTo>
                    <a:pt x="288" y="340"/>
                  </a:lnTo>
                  <a:lnTo>
                    <a:pt x="288" y="340"/>
                  </a:lnTo>
                  <a:lnTo>
                    <a:pt x="288" y="340"/>
                  </a:lnTo>
                  <a:lnTo>
                    <a:pt x="290" y="340"/>
                  </a:lnTo>
                  <a:lnTo>
                    <a:pt x="290" y="340"/>
                  </a:lnTo>
                  <a:lnTo>
                    <a:pt x="290" y="340"/>
                  </a:lnTo>
                  <a:lnTo>
                    <a:pt x="290" y="340"/>
                  </a:lnTo>
                  <a:lnTo>
                    <a:pt x="290" y="340"/>
                  </a:lnTo>
                  <a:lnTo>
                    <a:pt x="290" y="340"/>
                  </a:lnTo>
                  <a:lnTo>
                    <a:pt x="290" y="340"/>
                  </a:lnTo>
                  <a:lnTo>
                    <a:pt x="288" y="340"/>
                  </a:lnTo>
                  <a:lnTo>
                    <a:pt x="290" y="342"/>
                  </a:lnTo>
                  <a:lnTo>
                    <a:pt x="293" y="342"/>
                  </a:lnTo>
                  <a:lnTo>
                    <a:pt x="293" y="345"/>
                  </a:lnTo>
                  <a:lnTo>
                    <a:pt x="293" y="347"/>
                  </a:lnTo>
                  <a:lnTo>
                    <a:pt x="293" y="347"/>
                  </a:lnTo>
                  <a:lnTo>
                    <a:pt x="293" y="347"/>
                  </a:lnTo>
                  <a:lnTo>
                    <a:pt x="290" y="347"/>
                  </a:lnTo>
                  <a:lnTo>
                    <a:pt x="290" y="347"/>
                  </a:lnTo>
                  <a:lnTo>
                    <a:pt x="290" y="347"/>
                  </a:lnTo>
                  <a:lnTo>
                    <a:pt x="293" y="347"/>
                  </a:lnTo>
                  <a:lnTo>
                    <a:pt x="290" y="347"/>
                  </a:lnTo>
                  <a:lnTo>
                    <a:pt x="290" y="347"/>
                  </a:lnTo>
                  <a:lnTo>
                    <a:pt x="288" y="347"/>
                  </a:lnTo>
                  <a:lnTo>
                    <a:pt x="288" y="347"/>
                  </a:lnTo>
                  <a:lnTo>
                    <a:pt x="288" y="347"/>
                  </a:lnTo>
                  <a:lnTo>
                    <a:pt x="288" y="350"/>
                  </a:lnTo>
                  <a:lnTo>
                    <a:pt x="285" y="350"/>
                  </a:lnTo>
                  <a:lnTo>
                    <a:pt x="285" y="350"/>
                  </a:lnTo>
                  <a:lnTo>
                    <a:pt x="285" y="350"/>
                  </a:lnTo>
                  <a:lnTo>
                    <a:pt x="288" y="353"/>
                  </a:lnTo>
                  <a:lnTo>
                    <a:pt x="288" y="353"/>
                  </a:lnTo>
                  <a:lnTo>
                    <a:pt x="288" y="353"/>
                  </a:lnTo>
                  <a:lnTo>
                    <a:pt x="288" y="355"/>
                  </a:lnTo>
                  <a:lnTo>
                    <a:pt x="288" y="355"/>
                  </a:lnTo>
                  <a:lnTo>
                    <a:pt x="290" y="355"/>
                  </a:lnTo>
                  <a:lnTo>
                    <a:pt x="290" y="355"/>
                  </a:lnTo>
                  <a:lnTo>
                    <a:pt x="290" y="358"/>
                  </a:lnTo>
                  <a:lnTo>
                    <a:pt x="290" y="360"/>
                  </a:lnTo>
                  <a:lnTo>
                    <a:pt x="293" y="363"/>
                  </a:lnTo>
                  <a:lnTo>
                    <a:pt x="293" y="366"/>
                  </a:lnTo>
                  <a:lnTo>
                    <a:pt x="293" y="366"/>
                  </a:lnTo>
                  <a:lnTo>
                    <a:pt x="293" y="366"/>
                  </a:lnTo>
                  <a:lnTo>
                    <a:pt x="293" y="368"/>
                  </a:lnTo>
                  <a:lnTo>
                    <a:pt x="293" y="368"/>
                  </a:lnTo>
                  <a:lnTo>
                    <a:pt x="293" y="368"/>
                  </a:lnTo>
                  <a:lnTo>
                    <a:pt x="293" y="368"/>
                  </a:lnTo>
                  <a:lnTo>
                    <a:pt x="293" y="371"/>
                  </a:lnTo>
                  <a:lnTo>
                    <a:pt x="293" y="371"/>
                  </a:lnTo>
                  <a:lnTo>
                    <a:pt x="290" y="371"/>
                  </a:lnTo>
                  <a:lnTo>
                    <a:pt x="290" y="373"/>
                  </a:lnTo>
                  <a:lnTo>
                    <a:pt x="288" y="371"/>
                  </a:lnTo>
                  <a:lnTo>
                    <a:pt x="288" y="371"/>
                  </a:lnTo>
                  <a:lnTo>
                    <a:pt x="288" y="371"/>
                  </a:lnTo>
                  <a:lnTo>
                    <a:pt x="288" y="371"/>
                  </a:lnTo>
                  <a:lnTo>
                    <a:pt x="288" y="373"/>
                  </a:lnTo>
                  <a:lnTo>
                    <a:pt x="288" y="373"/>
                  </a:lnTo>
                  <a:lnTo>
                    <a:pt x="288" y="373"/>
                  </a:lnTo>
                  <a:lnTo>
                    <a:pt x="288" y="373"/>
                  </a:lnTo>
                  <a:lnTo>
                    <a:pt x="288" y="376"/>
                  </a:lnTo>
                  <a:lnTo>
                    <a:pt x="288" y="376"/>
                  </a:lnTo>
                  <a:lnTo>
                    <a:pt x="288" y="376"/>
                  </a:lnTo>
                  <a:lnTo>
                    <a:pt x="288" y="376"/>
                  </a:lnTo>
                  <a:lnTo>
                    <a:pt x="288" y="376"/>
                  </a:lnTo>
                  <a:lnTo>
                    <a:pt x="288" y="376"/>
                  </a:lnTo>
                  <a:lnTo>
                    <a:pt x="285" y="376"/>
                  </a:lnTo>
                  <a:lnTo>
                    <a:pt x="285" y="379"/>
                  </a:lnTo>
                  <a:lnTo>
                    <a:pt x="285" y="376"/>
                  </a:lnTo>
                  <a:lnTo>
                    <a:pt x="285" y="376"/>
                  </a:lnTo>
                  <a:lnTo>
                    <a:pt x="285" y="371"/>
                  </a:lnTo>
                  <a:lnTo>
                    <a:pt x="285" y="371"/>
                  </a:lnTo>
                  <a:lnTo>
                    <a:pt x="285" y="368"/>
                  </a:lnTo>
                  <a:lnTo>
                    <a:pt x="283" y="368"/>
                  </a:lnTo>
                  <a:lnTo>
                    <a:pt x="283" y="371"/>
                  </a:lnTo>
                  <a:lnTo>
                    <a:pt x="283" y="371"/>
                  </a:lnTo>
                  <a:lnTo>
                    <a:pt x="283" y="371"/>
                  </a:lnTo>
                  <a:lnTo>
                    <a:pt x="283" y="371"/>
                  </a:lnTo>
                  <a:lnTo>
                    <a:pt x="283" y="371"/>
                  </a:lnTo>
                  <a:lnTo>
                    <a:pt x="283" y="368"/>
                  </a:lnTo>
                  <a:lnTo>
                    <a:pt x="280" y="368"/>
                  </a:lnTo>
                  <a:lnTo>
                    <a:pt x="277" y="371"/>
                  </a:lnTo>
                  <a:lnTo>
                    <a:pt x="277" y="371"/>
                  </a:lnTo>
                  <a:lnTo>
                    <a:pt x="275" y="373"/>
                  </a:lnTo>
                  <a:lnTo>
                    <a:pt x="275" y="373"/>
                  </a:lnTo>
                  <a:lnTo>
                    <a:pt x="275" y="373"/>
                  </a:lnTo>
                  <a:lnTo>
                    <a:pt x="275" y="373"/>
                  </a:lnTo>
                  <a:lnTo>
                    <a:pt x="272" y="373"/>
                  </a:lnTo>
                  <a:lnTo>
                    <a:pt x="272" y="373"/>
                  </a:lnTo>
                  <a:lnTo>
                    <a:pt x="270" y="373"/>
                  </a:lnTo>
                  <a:lnTo>
                    <a:pt x="270" y="373"/>
                  </a:lnTo>
                  <a:lnTo>
                    <a:pt x="270" y="373"/>
                  </a:lnTo>
                  <a:lnTo>
                    <a:pt x="264" y="371"/>
                  </a:lnTo>
                  <a:lnTo>
                    <a:pt x="262" y="371"/>
                  </a:lnTo>
                  <a:lnTo>
                    <a:pt x="262" y="371"/>
                  </a:lnTo>
                  <a:lnTo>
                    <a:pt x="259" y="371"/>
                  </a:lnTo>
                  <a:lnTo>
                    <a:pt x="259" y="371"/>
                  </a:lnTo>
                  <a:lnTo>
                    <a:pt x="259" y="371"/>
                  </a:lnTo>
                  <a:lnTo>
                    <a:pt x="259" y="371"/>
                  </a:lnTo>
                  <a:lnTo>
                    <a:pt x="259" y="371"/>
                  </a:lnTo>
                  <a:lnTo>
                    <a:pt x="259" y="373"/>
                  </a:lnTo>
                  <a:lnTo>
                    <a:pt x="259" y="373"/>
                  </a:lnTo>
                  <a:lnTo>
                    <a:pt x="257" y="373"/>
                  </a:lnTo>
                  <a:lnTo>
                    <a:pt x="257" y="376"/>
                  </a:lnTo>
                  <a:lnTo>
                    <a:pt x="257" y="376"/>
                  </a:lnTo>
                  <a:lnTo>
                    <a:pt x="254" y="376"/>
                  </a:lnTo>
                  <a:lnTo>
                    <a:pt x="254" y="376"/>
                  </a:lnTo>
                  <a:lnTo>
                    <a:pt x="257" y="376"/>
                  </a:lnTo>
                  <a:lnTo>
                    <a:pt x="254" y="376"/>
                  </a:lnTo>
                  <a:lnTo>
                    <a:pt x="254" y="379"/>
                  </a:lnTo>
                  <a:lnTo>
                    <a:pt x="251" y="381"/>
                  </a:lnTo>
                  <a:lnTo>
                    <a:pt x="251" y="381"/>
                  </a:lnTo>
                  <a:lnTo>
                    <a:pt x="249" y="384"/>
                  </a:lnTo>
                  <a:lnTo>
                    <a:pt x="249" y="384"/>
                  </a:lnTo>
                  <a:lnTo>
                    <a:pt x="249" y="381"/>
                  </a:lnTo>
                  <a:lnTo>
                    <a:pt x="249" y="381"/>
                  </a:lnTo>
                  <a:lnTo>
                    <a:pt x="249" y="381"/>
                  </a:lnTo>
                  <a:lnTo>
                    <a:pt x="249" y="381"/>
                  </a:lnTo>
                  <a:lnTo>
                    <a:pt x="249" y="381"/>
                  </a:lnTo>
                  <a:lnTo>
                    <a:pt x="249" y="381"/>
                  </a:lnTo>
                  <a:lnTo>
                    <a:pt x="249" y="381"/>
                  </a:lnTo>
                  <a:lnTo>
                    <a:pt x="249" y="381"/>
                  </a:lnTo>
                  <a:lnTo>
                    <a:pt x="249" y="381"/>
                  </a:lnTo>
                  <a:lnTo>
                    <a:pt x="246" y="384"/>
                  </a:lnTo>
                  <a:lnTo>
                    <a:pt x="246" y="384"/>
                  </a:lnTo>
                  <a:lnTo>
                    <a:pt x="246" y="384"/>
                  </a:lnTo>
                  <a:lnTo>
                    <a:pt x="244" y="384"/>
                  </a:lnTo>
                  <a:lnTo>
                    <a:pt x="244" y="384"/>
                  </a:lnTo>
                  <a:lnTo>
                    <a:pt x="244" y="381"/>
                  </a:lnTo>
                  <a:lnTo>
                    <a:pt x="244" y="381"/>
                  </a:lnTo>
                  <a:lnTo>
                    <a:pt x="244" y="381"/>
                  </a:lnTo>
                  <a:lnTo>
                    <a:pt x="244" y="381"/>
                  </a:lnTo>
                  <a:lnTo>
                    <a:pt x="244" y="384"/>
                  </a:lnTo>
                  <a:lnTo>
                    <a:pt x="241" y="384"/>
                  </a:lnTo>
                  <a:lnTo>
                    <a:pt x="241" y="384"/>
                  </a:lnTo>
                  <a:lnTo>
                    <a:pt x="241" y="381"/>
                  </a:lnTo>
                  <a:lnTo>
                    <a:pt x="241" y="381"/>
                  </a:lnTo>
                  <a:lnTo>
                    <a:pt x="241" y="381"/>
                  </a:lnTo>
                  <a:lnTo>
                    <a:pt x="239" y="381"/>
                  </a:lnTo>
                  <a:lnTo>
                    <a:pt x="239" y="381"/>
                  </a:lnTo>
                  <a:lnTo>
                    <a:pt x="239" y="384"/>
                  </a:lnTo>
                  <a:lnTo>
                    <a:pt x="239" y="384"/>
                  </a:lnTo>
                  <a:lnTo>
                    <a:pt x="239" y="384"/>
                  </a:lnTo>
                  <a:lnTo>
                    <a:pt x="239" y="384"/>
                  </a:lnTo>
                  <a:lnTo>
                    <a:pt x="239" y="384"/>
                  </a:lnTo>
                  <a:lnTo>
                    <a:pt x="239" y="384"/>
                  </a:lnTo>
                  <a:lnTo>
                    <a:pt x="236" y="386"/>
                  </a:lnTo>
                  <a:lnTo>
                    <a:pt x="236" y="386"/>
                  </a:lnTo>
                  <a:lnTo>
                    <a:pt x="233" y="386"/>
                  </a:lnTo>
                  <a:lnTo>
                    <a:pt x="233" y="386"/>
                  </a:lnTo>
                  <a:lnTo>
                    <a:pt x="231" y="386"/>
                  </a:lnTo>
                  <a:lnTo>
                    <a:pt x="231" y="386"/>
                  </a:lnTo>
                  <a:lnTo>
                    <a:pt x="228" y="386"/>
                  </a:lnTo>
                  <a:lnTo>
                    <a:pt x="228" y="386"/>
                  </a:lnTo>
                  <a:lnTo>
                    <a:pt x="228" y="386"/>
                  </a:lnTo>
                  <a:lnTo>
                    <a:pt x="228" y="386"/>
                  </a:lnTo>
                  <a:lnTo>
                    <a:pt x="228" y="386"/>
                  </a:lnTo>
                  <a:lnTo>
                    <a:pt x="228" y="386"/>
                  </a:lnTo>
                  <a:lnTo>
                    <a:pt x="228" y="386"/>
                  </a:lnTo>
                  <a:lnTo>
                    <a:pt x="228" y="386"/>
                  </a:lnTo>
                  <a:lnTo>
                    <a:pt x="228" y="386"/>
                  </a:lnTo>
                  <a:lnTo>
                    <a:pt x="228" y="384"/>
                  </a:lnTo>
                  <a:lnTo>
                    <a:pt x="226" y="384"/>
                  </a:lnTo>
                  <a:lnTo>
                    <a:pt x="226" y="381"/>
                  </a:lnTo>
                  <a:lnTo>
                    <a:pt x="223" y="381"/>
                  </a:lnTo>
                  <a:lnTo>
                    <a:pt x="223" y="379"/>
                  </a:lnTo>
                  <a:lnTo>
                    <a:pt x="223" y="376"/>
                  </a:lnTo>
                  <a:lnTo>
                    <a:pt x="220" y="376"/>
                  </a:lnTo>
                  <a:lnTo>
                    <a:pt x="220" y="376"/>
                  </a:lnTo>
                  <a:lnTo>
                    <a:pt x="218" y="376"/>
                  </a:lnTo>
                  <a:lnTo>
                    <a:pt x="215" y="373"/>
                  </a:lnTo>
                  <a:lnTo>
                    <a:pt x="213" y="373"/>
                  </a:lnTo>
                  <a:lnTo>
                    <a:pt x="210" y="371"/>
                  </a:lnTo>
                  <a:lnTo>
                    <a:pt x="210" y="371"/>
                  </a:lnTo>
                  <a:lnTo>
                    <a:pt x="207" y="373"/>
                  </a:lnTo>
                  <a:lnTo>
                    <a:pt x="207" y="373"/>
                  </a:lnTo>
                  <a:lnTo>
                    <a:pt x="207" y="373"/>
                  </a:lnTo>
                  <a:lnTo>
                    <a:pt x="205" y="373"/>
                  </a:lnTo>
                  <a:lnTo>
                    <a:pt x="205" y="373"/>
                  </a:lnTo>
                  <a:lnTo>
                    <a:pt x="202" y="371"/>
                  </a:lnTo>
                  <a:lnTo>
                    <a:pt x="202" y="371"/>
                  </a:lnTo>
                  <a:lnTo>
                    <a:pt x="195" y="368"/>
                  </a:lnTo>
                  <a:lnTo>
                    <a:pt x="195" y="366"/>
                  </a:lnTo>
                  <a:lnTo>
                    <a:pt x="195" y="366"/>
                  </a:lnTo>
                  <a:lnTo>
                    <a:pt x="195" y="366"/>
                  </a:lnTo>
                  <a:lnTo>
                    <a:pt x="192" y="366"/>
                  </a:lnTo>
                  <a:lnTo>
                    <a:pt x="192" y="363"/>
                  </a:lnTo>
                  <a:lnTo>
                    <a:pt x="192" y="363"/>
                  </a:lnTo>
                  <a:lnTo>
                    <a:pt x="192" y="363"/>
                  </a:lnTo>
                  <a:lnTo>
                    <a:pt x="192" y="363"/>
                  </a:lnTo>
                  <a:lnTo>
                    <a:pt x="192" y="360"/>
                  </a:lnTo>
                  <a:lnTo>
                    <a:pt x="192" y="360"/>
                  </a:lnTo>
                  <a:lnTo>
                    <a:pt x="192" y="360"/>
                  </a:lnTo>
                  <a:lnTo>
                    <a:pt x="192" y="360"/>
                  </a:lnTo>
                  <a:lnTo>
                    <a:pt x="189" y="358"/>
                  </a:lnTo>
                  <a:lnTo>
                    <a:pt x="187" y="355"/>
                  </a:lnTo>
                  <a:lnTo>
                    <a:pt x="187" y="355"/>
                  </a:lnTo>
                  <a:lnTo>
                    <a:pt x="184" y="355"/>
                  </a:lnTo>
                  <a:lnTo>
                    <a:pt x="182" y="355"/>
                  </a:lnTo>
                  <a:lnTo>
                    <a:pt x="182" y="353"/>
                  </a:lnTo>
                  <a:lnTo>
                    <a:pt x="179" y="353"/>
                  </a:lnTo>
                  <a:lnTo>
                    <a:pt x="179" y="350"/>
                  </a:lnTo>
                  <a:lnTo>
                    <a:pt x="176" y="350"/>
                  </a:lnTo>
                  <a:lnTo>
                    <a:pt x="176" y="350"/>
                  </a:lnTo>
                  <a:lnTo>
                    <a:pt x="174" y="347"/>
                  </a:lnTo>
                  <a:lnTo>
                    <a:pt x="174" y="347"/>
                  </a:lnTo>
                  <a:lnTo>
                    <a:pt x="171" y="347"/>
                  </a:lnTo>
                  <a:lnTo>
                    <a:pt x="171" y="347"/>
                  </a:lnTo>
                  <a:lnTo>
                    <a:pt x="171" y="347"/>
                  </a:lnTo>
                  <a:lnTo>
                    <a:pt x="171" y="347"/>
                  </a:lnTo>
                  <a:lnTo>
                    <a:pt x="171" y="350"/>
                  </a:lnTo>
                  <a:lnTo>
                    <a:pt x="174" y="353"/>
                  </a:lnTo>
                  <a:lnTo>
                    <a:pt x="174" y="353"/>
                  </a:lnTo>
                  <a:lnTo>
                    <a:pt x="179" y="358"/>
                  </a:lnTo>
                  <a:lnTo>
                    <a:pt x="182" y="358"/>
                  </a:lnTo>
                  <a:lnTo>
                    <a:pt x="182" y="358"/>
                  </a:lnTo>
                  <a:lnTo>
                    <a:pt x="182" y="358"/>
                  </a:lnTo>
                  <a:lnTo>
                    <a:pt x="182" y="358"/>
                  </a:lnTo>
                  <a:lnTo>
                    <a:pt x="182" y="358"/>
                  </a:lnTo>
                  <a:lnTo>
                    <a:pt x="184" y="358"/>
                  </a:lnTo>
                  <a:lnTo>
                    <a:pt x="184" y="360"/>
                  </a:lnTo>
                  <a:lnTo>
                    <a:pt x="184" y="360"/>
                  </a:lnTo>
                  <a:lnTo>
                    <a:pt x="187" y="360"/>
                  </a:lnTo>
                  <a:lnTo>
                    <a:pt x="187" y="363"/>
                  </a:lnTo>
                  <a:lnTo>
                    <a:pt x="187" y="363"/>
                  </a:lnTo>
                  <a:lnTo>
                    <a:pt x="187" y="366"/>
                  </a:lnTo>
                  <a:lnTo>
                    <a:pt x="187" y="366"/>
                  </a:lnTo>
                  <a:lnTo>
                    <a:pt x="187" y="366"/>
                  </a:lnTo>
                  <a:lnTo>
                    <a:pt x="189" y="366"/>
                  </a:lnTo>
                  <a:lnTo>
                    <a:pt x="189" y="366"/>
                  </a:lnTo>
                  <a:lnTo>
                    <a:pt x="189" y="366"/>
                  </a:lnTo>
                  <a:lnTo>
                    <a:pt x="187" y="366"/>
                  </a:lnTo>
                  <a:lnTo>
                    <a:pt x="187" y="366"/>
                  </a:lnTo>
                  <a:lnTo>
                    <a:pt x="187" y="368"/>
                  </a:lnTo>
                  <a:lnTo>
                    <a:pt x="189" y="368"/>
                  </a:lnTo>
                  <a:lnTo>
                    <a:pt x="189" y="368"/>
                  </a:lnTo>
                  <a:lnTo>
                    <a:pt x="189" y="371"/>
                  </a:lnTo>
                  <a:lnTo>
                    <a:pt x="189" y="371"/>
                  </a:lnTo>
                  <a:lnTo>
                    <a:pt x="189" y="373"/>
                  </a:lnTo>
                  <a:lnTo>
                    <a:pt x="189" y="373"/>
                  </a:lnTo>
                  <a:lnTo>
                    <a:pt x="187" y="373"/>
                  </a:lnTo>
                  <a:lnTo>
                    <a:pt x="187" y="373"/>
                  </a:lnTo>
                  <a:lnTo>
                    <a:pt x="187" y="373"/>
                  </a:lnTo>
                  <a:lnTo>
                    <a:pt x="187" y="373"/>
                  </a:lnTo>
                  <a:lnTo>
                    <a:pt x="187" y="373"/>
                  </a:lnTo>
                  <a:lnTo>
                    <a:pt x="184" y="373"/>
                  </a:lnTo>
                  <a:lnTo>
                    <a:pt x="184" y="373"/>
                  </a:lnTo>
                  <a:lnTo>
                    <a:pt x="184" y="373"/>
                  </a:lnTo>
                  <a:lnTo>
                    <a:pt x="184" y="371"/>
                  </a:lnTo>
                  <a:lnTo>
                    <a:pt x="182" y="371"/>
                  </a:lnTo>
                  <a:lnTo>
                    <a:pt x="182" y="371"/>
                  </a:lnTo>
                  <a:lnTo>
                    <a:pt x="179" y="371"/>
                  </a:lnTo>
                  <a:lnTo>
                    <a:pt x="179" y="368"/>
                  </a:lnTo>
                  <a:lnTo>
                    <a:pt x="176" y="368"/>
                  </a:lnTo>
                  <a:lnTo>
                    <a:pt x="174" y="368"/>
                  </a:lnTo>
                  <a:lnTo>
                    <a:pt x="174" y="368"/>
                  </a:lnTo>
                  <a:lnTo>
                    <a:pt x="171" y="368"/>
                  </a:lnTo>
                  <a:lnTo>
                    <a:pt x="171" y="366"/>
                  </a:lnTo>
                  <a:lnTo>
                    <a:pt x="171" y="366"/>
                  </a:lnTo>
                  <a:lnTo>
                    <a:pt x="174" y="366"/>
                  </a:lnTo>
                  <a:lnTo>
                    <a:pt x="174" y="368"/>
                  </a:lnTo>
                  <a:lnTo>
                    <a:pt x="176" y="368"/>
                  </a:lnTo>
                  <a:lnTo>
                    <a:pt x="179" y="368"/>
                  </a:lnTo>
                  <a:lnTo>
                    <a:pt x="176" y="366"/>
                  </a:lnTo>
                  <a:lnTo>
                    <a:pt x="176" y="366"/>
                  </a:lnTo>
                  <a:lnTo>
                    <a:pt x="174" y="366"/>
                  </a:lnTo>
                  <a:lnTo>
                    <a:pt x="174" y="363"/>
                  </a:lnTo>
                  <a:lnTo>
                    <a:pt x="171" y="363"/>
                  </a:lnTo>
                  <a:lnTo>
                    <a:pt x="171" y="363"/>
                  </a:lnTo>
                  <a:lnTo>
                    <a:pt x="169" y="360"/>
                  </a:lnTo>
                  <a:lnTo>
                    <a:pt x="166" y="358"/>
                  </a:lnTo>
                  <a:lnTo>
                    <a:pt x="166" y="358"/>
                  </a:lnTo>
                  <a:lnTo>
                    <a:pt x="163" y="358"/>
                  </a:lnTo>
                  <a:lnTo>
                    <a:pt x="166" y="360"/>
                  </a:lnTo>
                  <a:lnTo>
                    <a:pt x="169" y="363"/>
                  </a:lnTo>
                  <a:lnTo>
                    <a:pt x="166" y="363"/>
                  </a:lnTo>
                  <a:lnTo>
                    <a:pt x="166" y="360"/>
                  </a:lnTo>
                  <a:lnTo>
                    <a:pt x="163" y="360"/>
                  </a:lnTo>
                  <a:lnTo>
                    <a:pt x="161" y="360"/>
                  </a:lnTo>
                  <a:lnTo>
                    <a:pt x="161" y="360"/>
                  </a:lnTo>
                  <a:lnTo>
                    <a:pt x="161" y="360"/>
                  </a:lnTo>
                  <a:lnTo>
                    <a:pt x="161" y="363"/>
                  </a:lnTo>
                  <a:lnTo>
                    <a:pt x="161" y="363"/>
                  </a:lnTo>
                  <a:lnTo>
                    <a:pt x="163" y="363"/>
                  </a:lnTo>
                  <a:lnTo>
                    <a:pt x="163" y="363"/>
                  </a:lnTo>
                  <a:lnTo>
                    <a:pt x="166" y="366"/>
                  </a:lnTo>
                  <a:lnTo>
                    <a:pt x="166" y="368"/>
                  </a:lnTo>
                  <a:lnTo>
                    <a:pt x="166" y="371"/>
                  </a:lnTo>
                  <a:lnTo>
                    <a:pt x="163" y="371"/>
                  </a:lnTo>
                  <a:lnTo>
                    <a:pt x="161" y="373"/>
                  </a:lnTo>
                  <a:lnTo>
                    <a:pt x="158" y="373"/>
                  </a:lnTo>
                  <a:lnTo>
                    <a:pt x="158" y="373"/>
                  </a:lnTo>
                  <a:lnTo>
                    <a:pt x="156" y="373"/>
                  </a:lnTo>
                  <a:lnTo>
                    <a:pt x="153" y="373"/>
                  </a:lnTo>
                  <a:lnTo>
                    <a:pt x="153" y="373"/>
                  </a:lnTo>
                  <a:lnTo>
                    <a:pt x="153" y="371"/>
                  </a:lnTo>
                  <a:lnTo>
                    <a:pt x="151" y="371"/>
                  </a:lnTo>
                  <a:lnTo>
                    <a:pt x="151" y="371"/>
                  </a:lnTo>
                  <a:lnTo>
                    <a:pt x="151" y="371"/>
                  </a:lnTo>
                  <a:lnTo>
                    <a:pt x="151" y="368"/>
                  </a:lnTo>
                  <a:lnTo>
                    <a:pt x="151" y="368"/>
                  </a:lnTo>
                  <a:lnTo>
                    <a:pt x="151" y="368"/>
                  </a:lnTo>
                  <a:lnTo>
                    <a:pt x="151" y="368"/>
                  </a:lnTo>
                  <a:lnTo>
                    <a:pt x="151" y="368"/>
                  </a:lnTo>
                  <a:lnTo>
                    <a:pt x="151" y="366"/>
                  </a:lnTo>
                  <a:lnTo>
                    <a:pt x="151" y="368"/>
                  </a:lnTo>
                  <a:lnTo>
                    <a:pt x="151" y="368"/>
                  </a:lnTo>
                  <a:lnTo>
                    <a:pt x="151" y="368"/>
                  </a:lnTo>
                  <a:lnTo>
                    <a:pt x="151" y="368"/>
                  </a:lnTo>
                  <a:lnTo>
                    <a:pt x="151" y="368"/>
                  </a:lnTo>
                  <a:lnTo>
                    <a:pt x="153" y="368"/>
                  </a:lnTo>
                  <a:lnTo>
                    <a:pt x="153" y="366"/>
                  </a:lnTo>
                  <a:lnTo>
                    <a:pt x="153" y="366"/>
                  </a:lnTo>
                  <a:lnTo>
                    <a:pt x="151" y="366"/>
                  </a:lnTo>
                  <a:lnTo>
                    <a:pt x="151" y="366"/>
                  </a:lnTo>
                  <a:lnTo>
                    <a:pt x="153" y="366"/>
                  </a:lnTo>
                  <a:lnTo>
                    <a:pt x="151" y="366"/>
                  </a:lnTo>
                  <a:lnTo>
                    <a:pt x="151" y="366"/>
                  </a:lnTo>
                  <a:lnTo>
                    <a:pt x="148" y="366"/>
                  </a:lnTo>
                  <a:lnTo>
                    <a:pt x="148" y="363"/>
                  </a:lnTo>
                  <a:lnTo>
                    <a:pt x="148" y="363"/>
                  </a:lnTo>
                  <a:lnTo>
                    <a:pt x="148" y="366"/>
                  </a:lnTo>
                  <a:lnTo>
                    <a:pt x="145" y="366"/>
                  </a:lnTo>
                  <a:lnTo>
                    <a:pt x="145" y="366"/>
                  </a:lnTo>
                  <a:lnTo>
                    <a:pt x="145" y="366"/>
                  </a:lnTo>
                  <a:lnTo>
                    <a:pt x="148" y="363"/>
                  </a:lnTo>
                  <a:lnTo>
                    <a:pt x="148" y="363"/>
                  </a:lnTo>
                  <a:lnTo>
                    <a:pt x="148" y="363"/>
                  </a:lnTo>
                  <a:lnTo>
                    <a:pt x="145" y="363"/>
                  </a:lnTo>
                  <a:lnTo>
                    <a:pt x="145" y="363"/>
                  </a:lnTo>
                  <a:lnTo>
                    <a:pt x="145" y="363"/>
                  </a:lnTo>
                  <a:lnTo>
                    <a:pt x="145" y="363"/>
                  </a:lnTo>
                  <a:lnTo>
                    <a:pt x="145" y="360"/>
                  </a:lnTo>
                  <a:lnTo>
                    <a:pt x="145" y="360"/>
                  </a:lnTo>
                  <a:lnTo>
                    <a:pt x="145" y="360"/>
                  </a:lnTo>
                  <a:lnTo>
                    <a:pt x="145" y="360"/>
                  </a:lnTo>
                  <a:lnTo>
                    <a:pt x="145" y="360"/>
                  </a:lnTo>
                  <a:lnTo>
                    <a:pt x="145" y="360"/>
                  </a:lnTo>
                  <a:lnTo>
                    <a:pt x="145" y="363"/>
                  </a:lnTo>
                  <a:lnTo>
                    <a:pt x="143" y="360"/>
                  </a:lnTo>
                  <a:lnTo>
                    <a:pt x="143" y="363"/>
                  </a:lnTo>
                  <a:lnTo>
                    <a:pt x="143" y="363"/>
                  </a:lnTo>
                  <a:lnTo>
                    <a:pt x="140" y="363"/>
                  </a:lnTo>
                  <a:lnTo>
                    <a:pt x="140" y="363"/>
                  </a:lnTo>
                  <a:lnTo>
                    <a:pt x="140" y="363"/>
                  </a:lnTo>
                  <a:lnTo>
                    <a:pt x="140" y="366"/>
                  </a:lnTo>
                  <a:lnTo>
                    <a:pt x="140" y="366"/>
                  </a:lnTo>
                  <a:lnTo>
                    <a:pt x="140" y="366"/>
                  </a:lnTo>
                  <a:lnTo>
                    <a:pt x="143" y="366"/>
                  </a:lnTo>
                  <a:lnTo>
                    <a:pt x="143" y="366"/>
                  </a:lnTo>
                  <a:lnTo>
                    <a:pt x="143" y="366"/>
                  </a:lnTo>
                  <a:lnTo>
                    <a:pt x="143" y="366"/>
                  </a:lnTo>
                  <a:lnTo>
                    <a:pt x="145" y="366"/>
                  </a:lnTo>
                  <a:lnTo>
                    <a:pt x="145" y="368"/>
                  </a:lnTo>
                  <a:lnTo>
                    <a:pt x="145" y="368"/>
                  </a:lnTo>
                  <a:lnTo>
                    <a:pt x="145" y="368"/>
                  </a:lnTo>
                  <a:lnTo>
                    <a:pt x="143" y="368"/>
                  </a:lnTo>
                  <a:lnTo>
                    <a:pt x="143" y="371"/>
                  </a:lnTo>
                  <a:lnTo>
                    <a:pt x="140" y="371"/>
                  </a:lnTo>
                  <a:lnTo>
                    <a:pt x="140" y="368"/>
                  </a:lnTo>
                  <a:lnTo>
                    <a:pt x="138" y="368"/>
                  </a:lnTo>
                  <a:lnTo>
                    <a:pt x="135" y="368"/>
                  </a:lnTo>
                  <a:lnTo>
                    <a:pt x="135" y="366"/>
                  </a:lnTo>
                  <a:lnTo>
                    <a:pt x="138" y="363"/>
                  </a:lnTo>
                  <a:lnTo>
                    <a:pt x="135" y="363"/>
                  </a:lnTo>
                  <a:lnTo>
                    <a:pt x="135" y="363"/>
                  </a:lnTo>
                  <a:lnTo>
                    <a:pt x="135" y="360"/>
                  </a:lnTo>
                  <a:lnTo>
                    <a:pt x="135" y="358"/>
                  </a:lnTo>
                  <a:lnTo>
                    <a:pt x="138" y="358"/>
                  </a:lnTo>
                  <a:lnTo>
                    <a:pt x="138" y="358"/>
                  </a:lnTo>
                  <a:lnTo>
                    <a:pt x="138" y="358"/>
                  </a:lnTo>
                  <a:lnTo>
                    <a:pt x="138" y="358"/>
                  </a:lnTo>
                  <a:lnTo>
                    <a:pt x="138" y="355"/>
                  </a:lnTo>
                  <a:lnTo>
                    <a:pt x="135" y="355"/>
                  </a:lnTo>
                  <a:lnTo>
                    <a:pt x="135" y="355"/>
                  </a:lnTo>
                  <a:lnTo>
                    <a:pt x="135" y="355"/>
                  </a:lnTo>
                  <a:lnTo>
                    <a:pt x="132" y="355"/>
                  </a:lnTo>
                  <a:lnTo>
                    <a:pt x="132" y="355"/>
                  </a:lnTo>
                  <a:lnTo>
                    <a:pt x="132" y="355"/>
                  </a:lnTo>
                  <a:lnTo>
                    <a:pt x="132" y="355"/>
                  </a:lnTo>
                  <a:lnTo>
                    <a:pt x="132" y="355"/>
                  </a:lnTo>
                  <a:lnTo>
                    <a:pt x="132" y="353"/>
                  </a:lnTo>
                  <a:lnTo>
                    <a:pt x="132" y="353"/>
                  </a:lnTo>
                  <a:lnTo>
                    <a:pt x="130" y="350"/>
                  </a:lnTo>
                  <a:lnTo>
                    <a:pt x="130" y="350"/>
                  </a:lnTo>
                  <a:lnTo>
                    <a:pt x="130" y="350"/>
                  </a:lnTo>
                  <a:lnTo>
                    <a:pt x="127" y="350"/>
                  </a:lnTo>
                  <a:lnTo>
                    <a:pt x="127" y="350"/>
                  </a:lnTo>
                  <a:lnTo>
                    <a:pt x="127" y="353"/>
                  </a:lnTo>
                  <a:lnTo>
                    <a:pt x="127" y="353"/>
                  </a:lnTo>
                  <a:lnTo>
                    <a:pt x="127" y="353"/>
                  </a:lnTo>
                  <a:lnTo>
                    <a:pt x="127" y="353"/>
                  </a:lnTo>
                  <a:lnTo>
                    <a:pt x="127" y="355"/>
                  </a:lnTo>
                  <a:lnTo>
                    <a:pt x="127" y="355"/>
                  </a:lnTo>
                  <a:lnTo>
                    <a:pt x="125" y="355"/>
                  </a:lnTo>
                  <a:lnTo>
                    <a:pt x="125" y="355"/>
                  </a:lnTo>
                  <a:lnTo>
                    <a:pt x="125" y="355"/>
                  </a:lnTo>
                  <a:lnTo>
                    <a:pt x="125" y="353"/>
                  </a:lnTo>
                  <a:lnTo>
                    <a:pt x="125" y="353"/>
                  </a:lnTo>
                  <a:lnTo>
                    <a:pt x="125" y="353"/>
                  </a:lnTo>
                  <a:lnTo>
                    <a:pt x="125" y="353"/>
                  </a:lnTo>
                  <a:lnTo>
                    <a:pt x="125" y="353"/>
                  </a:lnTo>
                  <a:lnTo>
                    <a:pt x="125" y="353"/>
                  </a:lnTo>
                  <a:lnTo>
                    <a:pt x="122" y="353"/>
                  </a:lnTo>
                  <a:lnTo>
                    <a:pt x="125" y="350"/>
                  </a:lnTo>
                  <a:lnTo>
                    <a:pt x="125" y="350"/>
                  </a:lnTo>
                  <a:lnTo>
                    <a:pt x="125" y="350"/>
                  </a:lnTo>
                  <a:lnTo>
                    <a:pt x="125" y="350"/>
                  </a:lnTo>
                  <a:lnTo>
                    <a:pt x="122" y="347"/>
                  </a:lnTo>
                  <a:lnTo>
                    <a:pt x="122" y="347"/>
                  </a:lnTo>
                  <a:lnTo>
                    <a:pt x="122" y="350"/>
                  </a:lnTo>
                  <a:lnTo>
                    <a:pt x="119" y="350"/>
                  </a:lnTo>
                  <a:lnTo>
                    <a:pt x="119" y="347"/>
                  </a:lnTo>
                  <a:lnTo>
                    <a:pt x="119" y="347"/>
                  </a:lnTo>
                  <a:lnTo>
                    <a:pt x="117" y="347"/>
                  </a:lnTo>
                  <a:lnTo>
                    <a:pt x="117" y="350"/>
                  </a:lnTo>
                  <a:lnTo>
                    <a:pt x="117" y="350"/>
                  </a:lnTo>
                  <a:lnTo>
                    <a:pt x="117" y="350"/>
                  </a:lnTo>
                  <a:lnTo>
                    <a:pt x="119" y="350"/>
                  </a:lnTo>
                  <a:lnTo>
                    <a:pt x="119" y="350"/>
                  </a:lnTo>
                  <a:lnTo>
                    <a:pt x="119" y="353"/>
                  </a:lnTo>
                  <a:lnTo>
                    <a:pt x="119" y="353"/>
                  </a:lnTo>
                  <a:lnTo>
                    <a:pt x="119" y="353"/>
                  </a:lnTo>
                  <a:lnTo>
                    <a:pt x="117" y="353"/>
                  </a:lnTo>
                  <a:lnTo>
                    <a:pt x="117" y="353"/>
                  </a:lnTo>
                  <a:lnTo>
                    <a:pt x="117" y="353"/>
                  </a:lnTo>
                  <a:lnTo>
                    <a:pt x="114" y="353"/>
                  </a:lnTo>
                  <a:lnTo>
                    <a:pt x="114" y="353"/>
                  </a:lnTo>
                  <a:lnTo>
                    <a:pt x="114" y="353"/>
                  </a:lnTo>
                  <a:lnTo>
                    <a:pt x="114" y="353"/>
                  </a:lnTo>
                  <a:lnTo>
                    <a:pt x="112" y="353"/>
                  </a:lnTo>
                  <a:lnTo>
                    <a:pt x="112" y="353"/>
                  </a:lnTo>
                  <a:lnTo>
                    <a:pt x="112" y="353"/>
                  </a:lnTo>
                  <a:lnTo>
                    <a:pt x="109" y="353"/>
                  </a:lnTo>
                  <a:lnTo>
                    <a:pt x="109" y="355"/>
                  </a:lnTo>
                  <a:lnTo>
                    <a:pt x="107" y="358"/>
                  </a:lnTo>
                  <a:lnTo>
                    <a:pt x="107" y="358"/>
                  </a:lnTo>
                  <a:lnTo>
                    <a:pt x="104" y="360"/>
                  </a:lnTo>
                  <a:lnTo>
                    <a:pt x="104" y="360"/>
                  </a:lnTo>
                  <a:lnTo>
                    <a:pt x="107" y="360"/>
                  </a:lnTo>
                  <a:lnTo>
                    <a:pt x="107" y="363"/>
                  </a:lnTo>
                  <a:lnTo>
                    <a:pt x="104" y="363"/>
                  </a:lnTo>
                  <a:lnTo>
                    <a:pt x="104" y="363"/>
                  </a:lnTo>
                  <a:lnTo>
                    <a:pt x="104" y="363"/>
                  </a:lnTo>
                  <a:lnTo>
                    <a:pt x="104" y="363"/>
                  </a:lnTo>
                  <a:lnTo>
                    <a:pt x="101" y="363"/>
                  </a:lnTo>
                  <a:lnTo>
                    <a:pt x="101" y="366"/>
                  </a:lnTo>
                  <a:lnTo>
                    <a:pt x="99" y="368"/>
                  </a:lnTo>
                  <a:lnTo>
                    <a:pt x="101" y="368"/>
                  </a:lnTo>
                  <a:lnTo>
                    <a:pt x="101" y="368"/>
                  </a:lnTo>
                  <a:lnTo>
                    <a:pt x="101" y="371"/>
                  </a:lnTo>
                  <a:lnTo>
                    <a:pt x="99" y="371"/>
                  </a:lnTo>
                  <a:lnTo>
                    <a:pt x="101" y="373"/>
                  </a:lnTo>
                  <a:lnTo>
                    <a:pt x="104" y="373"/>
                  </a:lnTo>
                  <a:lnTo>
                    <a:pt x="107" y="373"/>
                  </a:lnTo>
                  <a:lnTo>
                    <a:pt x="107" y="373"/>
                  </a:lnTo>
                  <a:lnTo>
                    <a:pt x="107" y="376"/>
                  </a:lnTo>
                  <a:lnTo>
                    <a:pt x="107" y="376"/>
                  </a:lnTo>
                  <a:lnTo>
                    <a:pt x="107" y="376"/>
                  </a:lnTo>
                  <a:lnTo>
                    <a:pt x="109" y="379"/>
                  </a:lnTo>
                  <a:lnTo>
                    <a:pt x="109" y="376"/>
                  </a:lnTo>
                  <a:lnTo>
                    <a:pt x="107" y="376"/>
                  </a:lnTo>
                  <a:lnTo>
                    <a:pt x="107" y="376"/>
                  </a:lnTo>
                  <a:lnTo>
                    <a:pt x="107" y="376"/>
                  </a:lnTo>
                  <a:lnTo>
                    <a:pt x="107" y="376"/>
                  </a:lnTo>
                  <a:lnTo>
                    <a:pt x="109" y="376"/>
                  </a:lnTo>
                  <a:lnTo>
                    <a:pt x="109" y="376"/>
                  </a:lnTo>
                  <a:lnTo>
                    <a:pt x="109" y="376"/>
                  </a:lnTo>
                  <a:lnTo>
                    <a:pt x="109" y="376"/>
                  </a:lnTo>
                  <a:lnTo>
                    <a:pt x="112" y="376"/>
                  </a:lnTo>
                  <a:lnTo>
                    <a:pt x="114" y="376"/>
                  </a:lnTo>
                  <a:lnTo>
                    <a:pt x="114" y="376"/>
                  </a:lnTo>
                  <a:lnTo>
                    <a:pt x="114" y="373"/>
                  </a:lnTo>
                  <a:lnTo>
                    <a:pt x="114" y="373"/>
                  </a:lnTo>
                  <a:lnTo>
                    <a:pt x="114" y="373"/>
                  </a:lnTo>
                  <a:lnTo>
                    <a:pt x="114" y="373"/>
                  </a:lnTo>
                  <a:lnTo>
                    <a:pt x="114" y="373"/>
                  </a:lnTo>
                  <a:lnTo>
                    <a:pt x="114" y="373"/>
                  </a:lnTo>
                  <a:lnTo>
                    <a:pt x="114" y="373"/>
                  </a:lnTo>
                  <a:lnTo>
                    <a:pt x="114" y="373"/>
                  </a:lnTo>
                  <a:lnTo>
                    <a:pt x="114" y="373"/>
                  </a:lnTo>
                  <a:lnTo>
                    <a:pt x="117" y="373"/>
                  </a:lnTo>
                  <a:lnTo>
                    <a:pt x="117" y="373"/>
                  </a:lnTo>
                  <a:lnTo>
                    <a:pt x="119" y="373"/>
                  </a:lnTo>
                  <a:lnTo>
                    <a:pt x="119" y="373"/>
                  </a:lnTo>
                  <a:lnTo>
                    <a:pt x="119" y="373"/>
                  </a:lnTo>
                  <a:lnTo>
                    <a:pt x="122" y="371"/>
                  </a:lnTo>
                  <a:lnTo>
                    <a:pt x="122" y="371"/>
                  </a:lnTo>
                  <a:lnTo>
                    <a:pt x="122" y="373"/>
                  </a:lnTo>
                  <a:lnTo>
                    <a:pt x="125" y="373"/>
                  </a:lnTo>
                  <a:lnTo>
                    <a:pt x="125" y="373"/>
                  </a:lnTo>
                  <a:lnTo>
                    <a:pt x="125" y="373"/>
                  </a:lnTo>
                  <a:lnTo>
                    <a:pt x="125" y="376"/>
                  </a:lnTo>
                  <a:lnTo>
                    <a:pt x="125" y="376"/>
                  </a:lnTo>
                  <a:lnTo>
                    <a:pt x="122" y="379"/>
                  </a:lnTo>
                  <a:lnTo>
                    <a:pt x="122" y="379"/>
                  </a:lnTo>
                  <a:lnTo>
                    <a:pt x="122" y="376"/>
                  </a:lnTo>
                  <a:lnTo>
                    <a:pt x="122" y="376"/>
                  </a:lnTo>
                  <a:lnTo>
                    <a:pt x="122" y="376"/>
                  </a:lnTo>
                  <a:lnTo>
                    <a:pt x="122" y="373"/>
                  </a:lnTo>
                  <a:lnTo>
                    <a:pt x="122" y="376"/>
                  </a:lnTo>
                  <a:lnTo>
                    <a:pt x="122" y="379"/>
                  </a:lnTo>
                  <a:lnTo>
                    <a:pt x="122" y="379"/>
                  </a:lnTo>
                  <a:lnTo>
                    <a:pt x="122" y="381"/>
                  </a:lnTo>
                  <a:lnTo>
                    <a:pt x="122" y="381"/>
                  </a:lnTo>
                  <a:lnTo>
                    <a:pt x="122" y="384"/>
                  </a:lnTo>
                  <a:lnTo>
                    <a:pt x="119" y="384"/>
                  </a:lnTo>
                  <a:lnTo>
                    <a:pt x="119" y="384"/>
                  </a:lnTo>
                  <a:lnTo>
                    <a:pt x="119" y="384"/>
                  </a:lnTo>
                  <a:lnTo>
                    <a:pt x="117" y="384"/>
                  </a:lnTo>
                  <a:lnTo>
                    <a:pt x="117" y="384"/>
                  </a:lnTo>
                  <a:lnTo>
                    <a:pt x="119" y="381"/>
                  </a:lnTo>
                  <a:lnTo>
                    <a:pt x="117" y="379"/>
                  </a:lnTo>
                  <a:lnTo>
                    <a:pt x="117" y="379"/>
                  </a:lnTo>
                  <a:lnTo>
                    <a:pt x="114" y="379"/>
                  </a:lnTo>
                  <a:lnTo>
                    <a:pt x="114" y="379"/>
                  </a:lnTo>
                  <a:lnTo>
                    <a:pt x="114" y="379"/>
                  </a:lnTo>
                  <a:lnTo>
                    <a:pt x="112" y="379"/>
                  </a:lnTo>
                  <a:lnTo>
                    <a:pt x="112" y="381"/>
                  </a:lnTo>
                  <a:lnTo>
                    <a:pt x="112" y="381"/>
                  </a:lnTo>
                  <a:lnTo>
                    <a:pt x="109" y="381"/>
                  </a:lnTo>
                  <a:lnTo>
                    <a:pt x="109" y="381"/>
                  </a:lnTo>
                  <a:lnTo>
                    <a:pt x="107" y="384"/>
                  </a:lnTo>
                  <a:lnTo>
                    <a:pt x="107" y="384"/>
                  </a:lnTo>
                  <a:lnTo>
                    <a:pt x="107" y="384"/>
                  </a:lnTo>
                  <a:lnTo>
                    <a:pt x="107" y="386"/>
                  </a:lnTo>
                  <a:lnTo>
                    <a:pt x="107" y="386"/>
                  </a:lnTo>
                  <a:lnTo>
                    <a:pt x="109" y="386"/>
                  </a:lnTo>
                  <a:lnTo>
                    <a:pt x="109" y="386"/>
                  </a:lnTo>
                  <a:lnTo>
                    <a:pt x="109" y="386"/>
                  </a:lnTo>
                  <a:lnTo>
                    <a:pt x="109" y="389"/>
                  </a:lnTo>
                  <a:lnTo>
                    <a:pt x="107" y="389"/>
                  </a:lnTo>
                  <a:lnTo>
                    <a:pt x="107" y="389"/>
                  </a:lnTo>
                  <a:lnTo>
                    <a:pt x="104" y="389"/>
                  </a:lnTo>
                  <a:lnTo>
                    <a:pt x="101" y="389"/>
                  </a:lnTo>
                  <a:lnTo>
                    <a:pt x="101" y="389"/>
                  </a:lnTo>
                  <a:lnTo>
                    <a:pt x="99" y="389"/>
                  </a:lnTo>
                  <a:lnTo>
                    <a:pt x="99" y="389"/>
                  </a:lnTo>
                  <a:lnTo>
                    <a:pt x="99" y="389"/>
                  </a:lnTo>
                  <a:lnTo>
                    <a:pt x="96" y="389"/>
                  </a:lnTo>
                  <a:lnTo>
                    <a:pt x="96" y="389"/>
                  </a:lnTo>
                  <a:lnTo>
                    <a:pt x="94" y="389"/>
                  </a:lnTo>
                  <a:lnTo>
                    <a:pt x="94" y="389"/>
                  </a:lnTo>
                  <a:lnTo>
                    <a:pt x="91" y="389"/>
                  </a:lnTo>
                  <a:lnTo>
                    <a:pt x="88" y="386"/>
                  </a:lnTo>
                  <a:lnTo>
                    <a:pt x="88" y="386"/>
                  </a:lnTo>
                  <a:lnTo>
                    <a:pt x="88" y="384"/>
                  </a:lnTo>
                  <a:lnTo>
                    <a:pt x="88" y="381"/>
                  </a:lnTo>
                  <a:lnTo>
                    <a:pt x="88" y="381"/>
                  </a:lnTo>
                  <a:lnTo>
                    <a:pt x="86" y="381"/>
                  </a:lnTo>
                  <a:lnTo>
                    <a:pt x="86" y="381"/>
                  </a:lnTo>
                  <a:lnTo>
                    <a:pt x="83" y="381"/>
                  </a:lnTo>
                  <a:lnTo>
                    <a:pt x="83" y="381"/>
                  </a:lnTo>
                  <a:lnTo>
                    <a:pt x="83" y="381"/>
                  </a:lnTo>
                  <a:lnTo>
                    <a:pt x="83" y="381"/>
                  </a:lnTo>
                  <a:lnTo>
                    <a:pt x="81" y="381"/>
                  </a:lnTo>
                  <a:lnTo>
                    <a:pt x="81" y="381"/>
                  </a:lnTo>
                  <a:lnTo>
                    <a:pt x="81" y="381"/>
                  </a:lnTo>
                  <a:lnTo>
                    <a:pt x="81" y="381"/>
                  </a:lnTo>
                  <a:lnTo>
                    <a:pt x="81" y="381"/>
                  </a:lnTo>
                  <a:lnTo>
                    <a:pt x="78" y="381"/>
                  </a:lnTo>
                  <a:lnTo>
                    <a:pt x="78" y="381"/>
                  </a:lnTo>
                  <a:lnTo>
                    <a:pt x="78" y="381"/>
                  </a:lnTo>
                  <a:lnTo>
                    <a:pt x="75" y="381"/>
                  </a:lnTo>
                  <a:lnTo>
                    <a:pt x="75" y="384"/>
                  </a:lnTo>
                  <a:lnTo>
                    <a:pt x="73" y="384"/>
                  </a:lnTo>
                  <a:lnTo>
                    <a:pt x="73" y="384"/>
                  </a:lnTo>
                  <a:lnTo>
                    <a:pt x="70" y="384"/>
                  </a:lnTo>
                  <a:lnTo>
                    <a:pt x="70" y="386"/>
                  </a:lnTo>
                  <a:lnTo>
                    <a:pt x="70" y="386"/>
                  </a:lnTo>
                  <a:lnTo>
                    <a:pt x="70" y="386"/>
                  </a:lnTo>
                  <a:lnTo>
                    <a:pt x="68" y="386"/>
                  </a:lnTo>
                  <a:lnTo>
                    <a:pt x="68" y="386"/>
                  </a:lnTo>
                  <a:lnTo>
                    <a:pt x="68" y="389"/>
                  </a:lnTo>
                  <a:lnTo>
                    <a:pt x="68" y="389"/>
                  </a:lnTo>
                  <a:lnTo>
                    <a:pt x="65" y="392"/>
                  </a:lnTo>
                  <a:lnTo>
                    <a:pt x="65" y="392"/>
                  </a:lnTo>
                  <a:lnTo>
                    <a:pt x="65" y="392"/>
                  </a:lnTo>
                  <a:lnTo>
                    <a:pt x="63" y="392"/>
                  </a:lnTo>
                  <a:lnTo>
                    <a:pt x="63" y="392"/>
                  </a:lnTo>
                  <a:lnTo>
                    <a:pt x="60" y="392"/>
                  </a:lnTo>
                  <a:lnTo>
                    <a:pt x="57" y="392"/>
                  </a:lnTo>
                  <a:lnTo>
                    <a:pt x="57" y="392"/>
                  </a:lnTo>
                  <a:lnTo>
                    <a:pt x="55" y="392"/>
                  </a:lnTo>
                  <a:lnTo>
                    <a:pt x="52" y="392"/>
                  </a:lnTo>
                  <a:lnTo>
                    <a:pt x="50" y="392"/>
                  </a:lnTo>
                  <a:lnTo>
                    <a:pt x="50" y="394"/>
                  </a:lnTo>
                  <a:lnTo>
                    <a:pt x="47" y="394"/>
                  </a:lnTo>
                  <a:lnTo>
                    <a:pt x="47" y="394"/>
                  </a:lnTo>
                  <a:lnTo>
                    <a:pt x="44" y="392"/>
                  </a:lnTo>
                  <a:lnTo>
                    <a:pt x="44" y="392"/>
                  </a:lnTo>
                  <a:lnTo>
                    <a:pt x="44" y="392"/>
                  </a:lnTo>
                  <a:lnTo>
                    <a:pt x="44" y="389"/>
                  </a:lnTo>
                  <a:lnTo>
                    <a:pt x="44" y="386"/>
                  </a:lnTo>
                  <a:lnTo>
                    <a:pt x="42" y="386"/>
                  </a:lnTo>
                  <a:lnTo>
                    <a:pt x="42" y="386"/>
                  </a:lnTo>
                  <a:lnTo>
                    <a:pt x="42" y="386"/>
                  </a:lnTo>
                  <a:lnTo>
                    <a:pt x="39" y="386"/>
                  </a:lnTo>
                  <a:lnTo>
                    <a:pt x="37" y="386"/>
                  </a:lnTo>
                  <a:lnTo>
                    <a:pt x="37" y="386"/>
                  </a:lnTo>
                  <a:lnTo>
                    <a:pt x="37" y="386"/>
                  </a:lnTo>
                  <a:lnTo>
                    <a:pt x="37" y="386"/>
                  </a:lnTo>
                  <a:lnTo>
                    <a:pt x="34" y="386"/>
                  </a:lnTo>
                  <a:lnTo>
                    <a:pt x="34" y="386"/>
                  </a:lnTo>
                  <a:lnTo>
                    <a:pt x="34" y="389"/>
                  </a:lnTo>
                  <a:lnTo>
                    <a:pt x="31" y="389"/>
                  </a:lnTo>
                  <a:lnTo>
                    <a:pt x="31" y="392"/>
                  </a:lnTo>
                  <a:lnTo>
                    <a:pt x="29" y="392"/>
                  </a:lnTo>
                  <a:lnTo>
                    <a:pt x="29" y="394"/>
                  </a:lnTo>
                  <a:lnTo>
                    <a:pt x="26" y="394"/>
                  </a:lnTo>
                  <a:lnTo>
                    <a:pt x="24" y="394"/>
                  </a:lnTo>
                  <a:lnTo>
                    <a:pt x="21" y="397"/>
                  </a:lnTo>
                  <a:lnTo>
                    <a:pt x="21" y="397"/>
                  </a:lnTo>
                  <a:lnTo>
                    <a:pt x="18" y="394"/>
                  </a:lnTo>
                  <a:lnTo>
                    <a:pt x="16" y="394"/>
                  </a:lnTo>
                  <a:lnTo>
                    <a:pt x="16" y="392"/>
                  </a:lnTo>
                  <a:lnTo>
                    <a:pt x="13" y="389"/>
                  </a:lnTo>
                  <a:lnTo>
                    <a:pt x="16" y="389"/>
                  </a:lnTo>
                  <a:lnTo>
                    <a:pt x="16" y="389"/>
                  </a:lnTo>
                  <a:lnTo>
                    <a:pt x="18" y="389"/>
                  </a:lnTo>
                  <a:lnTo>
                    <a:pt x="18" y="389"/>
                  </a:lnTo>
                  <a:lnTo>
                    <a:pt x="18" y="389"/>
                  </a:lnTo>
                  <a:lnTo>
                    <a:pt x="21" y="389"/>
                  </a:lnTo>
                  <a:lnTo>
                    <a:pt x="21" y="389"/>
                  </a:lnTo>
                  <a:lnTo>
                    <a:pt x="21" y="389"/>
                  </a:lnTo>
                  <a:lnTo>
                    <a:pt x="18" y="386"/>
                  </a:lnTo>
                  <a:lnTo>
                    <a:pt x="18" y="386"/>
                  </a:lnTo>
                  <a:lnTo>
                    <a:pt x="18" y="386"/>
                  </a:lnTo>
                  <a:lnTo>
                    <a:pt x="18" y="386"/>
                  </a:lnTo>
                  <a:lnTo>
                    <a:pt x="18" y="384"/>
                  </a:lnTo>
                  <a:lnTo>
                    <a:pt x="21" y="384"/>
                  </a:lnTo>
                  <a:lnTo>
                    <a:pt x="21" y="384"/>
                  </a:lnTo>
                  <a:lnTo>
                    <a:pt x="21" y="384"/>
                  </a:lnTo>
                  <a:lnTo>
                    <a:pt x="18" y="384"/>
                  </a:lnTo>
                  <a:lnTo>
                    <a:pt x="18" y="386"/>
                  </a:lnTo>
                  <a:lnTo>
                    <a:pt x="18" y="386"/>
                  </a:lnTo>
                  <a:lnTo>
                    <a:pt x="18" y="386"/>
                  </a:lnTo>
                  <a:lnTo>
                    <a:pt x="16" y="384"/>
                  </a:lnTo>
                  <a:lnTo>
                    <a:pt x="16" y="384"/>
                  </a:lnTo>
                  <a:lnTo>
                    <a:pt x="16" y="386"/>
                  </a:lnTo>
                  <a:lnTo>
                    <a:pt x="13" y="386"/>
                  </a:lnTo>
                  <a:lnTo>
                    <a:pt x="13" y="386"/>
                  </a:lnTo>
                  <a:lnTo>
                    <a:pt x="11" y="386"/>
                  </a:lnTo>
                  <a:lnTo>
                    <a:pt x="11" y="386"/>
                  </a:lnTo>
                  <a:lnTo>
                    <a:pt x="11" y="386"/>
                  </a:lnTo>
                  <a:lnTo>
                    <a:pt x="11" y="386"/>
                  </a:lnTo>
                  <a:lnTo>
                    <a:pt x="11" y="386"/>
                  </a:lnTo>
                  <a:lnTo>
                    <a:pt x="11" y="386"/>
                  </a:lnTo>
                  <a:lnTo>
                    <a:pt x="8" y="386"/>
                  </a:lnTo>
                  <a:lnTo>
                    <a:pt x="8" y="384"/>
                  </a:lnTo>
                  <a:lnTo>
                    <a:pt x="8" y="384"/>
                  </a:lnTo>
                  <a:lnTo>
                    <a:pt x="8" y="381"/>
                  </a:lnTo>
                  <a:lnTo>
                    <a:pt x="8" y="381"/>
                  </a:lnTo>
                  <a:lnTo>
                    <a:pt x="8" y="381"/>
                  </a:lnTo>
                  <a:lnTo>
                    <a:pt x="8" y="381"/>
                  </a:lnTo>
                  <a:lnTo>
                    <a:pt x="8" y="381"/>
                  </a:lnTo>
                  <a:lnTo>
                    <a:pt x="8" y="381"/>
                  </a:lnTo>
                  <a:lnTo>
                    <a:pt x="8" y="379"/>
                  </a:lnTo>
                  <a:lnTo>
                    <a:pt x="6" y="379"/>
                  </a:lnTo>
                  <a:lnTo>
                    <a:pt x="6" y="376"/>
                  </a:lnTo>
                  <a:lnTo>
                    <a:pt x="3" y="373"/>
                  </a:lnTo>
                  <a:lnTo>
                    <a:pt x="0" y="371"/>
                  </a:lnTo>
                  <a:lnTo>
                    <a:pt x="0" y="371"/>
                  </a:lnTo>
                  <a:lnTo>
                    <a:pt x="0" y="368"/>
                  </a:lnTo>
                  <a:lnTo>
                    <a:pt x="0" y="366"/>
                  </a:lnTo>
                  <a:close/>
                </a:path>
              </a:pathLst>
            </a:custGeom>
            <a:solidFill>
              <a:srgbClr val="AE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84" name="Freeform 124"/>
            <p:cNvSpPr>
              <a:spLocks/>
            </p:cNvSpPr>
            <p:nvPr/>
          </p:nvSpPr>
          <p:spPr bwMode="auto">
            <a:xfrm>
              <a:off x="937" y="3261"/>
              <a:ext cx="332" cy="397"/>
            </a:xfrm>
            <a:custGeom>
              <a:avLst/>
              <a:gdLst>
                <a:gd name="T0" fmla="*/ 8 w 332"/>
                <a:gd name="T1" fmla="*/ 309 h 397"/>
                <a:gd name="T2" fmla="*/ 26 w 332"/>
                <a:gd name="T3" fmla="*/ 244 h 397"/>
                <a:gd name="T4" fmla="*/ 57 w 332"/>
                <a:gd name="T5" fmla="*/ 182 h 397"/>
                <a:gd name="T6" fmla="*/ 96 w 332"/>
                <a:gd name="T7" fmla="*/ 114 h 397"/>
                <a:gd name="T8" fmla="*/ 104 w 332"/>
                <a:gd name="T9" fmla="*/ 80 h 397"/>
                <a:gd name="T10" fmla="*/ 101 w 332"/>
                <a:gd name="T11" fmla="*/ 47 h 397"/>
                <a:gd name="T12" fmla="*/ 122 w 332"/>
                <a:gd name="T13" fmla="*/ 34 h 397"/>
                <a:gd name="T14" fmla="*/ 132 w 332"/>
                <a:gd name="T15" fmla="*/ 36 h 397"/>
                <a:gd name="T16" fmla="*/ 151 w 332"/>
                <a:gd name="T17" fmla="*/ 57 h 397"/>
                <a:gd name="T18" fmla="*/ 148 w 332"/>
                <a:gd name="T19" fmla="*/ 70 h 397"/>
                <a:gd name="T20" fmla="*/ 171 w 332"/>
                <a:gd name="T21" fmla="*/ 52 h 397"/>
                <a:gd name="T22" fmla="*/ 192 w 332"/>
                <a:gd name="T23" fmla="*/ 39 h 397"/>
                <a:gd name="T24" fmla="*/ 210 w 332"/>
                <a:gd name="T25" fmla="*/ 21 h 397"/>
                <a:gd name="T26" fmla="*/ 207 w 332"/>
                <a:gd name="T27" fmla="*/ 16 h 397"/>
                <a:gd name="T28" fmla="*/ 215 w 332"/>
                <a:gd name="T29" fmla="*/ 3 h 397"/>
                <a:gd name="T30" fmla="*/ 231 w 332"/>
                <a:gd name="T31" fmla="*/ 3 h 397"/>
                <a:gd name="T32" fmla="*/ 241 w 332"/>
                <a:gd name="T33" fmla="*/ 18 h 397"/>
                <a:gd name="T34" fmla="*/ 259 w 332"/>
                <a:gd name="T35" fmla="*/ 18 h 397"/>
                <a:gd name="T36" fmla="*/ 262 w 332"/>
                <a:gd name="T37" fmla="*/ 44 h 397"/>
                <a:gd name="T38" fmla="*/ 275 w 332"/>
                <a:gd name="T39" fmla="*/ 54 h 397"/>
                <a:gd name="T40" fmla="*/ 285 w 332"/>
                <a:gd name="T41" fmla="*/ 49 h 397"/>
                <a:gd name="T42" fmla="*/ 295 w 332"/>
                <a:gd name="T43" fmla="*/ 70 h 397"/>
                <a:gd name="T44" fmla="*/ 293 w 332"/>
                <a:gd name="T45" fmla="*/ 88 h 397"/>
                <a:gd name="T46" fmla="*/ 290 w 332"/>
                <a:gd name="T47" fmla="*/ 96 h 397"/>
                <a:gd name="T48" fmla="*/ 298 w 332"/>
                <a:gd name="T49" fmla="*/ 109 h 397"/>
                <a:gd name="T50" fmla="*/ 301 w 332"/>
                <a:gd name="T51" fmla="*/ 119 h 397"/>
                <a:gd name="T52" fmla="*/ 306 w 332"/>
                <a:gd name="T53" fmla="*/ 130 h 397"/>
                <a:gd name="T54" fmla="*/ 314 w 332"/>
                <a:gd name="T55" fmla="*/ 132 h 397"/>
                <a:gd name="T56" fmla="*/ 324 w 332"/>
                <a:gd name="T57" fmla="*/ 145 h 397"/>
                <a:gd name="T58" fmla="*/ 327 w 332"/>
                <a:gd name="T59" fmla="*/ 161 h 397"/>
                <a:gd name="T60" fmla="*/ 324 w 332"/>
                <a:gd name="T61" fmla="*/ 176 h 397"/>
                <a:gd name="T62" fmla="*/ 327 w 332"/>
                <a:gd name="T63" fmla="*/ 184 h 397"/>
                <a:gd name="T64" fmla="*/ 327 w 332"/>
                <a:gd name="T65" fmla="*/ 197 h 397"/>
                <a:gd name="T66" fmla="*/ 319 w 332"/>
                <a:gd name="T67" fmla="*/ 200 h 397"/>
                <a:gd name="T68" fmla="*/ 306 w 332"/>
                <a:gd name="T69" fmla="*/ 197 h 397"/>
                <a:gd name="T70" fmla="*/ 311 w 332"/>
                <a:gd name="T71" fmla="*/ 207 h 397"/>
                <a:gd name="T72" fmla="*/ 303 w 332"/>
                <a:gd name="T73" fmla="*/ 228 h 397"/>
                <a:gd name="T74" fmla="*/ 283 w 332"/>
                <a:gd name="T75" fmla="*/ 233 h 397"/>
                <a:gd name="T76" fmla="*/ 277 w 332"/>
                <a:gd name="T77" fmla="*/ 254 h 397"/>
                <a:gd name="T78" fmla="*/ 290 w 332"/>
                <a:gd name="T79" fmla="*/ 290 h 397"/>
                <a:gd name="T80" fmla="*/ 290 w 332"/>
                <a:gd name="T81" fmla="*/ 329 h 397"/>
                <a:gd name="T82" fmla="*/ 293 w 332"/>
                <a:gd name="T83" fmla="*/ 347 h 397"/>
                <a:gd name="T84" fmla="*/ 293 w 332"/>
                <a:gd name="T85" fmla="*/ 371 h 397"/>
                <a:gd name="T86" fmla="*/ 280 w 332"/>
                <a:gd name="T87" fmla="*/ 368 h 397"/>
                <a:gd name="T88" fmla="*/ 249 w 332"/>
                <a:gd name="T89" fmla="*/ 384 h 397"/>
                <a:gd name="T90" fmla="*/ 239 w 332"/>
                <a:gd name="T91" fmla="*/ 384 h 397"/>
                <a:gd name="T92" fmla="*/ 207 w 332"/>
                <a:gd name="T93" fmla="*/ 373 h 397"/>
                <a:gd name="T94" fmla="*/ 171 w 332"/>
                <a:gd name="T95" fmla="*/ 347 h 397"/>
                <a:gd name="T96" fmla="*/ 187 w 332"/>
                <a:gd name="T97" fmla="*/ 373 h 397"/>
                <a:gd name="T98" fmla="*/ 163 w 332"/>
                <a:gd name="T99" fmla="*/ 358 h 397"/>
                <a:gd name="T100" fmla="*/ 151 w 332"/>
                <a:gd name="T101" fmla="*/ 366 h 397"/>
                <a:gd name="T102" fmla="*/ 145 w 332"/>
                <a:gd name="T103" fmla="*/ 360 h 397"/>
                <a:gd name="T104" fmla="*/ 138 w 332"/>
                <a:gd name="T105" fmla="*/ 358 h 397"/>
                <a:gd name="T106" fmla="*/ 125 w 332"/>
                <a:gd name="T107" fmla="*/ 353 h 397"/>
                <a:gd name="T108" fmla="*/ 112 w 332"/>
                <a:gd name="T109" fmla="*/ 353 h 397"/>
                <a:gd name="T110" fmla="*/ 107 w 332"/>
                <a:gd name="T111" fmla="*/ 376 h 397"/>
                <a:gd name="T112" fmla="*/ 122 w 332"/>
                <a:gd name="T113" fmla="*/ 376 h 397"/>
                <a:gd name="T114" fmla="*/ 109 w 332"/>
                <a:gd name="T115" fmla="*/ 386 h 397"/>
                <a:gd name="T116" fmla="*/ 78 w 332"/>
                <a:gd name="T117" fmla="*/ 381 h 397"/>
                <a:gd name="T118" fmla="*/ 44 w 332"/>
                <a:gd name="T119" fmla="*/ 389 h 397"/>
                <a:gd name="T120" fmla="*/ 21 w 332"/>
                <a:gd name="T121" fmla="*/ 389 h 397"/>
                <a:gd name="T122" fmla="*/ 8 w 332"/>
                <a:gd name="T123" fmla="*/ 381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2" h="397">
                  <a:moveTo>
                    <a:pt x="0" y="366"/>
                  </a:moveTo>
                  <a:lnTo>
                    <a:pt x="3" y="366"/>
                  </a:lnTo>
                  <a:lnTo>
                    <a:pt x="3" y="363"/>
                  </a:lnTo>
                  <a:lnTo>
                    <a:pt x="3" y="360"/>
                  </a:lnTo>
                  <a:lnTo>
                    <a:pt x="6" y="358"/>
                  </a:lnTo>
                  <a:lnTo>
                    <a:pt x="6" y="355"/>
                  </a:lnTo>
                  <a:lnTo>
                    <a:pt x="3" y="355"/>
                  </a:lnTo>
                  <a:lnTo>
                    <a:pt x="3" y="353"/>
                  </a:lnTo>
                  <a:lnTo>
                    <a:pt x="3" y="350"/>
                  </a:lnTo>
                  <a:lnTo>
                    <a:pt x="3" y="347"/>
                  </a:lnTo>
                  <a:lnTo>
                    <a:pt x="6" y="345"/>
                  </a:lnTo>
                  <a:lnTo>
                    <a:pt x="6" y="342"/>
                  </a:lnTo>
                  <a:lnTo>
                    <a:pt x="6" y="340"/>
                  </a:lnTo>
                  <a:lnTo>
                    <a:pt x="6" y="337"/>
                  </a:lnTo>
                  <a:lnTo>
                    <a:pt x="6" y="337"/>
                  </a:lnTo>
                  <a:lnTo>
                    <a:pt x="6" y="335"/>
                  </a:lnTo>
                  <a:lnTo>
                    <a:pt x="6" y="335"/>
                  </a:lnTo>
                  <a:lnTo>
                    <a:pt x="6" y="335"/>
                  </a:lnTo>
                  <a:lnTo>
                    <a:pt x="8" y="335"/>
                  </a:lnTo>
                  <a:lnTo>
                    <a:pt x="8" y="335"/>
                  </a:lnTo>
                  <a:lnTo>
                    <a:pt x="8" y="332"/>
                  </a:lnTo>
                  <a:lnTo>
                    <a:pt x="8" y="329"/>
                  </a:lnTo>
                  <a:lnTo>
                    <a:pt x="8" y="327"/>
                  </a:lnTo>
                  <a:lnTo>
                    <a:pt x="8" y="324"/>
                  </a:lnTo>
                  <a:lnTo>
                    <a:pt x="11" y="324"/>
                  </a:lnTo>
                  <a:lnTo>
                    <a:pt x="11" y="322"/>
                  </a:lnTo>
                  <a:lnTo>
                    <a:pt x="13" y="319"/>
                  </a:lnTo>
                  <a:lnTo>
                    <a:pt x="13" y="316"/>
                  </a:lnTo>
                  <a:lnTo>
                    <a:pt x="11" y="314"/>
                  </a:lnTo>
                  <a:lnTo>
                    <a:pt x="11" y="311"/>
                  </a:lnTo>
                  <a:lnTo>
                    <a:pt x="8" y="311"/>
                  </a:lnTo>
                  <a:lnTo>
                    <a:pt x="8" y="309"/>
                  </a:lnTo>
                  <a:lnTo>
                    <a:pt x="8" y="309"/>
                  </a:lnTo>
                  <a:lnTo>
                    <a:pt x="8" y="306"/>
                  </a:lnTo>
                  <a:lnTo>
                    <a:pt x="8" y="303"/>
                  </a:lnTo>
                  <a:lnTo>
                    <a:pt x="8" y="301"/>
                  </a:lnTo>
                  <a:lnTo>
                    <a:pt x="8" y="298"/>
                  </a:lnTo>
                  <a:lnTo>
                    <a:pt x="8" y="298"/>
                  </a:lnTo>
                  <a:lnTo>
                    <a:pt x="8" y="296"/>
                  </a:lnTo>
                  <a:lnTo>
                    <a:pt x="8" y="296"/>
                  </a:lnTo>
                  <a:lnTo>
                    <a:pt x="8" y="293"/>
                  </a:lnTo>
                  <a:lnTo>
                    <a:pt x="8" y="293"/>
                  </a:lnTo>
                  <a:lnTo>
                    <a:pt x="11" y="290"/>
                  </a:lnTo>
                  <a:lnTo>
                    <a:pt x="11" y="288"/>
                  </a:lnTo>
                  <a:lnTo>
                    <a:pt x="11" y="288"/>
                  </a:lnTo>
                  <a:lnTo>
                    <a:pt x="11" y="285"/>
                  </a:lnTo>
                  <a:lnTo>
                    <a:pt x="13" y="280"/>
                  </a:lnTo>
                  <a:lnTo>
                    <a:pt x="16" y="277"/>
                  </a:lnTo>
                  <a:lnTo>
                    <a:pt x="18" y="275"/>
                  </a:lnTo>
                  <a:lnTo>
                    <a:pt x="18" y="272"/>
                  </a:lnTo>
                  <a:lnTo>
                    <a:pt x="21" y="267"/>
                  </a:lnTo>
                  <a:lnTo>
                    <a:pt x="21" y="267"/>
                  </a:lnTo>
                  <a:lnTo>
                    <a:pt x="21" y="265"/>
                  </a:lnTo>
                  <a:lnTo>
                    <a:pt x="21" y="262"/>
                  </a:lnTo>
                  <a:lnTo>
                    <a:pt x="21" y="259"/>
                  </a:lnTo>
                  <a:lnTo>
                    <a:pt x="24" y="259"/>
                  </a:lnTo>
                  <a:lnTo>
                    <a:pt x="26" y="257"/>
                  </a:lnTo>
                  <a:lnTo>
                    <a:pt x="26" y="257"/>
                  </a:lnTo>
                  <a:lnTo>
                    <a:pt x="26" y="254"/>
                  </a:lnTo>
                  <a:lnTo>
                    <a:pt x="26" y="254"/>
                  </a:lnTo>
                  <a:lnTo>
                    <a:pt x="26" y="252"/>
                  </a:lnTo>
                  <a:lnTo>
                    <a:pt x="26" y="249"/>
                  </a:lnTo>
                  <a:lnTo>
                    <a:pt x="26" y="246"/>
                  </a:lnTo>
                  <a:lnTo>
                    <a:pt x="26" y="244"/>
                  </a:lnTo>
                  <a:lnTo>
                    <a:pt x="26" y="241"/>
                  </a:lnTo>
                  <a:lnTo>
                    <a:pt x="29" y="239"/>
                  </a:lnTo>
                  <a:lnTo>
                    <a:pt x="29" y="236"/>
                  </a:lnTo>
                  <a:lnTo>
                    <a:pt x="29" y="233"/>
                  </a:lnTo>
                  <a:lnTo>
                    <a:pt x="29" y="231"/>
                  </a:lnTo>
                  <a:lnTo>
                    <a:pt x="29" y="231"/>
                  </a:lnTo>
                  <a:lnTo>
                    <a:pt x="29" y="228"/>
                  </a:lnTo>
                  <a:lnTo>
                    <a:pt x="31" y="228"/>
                  </a:lnTo>
                  <a:lnTo>
                    <a:pt x="31" y="228"/>
                  </a:lnTo>
                  <a:lnTo>
                    <a:pt x="31" y="226"/>
                  </a:lnTo>
                  <a:lnTo>
                    <a:pt x="34" y="223"/>
                  </a:lnTo>
                  <a:lnTo>
                    <a:pt x="34" y="220"/>
                  </a:lnTo>
                  <a:lnTo>
                    <a:pt x="34" y="215"/>
                  </a:lnTo>
                  <a:lnTo>
                    <a:pt x="34" y="213"/>
                  </a:lnTo>
                  <a:lnTo>
                    <a:pt x="34" y="210"/>
                  </a:lnTo>
                  <a:lnTo>
                    <a:pt x="37" y="205"/>
                  </a:lnTo>
                  <a:lnTo>
                    <a:pt x="37" y="202"/>
                  </a:lnTo>
                  <a:lnTo>
                    <a:pt x="39" y="200"/>
                  </a:lnTo>
                  <a:lnTo>
                    <a:pt x="39" y="200"/>
                  </a:lnTo>
                  <a:lnTo>
                    <a:pt x="42" y="197"/>
                  </a:lnTo>
                  <a:lnTo>
                    <a:pt x="47" y="194"/>
                  </a:lnTo>
                  <a:lnTo>
                    <a:pt x="50" y="189"/>
                  </a:lnTo>
                  <a:lnTo>
                    <a:pt x="50" y="189"/>
                  </a:lnTo>
                  <a:lnTo>
                    <a:pt x="52" y="187"/>
                  </a:lnTo>
                  <a:lnTo>
                    <a:pt x="52" y="184"/>
                  </a:lnTo>
                  <a:lnTo>
                    <a:pt x="52" y="182"/>
                  </a:lnTo>
                  <a:lnTo>
                    <a:pt x="52" y="182"/>
                  </a:lnTo>
                  <a:lnTo>
                    <a:pt x="55" y="182"/>
                  </a:lnTo>
                  <a:lnTo>
                    <a:pt x="55" y="182"/>
                  </a:lnTo>
                  <a:lnTo>
                    <a:pt x="55" y="182"/>
                  </a:lnTo>
                  <a:lnTo>
                    <a:pt x="55" y="182"/>
                  </a:lnTo>
                  <a:lnTo>
                    <a:pt x="57" y="182"/>
                  </a:lnTo>
                  <a:lnTo>
                    <a:pt x="57" y="179"/>
                  </a:lnTo>
                  <a:lnTo>
                    <a:pt x="57" y="179"/>
                  </a:lnTo>
                  <a:lnTo>
                    <a:pt x="57" y="179"/>
                  </a:lnTo>
                  <a:lnTo>
                    <a:pt x="57" y="176"/>
                  </a:lnTo>
                  <a:lnTo>
                    <a:pt x="60" y="176"/>
                  </a:lnTo>
                  <a:lnTo>
                    <a:pt x="60" y="176"/>
                  </a:lnTo>
                  <a:lnTo>
                    <a:pt x="63" y="176"/>
                  </a:lnTo>
                  <a:lnTo>
                    <a:pt x="63" y="174"/>
                  </a:lnTo>
                  <a:lnTo>
                    <a:pt x="65" y="174"/>
                  </a:lnTo>
                  <a:lnTo>
                    <a:pt x="65" y="171"/>
                  </a:lnTo>
                  <a:lnTo>
                    <a:pt x="68" y="169"/>
                  </a:lnTo>
                  <a:lnTo>
                    <a:pt x="68" y="163"/>
                  </a:lnTo>
                  <a:lnTo>
                    <a:pt x="70" y="158"/>
                  </a:lnTo>
                  <a:lnTo>
                    <a:pt x="73" y="153"/>
                  </a:lnTo>
                  <a:lnTo>
                    <a:pt x="75" y="148"/>
                  </a:lnTo>
                  <a:lnTo>
                    <a:pt x="78" y="145"/>
                  </a:lnTo>
                  <a:lnTo>
                    <a:pt x="81" y="145"/>
                  </a:lnTo>
                  <a:lnTo>
                    <a:pt x="83" y="143"/>
                  </a:lnTo>
                  <a:lnTo>
                    <a:pt x="86" y="140"/>
                  </a:lnTo>
                  <a:lnTo>
                    <a:pt x="86" y="140"/>
                  </a:lnTo>
                  <a:lnTo>
                    <a:pt x="88" y="137"/>
                  </a:lnTo>
                  <a:lnTo>
                    <a:pt x="88" y="135"/>
                  </a:lnTo>
                  <a:lnTo>
                    <a:pt x="88" y="132"/>
                  </a:lnTo>
                  <a:lnTo>
                    <a:pt x="88" y="132"/>
                  </a:lnTo>
                  <a:lnTo>
                    <a:pt x="88" y="130"/>
                  </a:lnTo>
                  <a:lnTo>
                    <a:pt x="91" y="127"/>
                  </a:lnTo>
                  <a:lnTo>
                    <a:pt x="94" y="124"/>
                  </a:lnTo>
                  <a:lnTo>
                    <a:pt x="94" y="122"/>
                  </a:lnTo>
                  <a:lnTo>
                    <a:pt x="96" y="119"/>
                  </a:lnTo>
                  <a:lnTo>
                    <a:pt x="96" y="119"/>
                  </a:lnTo>
                  <a:lnTo>
                    <a:pt x="96" y="117"/>
                  </a:lnTo>
                  <a:lnTo>
                    <a:pt x="96" y="114"/>
                  </a:lnTo>
                  <a:lnTo>
                    <a:pt x="96" y="112"/>
                  </a:lnTo>
                  <a:lnTo>
                    <a:pt x="96" y="112"/>
                  </a:lnTo>
                  <a:lnTo>
                    <a:pt x="96" y="109"/>
                  </a:lnTo>
                  <a:lnTo>
                    <a:pt x="96" y="109"/>
                  </a:lnTo>
                  <a:lnTo>
                    <a:pt x="96" y="106"/>
                  </a:lnTo>
                  <a:lnTo>
                    <a:pt x="96" y="104"/>
                  </a:lnTo>
                  <a:lnTo>
                    <a:pt x="99" y="101"/>
                  </a:lnTo>
                  <a:lnTo>
                    <a:pt x="99" y="101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101"/>
                  </a:lnTo>
                  <a:lnTo>
                    <a:pt x="99" y="101"/>
                  </a:lnTo>
                  <a:lnTo>
                    <a:pt x="99" y="101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6"/>
                  </a:lnTo>
                  <a:lnTo>
                    <a:pt x="99" y="96"/>
                  </a:lnTo>
                  <a:lnTo>
                    <a:pt x="99" y="96"/>
                  </a:lnTo>
                  <a:lnTo>
                    <a:pt x="99" y="96"/>
                  </a:lnTo>
                  <a:lnTo>
                    <a:pt x="101" y="96"/>
                  </a:lnTo>
                  <a:lnTo>
                    <a:pt x="101" y="93"/>
                  </a:lnTo>
                  <a:lnTo>
                    <a:pt x="104" y="91"/>
                  </a:lnTo>
                  <a:lnTo>
                    <a:pt x="107" y="91"/>
                  </a:lnTo>
                  <a:lnTo>
                    <a:pt x="109" y="88"/>
                  </a:lnTo>
                  <a:lnTo>
                    <a:pt x="109" y="88"/>
                  </a:lnTo>
                  <a:lnTo>
                    <a:pt x="109" y="88"/>
                  </a:lnTo>
                  <a:lnTo>
                    <a:pt x="109" y="86"/>
                  </a:lnTo>
                  <a:lnTo>
                    <a:pt x="109" y="86"/>
                  </a:lnTo>
                  <a:lnTo>
                    <a:pt x="107" y="86"/>
                  </a:lnTo>
                  <a:lnTo>
                    <a:pt x="107" y="83"/>
                  </a:lnTo>
                  <a:lnTo>
                    <a:pt x="104" y="83"/>
                  </a:lnTo>
                  <a:lnTo>
                    <a:pt x="104" y="80"/>
                  </a:lnTo>
                  <a:lnTo>
                    <a:pt x="107" y="80"/>
                  </a:lnTo>
                  <a:lnTo>
                    <a:pt x="109" y="78"/>
                  </a:lnTo>
                  <a:lnTo>
                    <a:pt x="109" y="75"/>
                  </a:lnTo>
                  <a:lnTo>
                    <a:pt x="109" y="73"/>
                  </a:lnTo>
                  <a:lnTo>
                    <a:pt x="112" y="70"/>
                  </a:lnTo>
                  <a:lnTo>
                    <a:pt x="109" y="73"/>
                  </a:lnTo>
                  <a:lnTo>
                    <a:pt x="109" y="73"/>
                  </a:lnTo>
                  <a:lnTo>
                    <a:pt x="107" y="73"/>
                  </a:lnTo>
                  <a:lnTo>
                    <a:pt x="107" y="73"/>
                  </a:lnTo>
                  <a:lnTo>
                    <a:pt x="107" y="73"/>
                  </a:lnTo>
                  <a:lnTo>
                    <a:pt x="107" y="70"/>
                  </a:lnTo>
                  <a:lnTo>
                    <a:pt x="109" y="70"/>
                  </a:lnTo>
                  <a:lnTo>
                    <a:pt x="109" y="67"/>
                  </a:lnTo>
                  <a:lnTo>
                    <a:pt x="112" y="67"/>
                  </a:lnTo>
                  <a:lnTo>
                    <a:pt x="112" y="65"/>
                  </a:lnTo>
                  <a:lnTo>
                    <a:pt x="112" y="62"/>
                  </a:lnTo>
                  <a:lnTo>
                    <a:pt x="112" y="62"/>
                  </a:lnTo>
                  <a:lnTo>
                    <a:pt x="109" y="62"/>
                  </a:lnTo>
                  <a:lnTo>
                    <a:pt x="107" y="62"/>
                  </a:lnTo>
                  <a:lnTo>
                    <a:pt x="107" y="62"/>
                  </a:lnTo>
                  <a:lnTo>
                    <a:pt x="104" y="62"/>
                  </a:lnTo>
                  <a:lnTo>
                    <a:pt x="104" y="60"/>
                  </a:lnTo>
                  <a:lnTo>
                    <a:pt x="104" y="60"/>
                  </a:lnTo>
                  <a:lnTo>
                    <a:pt x="104" y="60"/>
                  </a:lnTo>
                  <a:lnTo>
                    <a:pt x="107" y="57"/>
                  </a:lnTo>
                  <a:lnTo>
                    <a:pt x="107" y="57"/>
                  </a:lnTo>
                  <a:lnTo>
                    <a:pt x="107" y="54"/>
                  </a:lnTo>
                  <a:lnTo>
                    <a:pt x="104" y="54"/>
                  </a:lnTo>
                  <a:lnTo>
                    <a:pt x="104" y="52"/>
                  </a:lnTo>
                  <a:lnTo>
                    <a:pt x="104" y="49"/>
                  </a:lnTo>
                  <a:lnTo>
                    <a:pt x="101" y="49"/>
                  </a:lnTo>
                  <a:lnTo>
                    <a:pt x="101" y="47"/>
                  </a:lnTo>
                  <a:lnTo>
                    <a:pt x="101" y="44"/>
                  </a:lnTo>
                  <a:lnTo>
                    <a:pt x="101" y="42"/>
                  </a:lnTo>
                  <a:lnTo>
                    <a:pt x="101" y="42"/>
                  </a:lnTo>
                  <a:lnTo>
                    <a:pt x="101" y="39"/>
                  </a:lnTo>
                  <a:lnTo>
                    <a:pt x="101" y="36"/>
                  </a:lnTo>
                  <a:lnTo>
                    <a:pt x="101" y="36"/>
                  </a:lnTo>
                  <a:lnTo>
                    <a:pt x="104" y="36"/>
                  </a:lnTo>
                  <a:lnTo>
                    <a:pt x="104" y="36"/>
                  </a:lnTo>
                  <a:lnTo>
                    <a:pt x="104" y="36"/>
                  </a:lnTo>
                  <a:lnTo>
                    <a:pt x="107" y="36"/>
                  </a:lnTo>
                  <a:lnTo>
                    <a:pt x="107" y="36"/>
                  </a:lnTo>
                  <a:lnTo>
                    <a:pt x="107" y="36"/>
                  </a:lnTo>
                  <a:lnTo>
                    <a:pt x="109" y="36"/>
                  </a:lnTo>
                  <a:lnTo>
                    <a:pt x="109" y="39"/>
                  </a:lnTo>
                  <a:lnTo>
                    <a:pt x="112" y="39"/>
                  </a:lnTo>
                  <a:lnTo>
                    <a:pt x="112" y="42"/>
                  </a:lnTo>
                  <a:lnTo>
                    <a:pt x="114" y="47"/>
                  </a:lnTo>
                  <a:lnTo>
                    <a:pt x="114" y="47"/>
                  </a:lnTo>
                  <a:lnTo>
                    <a:pt x="117" y="47"/>
                  </a:lnTo>
                  <a:lnTo>
                    <a:pt x="119" y="47"/>
                  </a:lnTo>
                  <a:lnTo>
                    <a:pt x="119" y="47"/>
                  </a:lnTo>
                  <a:lnTo>
                    <a:pt x="122" y="47"/>
                  </a:lnTo>
                  <a:lnTo>
                    <a:pt x="122" y="47"/>
                  </a:lnTo>
                  <a:lnTo>
                    <a:pt x="122" y="47"/>
                  </a:lnTo>
                  <a:lnTo>
                    <a:pt x="122" y="47"/>
                  </a:lnTo>
                  <a:lnTo>
                    <a:pt x="125" y="44"/>
                  </a:lnTo>
                  <a:lnTo>
                    <a:pt x="125" y="44"/>
                  </a:lnTo>
                  <a:lnTo>
                    <a:pt x="125" y="42"/>
                  </a:lnTo>
                  <a:lnTo>
                    <a:pt x="125" y="39"/>
                  </a:lnTo>
                  <a:lnTo>
                    <a:pt x="122" y="36"/>
                  </a:lnTo>
                  <a:lnTo>
                    <a:pt x="122" y="36"/>
                  </a:lnTo>
                  <a:lnTo>
                    <a:pt x="122" y="34"/>
                  </a:lnTo>
                  <a:lnTo>
                    <a:pt x="119" y="34"/>
                  </a:lnTo>
                  <a:lnTo>
                    <a:pt x="122" y="31"/>
                  </a:lnTo>
                  <a:lnTo>
                    <a:pt x="125" y="31"/>
                  </a:lnTo>
                  <a:lnTo>
                    <a:pt x="125" y="31"/>
                  </a:lnTo>
                  <a:lnTo>
                    <a:pt x="127" y="29"/>
                  </a:lnTo>
                  <a:lnTo>
                    <a:pt x="127" y="29"/>
                  </a:lnTo>
                  <a:lnTo>
                    <a:pt x="130" y="29"/>
                  </a:lnTo>
                  <a:lnTo>
                    <a:pt x="130" y="29"/>
                  </a:lnTo>
                  <a:lnTo>
                    <a:pt x="132" y="29"/>
                  </a:lnTo>
                  <a:lnTo>
                    <a:pt x="132" y="31"/>
                  </a:lnTo>
                  <a:lnTo>
                    <a:pt x="132" y="31"/>
                  </a:lnTo>
                  <a:lnTo>
                    <a:pt x="132" y="31"/>
                  </a:lnTo>
                  <a:lnTo>
                    <a:pt x="132" y="31"/>
                  </a:lnTo>
                  <a:lnTo>
                    <a:pt x="132" y="31"/>
                  </a:lnTo>
                  <a:lnTo>
                    <a:pt x="132" y="31"/>
                  </a:lnTo>
                  <a:lnTo>
                    <a:pt x="132" y="29"/>
                  </a:lnTo>
                  <a:lnTo>
                    <a:pt x="130" y="31"/>
                  </a:lnTo>
                  <a:lnTo>
                    <a:pt x="130" y="31"/>
                  </a:lnTo>
                  <a:lnTo>
                    <a:pt x="130" y="31"/>
                  </a:lnTo>
                  <a:lnTo>
                    <a:pt x="130" y="31"/>
                  </a:lnTo>
                  <a:lnTo>
                    <a:pt x="132" y="31"/>
                  </a:lnTo>
                  <a:lnTo>
                    <a:pt x="132" y="31"/>
                  </a:lnTo>
                  <a:lnTo>
                    <a:pt x="132" y="31"/>
                  </a:lnTo>
                  <a:lnTo>
                    <a:pt x="132" y="34"/>
                  </a:lnTo>
                  <a:lnTo>
                    <a:pt x="132" y="34"/>
                  </a:lnTo>
                  <a:lnTo>
                    <a:pt x="130" y="34"/>
                  </a:lnTo>
                  <a:lnTo>
                    <a:pt x="130" y="34"/>
                  </a:lnTo>
                  <a:lnTo>
                    <a:pt x="132" y="34"/>
                  </a:lnTo>
                  <a:lnTo>
                    <a:pt x="132" y="34"/>
                  </a:lnTo>
                  <a:lnTo>
                    <a:pt x="132" y="34"/>
                  </a:lnTo>
                  <a:lnTo>
                    <a:pt x="132" y="36"/>
                  </a:lnTo>
                  <a:lnTo>
                    <a:pt x="132" y="36"/>
                  </a:lnTo>
                  <a:lnTo>
                    <a:pt x="132" y="36"/>
                  </a:lnTo>
                  <a:lnTo>
                    <a:pt x="130" y="36"/>
                  </a:lnTo>
                  <a:lnTo>
                    <a:pt x="130" y="39"/>
                  </a:lnTo>
                  <a:lnTo>
                    <a:pt x="132" y="42"/>
                  </a:lnTo>
                  <a:lnTo>
                    <a:pt x="132" y="44"/>
                  </a:lnTo>
                  <a:lnTo>
                    <a:pt x="135" y="47"/>
                  </a:lnTo>
                  <a:lnTo>
                    <a:pt x="138" y="47"/>
                  </a:lnTo>
                  <a:lnTo>
                    <a:pt x="138" y="47"/>
                  </a:lnTo>
                  <a:lnTo>
                    <a:pt x="138" y="47"/>
                  </a:lnTo>
                  <a:lnTo>
                    <a:pt x="135" y="49"/>
                  </a:lnTo>
                  <a:lnTo>
                    <a:pt x="135" y="49"/>
                  </a:lnTo>
                  <a:lnTo>
                    <a:pt x="138" y="47"/>
                  </a:lnTo>
                  <a:lnTo>
                    <a:pt x="140" y="47"/>
                  </a:lnTo>
                  <a:lnTo>
                    <a:pt x="143" y="49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45" y="47"/>
                  </a:lnTo>
                  <a:lnTo>
                    <a:pt x="145" y="47"/>
                  </a:lnTo>
                  <a:lnTo>
                    <a:pt x="148" y="47"/>
                  </a:lnTo>
                  <a:lnTo>
                    <a:pt x="145" y="49"/>
                  </a:lnTo>
                  <a:lnTo>
                    <a:pt x="145" y="52"/>
                  </a:lnTo>
                  <a:lnTo>
                    <a:pt x="145" y="52"/>
                  </a:lnTo>
                  <a:lnTo>
                    <a:pt x="148" y="54"/>
                  </a:lnTo>
                  <a:lnTo>
                    <a:pt x="148" y="52"/>
                  </a:lnTo>
                  <a:lnTo>
                    <a:pt x="151" y="49"/>
                  </a:lnTo>
                  <a:lnTo>
                    <a:pt x="153" y="49"/>
                  </a:lnTo>
                  <a:lnTo>
                    <a:pt x="156" y="52"/>
                  </a:lnTo>
                  <a:lnTo>
                    <a:pt x="156" y="54"/>
                  </a:lnTo>
                  <a:lnTo>
                    <a:pt x="153" y="54"/>
                  </a:lnTo>
                  <a:lnTo>
                    <a:pt x="153" y="57"/>
                  </a:lnTo>
                  <a:lnTo>
                    <a:pt x="153" y="57"/>
                  </a:lnTo>
                  <a:lnTo>
                    <a:pt x="151" y="57"/>
                  </a:lnTo>
                  <a:lnTo>
                    <a:pt x="151" y="57"/>
                  </a:lnTo>
                  <a:lnTo>
                    <a:pt x="151" y="54"/>
                  </a:lnTo>
                  <a:lnTo>
                    <a:pt x="151" y="54"/>
                  </a:lnTo>
                  <a:lnTo>
                    <a:pt x="148" y="54"/>
                  </a:lnTo>
                  <a:lnTo>
                    <a:pt x="148" y="57"/>
                  </a:lnTo>
                  <a:lnTo>
                    <a:pt x="148" y="57"/>
                  </a:lnTo>
                  <a:lnTo>
                    <a:pt x="148" y="57"/>
                  </a:lnTo>
                  <a:lnTo>
                    <a:pt x="148" y="57"/>
                  </a:lnTo>
                  <a:lnTo>
                    <a:pt x="148" y="57"/>
                  </a:lnTo>
                  <a:lnTo>
                    <a:pt x="148" y="60"/>
                  </a:lnTo>
                  <a:lnTo>
                    <a:pt x="148" y="62"/>
                  </a:lnTo>
                  <a:lnTo>
                    <a:pt x="148" y="62"/>
                  </a:lnTo>
                  <a:lnTo>
                    <a:pt x="148" y="65"/>
                  </a:lnTo>
                  <a:lnTo>
                    <a:pt x="148" y="65"/>
                  </a:lnTo>
                  <a:lnTo>
                    <a:pt x="148" y="65"/>
                  </a:lnTo>
                  <a:lnTo>
                    <a:pt x="145" y="65"/>
                  </a:lnTo>
                  <a:lnTo>
                    <a:pt x="145" y="65"/>
                  </a:lnTo>
                  <a:lnTo>
                    <a:pt x="145" y="67"/>
                  </a:lnTo>
                  <a:lnTo>
                    <a:pt x="145" y="67"/>
                  </a:lnTo>
                  <a:lnTo>
                    <a:pt x="145" y="67"/>
                  </a:lnTo>
                  <a:lnTo>
                    <a:pt x="145" y="67"/>
                  </a:lnTo>
                  <a:lnTo>
                    <a:pt x="145" y="67"/>
                  </a:lnTo>
                  <a:lnTo>
                    <a:pt x="145" y="67"/>
                  </a:lnTo>
                  <a:lnTo>
                    <a:pt x="145" y="67"/>
                  </a:lnTo>
                  <a:lnTo>
                    <a:pt x="145" y="67"/>
                  </a:lnTo>
                  <a:lnTo>
                    <a:pt x="145" y="67"/>
                  </a:lnTo>
                  <a:lnTo>
                    <a:pt x="145" y="67"/>
                  </a:lnTo>
                  <a:lnTo>
                    <a:pt x="145" y="70"/>
                  </a:lnTo>
                  <a:lnTo>
                    <a:pt x="145" y="70"/>
                  </a:lnTo>
                  <a:lnTo>
                    <a:pt x="148" y="70"/>
                  </a:lnTo>
                  <a:lnTo>
                    <a:pt x="148" y="70"/>
                  </a:lnTo>
                  <a:lnTo>
                    <a:pt x="148" y="70"/>
                  </a:lnTo>
                  <a:lnTo>
                    <a:pt x="148" y="67"/>
                  </a:lnTo>
                  <a:lnTo>
                    <a:pt x="148" y="67"/>
                  </a:lnTo>
                  <a:lnTo>
                    <a:pt x="148" y="67"/>
                  </a:lnTo>
                  <a:lnTo>
                    <a:pt x="148" y="70"/>
                  </a:lnTo>
                  <a:lnTo>
                    <a:pt x="148" y="70"/>
                  </a:lnTo>
                  <a:lnTo>
                    <a:pt x="151" y="70"/>
                  </a:lnTo>
                  <a:lnTo>
                    <a:pt x="151" y="70"/>
                  </a:lnTo>
                  <a:lnTo>
                    <a:pt x="153" y="67"/>
                  </a:lnTo>
                  <a:lnTo>
                    <a:pt x="156" y="65"/>
                  </a:lnTo>
                  <a:lnTo>
                    <a:pt x="156" y="62"/>
                  </a:lnTo>
                  <a:lnTo>
                    <a:pt x="156" y="62"/>
                  </a:lnTo>
                  <a:lnTo>
                    <a:pt x="156" y="62"/>
                  </a:lnTo>
                  <a:lnTo>
                    <a:pt x="158" y="62"/>
                  </a:lnTo>
                  <a:lnTo>
                    <a:pt x="158" y="60"/>
                  </a:lnTo>
                  <a:lnTo>
                    <a:pt x="161" y="60"/>
                  </a:lnTo>
                  <a:lnTo>
                    <a:pt x="158" y="57"/>
                  </a:lnTo>
                  <a:lnTo>
                    <a:pt x="158" y="54"/>
                  </a:lnTo>
                  <a:lnTo>
                    <a:pt x="161" y="54"/>
                  </a:lnTo>
                  <a:lnTo>
                    <a:pt x="161" y="54"/>
                  </a:lnTo>
                  <a:lnTo>
                    <a:pt x="161" y="54"/>
                  </a:lnTo>
                  <a:lnTo>
                    <a:pt x="161" y="54"/>
                  </a:lnTo>
                  <a:lnTo>
                    <a:pt x="161" y="52"/>
                  </a:lnTo>
                  <a:lnTo>
                    <a:pt x="161" y="52"/>
                  </a:lnTo>
                  <a:lnTo>
                    <a:pt x="161" y="52"/>
                  </a:lnTo>
                  <a:lnTo>
                    <a:pt x="161" y="52"/>
                  </a:lnTo>
                  <a:lnTo>
                    <a:pt x="163" y="49"/>
                  </a:lnTo>
                  <a:lnTo>
                    <a:pt x="163" y="49"/>
                  </a:lnTo>
                  <a:lnTo>
                    <a:pt x="166" y="49"/>
                  </a:lnTo>
                  <a:lnTo>
                    <a:pt x="166" y="49"/>
                  </a:lnTo>
                  <a:lnTo>
                    <a:pt x="169" y="52"/>
                  </a:lnTo>
                  <a:lnTo>
                    <a:pt x="169" y="52"/>
                  </a:lnTo>
                  <a:lnTo>
                    <a:pt x="171" y="52"/>
                  </a:lnTo>
                  <a:lnTo>
                    <a:pt x="171" y="49"/>
                  </a:lnTo>
                  <a:lnTo>
                    <a:pt x="171" y="47"/>
                  </a:lnTo>
                  <a:lnTo>
                    <a:pt x="171" y="47"/>
                  </a:lnTo>
                  <a:lnTo>
                    <a:pt x="174" y="47"/>
                  </a:lnTo>
                  <a:lnTo>
                    <a:pt x="176" y="47"/>
                  </a:lnTo>
                  <a:lnTo>
                    <a:pt x="176" y="47"/>
                  </a:lnTo>
                  <a:lnTo>
                    <a:pt x="176" y="47"/>
                  </a:lnTo>
                  <a:lnTo>
                    <a:pt x="179" y="47"/>
                  </a:lnTo>
                  <a:lnTo>
                    <a:pt x="179" y="49"/>
                  </a:lnTo>
                  <a:lnTo>
                    <a:pt x="179" y="49"/>
                  </a:lnTo>
                  <a:lnTo>
                    <a:pt x="179" y="49"/>
                  </a:lnTo>
                  <a:lnTo>
                    <a:pt x="179" y="49"/>
                  </a:lnTo>
                  <a:lnTo>
                    <a:pt x="182" y="49"/>
                  </a:lnTo>
                  <a:lnTo>
                    <a:pt x="182" y="49"/>
                  </a:lnTo>
                  <a:lnTo>
                    <a:pt x="182" y="49"/>
                  </a:lnTo>
                  <a:lnTo>
                    <a:pt x="179" y="47"/>
                  </a:lnTo>
                  <a:lnTo>
                    <a:pt x="176" y="47"/>
                  </a:lnTo>
                  <a:lnTo>
                    <a:pt x="176" y="44"/>
                  </a:lnTo>
                  <a:lnTo>
                    <a:pt x="176" y="42"/>
                  </a:lnTo>
                  <a:lnTo>
                    <a:pt x="174" y="42"/>
                  </a:lnTo>
                  <a:lnTo>
                    <a:pt x="174" y="39"/>
                  </a:lnTo>
                  <a:lnTo>
                    <a:pt x="176" y="42"/>
                  </a:lnTo>
                  <a:lnTo>
                    <a:pt x="176" y="42"/>
                  </a:lnTo>
                  <a:lnTo>
                    <a:pt x="176" y="42"/>
                  </a:lnTo>
                  <a:lnTo>
                    <a:pt x="176" y="39"/>
                  </a:lnTo>
                  <a:lnTo>
                    <a:pt x="179" y="39"/>
                  </a:lnTo>
                  <a:lnTo>
                    <a:pt x="179" y="39"/>
                  </a:lnTo>
                  <a:lnTo>
                    <a:pt x="179" y="39"/>
                  </a:lnTo>
                  <a:lnTo>
                    <a:pt x="182" y="39"/>
                  </a:lnTo>
                  <a:lnTo>
                    <a:pt x="184" y="39"/>
                  </a:lnTo>
                  <a:lnTo>
                    <a:pt x="189" y="39"/>
                  </a:lnTo>
                  <a:lnTo>
                    <a:pt x="192" y="39"/>
                  </a:lnTo>
                  <a:lnTo>
                    <a:pt x="195" y="36"/>
                  </a:lnTo>
                  <a:lnTo>
                    <a:pt x="195" y="36"/>
                  </a:lnTo>
                  <a:lnTo>
                    <a:pt x="195" y="34"/>
                  </a:lnTo>
                  <a:lnTo>
                    <a:pt x="197" y="31"/>
                  </a:lnTo>
                  <a:lnTo>
                    <a:pt x="197" y="31"/>
                  </a:lnTo>
                  <a:lnTo>
                    <a:pt x="197" y="31"/>
                  </a:lnTo>
                  <a:lnTo>
                    <a:pt x="197" y="31"/>
                  </a:lnTo>
                  <a:lnTo>
                    <a:pt x="197" y="31"/>
                  </a:lnTo>
                  <a:lnTo>
                    <a:pt x="197" y="29"/>
                  </a:lnTo>
                  <a:lnTo>
                    <a:pt x="197" y="29"/>
                  </a:lnTo>
                  <a:lnTo>
                    <a:pt x="197" y="29"/>
                  </a:lnTo>
                  <a:lnTo>
                    <a:pt x="197" y="29"/>
                  </a:lnTo>
                  <a:lnTo>
                    <a:pt x="197" y="29"/>
                  </a:lnTo>
                  <a:lnTo>
                    <a:pt x="200" y="26"/>
                  </a:lnTo>
                  <a:lnTo>
                    <a:pt x="200" y="26"/>
                  </a:lnTo>
                  <a:lnTo>
                    <a:pt x="202" y="23"/>
                  </a:lnTo>
                  <a:lnTo>
                    <a:pt x="202" y="23"/>
                  </a:lnTo>
                  <a:lnTo>
                    <a:pt x="202" y="26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3"/>
                  </a:lnTo>
                  <a:lnTo>
                    <a:pt x="207" y="23"/>
                  </a:lnTo>
                  <a:lnTo>
                    <a:pt x="207" y="26"/>
                  </a:lnTo>
                  <a:lnTo>
                    <a:pt x="210" y="26"/>
                  </a:lnTo>
                  <a:lnTo>
                    <a:pt x="213" y="26"/>
                  </a:lnTo>
                  <a:lnTo>
                    <a:pt x="213" y="23"/>
                  </a:lnTo>
                  <a:lnTo>
                    <a:pt x="213" y="23"/>
                  </a:lnTo>
                  <a:lnTo>
                    <a:pt x="213" y="23"/>
                  </a:lnTo>
                  <a:lnTo>
                    <a:pt x="210" y="23"/>
                  </a:lnTo>
                  <a:lnTo>
                    <a:pt x="210" y="21"/>
                  </a:lnTo>
                  <a:lnTo>
                    <a:pt x="210" y="21"/>
                  </a:lnTo>
                  <a:lnTo>
                    <a:pt x="213" y="21"/>
                  </a:lnTo>
                  <a:lnTo>
                    <a:pt x="213" y="21"/>
                  </a:lnTo>
                  <a:lnTo>
                    <a:pt x="213" y="21"/>
                  </a:lnTo>
                  <a:lnTo>
                    <a:pt x="213" y="21"/>
                  </a:lnTo>
                  <a:lnTo>
                    <a:pt x="213" y="21"/>
                  </a:lnTo>
                  <a:lnTo>
                    <a:pt x="213" y="18"/>
                  </a:lnTo>
                  <a:lnTo>
                    <a:pt x="213" y="18"/>
                  </a:lnTo>
                  <a:lnTo>
                    <a:pt x="213" y="18"/>
                  </a:lnTo>
                  <a:lnTo>
                    <a:pt x="213" y="18"/>
                  </a:lnTo>
                  <a:lnTo>
                    <a:pt x="213" y="18"/>
                  </a:lnTo>
                  <a:lnTo>
                    <a:pt x="213" y="18"/>
                  </a:lnTo>
                  <a:lnTo>
                    <a:pt x="213" y="18"/>
                  </a:lnTo>
                  <a:lnTo>
                    <a:pt x="213" y="18"/>
                  </a:lnTo>
                  <a:lnTo>
                    <a:pt x="213" y="16"/>
                  </a:lnTo>
                  <a:lnTo>
                    <a:pt x="213" y="16"/>
                  </a:lnTo>
                  <a:lnTo>
                    <a:pt x="213" y="16"/>
                  </a:lnTo>
                  <a:lnTo>
                    <a:pt x="213" y="13"/>
                  </a:lnTo>
                  <a:lnTo>
                    <a:pt x="213" y="13"/>
                  </a:lnTo>
                  <a:lnTo>
                    <a:pt x="213" y="13"/>
                  </a:lnTo>
                  <a:lnTo>
                    <a:pt x="210" y="13"/>
                  </a:lnTo>
                  <a:lnTo>
                    <a:pt x="210" y="10"/>
                  </a:lnTo>
                  <a:lnTo>
                    <a:pt x="210" y="10"/>
                  </a:lnTo>
                  <a:lnTo>
                    <a:pt x="210" y="10"/>
                  </a:lnTo>
                  <a:lnTo>
                    <a:pt x="210" y="10"/>
                  </a:lnTo>
                  <a:lnTo>
                    <a:pt x="210" y="10"/>
                  </a:lnTo>
                  <a:lnTo>
                    <a:pt x="210" y="13"/>
                  </a:lnTo>
                  <a:lnTo>
                    <a:pt x="210" y="13"/>
                  </a:lnTo>
                  <a:lnTo>
                    <a:pt x="210" y="16"/>
                  </a:lnTo>
                  <a:lnTo>
                    <a:pt x="210" y="16"/>
                  </a:lnTo>
                  <a:lnTo>
                    <a:pt x="207" y="16"/>
                  </a:lnTo>
                  <a:lnTo>
                    <a:pt x="207" y="16"/>
                  </a:lnTo>
                  <a:lnTo>
                    <a:pt x="207" y="16"/>
                  </a:lnTo>
                  <a:lnTo>
                    <a:pt x="205" y="16"/>
                  </a:lnTo>
                  <a:lnTo>
                    <a:pt x="205" y="16"/>
                  </a:lnTo>
                  <a:lnTo>
                    <a:pt x="205" y="13"/>
                  </a:lnTo>
                  <a:lnTo>
                    <a:pt x="207" y="13"/>
                  </a:lnTo>
                  <a:lnTo>
                    <a:pt x="207" y="13"/>
                  </a:lnTo>
                  <a:lnTo>
                    <a:pt x="207" y="10"/>
                  </a:lnTo>
                  <a:lnTo>
                    <a:pt x="207" y="10"/>
                  </a:lnTo>
                  <a:lnTo>
                    <a:pt x="205" y="10"/>
                  </a:lnTo>
                  <a:lnTo>
                    <a:pt x="200" y="10"/>
                  </a:lnTo>
                  <a:lnTo>
                    <a:pt x="200" y="10"/>
                  </a:lnTo>
                  <a:lnTo>
                    <a:pt x="202" y="10"/>
                  </a:lnTo>
                  <a:lnTo>
                    <a:pt x="202" y="10"/>
                  </a:lnTo>
                  <a:lnTo>
                    <a:pt x="202" y="8"/>
                  </a:lnTo>
                  <a:lnTo>
                    <a:pt x="202" y="8"/>
                  </a:lnTo>
                  <a:lnTo>
                    <a:pt x="202" y="8"/>
                  </a:lnTo>
                  <a:lnTo>
                    <a:pt x="202" y="8"/>
                  </a:lnTo>
                  <a:lnTo>
                    <a:pt x="202" y="5"/>
                  </a:lnTo>
                  <a:lnTo>
                    <a:pt x="202" y="5"/>
                  </a:lnTo>
                  <a:lnTo>
                    <a:pt x="202" y="5"/>
                  </a:lnTo>
                  <a:lnTo>
                    <a:pt x="205" y="5"/>
                  </a:lnTo>
                  <a:lnTo>
                    <a:pt x="205" y="5"/>
                  </a:lnTo>
                  <a:lnTo>
                    <a:pt x="207" y="5"/>
                  </a:lnTo>
                  <a:lnTo>
                    <a:pt x="207" y="3"/>
                  </a:lnTo>
                  <a:lnTo>
                    <a:pt x="207" y="3"/>
                  </a:lnTo>
                  <a:lnTo>
                    <a:pt x="210" y="3"/>
                  </a:lnTo>
                  <a:lnTo>
                    <a:pt x="210" y="3"/>
                  </a:lnTo>
                  <a:lnTo>
                    <a:pt x="213" y="3"/>
                  </a:lnTo>
                  <a:lnTo>
                    <a:pt x="213" y="3"/>
                  </a:lnTo>
                  <a:lnTo>
                    <a:pt x="213" y="0"/>
                  </a:lnTo>
                  <a:lnTo>
                    <a:pt x="213" y="0"/>
                  </a:lnTo>
                  <a:lnTo>
                    <a:pt x="215" y="3"/>
                  </a:lnTo>
                  <a:lnTo>
                    <a:pt x="215" y="3"/>
                  </a:lnTo>
                  <a:lnTo>
                    <a:pt x="215" y="3"/>
                  </a:lnTo>
                  <a:lnTo>
                    <a:pt x="218" y="5"/>
                  </a:lnTo>
                  <a:lnTo>
                    <a:pt x="218" y="3"/>
                  </a:lnTo>
                  <a:lnTo>
                    <a:pt x="220" y="3"/>
                  </a:lnTo>
                  <a:lnTo>
                    <a:pt x="220" y="0"/>
                  </a:lnTo>
                  <a:lnTo>
                    <a:pt x="223" y="0"/>
                  </a:lnTo>
                  <a:lnTo>
                    <a:pt x="223" y="3"/>
                  </a:lnTo>
                  <a:lnTo>
                    <a:pt x="223" y="3"/>
                  </a:lnTo>
                  <a:lnTo>
                    <a:pt x="223" y="3"/>
                  </a:lnTo>
                  <a:lnTo>
                    <a:pt x="223" y="5"/>
                  </a:lnTo>
                  <a:lnTo>
                    <a:pt x="223" y="5"/>
                  </a:lnTo>
                  <a:lnTo>
                    <a:pt x="226" y="5"/>
                  </a:lnTo>
                  <a:lnTo>
                    <a:pt x="226" y="5"/>
                  </a:lnTo>
                  <a:lnTo>
                    <a:pt x="226" y="5"/>
                  </a:lnTo>
                  <a:lnTo>
                    <a:pt x="226" y="5"/>
                  </a:lnTo>
                  <a:lnTo>
                    <a:pt x="226" y="5"/>
                  </a:lnTo>
                  <a:lnTo>
                    <a:pt x="228" y="5"/>
                  </a:lnTo>
                  <a:lnTo>
                    <a:pt x="228" y="8"/>
                  </a:lnTo>
                  <a:lnTo>
                    <a:pt x="228" y="8"/>
                  </a:lnTo>
                  <a:lnTo>
                    <a:pt x="228" y="8"/>
                  </a:lnTo>
                  <a:lnTo>
                    <a:pt x="231" y="8"/>
                  </a:lnTo>
                  <a:lnTo>
                    <a:pt x="231" y="8"/>
                  </a:lnTo>
                  <a:lnTo>
                    <a:pt x="231" y="8"/>
                  </a:lnTo>
                  <a:lnTo>
                    <a:pt x="228" y="5"/>
                  </a:lnTo>
                  <a:lnTo>
                    <a:pt x="228" y="5"/>
                  </a:lnTo>
                  <a:lnTo>
                    <a:pt x="228" y="5"/>
                  </a:lnTo>
                  <a:lnTo>
                    <a:pt x="228" y="3"/>
                  </a:lnTo>
                  <a:lnTo>
                    <a:pt x="228" y="3"/>
                  </a:lnTo>
                  <a:lnTo>
                    <a:pt x="231" y="3"/>
                  </a:lnTo>
                  <a:lnTo>
                    <a:pt x="231" y="3"/>
                  </a:lnTo>
                  <a:lnTo>
                    <a:pt x="231" y="3"/>
                  </a:lnTo>
                  <a:lnTo>
                    <a:pt x="231" y="3"/>
                  </a:lnTo>
                  <a:lnTo>
                    <a:pt x="231" y="3"/>
                  </a:lnTo>
                  <a:lnTo>
                    <a:pt x="231" y="3"/>
                  </a:lnTo>
                  <a:lnTo>
                    <a:pt x="233" y="3"/>
                  </a:lnTo>
                  <a:lnTo>
                    <a:pt x="236" y="3"/>
                  </a:lnTo>
                  <a:lnTo>
                    <a:pt x="239" y="0"/>
                  </a:lnTo>
                  <a:lnTo>
                    <a:pt x="239" y="3"/>
                  </a:lnTo>
                  <a:lnTo>
                    <a:pt x="239" y="3"/>
                  </a:lnTo>
                  <a:lnTo>
                    <a:pt x="239" y="5"/>
                  </a:lnTo>
                  <a:lnTo>
                    <a:pt x="239" y="8"/>
                  </a:lnTo>
                  <a:lnTo>
                    <a:pt x="239" y="8"/>
                  </a:lnTo>
                  <a:lnTo>
                    <a:pt x="239" y="8"/>
                  </a:lnTo>
                  <a:lnTo>
                    <a:pt x="239" y="8"/>
                  </a:lnTo>
                  <a:lnTo>
                    <a:pt x="239" y="10"/>
                  </a:lnTo>
                  <a:lnTo>
                    <a:pt x="239" y="10"/>
                  </a:lnTo>
                  <a:lnTo>
                    <a:pt x="239" y="10"/>
                  </a:lnTo>
                  <a:lnTo>
                    <a:pt x="239" y="10"/>
                  </a:lnTo>
                  <a:lnTo>
                    <a:pt x="239" y="10"/>
                  </a:lnTo>
                  <a:lnTo>
                    <a:pt x="239" y="10"/>
                  </a:lnTo>
                  <a:lnTo>
                    <a:pt x="236" y="10"/>
                  </a:lnTo>
                  <a:lnTo>
                    <a:pt x="236" y="10"/>
                  </a:lnTo>
                  <a:lnTo>
                    <a:pt x="239" y="10"/>
                  </a:lnTo>
                  <a:lnTo>
                    <a:pt x="239" y="13"/>
                  </a:lnTo>
                  <a:lnTo>
                    <a:pt x="236" y="13"/>
                  </a:lnTo>
                  <a:lnTo>
                    <a:pt x="236" y="13"/>
                  </a:lnTo>
                  <a:lnTo>
                    <a:pt x="236" y="16"/>
                  </a:lnTo>
                  <a:lnTo>
                    <a:pt x="236" y="16"/>
                  </a:lnTo>
                  <a:lnTo>
                    <a:pt x="236" y="18"/>
                  </a:lnTo>
                  <a:lnTo>
                    <a:pt x="239" y="18"/>
                  </a:lnTo>
                  <a:lnTo>
                    <a:pt x="239" y="18"/>
                  </a:lnTo>
                  <a:lnTo>
                    <a:pt x="241" y="18"/>
                  </a:lnTo>
                  <a:lnTo>
                    <a:pt x="241" y="18"/>
                  </a:lnTo>
                  <a:lnTo>
                    <a:pt x="241" y="18"/>
                  </a:lnTo>
                  <a:lnTo>
                    <a:pt x="241" y="16"/>
                  </a:lnTo>
                  <a:lnTo>
                    <a:pt x="241" y="13"/>
                  </a:lnTo>
                  <a:lnTo>
                    <a:pt x="244" y="13"/>
                  </a:lnTo>
                  <a:lnTo>
                    <a:pt x="244" y="13"/>
                  </a:lnTo>
                  <a:lnTo>
                    <a:pt x="244" y="13"/>
                  </a:lnTo>
                  <a:lnTo>
                    <a:pt x="244" y="13"/>
                  </a:lnTo>
                  <a:lnTo>
                    <a:pt x="244" y="13"/>
                  </a:lnTo>
                  <a:lnTo>
                    <a:pt x="244" y="13"/>
                  </a:lnTo>
                  <a:lnTo>
                    <a:pt x="246" y="10"/>
                  </a:lnTo>
                  <a:lnTo>
                    <a:pt x="246" y="13"/>
                  </a:lnTo>
                  <a:lnTo>
                    <a:pt x="246" y="16"/>
                  </a:lnTo>
                  <a:lnTo>
                    <a:pt x="246" y="16"/>
                  </a:lnTo>
                  <a:lnTo>
                    <a:pt x="246" y="18"/>
                  </a:lnTo>
                  <a:lnTo>
                    <a:pt x="249" y="18"/>
                  </a:lnTo>
                  <a:lnTo>
                    <a:pt x="249" y="18"/>
                  </a:lnTo>
                  <a:lnTo>
                    <a:pt x="249" y="16"/>
                  </a:lnTo>
                  <a:lnTo>
                    <a:pt x="251" y="13"/>
                  </a:lnTo>
                  <a:lnTo>
                    <a:pt x="254" y="13"/>
                  </a:lnTo>
                  <a:lnTo>
                    <a:pt x="254" y="10"/>
                  </a:lnTo>
                  <a:lnTo>
                    <a:pt x="257" y="10"/>
                  </a:lnTo>
                  <a:lnTo>
                    <a:pt x="254" y="13"/>
                  </a:lnTo>
                  <a:lnTo>
                    <a:pt x="254" y="13"/>
                  </a:lnTo>
                  <a:lnTo>
                    <a:pt x="257" y="13"/>
                  </a:lnTo>
                  <a:lnTo>
                    <a:pt x="257" y="16"/>
                  </a:lnTo>
                  <a:lnTo>
                    <a:pt x="259" y="16"/>
                  </a:lnTo>
                  <a:lnTo>
                    <a:pt x="259" y="16"/>
                  </a:lnTo>
                  <a:lnTo>
                    <a:pt x="259" y="18"/>
                  </a:lnTo>
                  <a:lnTo>
                    <a:pt x="259" y="18"/>
                  </a:lnTo>
                  <a:lnTo>
                    <a:pt x="259" y="18"/>
                  </a:lnTo>
                  <a:lnTo>
                    <a:pt x="259" y="18"/>
                  </a:lnTo>
                  <a:lnTo>
                    <a:pt x="259" y="18"/>
                  </a:lnTo>
                  <a:lnTo>
                    <a:pt x="259" y="18"/>
                  </a:lnTo>
                  <a:lnTo>
                    <a:pt x="259" y="18"/>
                  </a:lnTo>
                  <a:lnTo>
                    <a:pt x="259" y="21"/>
                  </a:lnTo>
                  <a:lnTo>
                    <a:pt x="259" y="21"/>
                  </a:lnTo>
                  <a:lnTo>
                    <a:pt x="259" y="21"/>
                  </a:lnTo>
                  <a:lnTo>
                    <a:pt x="259" y="21"/>
                  </a:lnTo>
                  <a:lnTo>
                    <a:pt x="259" y="21"/>
                  </a:lnTo>
                  <a:lnTo>
                    <a:pt x="259" y="21"/>
                  </a:lnTo>
                  <a:lnTo>
                    <a:pt x="259" y="23"/>
                  </a:lnTo>
                  <a:lnTo>
                    <a:pt x="259" y="23"/>
                  </a:lnTo>
                  <a:lnTo>
                    <a:pt x="259" y="26"/>
                  </a:lnTo>
                  <a:lnTo>
                    <a:pt x="259" y="26"/>
                  </a:lnTo>
                  <a:lnTo>
                    <a:pt x="259" y="26"/>
                  </a:lnTo>
                  <a:lnTo>
                    <a:pt x="262" y="26"/>
                  </a:lnTo>
                  <a:lnTo>
                    <a:pt x="262" y="26"/>
                  </a:lnTo>
                  <a:lnTo>
                    <a:pt x="262" y="29"/>
                  </a:lnTo>
                  <a:lnTo>
                    <a:pt x="262" y="29"/>
                  </a:lnTo>
                  <a:lnTo>
                    <a:pt x="262" y="29"/>
                  </a:lnTo>
                  <a:lnTo>
                    <a:pt x="262" y="31"/>
                  </a:lnTo>
                  <a:lnTo>
                    <a:pt x="264" y="34"/>
                  </a:lnTo>
                  <a:lnTo>
                    <a:pt x="262" y="34"/>
                  </a:lnTo>
                  <a:lnTo>
                    <a:pt x="262" y="34"/>
                  </a:lnTo>
                  <a:lnTo>
                    <a:pt x="259" y="34"/>
                  </a:lnTo>
                  <a:lnTo>
                    <a:pt x="259" y="36"/>
                  </a:lnTo>
                  <a:lnTo>
                    <a:pt x="262" y="36"/>
                  </a:lnTo>
                  <a:lnTo>
                    <a:pt x="262" y="36"/>
                  </a:lnTo>
                  <a:lnTo>
                    <a:pt x="259" y="39"/>
                  </a:lnTo>
                  <a:lnTo>
                    <a:pt x="259" y="39"/>
                  </a:lnTo>
                  <a:lnTo>
                    <a:pt x="259" y="39"/>
                  </a:lnTo>
                  <a:lnTo>
                    <a:pt x="257" y="42"/>
                  </a:lnTo>
                  <a:lnTo>
                    <a:pt x="257" y="42"/>
                  </a:lnTo>
                  <a:lnTo>
                    <a:pt x="259" y="42"/>
                  </a:lnTo>
                  <a:lnTo>
                    <a:pt x="262" y="44"/>
                  </a:lnTo>
                  <a:lnTo>
                    <a:pt x="262" y="44"/>
                  </a:lnTo>
                  <a:lnTo>
                    <a:pt x="262" y="42"/>
                  </a:lnTo>
                  <a:lnTo>
                    <a:pt x="262" y="42"/>
                  </a:lnTo>
                  <a:lnTo>
                    <a:pt x="262" y="39"/>
                  </a:lnTo>
                  <a:lnTo>
                    <a:pt x="262" y="39"/>
                  </a:lnTo>
                  <a:lnTo>
                    <a:pt x="264" y="36"/>
                  </a:lnTo>
                  <a:lnTo>
                    <a:pt x="267" y="36"/>
                  </a:lnTo>
                  <a:lnTo>
                    <a:pt x="267" y="36"/>
                  </a:lnTo>
                  <a:lnTo>
                    <a:pt x="267" y="36"/>
                  </a:lnTo>
                  <a:lnTo>
                    <a:pt x="267" y="36"/>
                  </a:lnTo>
                  <a:lnTo>
                    <a:pt x="267" y="36"/>
                  </a:lnTo>
                  <a:lnTo>
                    <a:pt x="267" y="36"/>
                  </a:lnTo>
                  <a:lnTo>
                    <a:pt x="267" y="39"/>
                  </a:lnTo>
                  <a:lnTo>
                    <a:pt x="267" y="42"/>
                  </a:lnTo>
                  <a:lnTo>
                    <a:pt x="267" y="42"/>
                  </a:lnTo>
                  <a:lnTo>
                    <a:pt x="267" y="42"/>
                  </a:lnTo>
                  <a:lnTo>
                    <a:pt x="270" y="42"/>
                  </a:lnTo>
                  <a:lnTo>
                    <a:pt x="270" y="42"/>
                  </a:lnTo>
                  <a:lnTo>
                    <a:pt x="270" y="42"/>
                  </a:lnTo>
                  <a:lnTo>
                    <a:pt x="270" y="42"/>
                  </a:lnTo>
                  <a:lnTo>
                    <a:pt x="270" y="42"/>
                  </a:lnTo>
                  <a:lnTo>
                    <a:pt x="270" y="44"/>
                  </a:lnTo>
                  <a:lnTo>
                    <a:pt x="270" y="49"/>
                  </a:lnTo>
                  <a:lnTo>
                    <a:pt x="270" y="52"/>
                  </a:lnTo>
                  <a:lnTo>
                    <a:pt x="267" y="52"/>
                  </a:lnTo>
                  <a:lnTo>
                    <a:pt x="270" y="54"/>
                  </a:lnTo>
                  <a:lnTo>
                    <a:pt x="272" y="54"/>
                  </a:lnTo>
                  <a:lnTo>
                    <a:pt x="272" y="54"/>
                  </a:lnTo>
                  <a:lnTo>
                    <a:pt x="275" y="54"/>
                  </a:lnTo>
                  <a:lnTo>
                    <a:pt x="275" y="54"/>
                  </a:lnTo>
                  <a:lnTo>
                    <a:pt x="275" y="54"/>
                  </a:lnTo>
                  <a:lnTo>
                    <a:pt x="275" y="54"/>
                  </a:lnTo>
                  <a:lnTo>
                    <a:pt x="275" y="54"/>
                  </a:lnTo>
                  <a:lnTo>
                    <a:pt x="277" y="54"/>
                  </a:lnTo>
                  <a:lnTo>
                    <a:pt x="277" y="54"/>
                  </a:lnTo>
                  <a:lnTo>
                    <a:pt x="280" y="54"/>
                  </a:lnTo>
                  <a:lnTo>
                    <a:pt x="280" y="54"/>
                  </a:lnTo>
                  <a:lnTo>
                    <a:pt x="280" y="52"/>
                  </a:lnTo>
                  <a:lnTo>
                    <a:pt x="280" y="52"/>
                  </a:lnTo>
                  <a:lnTo>
                    <a:pt x="280" y="52"/>
                  </a:lnTo>
                  <a:lnTo>
                    <a:pt x="283" y="49"/>
                  </a:lnTo>
                  <a:lnTo>
                    <a:pt x="283" y="49"/>
                  </a:lnTo>
                  <a:lnTo>
                    <a:pt x="283" y="49"/>
                  </a:lnTo>
                  <a:lnTo>
                    <a:pt x="285" y="49"/>
                  </a:lnTo>
                  <a:lnTo>
                    <a:pt x="283" y="49"/>
                  </a:lnTo>
                  <a:lnTo>
                    <a:pt x="283" y="47"/>
                  </a:lnTo>
                  <a:lnTo>
                    <a:pt x="283" y="47"/>
                  </a:lnTo>
                  <a:lnTo>
                    <a:pt x="283" y="47"/>
                  </a:lnTo>
                  <a:lnTo>
                    <a:pt x="283" y="47"/>
                  </a:lnTo>
                  <a:lnTo>
                    <a:pt x="283" y="47"/>
                  </a:lnTo>
                  <a:lnTo>
                    <a:pt x="283" y="47"/>
                  </a:lnTo>
                  <a:lnTo>
                    <a:pt x="283" y="47"/>
                  </a:lnTo>
                  <a:lnTo>
                    <a:pt x="283" y="44"/>
                  </a:lnTo>
                  <a:lnTo>
                    <a:pt x="285" y="44"/>
                  </a:lnTo>
                  <a:lnTo>
                    <a:pt x="285" y="44"/>
                  </a:lnTo>
                  <a:lnTo>
                    <a:pt x="285" y="42"/>
                  </a:lnTo>
                  <a:lnTo>
                    <a:pt x="285" y="44"/>
                  </a:lnTo>
                  <a:lnTo>
                    <a:pt x="288" y="44"/>
                  </a:lnTo>
                  <a:lnTo>
                    <a:pt x="288" y="44"/>
                  </a:lnTo>
                  <a:lnTo>
                    <a:pt x="288" y="47"/>
                  </a:lnTo>
                  <a:lnTo>
                    <a:pt x="288" y="47"/>
                  </a:lnTo>
                  <a:lnTo>
                    <a:pt x="288" y="47"/>
                  </a:lnTo>
                  <a:lnTo>
                    <a:pt x="285" y="47"/>
                  </a:lnTo>
                  <a:lnTo>
                    <a:pt x="285" y="49"/>
                  </a:lnTo>
                  <a:lnTo>
                    <a:pt x="285" y="49"/>
                  </a:lnTo>
                  <a:lnTo>
                    <a:pt x="288" y="49"/>
                  </a:lnTo>
                  <a:lnTo>
                    <a:pt x="288" y="49"/>
                  </a:lnTo>
                  <a:lnTo>
                    <a:pt x="290" y="49"/>
                  </a:lnTo>
                  <a:lnTo>
                    <a:pt x="290" y="49"/>
                  </a:lnTo>
                  <a:lnTo>
                    <a:pt x="290" y="49"/>
                  </a:lnTo>
                  <a:lnTo>
                    <a:pt x="290" y="49"/>
                  </a:lnTo>
                  <a:lnTo>
                    <a:pt x="290" y="52"/>
                  </a:lnTo>
                  <a:lnTo>
                    <a:pt x="290" y="52"/>
                  </a:lnTo>
                  <a:lnTo>
                    <a:pt x="288" y="54"/>
                  </a:lnTo>
                  <a:lnTo>
                    <a:pt x="290" y="54"/>
                  </a:lnTo>
                  <a:lnTo>
                    <a:pt x="290" y="54"/>
                  </a:lnTo>
                  <a:lnTo>
                    <a:pt x="290" y="57"/>
                  </a:lnTo>
                  <a:lnTo>
                    <a:pt x="290" y="57"/>
                  </a:lnTo>
                  <a:lnTo>
                    <a:pt x="290" y="57"/>
                  </a:lnTo>
                  <a:lnTo>
                    <a:pt x="288" y="57"/>
                  </a:lnTo>
                  <a:lnTo>
                    <a:pt x="288" y="60"/>
                  </a:lnTo>
                  <a:lnTo>
                    <a:pt x="288" y="60"/>
                  </a:lnTo>
                  <a:lnTo>
                    <a:pt x="288" y="62"/>
                  </a:lnTo>
                  <a:lnTo>
                    <a:pt x="290" y="62"/>
                  </a:lnTo>
                  <a:lnTo>
                    <a:pt x="290" y="62"/>
                  </a:lnTo>
                  <a:lnTo>
                    <a:pt x="290" y="62"/>
                  </a:lnTo>
                  <a:lnTo>
                    <a:pt x="293" y="62"/>
                  </a:lnTo>
                  <a:lnTo>
                    <a:pt x="293" y="62"/>
                  </a:lnTo>
                  <a:lnTo>
                    <a:pt x="293" y="65"/>
                  </a:lnTo>
                  <a:lnTo>
                    <a:pt x="293" y="67"/>
                  </a:lnTo>
                  <a:lnTo>
                    <a:pt x="295" y="67"/>
                  </a:lnTo>
                  <a:lnTo>
                    <a:pt x="293" y="67"/>
                  </a:lnTo>
                  <a:lnTo>
                    <a:pt x="293" y="67"/>
                  </a:lnTo>
                  <a:lnTo>
                    <a:pt x="295" y="70"/>
                  </a:lnTo>
                  <a:lnTo>
                    <a:pt x="295" y="70"/>
                  </a:lnTo>
                  <a:lnTo>
                    <a:pt x="295" y="70"/>
                  </a:lnTo>
                  <a:lnTo>
                    <a:pt x="293" y="70"/>
                  </a:lnTo>
                  <a:lnTo>
                    <a:pt x="293" y="70"/>
                  </a:lnTo>
                  <a:lnTo>
                    <a:pt x="290" y="73"/>
                  </a:lnTo>
                  <a:lnTo>
                    <a:pt x="290" y="73"/>
                  </a:lnTo>
                  <a:lnTo>
                    <a:pt x="290" y="73"/>
                  </a:lnTo>
                  <a:lnTo>
                    <a:pt x="290" y="75"/>
                  </a:lnTo>
                  <a:lnTo>
                    <a:pt x="290" y="75"/>
                  </a:lnTo>
                  <a:lnTo>
                    <a:pt x="290" y="78"/>
                  </a:lnTo>
                  <a:lnTo>
                    <a:pt x="290" y="78"/>
                  </a:lnTo>
                  <a:lnTo>
                    <a:pt x="290" y="78"/>
                  </a:lnTo>
                  <a:lnTo>
                    <a:pt x="290" y="78"/>
                  </a:lnTo>
                  <a:lnTo>
                    <a:pt x="290" y="78"/>
                  </a:lnTo>
                  <a:lnTo>
                    <a:pt x="290" y="78"/>
                  </a:lnTo>
                  <a:lnTo>
                    <a:pt x="290" y="78"/>
                  </a:lnTo>
                  <a:lnTo>
                    <a:pt x="288" y="78"/>
                  </a:lnTo>
                  <a:lnTo>
                    <a:pt x="290" y="78"/>
                  </a:lnTo>
                  <a:lnTo>
                    <a:pt x="290" y="80"/>
                  </a:lnTo>
                  <a:lnTo>
                    <a:pt x="290" y="80"/>
                  </a:lnTo>
                  <a:lnTo>
                    <a:pt x="290" y="80"/>
                  </a:lnTo>
                  <a:lnTo>
                    <a:pt x="290" y="80"/>
                  </a:lnTo>
                  <a:lnTo>
                    <a:pt x="288" y="80"/>
                  </a:lnTo>
                  <a:lnTo>
                    <a:pt x="290" y="80"/>
                  </a:lnTo>
                  <a:lnTo>
                    <a:pt x="290" y="83"/>
                  </a:lnTo>
                  <a:lnTo>
                    <a:pt x="293" y="83"/>
                  </a:lnTo>
                  <a:lnTo>
                    <a:pt x="293" y="83"/>
                  </a:lnTo>
                  <a:lnTo>
                    <a:pt x="293" y="83"/>
                  </a:lnTo>
                  <a:lnTo>
                    <a:pt x="293" y="86"/>
                  </a:lnTo>
                  <a:lnTo>
                    <a:pt x="293" y="86"/>
                  </a:lnTo>
                  <a:lnTo>
                    <a:pt x="293" y="86"/>
                  </a:lnTo>
                  <a:lnTo>
                    <a:pt x="293" y="86"/>
                  </a:lnTo>
                  <a:lnTo>
                    <a:pt x="293" y="88"/>
                  </a:lnTo>
                  <a:lnTo>
                    <a:pt x="293" y="88"/>
                  </a:lnTo>
                  <a:lnTo>
                    <a:pt x="295" y="88"/>
                  </a:lnTo>
                  <a:lnTo>
                    <a:pt x="295" y="91"/>
                  </a:lnTo>
                  <a:lnTo>
                    <a:pt x="293" y="91"/>
                  </a:lnTo>
                  <a:lnTo>
                    <a:pt x="293" y="91"/>
                  </a:lnTo>
                  <a:lnTo>
                    <a:pt x="293" y="91"/>
                  </a:lnTo>
                  <a:lnTo>
                    <a:pt x="293" y="91"/>
                  </a:lnTo>
                  <a:lnTo>
                    <a:pt x="293" y="91"/>
                  </a:lnTo>
                  <a:lnTo>
                    <a:pt x="293" y="93"/>
                  </a:lnTo>
                  <a:lnTo>
                    <a:pt x="293" y="93"/>
                  </a:lnTo>
                  <a:lnTo>
                    <a:pt x="293" y="93"/>
                  </a:lnTo>
                  <a:lnTo>
                    <a:pt x="293" y="91"/>
                  </a:lnTo>
                  <a:lnTo>
                    <a:pt x="293" y="91"/>
                  </a:lnTo>
                  <a:lnTo>
                    <a:pt x="293" y="91"/>
                  </a:lnTo>
                  <a:lnTo>
                    <a:pt x="290" y="91"/>
                  </a:lnTo>
                  <a:lnTo>
                    <a:pt x="290" y="91"/>
                  </a:lnTo>
                  <a:lnTo>
                    <a:pt x="290" y="93"/>
                  </a:lnTo>
                  <a:lnTo>
                    <a:pt x="290" y="91"/>
                  </a:lnTo>
                  <a:lnTo>
                    <a:pt x="290" y="91"/>
                  </a:lnTo>
                  <a:lnTo>
                    <a:pt x="290" y="93"/>
                  </a:lnTo>
                  <a:lnTo>
                    <a:pt x="290" y="93"/>
                  </a:lnTo>
                  <a:lnTo>
                    <a:pt x="290" y="93"/>
                  </a:lnTo>
                  <a:lnTo>
                    <a:pt x="290" y="93"/>
                  </a:lnTo>
                  <a:lnTo>
                    <a:pt x="290" y="93"/>
                  </a:lnTo>
                  <a:lnTo>
                    <a:pt x="290" y="93"/>
                  </a:lnTo>
                  <a:lnTo>
                    <a:pt x="290" y="93"/>
                  </a:lnTo>
                  <a:lnTo>
                    <a:pt x="290" y="93"/>
                  </a:lnTo>
                  <a:lnTo>
                    <a:pt x="290" y="93"/>
                  </a:lnTo>
                  <a:lnTo>
                    <a:pt x="293" y="93"/>
                  </a:lnTo>
                  <a:lnTo>
                    <a:pt x="293" y="93"/>
                  </a:lnTo>
                  <a:lnTo>
                    <a:pt x="290" y="96"/>
                  </a:lnTo>
                  <a:lnTo>
                    <a:pt x="290" y="96"/>
                  </a:lnTo>
                  <a:lnTo>
                    <a:pt x="290" y="96"/>
                  </a:lnTo>
                  <a:lnTo>
                    <a:pt x="290" y="99"/>
                  </a:lnTo>
                  <a:lnTo>
                    <a:pt x="293" y="99"/>
                  </a:lnTo>
                  <a:lnTo>
                    <a:pt x="293" y="101"/>
                  </a:lnTo>
                  <a:lnTo>
                    <a:pt x="293" y="101"/>
                  </a:lnTo>
                  <a:lnTo>
                    <a:pt x="293" y="101"/>
                  </a:lnTo>
                  <a:lnTo>
                    <a:pt x="293" y="101"/>
                  </a:lnTo>
                  <a:lnTo>
                    <a:pt x="293" y="101"/>
                  </a:lnTo>
                  <a:lnTo>
                    <a:pt x="293" y="104"/>
                  </a:lnTo>
                  <a:lnTo>
                    <a:pt x="293" y="104"/>
                  </a:lnTo>
                  <a:lnTo>
                    <a:pt x="293" y="104"/>
                  </a:lnTo>
                  <a:lnTo>
                    <a:pt x="293" y="104"/>
                  </a:lnTo>
                  <a:lnTo>
                    <a:pt x="293" y="104"/>
                  </a:lnTo>
                  <a:lnTo>
                    <a:pt x="293" y="104"/>
                  </a:lnTo>
                  <a:lnTo>
                    <a:pt x="293" y="104"/>
                  </a:lnTo>
                  <a:lnTo>
                    <a:pt x="293" y="104"/>
                  </a:lnTo>
                  <a:lnTo>
                    <a:pt x="293" y="104"/>
                  </a:lnTo>
                  <a:lnTo>
                    <a:pt x="293" y="104"/>
                  </a:lnTo>
                  <a:lnTo>
                    <a:pt x="293" y="104"/>
                  </a:lnTo>
                  <a:lnTo>
                    <a:pt x="295" y="106"/>
                  </a:lnTo>
                  <a:lnTo>
                    <a:pt x="295" y="106"/>
                  </a:lnTo>
                  <a:lnTo>
                    <a:pt x="295" y="106"/>
                  </a:lnTo>
                  <a:lnTo>
                    <a:pt x="295" y="106"/>
                  </a:lnTo>
                  <a:lnTo>
                    <a:pt x="298" y="106"/>
                  </a:lnTo>
                  <a:lnTo>
                    <a:pt x="298" y="106"/>
                  </a:lnTo>
                  <a:lnTo>
                    <a:pt x="298" y="109"/>
                  </a:lnTo>
                  <a:lnTo>
                    <a:pt x="298" y="109"/>
                  </a:lnTo>
                  <a:lnTo>
                    <a:pt x="298" y="109"/>
                  </a:lnTo>
                  <a:lnTo>
                    <a:pt x="298" y="109"/>
                  </a:lnTo>
                  <a:lnTo>
                    <a:pt x="298" y="109"/>
                  </a:lnTo>
                  <a:lnTo>
                    <a:pt x="298" y="109"/>
                  </a:lnTo>
                  <a:lnTo>
                    <a:pt x="298" y="109"/>
                  </a:lnTo>
                  <a:lnTo>
                    <a:pt x="298" y="109"/>
                  </a:lnTo>
                  <a:lnTo>
                    <a:pt x="298" y="109"/>
                  </a:lnTo>
                  <a:lnTo>
                    <a:pt x="298" y="109"/>
                  </a:lnTo>
                  <a:lnTo>
                    <a:pt x="298" y="109"/>
                  </a:lnTo>
                  <a:lnTo>
                    <a:pt x="298" y="109"/>
                  </a:lnTo>
                  <a:lnTo>
                    <a:pt x="298" y="109"/>
                  </a:lnTo>
                  <a:lnTo>
                    <a:pt x="298" y="109"/>
                  </a:lnTo>
                  <a:lnTo>
                    <a:pt x="298" y="112"/>
                  </a:lnTo>
                  <a:lnTo>
                    <a:pt x="301" y="112"/>
                  </a:lnTo>
                  <a:lnTo>
                    <a:pt x="301" y="112"/>
                  </a:lnTo>
                  <a:lnTo>
                    <a:pt x="301" y="112"/>
                  </a:lnTo>
                  <a:lnTo>
                    <a:pt x="301" y="112"/>
                  </a:lnTo>
                  <a:lnTo>
                    <a:pt x="303" y="112"/>
                  </a:lnTo>
                  <a:lnTo>
                    <a:pt x="303" y="112"/>
                  </a:lnTo>
                  <a:lnTo>
                    <a:pt x="303" y="112"/>
                  </a:lnTo>
                  <a:lnTo>
                    <a:pt x="303" y="112"/>
                  </a:lnTo>
                  <a:lnTo>
                    <a:pt x="303" y="112"/>
                  </a:lnTo>
                  <a:lnTo>
                    <a:pt x="306" y="114"/>
                  </a:lnTo>
                  <a:lnTo>
                    <a:pt x="306" y="114"/>
                  </a:lnTo>
                  <a:lnTo>
                    <a:pt x="306" y="117"/>
                  </a:lnTo>
                  <a:lnTo>
                    <a:pt x="306" y="117"/>
                  </a:lnTo>
                  <a:lnTo>
                    <a:pt x="303" y="117"/>
                  </a:lnTo>
                  <a:lnTo>
                    <a:pt x="303" y="117"/>
                  </a:lnTo>
                  <a:lnTo>
                    <a:pt x="303" y="117"/>
                  </a:lnTo>
                  <a:lnTo>
                    <a:pt x="303" y="117"/>
                  </a:lnTo>
                  <a:lnTo>
                    <a:pt x="303" y="119"/>
                  </a:lnTo>
                  <a:lnTo>
                    <a:pt x="303" y="119"/>
                  </a:lnTo>
                  <a:lnTo>
                    <a:pt x="303" y="119"/>
                  </a:lnTo>
                  <a:lnTo>
                    <a:pt x="303" y="119"/>
                  </a:lnTo>
                  <a:lnTo>
                    <a:pt x="303" y="119"/>
                  </a:lnTo>
                  <a:lnTo>
                    <a:pt x="303" y="119"/>
                  </a:lnTo>
                  <a:lnTo>
                    <a:pt x="301" y="119"/>
                  </a:lnTo>
                  <a:lnTo>
                    <a:pt x="301" y="119"/>
                  </a:lnTo>
                  <a:lnTo>
                    <a:pt x="301" y="122"/>
                  </a:lnTo>
                  <a:lnTo>
                    <a:pt x="301" y="122"/>
                  </a:lnTo>
                  <a:lnTo>
                    <a:pt x="301" y="122"/>
                  </a:lnTo>
                  <a:lnTo>
                    <a:pt x="301" y="122"/>
                  </a:lnTo>
                  <a:lnTo>
                    <a:pt x="301" y="122"/>
                  </a:lnTo>
                  <a:lnTo>
                    <a:pt x="301" y="122"/>
                  </a:lnTo>
                  <a:lnTo>
                    <a:pt x="301" y="122"/>
                  </a:lnTo>
                  <a:lnTo>
                    <a:pt x="301" y="122"/>
                  </a:lnTo>
                  <a:lnTo>
                    <a:pt x="301" y="122"/>
                  </a:lnTo>
                  <a:lnTo>
                    <a:pt x="301" y="122"/>
                  </a:lnTo>
                  <a:lnTo>
                    <a:pt x="303" y="122"/>
                  </a:lnTo>
                  <a:lnTo>
                    <a:pt x="303" y="122"/>
                  </a:lnTo>
                  <a:lnTo>
                    <a:pt x="303" y="124"/>
                  </a:lnTo>
                  <a:lnTo>
                    <a:pt x="303" y="122"/>
                  </a:lnTo>
                  <a:lnTo>
                    <a:pt x="303" y="122"/>
                  </a:lnTo>
                  <a:lnTo>
                    <a:pt x="306" y="122"/>
                  </a:lnTo>
                  <a:lnTo>
                    <a:pt x="306" y="122"/>
                  </a:lnTo>
                  <a:lnTo>
                    <a:pt x="306" y="124"/>
                  </a:lnTo>
                  <a:lnTo>
                    <a:pt x="306" y="124"/>
                  </a:lnTo>
                  <a:lnTo>
                    <a:pt x="306" y="124"/>
                  </a:lnTo>
                  <a:lnTo>
                    <a:pt x="303" y="124"/>
                  </a:lnTo>
                  <a:lnTo>
                    <a:pt x="303" y="124"/>
                  </a:lnTo>
                  <a:lnTo>
                    <a:pt x="303" y="124"/>
                  </a:lnTo>
                  <a:lnTo>
                    <a:pt x="303" y="127"/>
                  </a:lnTo>
                  <a:lnTo>
                    <a:pt x="306" y="124"/>
                  </a:lnTo>
                  <a:lnTo>
                    <a:pt x="306" y="127"/>
                  </a:lnTo>
                  <a:lnTo>
                    <a:pt x="306" y="127"/>
                  </a:lnTo>
                  <a:lnTo>
                    <a:pt x="306" y="127"/>
                  </a:lnTo>
                  <a:lnTo>
                    <a:pt x="306" y="127"/>
                  </a:lnTo>
                  <a:lnTo>
                    <a:pt x="306" y="127"/>
                  </a:lnTo>
                  <a:lnTo>
                    <a:pt x="306" y="130"/>
                  </a:lnTo>
                  <a:lnTo>
                    <a:pt x="306" y="130"/>
                  </a:lnTo>
                  <a:lnTo>
                    <a:pt x="306" y="130"/>
                  </a:lnTo>
                  <a:lnTo>
                    <a:pt x="306" y="130"/>
                  </a:lnTo>
                  <a:lnTo>
                    <a:pt x="306" y="130"/>
                  </a:lnTo>
                  <a:lnTo>
                    <a:pt x="306" y="130"/>
                  </a:lnTo>
                  <a:lnTo>
                    <a:pt x="306" y="130"/>
                  </a:lnTo>
                  <a:lnTo>
                    <a:pt x="306" y="130"/>
                  </a:lnTo>
                  <a:lnTo>
                    <a:pt x="306" y="130"/>
                  </a:lnTo>
                  <a:lnTo>
                    <a:pt x="306" y="130"/>
                  </a:lnTo>
                  <a:lnTo>
                    <a:pt x="306" y="132"/>
                  </a:lnTo>
                  <a:lnTo>
                    <a:pt x="306" y="132"/>
                  </a:lnTo>
                  <a:lnTo>
                    <a:pt x="306" y="132"/>
                  </a:lnTo>
                  <a:lnTo>
                    <a:pt x="306" y="130"/>
                  </a:lnTo>
                  <a:lnTo>
                    <a:pt x="306" y="130"/>
                  </a:lnTo>
                  <a:lnTo>
                    <a:pt x="306" y="132"/>
                  </a:lnTo>
                  <a:lnTo>
                    <a:pt x="306" y="132"/>
                  </a:lnTo>
                  <a:lnTo>
                    <a:pt x="306" y="130"/>
                  </a:lnTo>
                  <a:lnTo>
                    <a:pt x="308" y="132"/>
                  </a:lnTo>
                  <a:lnTo>
                    <a:pt x="308" y="132"/>
                  </a:lnTo>
                  <a:lnTo>
                    <a:pt x="308" y="132"/>
                  </a:lnTo>
                  <a:lnTo>
                    <a:pt x="308" y="132"/>
                  </a:lnTo>
                  <a:lnTo>
                    <a:pt x="308" y="132"/>
                  </a:lnTo>
                  <a:lnTo>
                    <a:pt x="311" y="132"/>
                  </a:lnTo>
                  <a:lnTo>
                    <a:pt x="311" y="132"/>
                  </a:lnTo>
                  <a:lnTo>
                    <a:pt x="311" y="132"/>
                  </a:lnTo>
                  <a:lnTo>
                    <a:pt x="311" y="135"/>
                  </a:lnTo>
                  <a:lnTo>
                    <a:pt x="314" y="135"/>
                  </a:lnTo>
                  <a:lnTo>
                    <a:pt x="314" y="135"/>
                  </a:lnTo>
                  <a:lnTo>
                    <a:pt x="314" y="135"/>
                  </a:lnTo>
                  <a:lnTo>
                    <a:pt x="314" y="135"/>
                  </a:lnTo>
                  <a:lnTo>
                    <a:pt x="314" y="135"/>
                  </a:lnTo>
                  <a:lnTo>
                    <a:pt x="314" y="132"/>
                  </a:lnTo>
                  <a:lnTo>
                    <a:pt x="314" y="132"/>
                  </a:lnTo>
                  <a:lnTo>
                    <a:pt x="314" y="132"/>
                  </a:lnTo>
                  <a:lnTo>
                    <a:pt x="314" y="132"/>
                  </a:lnTo>
                  <a:lnTo>
                    <a:pt x="316" y="132"/>
                  </a:lnTo>
                  <a:lnTo>
                    <a:pt x="316" y="132"/>
                  </a:lnTo>
                  <a:lnTo>
                    <a:pt x="316" y="135"/>
                  </a:lnTo>
                  <a:lnTo>
                    <a:pt x="316" y="135"/>
                  </a:lnTo>
                  <a:lnTo>
                    <a:pt x="316" y="137"/>
                  </a:lnTo>
                  <a:lnTo>
                    <a:pt x="316" y="137"/>
                  </a:lnTo>
                  <a:lnTo>
                    <a:pt x="319" y="137"/>
                  </a:lnTo>
                  <a:lnTo>
                    <a:pt x="319" y="137"/>
                  </a:lnTo>
                  <a:lnTo>
                    <a:pt x="319" y="140"/>
                  </a:lnTo>
                  <a:lnTo>
                    <a:pt x="319" y="140"/>
                  </a:lnTo>
                  <a:lnTo>
                    <a:pt x="321" y="140"/>
                  </a:lnTo>
                  <a:lnTo>
                    <a:pt x="321" y="140"/>
                  </a:lnTo>
                  <a:lnTo>
                    <a:pt x="321" y="140"/>
                  </a:lnTo>
                  <a:lnTo>
                    <a:pt x="321" y="143"/>
                  </a:lnTo>
                  <a:lnTo>
                    <a:pt x="321" y="143"/>
                  </a:lnTo>
                  <a:lnTo>
                    <a:pt x="321" y="143"/>
                  </a:lnTo>
                  <a:lnTo>
                    <a:pt x="324" y="143"/>
                  </a:lnTo>
                  <a:lnTo>
                    <a:pt x="324" y="143"/>
                  </a:lnTo>
                  <a:lnTo>
                    <a:pt x="324" y="143"/>
                  </a:lnTo>
                  <a:lnTo>
                    <a:pt x="324" y="143"/>
                  </a:lnTo>
                  <a:lnTo>
                    <a:pt x="324" y="143"/>
                  </a:lnTo>
                  <a:lnTo>
                    <a:pt x="321" y="143"/>
                  </a:lnTo>
                  <a:lnTo>
                    <a:pt x="321" y="143"/>
                  </a:lnTo>
                  <a:lnTo>
                    <a:pt x="321" y="145"/>
                  </a:lnTo>
                  <a:lnTo>
                    <a:pt x="321" y="145"/>
                  </a:lnTo>
                  <a:lnTo>
                    <a:pt x="324" y="145"/>
                  </a:lnTo>
                  <a:lnTo>
                    <a:pt x="324" y="145"/>
                  </a:lnTo>
                  <a:lnTo>
                    <a:pt x="324" y="145"/>
                  </a:lnTo>
                  <a:lnTo>
                    <a:pt x="324" y="145"/>
                  </a:lnTo>
                  <a:lnTo>
                    <a:pt x="324" y="145"/>
                  </a:lnTo>
                  <a:lnTo>
                    <a:pt x="324" y="145"/>
                  </a:lnTo>
                  <a:lnTo>
                    <a:pt x="324" y="145"/>
                  </a:lnTo>
                  <a:lnTo>
                    <a:pt x="324" y="145"/>
                  </a:lnTo>
                  <a:lnTo>
                    <a:pt x="324" y="145"/>
                  </a:lnTo>
                  <a:lnTo>
                    <a:pt x="324" y="145"/>
                  </a:lnTo>
                  <a:lnTo>
                    <a:pt x="324" y="145"/>
                  </a:lnTo>
                  <a:lnTo>
                    <a:pt x="324" y="145"/>
                  </a:lnTo>
                  <a:lnTo>
                    <a:pt x="324" y="145"/>
                  </a:lnTo>
                  <a:lnTo>
                    <a:pt x="324" y="148"/>
                  </a:lnTo>
                  <a:lnTo>
                    <a:pt x="324" y="148"/>
                  </a:lnTo>
                  <a:lnTo>
                    <a:pt x="327" y="148"/>
                  </a:lnTo>
                  <a:lnTo>
                    <a:pt x="327" y="148"/>
                  </a:lnTo>
                  <a:lnTo>
                    <a:pt x="327" y="148"/>
                  </a:lnTo>
                  <a:lnTo>
                    <a:pt x="327" y="148"/>
                  </a:lnTo>
                  <a:lnTo>
                    <a:pt x="327" y="148"/>
                  </a:lnTo>
                  <a:lnTo>
                    <a:pt x="329" y="148"/>
                  </a:lnTo>
                  <a:lnTo>
                    <a:pt x="327" y="150"/>
                  </a:lnTo>
                  <a:lnTo>
                    <a:pt x="327" y="150"/>
                  </a:lnTo>
                  <a:lnTo>
                    <a:pt x="324" y="150"/>
                  </a:lnTo>
                  <a:lnTo>
                    <a:pt x="327" y="150"/>
                  </a:lnTo>
                  <a:lnTo>
                    <a:pt x="327" y="150"/>
                  </a:lnTo>
                  <a:lnTo>
                    <a:pt x="327" y="153"/>
                  </a:lnTo>
                  <a:lnTo>
                    <a:pt x="327" y="153"/>
                  </a:lnTo>
                  <a:lnTo>
                    <a:pt x="324" y="153"/>
                  </a:lnTo>
                  <a:lnTo>
                    <a:pt x="324" y="156"/>
                  </a:lnTo>
                  <a:lnTo>
                    <a:pt x="324" y="156"/>
                  </a:lnTo>
                  <a:lnTo>
                    <a:pt x="327" y="156"/>
                  </a:lnTo>
                  <a:lnTo>
                    <a:pt x="327" y="156"/>
                  </a:lnTo>
                  <a:lnTo>
                    <a:pt x="329" y="158"/>
                  </a:lnTo>
                  <a:lnTo>
                    <a:pt x="327" y="158"/>
                  </a:lnTo>
                  <a:lnTo>
                    <a:pt x="327" y="161"/>
                  </a:lnTo>
                  <a:lnTo>
                    <a:pt x="327" y="161"/>
                  </a:lnTo>
                  <a:lnTo>
                    <a:pt x="329" y="161"/>
                  </a:lnTo>
                  <a:lnTo>
                    <a:pt x="329" y="161"/>
                  </a:lnTo>
                  <a:lnTo>
                    <a:pt x="329" y="163"/>
                  </a:lnTo>
                  <a:lnTo>
                    <a:pt x="329" y="163"/>
                  </a:lnTo>
                  <a:lnTo>
                    <a:pt x="329" y="163"/>
                  </a:lnTo>
                  <a:lnTo>
                    <a:pt x="329" y="163"/>
                  </a:lnTo>
                  <a:lnTo>
                    <a:pt x="329" y="166"/>
                  </a:lnTo>
                  <a:lnTo>
                    <a:pt x="327" y="166"/>
                  </a:lnTo>
                  <a:lnTo>
                    <a:pt x="327" y="166"/>
                  </a:lnTo>
                  <a:lnTo>
                    <a:pt x="324" y="169"/>
                  </a:lnTo>
                  <a:lnTo>
                    <a:pt x="327" y="169"/>
                  </a:lnTo>
                  <a:lnTo>
                    <a:pt x="327" y="169"/>
                  </a:lnTo>
                  <a:lnTo>
                    <a:pt x="329" y="171"/>
                  </a:lnTo>
                  <a:lnTo>
                    <a:pt x="327" y="171"/>
                  </a:lnTo>
                  <a:lnTo>
                    <a:pt x="327" y="171"/>
                  </a:lnTo>
                  <a:lnTo>
                    <a:pt x="327" y="171"/>
                  </a:lnTo>
                  <a:lnTo>
                    <a:pt x="327" y="171"/>
                  </a:lnTo>
                  <a:lnTo>
                    <a:pt x="329" y="171"/>
                  </a:lnTo>
                  <a:lnTo>
                    <a:pt x="327" y="174"/>
                  </a:lnTo>
                  <a:lnTo>
                    <a:pt x="327" y="174"/>
                  </a:lnTo>
                  <a:lnTo>
                    <a:pt x="324" y="174"/>
                  </a:lnTo>
                  <a:lnTo>
                    <a:pt x="324" y="174"/>
                  </a:lnTo>
                  <a:lnTo>
                    <a:pt x="324" y="174"/>
                  </a:lnTo>
                  <a:lnTo>
                    <a:pt x="324" y="174"/>
                  </a:lnTo>
                  <a:lnTo>
                    <a:pt x="324" y="174"/>
                  </a:lnTo>
                  <a:lnTo>
                    <a:pt x="324" y="174"/>
                  </a:lnTo>
                  <a:lnTo>
                    <a:pt x="324" y="174"/>
                  </a:lnTo>
                  <a:lnTo>
                    <a:pt x="324" y="174"/>
                  </a:lnTo>
                  <a:lnTo>
                    <a:pt x="324" y="176"/>
                  </a:lnTo>
                  <a:lnTo>
                    <a:pt x="324" y="176"/>
                  </a:lnTo>
                  <a:lnTo>
                    <a:pt x="324" y="176"/>
                  </a:lnTo>
                  <a:lnTo>
                    <a:pt x="324" y="176"/>
                  </a:lnTo>
                  <a:lnTo>
                    <a:pt x="324" y="176"/>
                  </a:lnTo>
                  <a:lnTo>
                    <a:pt x="324" y="176"/>
                  </a:lnTo>
                  <a:lnTo>
                    <a:pt x="324" y="176"/>
                  </a:lnTo>
                  <a:lnTo>
                    <a:pt x="324" y="176"/>
                  </a:lnTo>
                  <a:lnTo>
                    <a:pt x="324" y="179"/>
                  </a:lnTo>
                  <a:lnTo>
                    <a:pt x="324" y="179"/>
                  </a:lnTo>
                  <a:lnTo>
                    <a:pt x="324" y="179"/>
                  </a:lnTo>
                  <a:lnTo>
                    <a:pt x="324" y="176"/>
                  </a:lnTo>
                  <a:lnTo>
                    <a:pt x="324" y="176"/>
                  </a:lnTo>
                  <a:lnTo>
                    <a:pt x="324" y="179"/>
                  </a:lnTo>
                  <a:lnTo>
                    <a:pt x="324" y="179"/>
                  </a:lnTo>
                  <a:lnTo>
                    <a:pt x="324" y="179"/>
                  </a:lnTo>
                  <a:lnTo>
                    <a:pt x="324" y="179"/>
                  </a:lnTo>
                  <a:lnTo>
                    <a:pt x="324" y="179"/>
                  </a:lnTo>
                  <a:lnTo>
                    <a:pt x="324" y="179"/>
                  </a:lnTo>
                  <a:lnTo>
                    <a:pt x="324" y="179"/>
                  </a:lnTo>
                  <a:lnTo>
                    <a:pt x="324" y="179"/>
                  </a:lnTo>
                  <a:lnTo>
                    <a:pt x="324" y="182"/>
                  </a:lnTo>
                  <a:lnTo>
                    <a:pt x="324" y="182"/>
                  </a:lnTo>
                  <a:lnTo>
                    <a:pt x="324" y="182"/>
                  </a:lnTo>
                  <a:lnTo>
                    <a:pt x="324" y="182"/>
                  </a:lnTo>
                  <a:lnTo>
                    <a:pt x="324" y="182"/>
                  </a:lnTo>
                  <a:lnTo>
                    <a:pt x="324" y="182"/>
                  </a:lnTo>
                  <a:lnTo>
                    <a:pt x="324" y="182"/>
                  </a:lnTo>
                  <a:lnTo>
                    <a:pt x="324" y="182"/>
                  </a:lnTo>
                  <a:lnTo>
                    <a:pt x="324" y="184"/>
                  </a:lnTo>
                  <a:lnTo>
                    <a:pt x="324" y="184"/>
                  </a:lnTo>
                  <a:lnTo>
                    <a:pt x="324" y="184"/>
                  </a:lnTo>
                  <a:lnTo>
                    <a:pt x="324" y="184"/>
                  </a:lnTo>
                  <a:lnTo>
                    <a:pt x="324" y="184"/>
                  </a:lnTo>
                  <a:lnTo>
                    <a:pt x="324" y="184"/>
                  </a:lnTo>
                  <a:lnTo>
                    <a:pt x="327" y="184"/>
                  </a:lnTo>
                  <a:lnTo>
                    <a:pt x="327" y="184"/>
                  </a:lnTo>
                  <a:lnTo>
                    <a:pt x="327" y="187"/>
                  </a:lnTo>
                  <a:lnTo>
                    <a:pt x="327" y="187"/>
                  </a:lnTo>
                  <a:lnTo>
                    <a:pt x="327" y="187"/>
                  </a:lnTo>
                  <a:lnTo>
                    <a:pt x="329" y="184"/>
                  </a:lnTo>
                  <a:lnTo>
                    <a:pt x="329" y="184"/>
                  </a:lnTo>
                  <a:lnTo>
                    <a:pt x="329" y="184"/>
                  </a:lnTo>
                  <a:lnTo>
                    <a:pt x="329" y="184"/>
                  </a:lnTo>
                  <a:lnTo>
                    <a:pt x="329" y="187"/>
                  </a:lnTo>
                  <a:lnTo>
                    <a:pt x="329" y="187"/>
                  </a:lnTo>
                  <a:lnTo>
                    <a:pt x="329" y="187"/>
                  </a:lnTo>
                  <a:lnTo>
                    <a:pt x="329" y="187"/>
                  </a:lnTo>
                  <a:lnTo>
                    <a:pt x="329" y="189"/>
                  </a:lnTo>
                  <a:lnTo>
                    <a:pt x="329" y="189"/>
                  </a:lnTo>
                  <a:lnTo>
                    <a:pt x="332" y="189"/>
                  </a:lnTo>
                  <a:lnTo>
                    <a:pt x="332" y="189"/>
                  </a:lnTo>
                  <a:lnTo>
                    <a:pt x="329" y="189"/>
                  </a:lnTo>
                  <a:lnTo>
                    <a:pt x="329" y="189"/>
                  </a:lnTo>
                  <a:lnTo>
                    <a:pt x="329" y="192"/>
                  </a:lnTo>
                  <a:lnTo>
                    <a:pt x="332" y="192"/>
                  </a:lnTo>
                  <a:lnTo>
                    <a:pt x="332" y="192"/>
                  </a:lnTo>
                  <a:lnTo>
                    <a:pt x="332" y="192"/>
                  </a:lnTo>
                  <a:lnTo>
                    <a:pt x="332" y="192"/>
                  </a:lnTo>
                  <a:lnTo>
                    <a:pt x="332" y="192"/>
                  </a:lnTo>
                  <a:lnTo>
                    <a:pt x="332" y="192"/>
                  </a:lnTo>
                  <a:lnTo>
                    <a:pt x="332" y="194"/>
                  </a:lnTo>
                  <a:lnTo>
                    <a:pt x="332" y="194"/>
                  </a:lnTo>
                  <a:lnTo>
                    <a:pt x="329" y="194"/>
                  </a:lnTo>
                  <a:lnTo>
                    <a:pt x="329" y="197"/>
                  </a:lnTo>
                  <a:lnTo>
                    <a:pt x="329" y="197"/>
                  </a:lnTo>
                  <a:lnTo>
                    <a:pt x="327" y="197"/>
                  </a:lnTo>
                  <a:lnTo>
                    <a:pt x="327" y="197"/>
                  </a:lnTo>
                  <a:lnTo>
                    <a:pt x="324" y="197"/>
                  </a:lnTo>
                  <a:lnTo>
                    <a:pt x="324" y="197"/>
                  </a:lnTo>
                  <a:lnTo>
                    <a:pt x="324" y="197"/>
                  </a:lnTo>
                  <a:lnTo>
                    <a:pt x="324" y="197"/>
                  </a:lnTo>
                  <a:lnTo>
                    <a:pt x="324" y="197"/>
                  </a:lnTo>
                  <a:lnTo>
                    <a:pt x="324" y="197"/>
                  </a:lnTo>
                  <a:lnTo>
                    <a:pt x="324" y="194"/>
                  </a:lnTo>
                  <a:lnTo>
                    <a:pt x="324" y="194"/>
                  </a:lnTo>
                  <a:lnTo>
                    <a:pt x="324" y="194"/>
                  </a:lnTo>
                  <a:lnTo>
                    <a:pt x="324" y="194"/>
                  </a:lnTo>
                  <a:lnTo>
                    <a:pt x="324" y="194"/>
                  </a:lnTo>
                  <a:lnTo>
                    <a:pt x="324" y="194"/>
                  </a:lnTo>
                  <a:lnTo>
                    <a:pt x="324" y="194"/>
                  </a:lnTo>
                  <a:lnTo>
                    <a:pt x="324" y="194"/>
                  </a:lnTo>
                  <a:lnTo>
                    <a:pt x="327" y="194"/>
                  </a:lnTo>
                  <a:lnTo>
                    <a:pt x="327" y="194"/>
                  </a:lnTo>
                  <a:lnTo>
                    <a:pt x="327" y="192"/>
                  </a:lnTo>
                  <a:lnTo>
                    <a:pt x="327" y="192"/>
                  </a:lnTo>
                  <a:lnTo>
                    <a:pt x="327" y="192"/>
                  </a:lnTo>
                  <a:lnTo>
                    <a:pt x="324" y="192"/>
                  </a:lnTo>
                  <a:lnTo>
                    <a:pt x="324" y="192"/>
                  </a:lnTo>
                  <a:lnTo>
                    <a:pt x="324" y="192"/>
                  </a:lnTo>
                  <a:lnTo>
                    <a:pt x="324" y="192"/>
                  </a:lnTo>
                  <a:lnTo>
                    <a:pt x="324" y="192"/>
                  </a:lnTo>
                  <a:lnTo>
                    <a:pt x="321" y="192"/>
                  </a:lnTo>
                  <a:lnTo>
                    <a:pt x="321" y="194"/>
                  </a:lnTo>
                  <a:lnTo>
                    <a:pt x="321" y="197"/>
                  </a:lnTo>
                  <a:lnTo>
                    <a:pt x="321" y="197"/>
                  </a:lnTo>
                  <a:lnTo>
                    <a:pt x="321" y="197"/>
                  </a:lnTo>
                  <a:lnTo>
                    <a:pt x="321" y="197"/>
                  </a:lnTo>
                  <a:lnTo>
                    <a:pt x="319" y="197"/>
                  </a:lnTo>
                  <a:lnTo>
                    <a:pt x="319" y="200"/>
                  </a:lnTo>
                  <a:lnTo>
                    <a:pt x="316" y="200"/>
                  </a:lnTo>
                  <a:lnTo>
                    <a:pt x="316" y="200"/>
                  </a:lnTo>
                  <a:lnTo>
                    <a:pt x="316" y="200"/>
                  </a:lnTo>
                  <a:lnTo>
                    <a:pt x="316" y="197"/>
                  </a:lnTo>
                  <a:lnTo>
                    <a:pt x="316" y="197"/>
                  </a:lnTo>
                  <a:lnTo>
                    <a:pt x="316" y="197"/>
                  </a:lnTo>
                  <a:lnTo>
                    <a:pt x="316" y="197"/>
                  </a:lnTo>
                  <a:lnTo>
                    <a:pt x="316" y="194"/>
                  </a:lnTo>
                  <a:lnTo>
                    <a:pt x="314" y="192"/>
                  </a:lnTo>
                  <a:lnTo>
                    <a:pt x="314" y="192"/>
                  </a:lnTo>
                  <a:lnTo>
                    <a:pt x="314" y="192"/>
                  </a:lnTo>
                  <a:lnTo>
                    <a:pt x="314" y="194"/>
                  </a:lnTo>
                  <a:lnTo>
                    <a:pt x="311" y="194"/>
                  </a:lnTo>
                  <a:lnTo>
                    <a:pt x="311" y="194"/>
                  </a:lnTo>
                  <a:lnTo>
                    <a:pt x="311" y="194"/>
                  </a:lnTo>
                  <a:lnTo>
                    <a:pt x="311" y="192"/>
                  </a:lnTo>
                  <a:lnTo>
                    <a:pt x="308" y="192"/>
                  </a:lnTo>
                  <a:lnTo>
                    <a:pt x="308" y="192"/>
                  </a:lnTo>
                  <a:lnTo>
                    <a:pt x="308" y="192"/>
                  </a:lnTo>
                  <a:lnTo>
                    <a:pt x="306" y="189"/>
                  </a:lnTo>
                  <a:lnTo>
                    <a:pt x="308" y="192"/>
                  </a:lnTo>
                  <a:lnTo>
                    <a:pt x="308" y="194"/>
                  </a:lnTo>
                  <a:lnTo>
                    <a:pt x="306" y="194"/>
                  </a:lnTo>
                  <a:lnTo>
                    <a:pt x="306" y="194"/>
                  </a:lnTo>
                  <a:lnTo>
                    <a:pt x="306" y="194"/>
                  </a:lnTo>
                  <a:lnTo>
                    <a:pt x="306" y="194"/>
                  </a:lnTo>
                  <a:lnTo>
                    <a:pt x="306" y="194"/>
                  </a:lnTo>
                  <a:lnTo>
                    <a:pt x="306" y="194"/>
                  </a:lnTo>
                  <a:lnTo>
                    <a:pt x="306" y="194"/>
                  </a:lnTo>
                  <a:lnTo>
                    <a:pt x="306" y="194"/>
                  </a:lnTo>
                  <a:lnTo>
                    <a:pt x="306" y="197"/>
                  </a:lnTo>
                  <a:lnTo>
                    <a:pt x="306" y="197"/>
                  </a:lnTo>
                  <a:lnTo>
                    <a:pt x="306" y="197"/>
                  </a:lnTo>
                  <a:lnTo>
                    <a:pt x="306" y="197"/>
                  </a:lnTo>
                  <a:lnTo>
                    <a:pt x="306" y="197"/>
                  </a:lnTo>
                  <a:lnTo>
                    <a:pt x="306" y="197"/>
                  </a:lnTo>
                  <a:lnTo>
                    <a:pt x="306" y="200"/>
                  </a:lnTo>
                  <a:lnTo>
                    <a:pt x="306" y="200"/>
                  </a:lnTo>
                  <a:lnTo>
                    <a:pt x="306" y="200"/>
                  </a:lnTo>
                  <a:lnTo>
                    <a:pt x="306" y="200"/>
                  </a:lnTo>
                  <a:lnTo>
                    <a:pt x="306" y="200"/>
                  </a:lnTo>
                  <a:lnTo>
                    <a:pt x="306" y="200"/>
                  </a:lnTo>
                  <a:lnTo>
                    <a:pt x="308" y="200"/>
                  </a:lnTo>
                  <a:lnTo>
                    <a:pt x="308" y="200"/>
                  </a:lnTo>
                  <a:lnTo>
                    <a:pt x="308" y="200"/>
                  </a:lnTo>
                  <a:lnTo>
                    <a:pt x="306" y="200"/>
                  </a:lnTo>
                  <a:lnTo>
                    <a:pt x="308" y="200"/>
                  </a:lnTo>
                  <a:lnTo>
                    <a:pt x="308" y="200"/>
                  </a:lnTo>
                  <a:lnTo>
                    <a:pt x="311" y="202"/>
                  </a:lnTo>
                  <a:lnTo>
                    <a:pt x="311" y="202"/>
                  </a:lnTo>
                  <a:lnTo>
                    <a:pt x="311" y="202"/>
                  </a:lnTo>
                  <a:lnTo>
                    <a:pt x="311" y="202"/>
                  </a:lnTo>
                  <a:lnTo>
                    <a:pt x="311" y="205"/>
                  </a:lnTo>
                  <a:lnTo>
                    <a:pt x="314" y="205"/>
                  </a:lnTo>
                  <a:lnTo>
                    <a:pt x="314" y="207"/>
                  </a:lnTo>
                  <a:lnTo>
                    <a:pt x="314" y="207"/>
                  </a:lnTo>
                  <a:lnTo>
                    <a:pt x="314" y="207"/>
                  </a:lnTo>
                  <a:lnTo>
                    <a:pt x="314" y="207"/>
                  </a:lnTo>
                  <a:lnTo>
                    <a:pt x="314" y="207"/>
                  </a:lnTo>
                  <a:lnTo>
                    <a:pt x="314" y="207"/>
                  </a:lnTo>
                  <a:lnTo>
                    <a:pt x="314" y="207"/>
                  </a:lnTo>
                  <a:lnTo>
                    <a:pt x="311" y="207"/>
                  </a:lnTo>
                  <a:lnTo>
                    <a:pt x="311" y="207"/>
                  </a:lnTo>
                  <a:lnTo>
                    <a:pt x="311" y="207"/>
                  </a:lnTo>
                  <a:lnTo>
                    <a:pt x="311" y="210"/>
                  </a:lnTo>
                  <a:lnTo>
                    <a:pt x="311" y="210"/>
                  </a:lnTo>
                  <a:lnTo>
                    <a:pt x="311" y="210"/>
                  </a:lnTo>
                  <a:lnTo>
                    <a:pt x="311" y="213"/>
                  </a:lnTo>
                  <a:lnTo>
                    <a:pt x="311" y="213"/>
                  </a:lnTo>
                  <a:lnTo>
                    <a:pt x="314" y="213"/>
                  </a:lnTo>
                  <a:lnTo>
                    <a:pt x="314" y="213"/>
                  </a:lnTo>
                  <a:lnTo>
                    <a:pt x="314" y="215"/>
                  </a:lnTo>
                  <a:lnTo>
                    <a:pt x="314" y="218"/>
                  </a:lnTo>
                  <a:lnTo>
                    <a:pt x="311" y="218"/>
                  </a:lnTo>
                  <a:lnTo>
                    <a:pt x="311" y="220"/>
                  </a:lnTo>
                  <a:lnTo>
                    <a:pt x="311" y="220"/>
                  </a:lnTo>
                  <a:lnTo>
                    <a:pt x="314" y="220"/>
                  </a:lnTo>
                  <a:lnTo>
                    <a:pt x="314" y="220"/>
                  </a:lnTo>
                  <a:lnTo>
                    <a:pt x="314" y="223"/>
                  </a:lnTo>
                  <a:lnTo>
                    <a:pt x="314" y="223"/>
                  </a:lnTo>
                  <a:lnTo>
                    <a:pt x="311" y="223"/>
                  </a:lnTo>
                  <a:lnTo>
                    <a:pt x="308" y="223"/>
                  </a:lnTo>
                  <a:lnTo>
                    <a:pt x="306" y="223"/>
                  </a:lnTo>
                  <a:lnTo>
                    <a:pt x="306" y="223"/>
                  </a:lnTo>
                  <a:lnTo>
                    <a:pt x="306" y="223"/>
                  </a:lnTo>
                  <a:lnTo>
                    <a:pt x="303" y="223"/>
                  </a:lnTo>
                  <a:lnTo>
                    <a:pt x="303" y="223"/>
                  </a:lnTo>
                  <a:lnTo>
                    <a:pt x="303" y="226"/>
                  </a:lnTo>
                  <a:lnTo>
                    <a:pt x="303" y="226"/>
                  </a:lnTo>
                  <a:lnTo>
                    <a:pt x="303" y="226"/>
                  </a:lnTo>
                  <a:lnTo>
                    <a:pt x="303" y="226"/>
                  </a:lnTo>
                  <a:lnTo>
                    <a:pt x="303" y="226"/>
                  </a:lnTo>
                  <a:lnTo>
                    <a:pt x="303" y="226"/>
                  </a:lnTo>
                  <a:lnTo>
                    <a:pt x="303" y="226"/>
                  </a:lnTo>
                  <a:lnTo>
                    <a:pt x="303" y="228"/>
                  </a:lnTo>
                  <a:lnTo>
                    <a:pt x="303" y="228"/>
                  </a:lnTo>
                  <a:lnTo>
                    <a:pt x="301" y="231"/>
                  </a:lnTo>
                  <a:lnTo>
                    <a:pt x="298" y="231"/>
                  </a:lnTo>
                  <a:lnTo>
                    <a:pt x="298" y="231"/>
                  </a:lnTo>
                  <a:lnTo>
                    <a:pt x="298" y="231"/>
                  </a:lnTo>
                  <a:lnTo>
                    <a:pt x="298" y="231"/>
                  </a:lnTo>
                  <a:lnTo>
                    <a:pt x="298" y="231"/>
                  </a:lnTo>
                  <a:lnTo>
                    <a:pt x="298" y="231"/>
                  </a:lnTo>
                  <a:lnTo>
                    <a:pt x="298" y="231"/>
                  </a:lnTo>
                  <a:lnTo>
                    <a:pt x="298" y="231"/>
                  </a:lnTo>
                  <a:lnTo>
                    <a:pt x="298" y="233"/>
                  </a:lnTo>
                  <a:lnTo>
                    <a:pt x="298" y="233"/>
                  </a:lnTo>
                  <a:lnTo>
                    <a:pt x="298" y="233"/>
                  </a:lnTo>
                  <a:lnTo>
                    <a:pt x="298" y="233"/>
                  </a:lnTo>
                  <a:lnTo>
                    <a:pt x="298" y="231"/>
                  </a:lnTo>
                  <a:lnTo>
                    <a:pt x="298" y="233"/>
                  </a:lnTo>
                  <a:lnTo>
                    <a:pt x="298" y="233"/>
                  </a:lnTo>
                  <a:lnTo>
                    <a:pt x="298" y="233"/>
                  </a:lnTo>
                  <a:lnTo>
                    <a:pt x="295" y="233"/>
                  </a:lnTo>
                  <a:lnTo>
                    <a:pt x="293" y="233"/>
                  </a:lnTo>
                  <a:lnTo>
                    <a:pt x="293" y="233"/>
                  </a:lnTo>
                  <a:lnTo>
                    <a:pt x="290" y="233"/>
                  </a:lnTo>
                  <a:lnTo>
                    <a:pt x="290" y="231"/>
                  </a:lnTo>
                  <a:lnTo>
                    <a:pt x="290" y="231"/>
                  </a:lnTo>
                  <a:lnTo>
                    <a:pt x="290" y="231"/>
                  </a:lnTo>
                  <a:lnTo>
                    <a:pt x="288" y="233"/>
                  </a:lnTo>
                  <a:lnTo>
                    <a:pt x="285" y="233"/>
                  </a:lnTo>
                  <a:lnTo>
                    <a:pt x="285" y="233"/>
                  </a:lnTo>
                  <a:lnTo>
                    <a:pt x="285" y="233"/>
                  </a:lnTo>
                  <a:lnTo>
                    <a:pt x="285" y="233"/>
                  </a:lnTo>
                  <a:lnTo>
                    <a:pt x="283" y="233"/>
                  </a:lnTo>
                  <a:lnTo>
                    <a:pt x="283" y="233"/>
                  </a:lnTo>
                  <a:lnTo>
                    <a:pt x="283" y="233"/>
                  </a:lnTo>
                  <a:lnTo>
                    <a:pt x="280" y="233"/>
                  </a:lnTo>
                  <a:lnTo>
                    <a:pt x="283" y="236"/>
                  </a:lnTo>
                  <a:lnTo>
                    <a:pt x="283" y="236"/>
                  </a:lnTo>
                  <a:lnTo>
                    <a:pt x="283" y="236"/>
                  </a:lnTo>
                  <a:lnTo>
                    <a:pt x="283" y="236"/>
                  </a:lnTo>
                  <a:lnTo>
                    <a:pt x="280" y="236"/>
                  </a:lnTo>
                  <a:lnTo>
                    <a:pt x="280" y="239"/>
                  </a:lnTo>
                  <a:lnTo>
                    <a:pt x="283" y="239"/>
                  </a:lnTo>
                  <a:lnTo>
                    <a:pt x="283" y="239"/>
                  </a:lnTo>
                  <a:lnTo>
                    <a:pt x="283" y="239"/>
                  </a:lnTo>
                  <a:lnTo>
                    <a:pt x="283" y="239"/>
                  </a:lnTo>
                  <a:lnTo>
                    <a:pt x="280" y="239"/>
                  </a:lnTo>
                  <a:lnTo>
                    <a:pt x="280" y="241"/>
                  </a:lnTo>
                  <a:lnTo>
                    <a:pt x="280" y="241"/>
                  </a:lnTo>
                  <a:lnTo>
                    <a:pt x="280" y="244"/>
                  </a:lnTo>
                  <a:lnTo>
                    <a:pt x="280" y="244"/>
                  </a:lnTo>
                  <a:lnTo>
                    <a:pt x="277" y="244"/>
                  </a:lnTo>
                  <a:lnTo>
                    <a:pt x="277" y="244"/>
                  </a:lnTo>
                  <a:lnTo>
                    <a:pt x="277" y="246"/>
                  </a:lnTo>
                  <a:lnTo>
                    <a:pt x="277" y="246"/>
                  </a:lnTo>
                  <a:lnTo>
                    <a:pt x="275" y="246"/>
                  </a:lnTo>
                  <a:lnTo>
                    <a:pt x="275" y="249"/>
                  </a:lnTo>
                  <a:lnTo>
                    <a:pt x="275" y="252"/>
                  </a:lnTo>
                  <a:lnTo>
                    <a:pt x="275" y="252"/>
                  </a:lnTo>
                  <a:lnTo>
                    <a:pt x="275" y="252"/>
                  </a:lnTo>
                  <a:lnTo>
                    <a:pt x="275" y="252"/>
                  </a:lnTo>
                  <a:lnTo>
                    <a:pt x="277" y="252"/>
                  </a:lnTo>
                  <a:lnTo>
                    <a:pt x="277" y="252"/>
                  </a:lnTo>
                  <a:lnTo>
                    <a:pt x="277" y="252"/>
                  </a:lnTo>
                  <a:lnTo>
                    <a:pt x="277" y="252"/>
                  </a:lnTo>
                  <a:lnTo>
                    <a:pt x="277" y="254"/>
                  </a:lnTo>
                  <a:lnTo>
                    <a:pt x="277" y="254"/>
                  </a:lnTo>
                  <a:lnTo>
                    <a:pt x="280" y="254"/>
                  </a:lnTo>
                  <a:lnTo>
                    <a:pt x="280" y="257"/>
                  </a:lnTo>
                  <a:lnTo>
                    <a:pt x="280" y="257"/>
                  </a:lnTo>
                  <a:lnTo>
                    <a:pt x="280" y="257"/>
                  </a:lnTo>
                  <a:lnTo>
                    <a:pt x="280" y="259"/>
                  </a:lnTo>
                  <a:lnTo>
                    <a:pt x="283" y="259"/>
                  </a:lnTo>
                  <a:lnTo>
                    <a:pt x="283" y="262"/>
                  </a:lnTo>
                  <a:lnTo>
                    <a:pt x="283" y="265"/>
                  </a:lnTo>
                  <a:lnTo>
                    <a:pt x="285" y="265"/>
                  </a:lnTo>
                  <a:lnTo>
                    <a:pt x="285" y="267"/>
                  </a:lnTo>
                  <a:lnTo>
                    <a:pt x="285" y="267"/>
                  </a:lnTo>
                  <a:lnTo>
                    <a:pt x="285" y="267"/>
                  </a:lnTo>
                  <a:lnTo>
                    <a:pt x="285" y="270"/>
                  </a:lnTo>
                  <a:lnTo>
                    <a:pt x="285" y="272"/>
                  </a:lnTo>
                  <a:lnTo>
                    <a:pt x="285" y="272"/>
                  </a:lnTo>
                  <a:lnTo>
                    <a:pt x="285" y="275"/>
                  </a:lnTo>
                  <a:lnTo>
                    <a:pt x="285" y="275"/>
                  </a:lnTo>
                  <a:lnTo>
                    <a:pt x="285" y="275"/>
                  </a:lnTo>
                  <a:lnTo>
                    <a:pt x="285" y="275"/>
                  </a:lnTo>
                  <a:lnTo>
                    <a:pt x="285" y="277"/>
                  </a:lnTo>
                  <a:lnTo>
                    <a:pt x="285" y="277"/>
                  </a:lnTo>
                  <a:lnTo>
                    <a:pt x="288" y="277"/>
                  </a:lnTo>
                  <a:lnTo>
                    <a:pt x="288" y="277"/>
                  </a:lnTo>
                  <a:lnTo>
                    <a:pt x="288" y="280"/>
                  </a:lnTo>
                  <a:lnTo>
                    <a:pt x="288" y="280"/>
                  </a:lnTo>
                  <a:lnTo>
                    <a:pt x="288" y="280"/>
                  </a:lnTo>
                  <a:lnTo>
                    <a:pt x="288" y="283"/>
                  </a:lnTo>
                  <a:lnTo>
                    <a:pt x="288" y="283"/>
                  </a:lnTo>
                  <a:lnTo>
                    <a:pt x="288" y="283"/>
                  </a:lnTo>
                  <a:lnTo>
                    <a:pt x="288" y="285"/>
                  </a:lnTo>
                  <a:lnTo>
                    <a:pt x="290" y="288"/>
                  </a:lnTo>
                  <a:lnTo>
                    <a:pt x="290" y="290"/>
                  </a:lnTo>
                  <a:lnTo>
                    <a:pt x="293" y="293"/>
                  </a:lnTo>
                  <a:lnTo>
                    <a:pt x="293" y="296"/>
                  </a:lnTo>
                  <a:lnTo>
                    <a:pt x="293" y="298"/>
                  </a:lnTo>
                  <a:lnTo>
                    <a:pt x="293" y="301"/>
                  </a:lnTo>
                  <a:lnTo>
                    <a:pt x="293" y="303"/>
                  </a:lnTo>
                  <a:lnTo>
                    <a:pt x="293" y="303"/>
                  </a:lnTo>
                  <a:lnTo>
                    <a:pt x="293" y="306"/>
                  </a:lnTo>
                  <a:lnTo>
                    <a:pt x="293" y="306"/>
                  </a:lnTo>
                  <a:lnTo>
                    <a:pt x="293" y="306"/>
                  </a:lnTo>
                  <a:lnTo>
                    <a:pt x="293" y="309"/>
                  </a:lnTo>
                  <a:lnTo>
                    <a:pt x="293" y="309"/>
                  </a:lnTo>
                  <a:lnTo>
                    <a:pt x="293" y="309"/>
                  </a:lnTo>
                  <a:lnTo>
                    <a:pt x="293" y="309"/>
                  </a:lnTo>
                  <a:lnTo>
                    <a:pt x="293" y="311"/>
                  </a:lnTo>
                  <a:lnTo>
                    <a:pt x="290" y="314"/>
                  </a:lnTo>
                  <a:lnTo>
                    <a:pt x="290" y="316"/>
                  </a:lnTo>
                  <a:lnTo>
                    <a:pt x="290" y="319"/>
                  </a:lnTo>
                  <a:lnTo>
                    <a:pt x="290" y="319"/>
                  </a:lnTo>
                  <a:lnTo>
                    <a:pt x="288" y="319"/>
                  </a:lnTo>
                  <a:lnTo>
                    <a:pt x="288" y="322"/>
                  </a:lnTo>
                  <a:lnTo>
                    <a:pt x="288" y="322"/>
                  </a:lnTo>
                  <a:lnTo>
                    <a:pt x="288" y="324"/>
                  </a:lnTo>
                  <a:lnTo>
                    <a:pt x="288" y="324"/>
                  </a:lnTo>
                  <a:lnTo>
                    <a:pt x="290" y="324"/>
                  </a:lnTo>
                  <a:lnTo>
                    <a:pt x="290" y="324"/>
                  </a:lnTo>
                  <a:lnTo>
                    <a:pt x="290" y="324"/>
                  </a:lnTo>
                  <a:lnTo>
                    <a:pt x="290" y="327"/>
                  </a:lnTo>
                  <a:lnTo>
                    <a:pt x="290" y="327"/>
                  </a:lnTo>
                  <a:lnTo>
                    <a:pt x="290" y="327"/>
                  </a:lnTo>
                  <a:lnTo>
                    <a:pt x="290" y="327"/>
                  </a:lnTo>
                  <a:lnTo>
                    <a:pt x="290" y="327"/>
                  </a:lnTo>
                  <a:lnTo>
                    <a:pt x="290" y="329"/>
                  </a:lnTo>
                  <a:lnTo>
                    <a:pt x="290" y="329"/>
                  </a:lnTo>
                  <a:lnTo>
                    <a:pt x="290" y="329"/>
                  </a:lnTo>
                  <a:lnTo>
                    <a:pt x="290" y="332"/>
                  </a:lnTo>
                  <a:lnTo>
                    <a:pt x="290" y="332"/>
                  </a:lnTo>
                  <a:lnTo>
                    <a:pt x="288" y="335"/>
                  </a:lnTo>
                  <a:lnTo>
                    <a:pt x="288" y="335"/>
                  </a:lnTo>
                  <a:lnTo>
                    <a:pt x="290" y="335"/>
                  </a:lnTo>
                  <a:lnTo>
                    <a:pt x="290" y="335"/>
                  </a:lnTo>
                  <a:lnTo>
                    <a:pt x="288" y="335"/>
                  </a:lnTo>
                  <a:lnTo>
                    <a:pt x="288" y="337"/>
                  </a:lnTo>
                  <a:lnTo>
                    <a:pt x="288" y="337"/>
                  </a:lnTo>
                  <a:lnTo>
                    <a:pt x="288" y="340"/>
                  </a:lnTo>
                  <a:lnTo>
                    <a:pt x="288" y="337"/>
                  </a:lnTo>
                  <a:lnTo>
                    <a:pt x="288" y="337"/>
                  </a:lnTo>
                  <a:lnTo>
                    <a:pt x="290" y="337"/>
                  </a:lnTo>
                  <a:lnTo>
                    <a:pt x="288" y="340"/>
                  </a:lnTo>
                  <a:lnTo>
                    <a:pt x="288" y="340"/>
                  </a:lnTo>
                  <a:lnTo>
                    <a:pt x="288" y="340"/>
                  </a:lnTo>
                  <a:lnTo>
                    <a:pt x="288" y="340"/>
                  </a:lnTo>
                  <a:lnTo>
                    <a:pt x="290" y="340"/>
                  </a:lnTo>
                  <a:lnTo>
                    <a:pt x="290" y="340"/>
                  </a:lnTo>
                  <a:lnTo>
                    <a:pt x="290" y="340"/>
                  </a:lnTo>
                  <a:lnTo>
                    <a:pt x="290" y="340"/>
                  </a:lnTo>
                  <a:lnTo>
                    <a:pt x="290" y="340"/>
                  </a:lnTo>
                  <a:lnTo>
                    <a:pt x="290" y="340"/>
                  </a:lnTo>
                  <a:lnTo>
                    <a:pt x="290" y="340"/>
                  </a:lnTo>
                  <a:lnTo>
                    <a:pt x="288" y="340"/>
                  </a:lnTo>
                  <a:lnTo>
                    <a:pt x="290" y="342"/>
                  </a:lnTo>
                  <a:lnTo>
                    <a:pt x="293" y="342"/>
                  </a:lnTo>
                  <a:lnTo>
                    <a:pt x="293" y="345"/>
                  </a:lnTo>
                  <a:lnTo>
                    <a:pt x="293" y="347"/>
                  </a:lnTo>
                  <a:lnTo>
                    <a:pt x="293" y="347"/>
                  </a:lnTo>
                  <a:lnTo>
                    <a:pt x="293" y="347"/>
                  </a:lnTo>
                  <a:lnTo>
                    <a:pt x="290" y="347"/>
                  </a:lnTo>
                  <a:lnTo>
                    <a:pt x="290" y="347"/>
                  </a:lnTo>
                  <a:lnTo>
                    <a:pt x="290" y="347"/>
                  </a:lnTo>
                  <a:lnTo>
                    <a:pt x="293" y="347"/>
                  </a:lnTo>
                  <a:lnTo>
                    <a:pt x="290" y="347"/>
                  </a:lnTo>
                  <a:lnTo>
                    <a:pt x="290" y="347"/>
                  </a:lnTo>
                  <a:lnTo>
                    <a:pt x="288" y="347"/>
                  </a:lnTo>
                  <a:lnTo>
                    <a:pt x="288" y="347"/>
                  </a:lnTo>
                  <a:lnTo>
                    <a:pt x="288" y="347"/>
                  </a:lnTo>
                  <a:lnTo>
                    <a:pt x="288" y="350"/>
                  </a:lnTo>
                  <a:lnTo>
                    <a:pt x="285" y="350"/>
                  </a:lnTo>
                  <a:lnTo>
                    <a:pt x="285" y="350"/>
                  </a:lnTo>
                  <a:lnTo>
                    <a:pt x="285" y="350"/>
                  </a:lnTo>
                  <a:lnTo>
                    <a:pt x="288" y="353"/>
                  </a:lnTo>
                  <a:lnTo>
                    <a:pt x="288" y="353"/>
                  </a:lnTo>
                  <a:lnTo>
                    <a:pt x="288" y="353"/>
                  </a:lnTo>
                  <a:lnTo>
                    <a:pt x="288" y="355"/>
                  </a:lnTo>
                  <a:lnTo>
                    <a:pt x="288" y="355"/>
                  </a:lnTo>
                  <a:lnTo>
                    <a:pt x="290" y="355"/>
                  </a:lnTo>
                  <a:lnTo>
                    <a:pt x="290" y="355"/>
                  </a:lnTo>
                  <a:lnTo>
                    <a:pt x="290" y="358"/>
                  </a:lnTo>
                  <a:lnTo>
                    <a:pt x="290" y="360"/>
                  </a:lnTo>
                  <a:lnTo>
                    <a:pt x="293" y="363"/>
                  </a:lnTo>
                  <a:lnTo>
                    <a:pt x="293" y="366"/>
                  </a:lnTo>
                  <a:lnTo>
                    <a:pt x="293" y="366"/>
                  </a:lnTo>
                  <a:lnTo>
                    <a:pt x="293" y="366"/>
                  </a:lnTo>
                  <a:lnTo>
                    <a:pt x="293" y="368"/>
                  </a:lnTo>
                  <a:lnTo>
                    <a:pt x="293" y="368"/>
                  </a:lnTo>
                  <a:lnTo>
                    <a:pt x="293" y="368"/>
                  </a:lnTo>
                  <a:lnTo>
                    <a:pt x="293" y="368"/>
                  </a:lnTo>
                  <a:lnTo>
                    <a:pt x="293" y="371"/>
                  </a:lnTo>
                  <a:lnTo>
                    <a:pt x="293" y="371"/>
                  </a:lnTo>
                  <a:lnTo>
                    <a:pt x="290" y="371"/>
                  </a:lnTo>
                  <a:lnTo>
                    <a:pt x="290" y="373"/>
                  </a:lnTo>
                  <a:lnTo>
                    <a:pt x="288" y="371"/>
                  </a:lnTo>
                  <a:lnTo>
                    <a:pt x="288" y="371"/>
                  </a:lnTo>
                  <a:lnTo>
                    <a:pt x="288" y="371"/>
                  </a:lnTo>
                  <a:lnTo>
                    <a:pt x="288" y="371"/>
                  </a:lnTo>
                  <a:lnTo>
                    <a:pt x="288" y="373"/>
                  </a:lnTo>
                  <a:lnTo>
                    <a:pt x="288" y="373"/>
                  </a:lnTo>
                  <a:lnTo>
                    <a:pt x="288" y="373"/>
                  </a:lnTo>
                  <a:lnTo>
                    <a:pt x="288" y="373"/>
                  </a:lnTo>
                  <a:lnTo>
                    <a:pt x="288" y="376"/>
                  </a:lnTo>
                  <a:lnTo>
                    <a:pt x="288" y="376"/>
                  </a:lnTo>
                  <a:lnTo>
                    <a:pt x="288" y="376"/>
                  </a:lnTo>
                  <a:lnTo>
                    <a:pt x="288" y="376"/>
                  </a:lnTo>
                  <a:lnTo>
                    <a:pt x="288" y="376"/>
                  </a:lnTo>
                  <a:lnTo>
                    <a:pt x="288" y="376"/>
                  </a:lnTo>
                  <a:lnTo>
                    <a:pt x="285" y="376"/>
                  </a:lnTo>
                  <a:lnTo>
                    <a:pt x="285" y="379"/>
                  </a:lnTo>
                  <a:lnTo>
                    <a:pt x="285" y="376"/>
                  </a:lnTo>
                  <a:lnTo>
                    <a:pt x="285" y="376"/>
                  </a:lnTo>
                  <a:lnTo>
                    <a:pt x="285" y="371"/>
                  </a:lnTo>
                  <a:lnTo>
                    <a:pt x="285" y="371"/>
                  </a:lnTo>
                  <a:lnTo>
                    <a:pt x="285" y="368"/>
                  </a:lnTo>
                  <a:lnTo>
                    <a:pt x="283" y="368"/>
                  </a:lnTo>
                  <a:lnTo>
                    <a:pt x="283" y="371"/>
                  </a:lnTo>
                  <a:lnTo>
                    <a:pt x="283" y="371"/>
                  </a:lnTo>
                  <a:lnTo>
                    <a:pt x="283" y="371"/>
                  </a:lnTo>
                  <a:lnTo>
                    <a:pt x="283" y="371"/>
                  </a:lnTo>
                  <a:lnTo>
                    <a:pt x="283" y="371"/>
                  </a:lnTo>
                  <a:lnTo>
                    <a:pt x="283" y="368"/>
                  </a:lnTo>
                  <a:lnTo>
                    <a:pt x="280" y="368"/>
                  </a:lnTo>
                  <a:lnTo>
                    <a:pt x="277" y="371"/>
                  </a:lnTo>
                  <a:lnTo>
                    <a:pt x="277" y="371"/>
                  </a:lnTo>
                  <a:lnTo>
                    <a:pt x="275" y="373"/>
                  </a:lnTo>
                  <a:lnTo>
                    <a:pt x="275" y="373"/>
                  </a:lnTo>
                  <a:lnTo>
                    <a:pt x="275" y="373"/>
                  </a:lnTo>
                  <a:lnTo>
                    <a:pt x="275" y="373"/>
                  </a:lnTo>
                  <a:lnTo>
                    <a:pt x="272" y="373"/>
                  </a:lnTo>
                  <a:lnTo>
                    <a:pt x="272" y="373"/>
                  </a:lnTo>
                  <a:lnTo>
                    <a:pt x="270" y="373"/>
                  </a:lnTo>
                  <a:lnTo>
                    <a:pt x="270" y="373"/>
                  </a:lnTo>
                  <a:lnTo>
                    <a:pt x="270" y="373"/>
                  </a:lnTo>
                  <a:lnTo>
                    <a:pt x="264" y="371"/>
                  </a:lnTo>
                  <a:lnTo>
                    <a:pt x="262" y="371"/>
                  </a:lnTo>
                  <a:lnTo>
                    <a:pt x="262" y="371"/>
                  </a:lnTo>
                  <a:lnTo>
                    <a:pt x="259" y="371"/>
                  </a:lnTo>
                  <a:lnTo>
                    <a:pt x="259" y="371"/>
                  </a:lnTo>
                  <a:lnTo>
                    <a:pt x="259" y="371"/>
                  </a:lnTo>
                  <a:lnTo>
                    <a:pt x="259" y="371"/>
                  </a:lnTo>
                  <a:lnTo>
                    <a:pt x="259" y="371"/>
                  </a:lnTo>
                  <a:lnTo>
                    <a:pt x="259" y="373"/>
                  </a:lnTo>
                  <a:lnTo>
                    <a:pt x="259" y="373"/>
                  </a:lnTo>
                  <a:lnTo>
                    <a:pt x="257" y="373"/>
                  </a:lnTo>
                  <a:lnTo>
                    <a:pt x="257" y="376"/>
                  </a:lnTo>
                  <a:lnTo>
                    <a:pt x="257" y="376"/>
                  </a:lnTo>
                  <a:lnTo>
                    <a:pt x="254" y="376"/>
                  </a:lnTo>
                  <a:lnTo>
                    <a:pt x="254" y="376"/>
                  </a:lnTo>
                  <a:lnTo>
                    <a:pt x="257" y="376"/>
                  </a:lnTo>
                  <a:lnTo>
                    <a:pt x="254" y="376"/>
                  </a:lnTo>
                  <a:lnTo>
                    <a:pt x="254" y="379"/>
                  </a:lnTo>
                  <a:lnTo>
                    <a:pt x="251" y="381"/>
                  </a:lnTo>
                  <a:lnTo>
                    <a:pt x="251" y="381"/>
                  </a:lnTo>
                  <a:lnTo>
                    <a:pt x="249" y="384"/>
                  </a:lnTo>
                  <a:lnTo>
                    <a:pt x="249" y="384"/>
                  </a:lnTo>
                  <a:lnTo>
                    <a:pt x="249" y="381"/>
                  </a:lnTo>
                  <a:lnTo>
                    <a:pt x="249" y="381"/>
                  </a:lnTo>
                  <a:lnTo>
                    <a:pt x="249" y="381"/>
                  </a:lnTo>
                  <a:lnTo>
                    <a:pt x="249" y="381"/>
                  </a:lnTo>
                  <a:lnTo>
                    <a:pt x="249" y="381"/>
                  </a:lnTo>
                  <a:lnTo>
                    <a:pt x="249" y="381"/>
                  </a:lnTo>
                  <a:lnTo>
                    <a:pt x="249" y="381"/>
                  </a:lnTo>
                  <a:lnTo>
                    <a:pt x="249" y="381"/>
                  </a:lnTo>
                  <a:lnTo>
                    <a:pt x="249" y="381"/>
                  </a:lnTo>
                  <a:lnTo>
                    <a:pt x="246" y="384"/>
                  </a:lnTo>
                  <a:lnTo>
                    <a:pt x="246" y="384"/>
                  </a:lnTo>
                  <a:lnTo>
                    <a:pt x="246" y="384"/>
                  </a:lnTo>
                  <a:lnTo>
                    <a:pt x="244" y="384"/>
                  </a:lnTo>
                  <a:lnTo>
                    <a:pt x="244" y="384"/>
                  </a:lnTo>
                  <a:lnTo>
                    <a:pt x="244" y="381"/>
                  </a:lnTo>
                  <a:lnTo>
                    <a:pt x="244" y="381"/>
                  </a:lnTo>
                  <a:lnTo>
                    <a:pt x="244" y="381"/>
                  </a:lnTo>
                  <a:lnTo>
                    <a:pt x="244" y="381"/>
                  </a:lnTo>
                  <a:lnTo>
                    <a:pt x="244" y="384"/>
                  </a:lnTo>
                  <a:lnTo>
                    <a:pt x="241" y="384"/>
                  </a:lnTo>
                  <a:lnTo>
                    <a:pt x="241" y="384"/>
                  </a:lnTo>
                  <a:lnTo>
                    <a:pt x="241" y="381"/>
                  </a:lnTo>
                  <a:lnTo>
                    <a:pt x="241" y="381"/>
                  </a:lnTo>
                  <a:lnTo>
                    <a:pt x="241" y="381"/>
                  </a:lnTo>
                  <a:lnTo>
                    <a:pt x="239" y="381"/>
                  </a:lnTo>
                  <a:lnTo>
                    <a:pt x="239" y="381"/>
                  </a:lnTo>
                  <a:lnTo>
                    <a:pt x="239" y="384"/>
                  </a:lnTo>
                  <a:lnTo>
                    <a:pt x="239" y="384"/>
                  </a:lnTo>
                  <a:lnTo>
                    <a:pt x="239" y="384"/>
                  </a:lnTo>
                  <a:lnTo>
                    <a:pt x="239" y="384"/>
                  </a:lnTo>
                  <a:lnTo>
                    <a:pt x="239" y="384"/>
                  </a:lnTo>
                  <a:lnTo>
                    <a:pt x="239" y="384"/>
                  </a:lnTo>
                  <a:lnTo>
                    <a:pt x="236" y="386"/>
                  </a:lnTo>
                  <a:lnTo>
                    <a:pt x="236" y="386"/>
                  </a:lnTo>
                  <a:lnTo>
                    <a:pt x="233" y="386"/>
                  </a:lnTo>
                  <a:lnTo>
                    <a:pt x="233" y="386"/>
                  </a:lnTo>
                  <a:lnTo>
                    <a:pt x="231" y="386"/>
                  </a:lnTo>
                  <a:lnTo>
                    <a:pt x="231" y="386"/>
                  </a:lnTo>
                  <a:lnTo>
                    <a:pt x="228" y="386"/>
                  </a:lnTo>
                  <a:lnTo>
                    <a:pt x="228" y="386"/>
                  </a:lnTo>
                  <a:lnTo>
                    <a:pt x="228" y="386"/>
                  </a:lnTo>
                  <a:lnTo>
                    <a:pt x="228" y="386"/>
                  </a:lnTo>
                  <a:lnTo>
                    <a:pt x="228" y="386"/>
                  </a:lnTo>
                  <a:lnTo>
                    <a:pt x="228" y="386"/>
                  </a:lnTo>
                  <a:lnTo>
                    <a:pt x="228" y="386"/>
                  </a:lnTo>
                  <a:lnTo>
                    <a:pt x="228" y="386"/>
                  </a:lnTo>
                  <a:lnTo>
                    <a:pt x="228" y="386"/>
                  </a:lnTo>
                  <a:lnTo>
                    <a:pt x="228" y="384"/>
                  </a:lnTo>
                  <a:lnTo>
                    <a:pt x="226" y="384"/>
                  </a:lnTo>
                  <a:lnTo>
                    <a:pt x="226" y="381"/>
                  </a:lnTo>
                  <a:lnTo>
                    <a:pt x="223" y="381"/>
                  </a:lnTo>
                  <a:lnTo>
                    <a:pt x="223" y="379"/>
                  </a:lnTo>
                  <a:lnTo>
                    <a:pt x="223" y="376"/>
                  </a:lnTo>
                  <a:lnTo>
                    <a:pt x="220" y="376"/>
                  </a:lnTo>
                  <a:lnTo>
                    <a:pt x="220" y="376"/>
                  </a:lnTo>
                  <a:lnTo>
                    <a:pt x="218" y="376"/>
                  </a:lnTo>
                  <a:lnTo>
                    <a:pt x="215" y="373"/>
                  </a:lnTo>
                  <a:lnTo>
                    <a:pt x="213" y="373"/>
                  </a:lnTo>
                  <a:lnTo>
                    <a:pt x="210" y="371"/>
                  </a:lnTo>
                  <a:lnTo>
                    <a:pt x="210" y="371"/>
                  </a:lnTo>
                  <a:lnTo>
                    <a:pt x="207" y="373"/>
                  </a:lnTo>
                  <a:lnTo>
                    <a:pt x="207" y="373"/>
                  </a:lnTo>
                  <a:lnTo>
                    <a:pt x="207" y="373"/>
                  </a:lnTo>
                  <a:lnTo>
                    <a:pt x="205" y="373"/>
                  </a:lnTo>
                  <a:lnTo>
                    <a:pt x="205" y="373"/>
                  </a:lnTo>
                  <a:lnTo>
                    <a:pt x="202" y="371"/>
                  </a:lnTo>
                  <a:lnTo>
                    <a:pt x="202" y="371"/>
                  </a:lnTo>
                  <a:lnTo>
                    <a:pt x="195" y="368"/>
                  </a:lnTo>
                  <a:lnTo>
                    <a:pt x="195" y="366"/>
                  </a:lnTo>
                  <a:lnTo>
                    <a:pt x="195" y="366"/>
                  </a:lnTo>
                  <a:lnTo>
                    <a:pt x="195" y="366"/>
                  </a:lnTo>
                  <a:lnTo>
                    <a:pt x="192" y="366"/>
                  </a:lnTo>
                  <a:lnTo>
                    <a:pt x="192" y="363"/>
                  </a:lnTo>
                  <a:lnTo>
                    <a:pt x="192" y="363"/>
                  </a:lnTo>
                  <a:lnTo>
                    <a:pt x="192" y="363"/>
                  </a:lnTo>
                  <a:lnTo>
                    <a:pt x="192" y="363"/>
                  </a:lnTo>
                  <a:lnTo>
                    <a:pt x="192" y="360"/>
                  </a:lnTo>
                  <a:lnTo>
                    <a:pt x="192" y="360"/>
                  </a:lnTo>
                  <a:lnTo>
                    <a:pt x="192" y="360"/>
                  </a:lnTo>
                  <a:lnTo>
                    <a:pt x="192" y="360"/>
                  </a:lnTo>
                  <a:lnTo>
                    <a:pt x="189" y="358"/>
                  </a:lnTo>
                  <a:lnTo>
                    <a:pt x="187" y="355"/>
                  </a:lnTo>
                  <a:lnTo>
                    <a:pt x="187" y="355"/>
                  </a:lnTo>
                  <a:lnTo>
                    <a:pt x="184" y="355"/>
                  </a:lnTo>
                  <a:lnTo>
                    <a:pt x="182" y="355"/>
                  </a:lnTo>
                  <a:lnTo>
                    <a:pt x="182" y="353"/>
                  </a:lnTo>
                  <a:lnTo>
                    <a:pt x="179" y="353"/>
                  </a:lnTo>
                  <a:lnTo>
                    <a:pt x="179" y="350"/>
                  </a:lnTo>
                  <a:lnTo>
                    <a:pt x="176" y="350"/>
                  </a:lnTo>
                  <a:lnTo>
                    <a:pt x="176" y="350"/>
                  </a:lnTo>
                  <a:lnTo>
                    <a:pt x="174" y="347"/>
                  </a:lnTo>
                  <a:lnTo>
                    <a:pt x="174" y="347"/>
                  </a:lnTo>
                  <a:lnTo>
                    <a:pt x="171" y="347"/>
                  </a:lnTo>
                  <a:lnTo>
                    <a:pt x="171" y="347"/>
                  </a:lnTo>
                  <a:lnTo>
                    <a:pt x="171" y="347"/>
                  </a:lnTo>
                  <a:lnTo>
                    <a:pt x="171" y="347"/>
                  </a:lnTo>
                  <a:lnTo>
                    <a:pt x="171" y="350"/>
                  </a:lnTo>
                  <a:lnTo>
                    <a:pt x="174" y="353"/>
                  </a:lnTo>
                  <a:lnTo>
                    <a:pt x="174" y="353"/>
                  </a:lnTo>
                  <a:lnTo>
                    <a:pt x="179" y="358"/>
                  </a:lnTo>
                  <a:lnTo>
                    <a:pt x="182" y="358"/>
                  </a:lnTo>
                  <a:lnTo>
                    <a:pt x="182" y="358"/>
                  </a:lnTo>
                  <a:lnTo>
                    <a:pt x="182" y="358"/>
                  </a:lnTo>
                  <a:lnTo>
                    <a:pt x="182" y="358"/>
                  </a:lnTo>
                  <a:lnTo>
                    <a:pt x="182" y="358"/>
                  </a:lnTo>
                  <a:lnTo>
                    <a:pt x="184" y="358"/>
                  </a:lnTo>
                  <a:lnTo>
                    <a:pt x="184" y="360"/>
                  </a:lnTo>
                  <a:lnTo>
                    <a:pt x="184" y="360"/>
                  </a:lnTo>
                  <a:lnTo>
                    <a:pt x="187" y="360"/>
                  </a:lnTo>
                  <a:lnTo>
                    <a:pt x="187" y="363"/>
                  </a:lnTo>
                  <a:lnTo>
                    <a:pt x="187" y="363"/>
                  </a:lnTo>
                  <a:lnTo>
                    <a:pt x="187" y="366"/>
                  </a:lnTo>
                  <a:lnTo>
                    <a:pt x="187" y="366"/>
                  </a:lnTo>
                  <a:lnTo>
                    <a:pt x="187" y="366"/>
                  </a:lnTo>
                  <a:lnTo>
                    <a:pt x="189" y="366"/>
                  </a:lnTo>
                  <a:lnTo>
                    <a:pt x="189" y="366"/>
                  </a:lnTo>
                  <a:lnTo>
                    <a:pt x="189" y="366"/>
                  </a:lnTo>
                  <a:lnTo>
                    <a:pt x="187" y="366"/>
                  </a:lnTo>
                  <a:lnTo>
                    <a:pt x="187" y="366"/>
                  </a:lnTo>
                  <a:lnTo>
                    <a:pt x="187" y="368"/>
                  </a:lnTo>
                  <a:lnTo>
                    <a:pt x="189" y="368"/>
                  </a:lnTo>
                  <a:lnTo>
                    <a:pt x="189" y="368"/>
                  </a:lnTo>
                  <a:lnTo>
                    <a:pt x="189" y="371"/>
                  </a:lnTo>
                  <a:lnTo>
                    <a:pt x="189" y="371"/>
                  </a:lnTo>
                  <a:lnTo>
                    <a:pt x="189" y="373"/>
                  </a:lnTo>
                  <a:lnTo>
                    <a:pt x="189" y="373"/>
                  </a:lnTo>
                  <a:lnTo>
                    <a:pt x="187" y="373"/>
                  </a:lnTo>
                  <a:lnTo>
                    <a:pt x="187" y="373"/>
                  </a:lnTo>
                  <a:lnTo>
                    <a:pt x="187" y="373"/>
                  </a:lnTo>
                  <a:lnTo>
                    <a:pt x="187" y="373"/>
                  </a:lnTo>
                  <a:lnTo>
                    <a:pt x="187" y="373"/>
                  </a:lnTo>
                  <a:lnTo>
                    <a:pt x="184" y="373"/>
                  </a:lnTo>
                  <a:lnTo>
                    <a:pt x="184" y="373"/>
                  </a:lnTo>
                  <a:lnTo>
                    <a:pt x="184" y="373"/>
                  </a:lnTo>
                  <a:lnTo>
                    <a:pt x="184" y="371"/>
                  </a:lnTo>
                  <a:lnTo>
                    <a:pt x="182" y="371"/>
                  </a:lnTo>
                  <a:lnTo>
                    <a:pt x="182" y="371"/>
                  </a:lnTo>
                  <a:lnTo>
                    <a:pt x="179" y="371"/>
                  </a:lnTo>
                  <a:lnTo>
                    <a:pt x="179" y="368"/>
                  </a:lnTo>
                  <a:lnTo>
                    <a:pt x="176" y="368"/>
                  </a:lnTo>
                  <a:lnTo>
                    <a:pt x="174" y="368"/>
                  </a:lnTo>
                  <a:lnTo>
                    <a:pt x="174" y="368"/>
                  </a:lnTo>
                  <a:lnTo>
                    <a:pt x="171" y="368"/>
                  </a:lnTo>
                  <a:lnTo>
                    <a:pt x="171" y="366"/>
                  </a:lnTo>
                  <a:lnTo>
                    <a:pt x="171" y="366"/>
                  </a:lnTo>
                  <a:lnTo>
                    <a:pt x="174" y="366"/>
                  </a:lnTo>
                  <a:lnTo>
                    <a:pt x="174" y="368"/>
                  </a:lnTo>
                  <a:lnTo>
                    <a:pt x="176" y="368"/>
                  </a:lnTo>
                  <a:lnTo>
                    <a:pt x="179" y="368"/>
                  </a:lnTo>
                  <a:lnTo>
                    <a:pt x="176" y="366"/>
                  </a:lnTo>
                  <a:lnTo>
                    <a:pt x="176" y="366"/>
                  </a:lnTo>
                  <a:lnTo>
                    <a:pt x="174" y="366"/>
                  </a:lnTo>
                  <a:lnTo>
                    <a:pt x="174" y="363"/>
                  </a:lnTo>
                  <a:lnTo>
                    <a:pt x="171" y="363"/>
                  </a:lnTo>
                  <a:lnTo>
                    <a:pt x="171" y="363"/>
                  </a:lnTo>
                  <a:lnTo>
                    <a:pt x="169" y="360"/>
                  </a:lnTo>
                  <a:lnTo>
                    <a:pt x="166" y="358"/>
                  </a:lnTo>
                  <a:lnTo>
                    <a:pt x="166" y="358"/>
                  </a:lnTo>
                  <a:lnTo>
                    <a:pt x="163" y="358"/>
                  </a:lnTo>
                  <a:lnTo>
                    <a:pt x="166" y="360"/>
                  </a:lnTo>
                  <a:lnTo>
                    <a:pt x="169" y="363"/>
                  </a:lnTo>
                  <a:lnTo>
                    <a:pt x="166" y="363"/>
                  </a:lnTo>
                  <a:lnTo>
                    <a:pt x="166" y="360"/>
                  </a:lnTo>
                  <a:lnTo>
                    <a:pt x="163" y="360"/>
                  </a:lnTo>
                  <a:lnTo>
                    <a:pt x="161" y="360"/>
                  </a:lnTo>
                  <a:lnTo>
                    <a:pt x="161" y="360"/>
                  </a:lnTo>
                  <a:lnTo>
                    <a:pt x="161" y="360"/>
                  </a:lnTo>
                  <a:lnTo>
                    <a:pt x="161" y="363"/>
                  </a:lnTo>
                  <a:lnTo>
                    <a:pt x="161" y="363"/>
                  </a:lnTo>
                  <a:lnTo>
                    <a:pt x="163" y="363"/>
                  </a:lnTo>
                  <a:lnTo>
                    <a:pt x="163" y="363"/>
                  </a:lnTo>
                  <a:lnTo>
                    <a:pt x="166" y="366"/>
                  </a:lnTo>
                  <a:lnTo>
                    <a:pt x="166" y="368"/>
                  </a:lnTo>
                  <a:lnTo>
                    <a:pt x="166" y="371"/>
                  </a:lnTo>
                  <a:lnTo>
                    <a:pt x="163" y="371"/>
                  </a:lnTo>
                  <a:lnTo>
                    <a:pt x="161" y="373"/>
                  </a:lnTo>
                  <a:lnTo>
                    <a:pt x="158" y="373"/>
                  </a:lnTo>
                  <a:lnTo>
                    <a:pt x="158" y="373"/>
                  </a:lnTo>
                  <a:lnTo>
                    <a:pt x="156" y="373"/>
                  </a:lnTo>
                  <a:lnTo>
                    <a:pt x="153" y="373"/>
                  </a:lnTo>
                  <a:lnTo>
                    <a:pt x="153" y="373"/>
                  </a:lnTo>
                  <a:lnTo>
                    <a:pt x="153" y="371"/>
                  </a:lnTo>
                  <a:lnTo>
                    <a:pt x="151" y="371"/>
                  </a:lnTo>
                  <a:lnTo>
                    <a:pt x="151" y="371"/>
                  </a:lnTo>
                  <a:lnTo>
                    <a:pt x="151" y="371"/>
                  </a:lnTo>
                  <a:lnTo>
                    <a:pt x="151" y="368"/>
                  </a:lnTo>
                  <a:lnTo>
                    <a:pt x="151" y="368"/>
                  </a:lnTo>
                  <a:lnTo>
                    <a:pt x="151" y="368"/>
                  </a:lnTo>
                  <a:lnTo>
                    <a:pt x="151" y="368"/>
                  </a:lnTo>
                  <a:lnTo>
                    <a:pt x="151" y="368"/>
                  </a:lnTo>
                  <a:lnTo>
                    <a:pt x="151" y="366"/>
                  </a:lnTo>
                  <a:lnTo>
                    <a:pt x="151" y="368"/>
                  </a:lnTo>
                  <a:lnTo>
                    <a:pt x="151" y="368"/>
                  </a:lnTo>
                  <a:lnTo>
                    <a:pt x="151" y="368"/>
                  </a:lnTo>
                  <a:lnTo>
                    <a:pt x="151" y="368"/>
                  </a:lnTo>
                  <a:lnTo>
                    <a:pt x="151" y="368"/>
                  </a:lnTo>
                  <a:lnTo>
                    <a:pt x="153" y="368"/>
                  </a:lnTo>
                  <a:lnTo>
                    <a:pt x="153" y="366"/>
                  </a:lnTo>
                  <a:lnTo>
                    <a:pt x="153" y="366"/>
                  </a:lnTo>
                  <a:lnTo>
                    <a:pt x="151" y="366"/>
                  </a:lnTo>
                  <a:lnTo>
                    <a:pt x="151" y="366"/>
                  </a:lnTo>
                  <a:lnTo>
                    <a:pt x="153" y="366"/>
                  </a:lnTo>
                  <a:lnTo>
                    <a:pt x="151" y="366"/>
                  </a:lnTo>
                  <a:lnTo>
                    <a:pt x="151" y="366"/>
                  </a:lnTo>
                  <a:lnTo>
                    <a:pt x="148" y="366"/>
                  </a:lnTo>
                  <a:lnTo>
                    <a:pt x="148" y="363"/>
                  </a:lnTo>
                  <a:lnTo>
                    <a:pt x="148" y="363"/>
                  </a:lnTo>
                  <a:lnTo>
                    <a:pt x="148" y="366"/>
                  </a:lnTo>
                  <a:lnTo>
                    <a:pt x="145" y="366"/>
                  </a:lnTo>
                  <a:lnTo>
                    <a:pt x="145" y="366"/>
                  </a:lnTo>
                  <a:lnTo>
                    <a:pt x="145" y="366"/>
                  </a:lnTo>
                  <a:lnTo>
                    <a:pt x="148" y="363"/>
                  </a:lnTo>
                  <a:lnTo>
                    <a:pt x="148" y="363"/>
                  </a:lnTo>
                  <a:lnTo>
                    <a:pt x="148" y="363"/>
                  </a:lnTo>
                  <a:lnTo>
                    <a:pt x="145" y="363"/>
                  </a:lnTo>
                  <a:lnTo>
                    <a:pt x="145" y="363"/>
                  </a:lnTo>
                  <a:lnTo>
                    <a:pt x="145" y="363"/>
                  </a:lnTo>
                  <a:lnTo>
                    <a:pt x="145" y="363"/>
                  </a:lnTo>
                  <a:lnTo>
                    <a:pt x="145" y="360"/>
                  </a:lnTo>
                  <a:lnTo>
                    <a:pt x="145" y="360"/>
                  </a:lnTo>
                  <a:lnTo>
                    <a:pt x="145" y="360"/>
                  </a:lnTo>
                  <a:lnTo>
                    <a:pt x="145" y="360"/>
                  </a:lnTo>
                  <a:lnTo>
                    <a:pt x="145" y="360"/>
                  </a:lnTo>
                  <a:lnTo>
                    <a:pt x="145" y="360"/>
                  </a:lnTo>
                  <a:lnTo>
                    <a:pt x="145" y="363"/>
                  </a:lnTo>
                  <a:lnTo>
                    <a:pt x="143" y="360"/>
                  </a:lnTo>
                  <a:lnTo>
                    <a:pt x="143" y="363"/>
                  </a:lnTo>
                  <a:lnTo>
                    <a:pt x="143" y="363"/>
                  </a:lnTo>
                  <a:lnTo>
                    <a:pt x="140" y="363"/>
                  </a:lnTo>
                  <a:lnTo>
                    <a:pt x="140" y="363"/>
                  </a:lnTo>
                  <a:lnTo>
                    <a:pt x="140" y="363"/>
                  </a:lnTo>
                  <a:lnTo>
                    <a:pt x="140" y="366"/>
                  </a:lnTo>
                  <a:lnTo>
                    <a:pt x="140" y="366"/>
                  </a:lnTo>
                  <a:lnTo>
                    <a:pt x="140" y="366"/>
                  </a:lnTo>
                  <a:lnTo>
                    <a:pt x="143" y="366"/>
                  </a:lnTo>
                  <a:lnTo>
                    <a:pt x="143" y="366"/>
                  </a:lnTo>
                  <a:lnTo>
                    <a:pt x="143" y="366"/>
                  </a:lnTo>
                  <a:lnTo>
                    <a:pt x="143" y="366"/>
                  </a:lnTo>
                  <a:lnTo>
                    <a:pt x="145" y="366"/>
                  </a:lnTo>
                  <a:lnTo>
                    <a:pt x="145" y="368"/>
                  </a:lnTo>
                  <a:lnTo>
                    <a:pt x="145" y="368"/>
                  </a:lnTo>
                  <a:lnTo>
                    <a:pt x="145" y="368"/>
                  </a:lnTo>
                  <a:lnTo>
                    <a:pt x="143" y="368"/>
                  </a:lnTo>
                  <a:lnTo>
                    <a:pt x="143" y="371"/>
                  </a:lnTo>
                  <a:lnTo>
                    <a:pt x="140" y="371"/>
                  </a:lnTo>
                  <a:lnTo>
                    <a:pt x="140" y="368"/>
                  </a:lnTo>
                  <a:lnTo>
                    <a:pt x="138" y="368"/>
                  </a:lnTo>
                  <a:lnTo>
                    <a:pt x="135" y="368"/>
                  </a:lnTo>
                  <a:lnTo>
                    <a:pt x="135" y="366"/>
                  </a:lnTo>
                  <a:lnTo>
                    <a:pt x="138" y="363"/>
                  </a:lnTo>
                  <a:lnTo>
                    <a:pt x="135" y="363"/>
                  </a:lnTo>
                  <a:lnTo>
                    <a:pt x="135" y="363"/>
                  </a:lnTo>
                  <a:lnTo>
                    <a:pt x="135" y="360"/>
                  </a:lnTo>
                  <a:lnTo>
                    <a:pt x="135" y="358"/>
                  </a:lnTo>
                  <a:lnTo>
                    <a:pt x="138" y="358"/>
                  </a:lnTo>
                  <a:lnTo>
                    <a:pt x="138" y="358"/>
                  </a:lnTo>
                  <a:lnTo>
                    <a:pt x="138" y="358"/>
                  </a:lnTo>
                  <a:lnTo>
                    <a:pt x="138" y="358"/>
                  </a:lnTo>
                  <a:lnTo>
                    <a:pt x="138" y="355"/>
                  </a:lnTo>
                  <a:lnTo>
                    <a:pt x="135" y="355"/>
                  </a:lnTo>
                  <a:lnTo>
                    <a:pt x="135" y="355"/>
                  </a:lnTo>
                  <a:lnTo>
                    <a:pt x="135" y="355"/>
                  </a:lnTo>
                  <a:lnTo>
                    <a:pt x="132" y="355"/>
                  </a:lnTo>
                  <a:lnTo>
                    <a:pt x="132" y="355"/>
                  </a:lnTo>
                  <a:lnTo>
                    <a:pt x="132" y="355"/>
                  </a:lnTo>
                  <a:lnTo>
                    <a:pt x="132" y="355"/>
                  </a:lnTo>
                  <a:lnTo>
                    <a:pt x="132" y="355"/>
                  </a:lnTo>
                  <a:lnTo>
                    <a:pt x="132" y="353"/>
                  </a:lnTo>
                  <a:lnTo>
                    <a:pt x="132" y="353"/>
                  </a:lnTo>
                  <a:lnTo>
                    <a:pt x="130" y="350"/>
                  </a:lnTo>
                  <a:lnTo>
                    <a:pt x="130" y="350"/>
                  </a:lnTo>
                  <a:lnTo>
                    <a:pt x="130" y="350"/>
                  </a:lnTo>
                  <a:lnTo>
                    <a:pt x="127" y="350"/>
                  </a:lnTo>
                  <a:lnTo>
                    <a:pt x="127" y="350"/>
                  </a:lnTo>
                  <a:lnTo>
                    <a:pt x="127" y="353"/>
                  </a:lnTo>
                  <a:lnTo>
                    <a:pt x="127" y="353"/>
                  </a:lnTo>
                  <a:lnTo>
                    <a:pt x="127" y="353"/>
                  </a:lnTo>
                  <a:lnTo>
                    <a:pt x="127" y="353"/>
                  </a:lnTo>
                  <a:lnTo>
                    <a:pt x="127" y="355"/>
                  </a:lnTo>
                  <a:lnTo>
                    <a:pt x="127" y="355"/>
                  </a:lnTo>
                  <a:lnTo>
                    <a:pt x="125" y="355"/>
                  </a:lnTo>
                  <a:lnTo>
                    <a:pt x="125" y="355"/>
                  </a:lnTo>
                  <a:lnTo>
                    <a:pt x="125" y="355"/>
                  </a:lnTo>
                  <a:lnTo>
                    <a:pt x="125" y="353"/>
                  </a:lnTo>
                  <a:lnTo>
                    <a:pt x="125" y="353"/>
                  </a:lnTo>
                  <a:lnTo>
                    <a:pt x="125" y="353"/>
                  </a:lnTo>
                  <a:lnTo>
                    <a:pt x="125" y="353"/>
                  </a:lnTo>
                  <a:lnTo>
                    <a:pt x="125" y="353"/>
                  </a:lnTo>
                  <a:lnTo>
                    <a:pt x="125" y="353"/>
                  </a:lnTo>
                  <a:lnTo>
                    <a:pt x="122" y="353"/>
                  </a:lnTo>
                  <a:lnTo>
                    <a:pt x="125" y="350"/>
                  </a:lnTo>
                  <a:lnTo>
                    <a:pt x="125" y="350"/>
                  </a:lnTo>
                  <a:lnTo>
                    <a:pt x="125" y="350"/>
                  </a:lnTo>
                  <a:lnTo>
                    <a:pt x="125" y="350"/>
                  </a:lnTo>
                  <a:lnTo>
                    <a:pt x="122" y="347"/>
                  </a:lnTo>
                  <a:lnTo>
                    <a:pt x="122" y="347"/>
                  </a:lnTo>
                  <a:lnTo>
                    <a:pt x="122" y="350"/>
                  </a:lnTo>
                  <a:lnTo>
                    <a:pt x="119" y="350"/>
                  </a:lnTo>
                  <a:lnTo>
                    <a:pt x="119" y="347"/>
                  </a:lnTo>
                  <a:lnTo>
                    <a:pt x="119" y="347"/>
                  </a:lnTo>
                  <a:lnTo>
                    <a:pt x="117" y="347"/>
                  </a:lnTo>
                  <a:lnTo>
                    <a:pt x="117" y="350"/>
                  </a:lnTo>
                  <a:lnTo>
                    <a:pt x="117" y="350"/>
                  </a:lnTo>
                  <a:lnTo>
                    <a:pt x="117" y="350"/>
                  </a:lnTo>
                  <a:lnTo>
                    <a:pt x="119" y="350"/>
                  </a:lnTo>
                  <a:lnTo>
                    <a:pt x="119" y="350"/>
                  </a:lnTo>
                  <a:lnTo>
                    <a:pt x="119" y="353"/>
                  </a:lnTo>
                  <a:lnTo>
                    <a:pt x="119" y="353"/>
                  </a:lnTo>
                  <a:lnTo>
                    <a:pt x="119" y="353"/>
                  </a:lnTo>
                  <a:lnTo>
                    <a:pt x="117" y="353"/>
                  </a:lnTo>
                  <a:lnTo>
                    <a:pt x="117" y="353"/>
                  </a:lnTo>
                  <a:lnTo>
                    <a:pt x="117" y="353"/>
                  </a:lnTo>
                  <a:lnTo>
                    <a:pt x="114" y="353"/>
                  </a:lnTo>
                  <a:lnTo>
                    <a:pt x="114" y="353"/>
                  </a:lnTo>
                  <a:lnTo>
                    <a:pt x="114" y="353"/>
                  </a:lnTo>
                  <a:lnTo>
                    <a:pt x="114" y="353"/>
                  </a:lnTo>
                  <a:lnTo>
                    <a:pt x="112" y="353"/>
                  </a:lnTo>
                  <a:lnTo>
                    <a:pt x="112" y="353"/>
                  </a:lnTo>
                  <a:lnTo>
                    <a:pt x="112" y="353"/>
                  </a:lnTo>
                  <a:lnTo>
                    <a:pt x="109" y="353"/>
                  </a:lnTo>
                  <a:lnTo>
                    <a:pt x="109" y="355"/>
                  </a:lnTo>
                  <a:lnTo>
                    <a:pt x="107" y="358"/>
                  </a:lnTo>
                  <a:lnTo>
                    <a:pt x="107" y="358"/>
                  </a:lnTo>
                  <a:lnTo>
                    <a:pt x="104" y="360"/>
                  </a:lnTo>
                  <a:lnTo>
                    <a:pt x="104" y="360"/>
                  </a:lnTo>
                  <a:lnTo>
                    <a:pt x="107" y="360"/>
                  </a:lnTo>
                  <a:lnTo>
                    <a:pt x="107" y="363"/>
                  </a:lnTo>
                  <a:lnTo>
                    <a:pt x="104" y="363"/>
                  </a:lnTo>
                  <a:lnTo>
                    <a:pt x="104" y="363"/>
                  </a:lnTo>
                  <a:lnTo>
                    <a:pt x="104" y="363"/>
                  </a:lnTo>
                  <a:lnTo>
                    <a:pt x="104" y="363"/>
                  </a:lnTo>
                  <a:lnTo>
                    <a:pt x="101" y="363"/>
                  </a:lnTo>
                  <a:lnTo>
                    <a:pt x="101" y="366"/>
                  </a:lnTo>
                  <a:lnTo>
                    <a:pt x="99" y="368"/>
                  </a:lnTo>
                  <a:lnTo>
                    <a:pt x="101" y="368"/>
                  </a:lnTo>
                  <a:lnTo>
                    <a:pt x="101" y="368"/>
                  </a:lnTo>
                  <a:lnTo>
                    <a:pt x="101" y="371"/>
                  </a:lnTo>
                  <a:lnTo>
                    <a:pt x="99" y="371"/>
                  </a:lnTo>
                  <a:lnTo>
                    <a:pt x="101" y="373"/>
                  </a:lnTo>
                  <a:lnTo>
                    <a:pt x="104" y="373"/>
                  </a:lnTo>
                  <a:lnTo>
                    <a:pt x="107" y="373"/>
                  </a:lnTo>
                  <a:lnTo>
                    <a:pt x="107" y="373"/>
                  </a:lnTo>
                  <a:lnTo>
                    <a:pt x="107" y="376"/>
                  </a:lnTo>
                  <a:lnTo>
                    <a:pt x="107" y="376"/>
                  </a:lnTo>
                  <a:lnTo>
                    <a:pt x="107" y="376"/>
                  </a:lnTo>
                  <a:lnTo>
                    <a:pt x="109" y="379"/>
                  </a:lnTo>
                  <a:lnTo>
                    <a:pt x="109" y="376"/>
                  </a:lnTo>
                  <a:lnTo>
                    <a:pt x="107" y="376"/>
                  </a:lnTo>
                  <a:lnTo>
                    <a:pt x="107" y="376"/>
                  </a:lnTo>
                  <a:lnTo>
                    <a:pt x="107" y="376"/>
                  </a:lnTo>
                  <a:lnTo>
                    <a:pt x="107" y="376"/>
                  </a:lnTo>
                  <a:lnTo>
                    <a:pt x="109" y="376"/>
                  </a:lnTo>
                  <a:lnTo>
                    <a:pt x="109" y="376"/>
                  </a:lnTo>
                  <a:lnTo>
                    <a:pt x="109" y="376"/>
                  </a:lnTo>
                  <a:lnTo>
                    <a:pt x="109" y="376"/>
                  </a:lnTo>
                  <a:lnTo>
                    <a:pt x="112" y="376"/>
                  </a:lnTo>
                  <a:lnTo>
                    <a:pt x="114" y="376"/>
                  </a:lnTo>
                  <a:lnTo>
                    <a:pt x="114" y="376"/>
                  </a:lnTo>
                  <a:lnTo>
                    <a:pt x="114" y="373"/>
                  </a:lnTo>
                  <a:lnTo>
                    <a:pt x="114" y="373"/>
                  </a:lnTo>
                  <a:lnTo>
                    <a:pt x="114" y="373"/>
                  </a:lnTo>
                  <a:lnTo>
                    <a:pt x="114" y="373"/>
                  </a:lnTo>
                  <a:lnTo>
                    <a:pt x="114" y="373"/>
                  </a:lnTo>
                  <a:lnTo>
                    <a:pt x="114" y="373"/>
                  </a:lnTo>
                  <a:lnTo>
                    <a:pt x="114" y="373"/>
                  </a:lnTo>
                  <a:lnTo>
                    <a:pt x="114" y="373"/>
                  </a:lnTo>
                  <a:lnTo>
                    <a:pt x="114" y="373"/>
                  </a:lnTo>
                  <a:lnTo>
                    <a:pt x="117" y="373"/>
                  </a:lnTo>
                  <a:lnTo>
                    <a:pt x="117" y="373"/>
                  </a:lnTo>
                  <a:lnTo>
                    <a:pt x="119" y="373"/>
                  </a:lnTo>
                  <a:lnTo>
                    <a:pt x="119" y="373"/>
                  </a:lnTo>
                  <a:lnTo>
                    <a:pt x="119" y="373"/>
                  </a:lnTo>
                  <a:lnTo>
                    <a:pt x="122" y="371"/>
                  </a:lnTo>
                  <a:lnTo>
                    <a:pt x="122" y="371"/>
                  </a:lnTo>
                  <a:lnTo>
                    <a:pt x="122" y="373"/>
                  </a:lnTo>
                  <a:lnTo>
                    <a:pt x="125" y="373"/>
                  </a:lnTo>
                  <a:lnTo>
                    <a:pt x="125" y="373"/>
                  </a:lnTo>
                  <a:lnTo>
                    <a:pt x="125" y="373"/>
                  </a:lnTo>
                  <a:lnTo>
                    <a:pt x="125" y="376"/>
                  </a:lnTo>
                  <a:lnTo>
                    <a:pt x="125" y="376"/>
                  </a:lnTo>
                  <a:lnTo>
                    <a:pt x="122" y="379"/>
                  </a:lnTo>
                  <a:lnTo>
                    <a:pt x="122" y="379"/>
                  </a:lnTo>
                  <a:lnTo>
                    <a:pt x="122" y="376"/>
                  </a:lnTo>
                  <a:lnTo>
                    <a:pt x="122" y="376"/>
                  </a:lnTo>
                  <a:lnTo>
                    <a:pt x="122" y="376"/>
                  </a:lnTo>
                  <a:lnTo>
                    <a:pt x="122" y="373"/>
                  </a:lnTo>
                  <a:lnTo>
                    <a:pt x="122" y="376"/>
                  </a:lnTo>
                  <a:lnTo>
                    <a:pt x="122" y="379"/>
                  </a:lnTo>
                  <a:lnTo>
                    <a:pt x="122" y="379"/>
                  </a:lnTo>
                  <a:lnTo>
                    <a:pt x="122" y="381"/>
                  </a:lnTo>
                  <a:lnTo>
                    <a:pt x="122" y="381"/>
                  </a:lnTo>
                  <a:lnTo>
                    <a:pt x="122" y="384"/>
                  </a:lnTo>
                  <a:lnTo>
                    <a:pt x="119" y="384"/>
                  </a:lnTo>
                  <a:lnTo>
                    <a:pt x="119" y="384"/>
                  </a:lnTo>
                  <a:lnTo>
                    <a:pt x="119" y="384"/>
                  </a:lnTo>
                  <a:lnTo>
                    <a:pt x="117" y="384"/>
                  </a:lnTo>
                  <a:lnTo>
                    <a:pt x="117" y="384"/>
                  </a:lnTo>
                  <a:lnTo>
                    <a:pt x="119" y="381"/>
                  </a:lnTo>
                  <a:lnTo>
                    <a:pt x="117" y="379"/>
                  </a:lnTo>
                  <a:lnTo>
                    <a:pt x="117" y="379"/>
                  </a:lnTo>
                  <a:lnTo>
                    <a:pt x="114" y="379"/>
                  </a:lnTo>
                  <a:lnTo>
                    <a:pt x="114" y="379"/>
                  </a:lnTo>
                  <a:lnTo>
                    <a:pt x="114" y="379"/>
                  </a:lnTo>
                  <a:lnTo>
                    <a:pt x="112" y="379"/>
                  </a:lnTo>
                  <a:lnTo>
                    <a:pt x="112" y="381"/>
                  </a:lnTo>
                  <a:lnTo>
                    <a:pt x="112" y="381"/>
                  </a:lnTo>
                  <a:lnTo>
                    <a:pt x="109" y="381"/>
                  </a:lnTo>
                  <a:lnTo>
                    <a:pt x="109" y="381"/>
                  </a:lnTo>
                  <a:lnTo>
                    <a:pt x="107" y="384"/>
                  </a:lnTo>
                  <a:lnTo>
                    <a:pt x="107" y="384"/>
                  </a:lnTo>
                  <a:lnTo>
                    <a:pt x="107" y="384"/>
                  </a:lnTo>
                  <a:lnTo>
                    <a:pt x="107" y="386"/>
                  </a:lnTo>
                  <a:lnTo>
                    <a:pt x="107" y="386"/>
                  </a:lnTo>
                  <a:lnTo>
                    <a:pt x="109" y="386"/>
                  </a:lnTo>
                  <a:lnTo>
                    <a:pt x="109" y="386"/>
                  </a:lnTo>
                  <a:lnTo>
                    <a:pt x="109" y="386"/>
                  </a:lnTo>
                  <a:lnTo>
                    <a:pt x="109" y="389"/>
                  </a:lnTo>
                  <a:lnTo>
                    <a:pt x="107" y="389"/>
                  </a:lnTo>
                  <a:lnTo>
                    <a:pt x="107" y="389"/>
                  </a:lnTo>
                  <a:lnTo>
                    <a:pt x="104" y="389"/>
                  </a:lnTo>
                  <a:lnTo>
                    <a:pt x="101" y="389"/>
                  </a:lnTo>
                  <a:lnTo>
                    <a:pt x="101" y="389"/>
                  </a:lnTo>
                  <a:lnTo>
                    <a:pt x="99" y="389"/>
                  </a:lnTo>
                  <a:lnTo>
                    <a:pt x="99" y="389"/>
                  </a:lnTo>
                  <a:lnTo>
                    <a:pt x="99" y="389"/>
                  </a:lnTo>
                  <a:lnTo>
                    <a:pt x="96" y="389"/>
                  </a:lnTo>
                  <a:lnTo>
                    <a:pt x="96" y="389"/>
                  </a:lnTo>
                  <a:lnTo>
                    <a:pt x="94" y="389"/>
                  </a:lnTo>
                  <a:lnTo>
                    <a:pt x="94" y="389"/>
                  </a:lnTo>
                  <a:lnTo>
                    <a:pt x="91" y="389"/>
                  </a:lnTo>
                  <a:lnTo>
                    <a:pt x="88" y="386"/>
                  </a:lnTo>
                  <a:lnTo>
                    <a:pt x="88" y="386"/>
                  </a:lnTo>
                  <a:lnTo>
                    <a:pt x="88" y="384"/>
                  </a:lnTo>
                  <a:lnTo>
                    <a:pt x="88" y="381"/>
                  </a:lnTo>
                  <a:lnTo>
                    <a:pt x="88" y="381"/>
                  </a:lnTo>
                  <a:lnTo>
                    <a:pt x="86" y="381"/>
                  </a:lnTo>
                  <a:lnTo>
                    <a:pt x="86" y="381"/>
                  </a:lnTo>
                  <a:lnTo>
                    <a:pt x="83" y="381"/>
                  </a:lnTo>
                  <a:lnTo>
                    <a:pt x="83" y="381"/>
                  </a:lnTo>
                  <a:lnTo>
                    <a:pt x="83" y="381"/>
                  </a:lnTo>
                  <a:lnTo>
                    <a:pt x="83" y="381"/>
                  </a:lnTo>
                  <a:lnTo>
                    <a:pt x="81" y="381"/>
                  </a:lnTo>
                  <a:lnTo>
                    <a:pt x="81" y="381"/>
                  </a:lnTo>
                  <a:lnTo>
                    <a:pt x="81" y="381"/>
                  </a:lnTo>
                  <a:lnTo>
                    <a:pt x="81" y="381"/>
                  </a:lnTo>
                  <a:lnTo>
                    <a:pt x="81" y="381"/>
                  </a:lnTo>
                  <a:lnTo>
                    <a:pt x="78" y="381"/>
                  </a:lnTo>
                  <a:lnTo>
                    <a:pt x="78" y="381"/>
                  </a:lnTo>
                  <a:lnTo>
                    <a:pt x="78" y="381"/>
                  </a:lnTo>
                  <a:lnTo>
                    <a:pt x="75" y="381"/>
                  </a:lnTo>
                  <a:lnTo>
                    <a:pt x="75" y="384"/>
                  </a:lnTo>
                  <a:lnTo>
                    <a:pt x="73" y="384"/>
                  </a:lnTo>
                  <a:lnTo>
                    <a:pt x="73" y="384"/>
                  </a:lnTo>
                  <a:lnTo>
                    <a:pt x="70" y="384"/>
                  </a:lnTo>
                  <a:lnTo>
                    <a:pt x="70" y="386"/>
                  </a:lnTo>
                  <a:lnTo>
                    <a:pt x="70" y="386"/>
                  </a:lnTo>
                  <a:lnTo>
                    <a:pt x="70" y="386"/>
                  </a:lnTo>
                  <a:lnTo>
                    <a:pt x="68" y="386"/>
                  </a:lnTo>
                  <a:lnTo>
                    <a:pt x="68" y="386"/>
                  </a:lnTo>
                  <a:lnTo>
                    <a:pt x="68" y="389"/>
                  </a:lnTo>
                  <a:lnTo>
                    <a:pt x="68" y="389"/>
                  </a:lnTo>
                  <a:lnTo>
                    <a:pt x="65" y="392"/>
                  </a:lnTo>
                  <a:lnTo>
                    <a:pt x="65" y="392"/>
                  </a:lnTo>
                  <a:lnTo>
                    <a:pt x="65" y="392"/>
                  </a:lnTo>
                  <a:lnTo>
                    <a:pt x="63" y="392"/>
                  </a:lnTo>
                  <a:lnTo>
                    <a:pt x="63" y="392"/>
                  </a:lnTo>
                  <a:lnTo>
                    <a:pt x="60" y="392"/>
                  </a:lnTo>
                  <a:lnTo>
                    <a:pt x="57" y="392"/>
                  </a:lnTo>
                  <a:lnTo>
                    <a:pt x="57" y="392"/>
                  </a:lnTo>
                  <a:lnTo>
                    <a:pt x="55" y="392"/>
                  </a:lnTo>
                  <a:lnTo>
                    <a:pt x="52" y="392"/>
                  </a:lnTo>
                  <a:lnTo>
                    <a:pt x="50" y="392"/>
                  </a:lnTo>
                  <a:lnTo>
                    <a:pt x="50" y="394"/>
                  </a:lnTo>
                  <a:lnTo>
                    <a:pt x="47" y="394"/>
                  </a:lnTo>
                  <a:lnTo>
                    <a:pt x="47" y="394"/>
                  </a:lnTo>
                  <a:lnTo>
                    <a:pt x="44" y="392"/>
                  </a:lnTo>
                  <a:lnTo>
                    <a:pt x="44" y="392"/>
                  </a:lnTo>
                  <a:lnTo>
                    <a:pt x="44" y="392"/>
                  </a:lnTo>
                  <a:lnTo>
                    <a:pt x="44" y="389"/>
                  </a:lnTo>
                  <a:lnTo>
                    <a:pt x="44" y="386"/>
                  </a:lnTo>
                  <a:lnTo>
                    <a:pt x="42" y="386"/>
                  </a:lnTo>
                  <a:lnTo>
                    <a:pt x="42" y="386"/>
                  </a:lnTo>
                  <a:lnTo>
                    <a:pt x="42" y="386"/>
                  </a:lnTo>
                  <a:lnTo>
                    <a:pt x="39" y="386"/>
                  </a:lnTo>
                  <a:lnTo>
                    <a:pt x="37" y="386"/>
                  </a:lnTo>
                  <a:lnTo>
                    <a:pt x="37" y="386"/>
                  </a:lnTo>
                  <a:lnTo>
                    <a:pt x="37" y="386"/>
                  </a:lnTo>
                  <a:lnTo>
                    <a:pt x="37" y="386"/>
                  </a:lnTo>
                  <a:lnTo>
                    <a:pt x="34" y="386"/>
                  </a:lnTo>
                  <a:lnTo>
                    <a:pt x="34" y="386"/>
                  </a:lnTo>
                  <a:lnTo>
                    <a:pt x="34" y="389"/>
                  </a:lnTo>
                  <a:lnTo>
                    <a:pt x="31" y="389"/>
                  </a:lnTo>
                  <a:lnTo>
                    <a:pt x="31" y="392"/>
                  </a:lnTo>
                  <a:lnTo>
                    <a:pt x="29" y="392"/>
                  </a:lnTo>
                  <a:lnTo>
                    <a:pt x="29" y="394"/>
                  </a:lnTo>
                  <a:lnTo>
                    <a:pt x="26" y="394"/>
                  </a:lnTo>
                  <a:lnTo>
                    <a:pt x="24" y="394"/>
                  </a:lnTo>
                  <a:lnTo>
                    <a:pt x="21" y="397"/>
                  </a:lnTo>
                  <a:lnTo>
                    <a:pt x="21" y="397"/>
                  </a:lnTo>
                  <a:lnTo>
                    <a:pt x="18" y="394"/>
                  </a:lnTo>
                  <a:lnTo>
                    <a:pt x="16" y="394"/>
                  </a:lnTo>
                  <a:lnTo>
                    <a:pt x="16" y="392"/>
                  </a:lnTo>
                  <a:lnTo>
                    <a:pt x="13" y="389"/>
                  </a:lnTo>
                  <a:lnTo>
                    <a:pt x="16" y="389"/>
                  </a:lnTo>
                  <a:lnTo>
                    <a:pt x="16" y="389"/>
                  </a:lnTo>
                  <a:lnTo>
                    <a:pt x="18" y="389"/>
                  </a:lnTo>
                  <a:lnTo>
                    <a:pt x="18" y="389"/>
                  </a:lnTo>
                  <a:lnTo>
                    <a:pt x="18" y="389"/>
                  </a:lnTo>
                  <a:lnTo>
                    <a:pt x="21" y="389"/>
                  </a:lnTo>
                  <a:lnTo>
                    <a:pt x="21" y="389"/>
                  </a:lnTo>
                  <a:lnTo>
                    <a:pt x="21" y="389"/>
                  </a:lnTo>
                  <a:lnTo>
                    <a:pt x="18" y="386"/>
                  </a:lnTo>
                  <a:lnTo>
                    <a:pt x="18" y="386"/>
                  </a:lnTo>
                  <a:lnTo>
                    <a:pt x="18" y="386"/>
                  </a:lnTo>
                  <a:lnTo>
                    <a:pt x="18" y="386"/>
                  </a:lnTo>
                  <a:lnTo>
                    <a:pt x="18" y="384"/>
                  </a:lnTo>
                  <a:lnTo>
                    <a:pt x="21" y="384"/>
                  </a:lnTo>
                  <a:lnTo>
                    <a:pt x="21" y="384"/>
                  </a:lnTo>
                  <a:lnTo>
                    <a:pt x="21" y="384"/>
                  </a:lnTo>
                  <a:lnTo>
                    <a:pt x="18" y="384"/>
                  </a:lnTo>
                  <a:lnTo>
                    <a:pt x="18" y="386"/>
                  </a:lnTo>
                  <a:lnTo>
                    <a:pt x="18" y="386"/>
                  </a:lnTo>
                  <a:lnTo>
                    <a:pt x="18" y="386"/>
                  </a:lnTo>
                  <a:lnTo>
                    <a:pt x="16" y="384"/>
                  </a:lnTo>
                  <a:lnTo>
                    <a:pt x="16" y="384"/>
                  </a:lnTo>
                  <a:lnTo>
                    <a:pt x="16" y="386"/>
                  </a:lnTo>
                  <a:lnTo>
                    <a:pt x="13" y="386"/>
                  </a:lnTo>
                  <a:lnTo>
                    <a:pt x="13" y="386"/>
                  </a:lnTo>
                  <a:lnTo>
                    <a:pt x="11" y="386"/>
                  </a:lnTo>
                  <a:lnTo>
                    <a:pt x="11" y="386"/>
                  </a:lnTo>
                  <a:lnTo>
                    <a:pt x="11" y="386"/>
                  </a:lnTo>
                  <a:lnTo>
                    <a:pt x="11" y="386"/>
                  </a:lnTo>
                  <a:lnTo>
                    <a:pt x="11" y="386"/>
                  </a:lnTo>
                  <a:lnTo>
                    <a:pt x="11" y="386"/>
                  </a:lnTo>
                  <a:lnTo>
                    <a:pt x="8" y="386"/>
                  </a:lnTo>
                  <a:lnTo>
                    <a:pt x="8" y="384"/>
                  </a:lnTo>
                  <a:lnTo>
                    <a:pt x="8" y="384"/>
                  </a:lnTo>
                  <a:lnTo>
                    <a:pt x="8" y="381"/>
                  </a:lnTo>
                  <a:lnTo>
                    <a:pt x="8" y="381"/>
                  </a:lnTo>
                  <a:lnTo>
                    <a:pt x="8" y="381"/>
                  </a:lnTo>
                  <a:lnTo>
                    <a:pt x="8" y="381"/>
                  </a:lnTo>
                  <a:lnTo>
                    <a:pt x="8" y="381"/>
                  </a:lnTo>
                  <a:lnTo>
                    <a:pt x="8" y="381"/>
                  </a:lnTo>
                  <a:lnTo>
                    <a:pt x="8" y="379"/>
                  </a:lnTo>
                  <a:lnTo>
                    <a:pt x="6" y="379"/>
                  </a:lnTo>
                  <a:lnTo>
                    <a:pt x="6" y="376"/>
                  </a:lnTo>
                  <a:lnTo>
                    <a:pt x="3" y="373"/>
                  </a:lnTo>
                  <a:lnTo>
                    <a:pt x="0" y="371"/>
                  </a:lnTo>
                  <a:lnTo>
                    <a:pt x="0" y="371"/>
                  </a:lnTo>
                  <a:lnTo>
                    <a:pt x="0" y="368"/>
                  </a:lnTo>
                  <a:lnTo>
                    <a:pt x="0" y="366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85" name="Freeform 125"/>
            <p:cNvSpPr>
              <a:spLocks/>
            </p:cNvSpPr>
            <p:nvPr/>
          </p:nvSpPr>
          <p:spPr bwMode="auto">
            <a:xfrm>
              <a:off x="937" y="3261"/>
              <a:ext cx="332" cy="397"/>
            </a:xfrm>
            <a:custGeom>
              <a:avLst/>
              <a:gdLst>
                <a:gd name="T0" fmla="*/ 8 w 332"/>
                <a:gd name="T1" fmla="*/ 309 h 397"/>
                <a:gd name="T2" fmla="*/ 26 w 332"/>
                <a:gd name="T3" fmla="*/ 244 h 397"/>
                <a:gd name="T4" fmla="*/ 57 w 332"/>
                <a:gd name="T5" fmla="*/ 182 h 397"/>
                <a:gd name="T6" fmla="*/ 96 w 332"/>
                <a:gd name="T7" fmla="*/ 114 h 397"/>
                <a:gd name="T8" fmla="*/ 104 w 332"/>
                <a:gd name="T9" fmla="*/ 80 h 397"/>
                <a:gd name="T10" fmla="*/ 101 w 332"/>
                <a:gd name="T11" fmla="*/ 47 h 397"/>
                <a:gd name="T12" fmla="*/ 122 w 332"/>
                <a:gd name="T13" fmla="*/ 34 h 397"/>
                <a:gd name="T14" fmla="*/ 132 w 332"/>
                <a:gd name="T15" fmla="*/ 36 h 397"/>
                <a:gd name="T16" fmla="*/ 151 w 332"/>
                <a:gd name="T17" fmla="*/ 57 h 397"/>
                <a:gd name="T18" fmla="*/ 148 w 332"/>
                <a:gd name="T19" fmla="*/ 70 h 397"/>
                <a:gd name="T20" fmla="*/ 171 w 332"/>
                <a:gd name="T21" fmla="*/ 52 h 397"/>
                <a:gd name="T22" fmla="*/ 192 w 332"/>
                <a:gd name="T23" fmla="*/ 39 h 397"/>
                <a:gd name="T24" fmla="*/ 210 w 332"/>
                <a:gd name="T25" fmla="*/ 21 h 397"/>
                <a:gd name="T26" fmla="*/ 207 w 332"/>
                <a:gd name="T27" fmla="*/ 16 h 397"/>
                <a:gd name="T28" fmla="*/ 215 w 332"/>
                <a:gd name="T29" fmla="*/ 3 h 397"/>
                <a:gd name="T30" fmla="*/ 231 w 332"/>
                <a:gd name="T31" fmla="*/ 3 h 397"/>
                <a:gd name="T32" fmla="*/ 241 w 332"/>
                <a:gd name="T33" fmla="*/ 18 h 397"/>
                <a:gd name="T34" fmla="*/ 259 w 332"/>
                <a:gd name="T35" fmla="*/ 18 h 397"/>
                <a:gd name="T36" fmla="*/ 262 w 332"/>
                <a:gd name="T37" fmla="*/ 44 h 397"/>
                <a:gd name="T38" fmla="*/ 275 w 332"/>
                <a:gd name="T39" fmla="*/ 54 h 397"/>
                <a:gd name="T40" fmla="*/ 285 w 332"/>
                <a:gd name="T41" fmla="*/ 49 h 397"/>
                <a:gd name="T42" fmla="*/ 295 w 332"/>
                <a:gd name="T43" fmla="*/ 70 h 397"/>
                <a:gd name="T44" fmla="*/ 293 w 332"/>
                <a:gd name="T45" fmla="*/ 88 h 397"/>
                <a:gd name="T46" fmla="*/ 290 w 332"/>
                <a:gd name="T47" fmla="*/ 96 h 397"/>
                <a:gd name="T48" fmla="*/ 298 w 332"/>
                <a:gd name="T49" fmla="*/ 109 h 397"/>
                <a:gd name="T50" fmla="*/ 301 w 332"/>
                <a:gd name="T51" fmla="*/ 119 h 397"/>
                <a:gd name="T52" fmla="*/ 306 w 332"/>
                <a:gd name="T53" fmla="*/ 130 h 397"/>
                <a:gd name="T54" fmla="*/ 314 w 332"/>
                <a:gd name="T55" fmla="*/ 132 h 397"/>
                <a:gd name="T56" fmla="*/ 324 w 332"/>
                <a:gd name="T57" fmla="*/ 145 h 397"/>
                <a:gd name="T58" fmla="*/ 327 w 332"/>
                <a:gd name="T59" fmla="*/ 161 h 397"/>
                <a:gd name="T60" fmla="*/ 324 w 332"/>
                <a:gd name="T61" fmla="*/ 176 h 397"/>
                <a:gd name="T62" fmla="*/ 327 w 332"/>
                <a:gd name="T63" fmla="*/ 184 h 397"/>
                <a:gd name="T64" fmla="*/ 327 w 332"/>
                <a:gd name="T65" fmla="*/ 197 h 397"/>
                <a:gd name="T66" fmla="*/ 319 w 332"/>
                <a:gd name="T67" fmla="*/ 200 h 397"/>
                <a:gd name="T68" fmla="*/ 306 w 332"/>
                <a:gd name="T69" fmla="*/ 197 h 397"/>
                <a:gd name="T70" fmla="*/ 311 w 332"/>
                <a:gd name="T71" fmla="*/ 207 h 397"/>
                <a:gd name="T72" fmla="*/ 303 w 332"/>
                <a:gd name="T73" fmla="*/ 228 h 397"/>
                <a:gd name="T74" fmla="*/ 283 w 332"/>
                <a:gd name="T75" fmla="*/ 233 h 397"/>
                <a:gd name="T76" fmla="*/ 277 w 332"/>
                <a:gd name="T77" fmla="*/ 254 h 397"/>
                <a:gd name="T78" fmla="*/ 290 w 332"/>
                <a:gd name="T79" fmla="*/ 290 h 397"/>
                <a:gd name="T80" fmla="*/ 290 w 332"/>
                <a:gd name="T81" fmla="*/ 329 h 397"/>
                <a:gd name="T82" fmla="*/ 293 w 332"/>
                <a:gd name="T83" fmla="*/ 347 h 397"/>
                <a:gd name="T84" fmla="*/ 293 w 332"/>
                <a:gd name="T85" fmla="*/ 371 h 397"/>
                <a:gd name="T86" fmla="*/ 280 w 332"/>
                <a:gd name="T87" fmla="*/ 368 h 397"/>
                <a:gd name="T88" fmla="*/ 249 w 332"/>
                <a:gd name="T89" fmla="*/ 384 h 397"/>
                <a:gd name="T90" fmla="*/ 239 w 332"/>
                <a:gd name="T91" fmla="*/ 384 h 397"/>
                <a:gd name="T92" fmla="*/ 207 w 332"/>
                <a:gd name="T93" fmla="*/ 373 h 397"/>
                <a:gd name="T94" fmla="*/ 171 w 332"/>
                <a:gd name="T95" fmla="*/ 347 h 397"/>
                <a:gd name="T96" fmla="*/ 187 w 332"/>
                <a:gd name="T97" fmla="*/ 373 h 397"/>
                <a:gd name="T98" fmla="*/ 163 w 332"/>
                <a:gd name="T99" fmla="*/ 358 h 397"/>
                <a:gd name="T100" fmla="*/ 151 w 332"/>
                <a:gd name="T101" fmla="*/ 366 h 397"/>
                <a:gd name="T102" fmla="*/ 145 w 332"/>
                <a:gd name="T103" fmla="*/ 360 h 397"/>
                <a:gd name="T104" fmla="*/ 138 w 332"/>
                <a:gd name="T105" fmla="*/ 358 h 397"/>
                <a:gd name="T106" fmla="*/ 125 w 332"/>
                <a:gd name="T107" fmla="*/ 353 h 397"/>
                <a:gd name="T108" fmla="*/ 112 w 332"/>
                <a:gd name="T109" fmla="*/ 353 h 397"/>
                <a:gd name="T110" fmla="*/ 107 w 332"/>
                <a:gd name="T111" fmla="*/ 376 h 397"/>
                <a:gd name="T112" fmla="*/ 122 w 332"/>
                <a:gd name="T113" fmla="*/ 376 h 397"/>
                <a:gd name="T114" fmla="*/ 109 w 332"/>
                <a:gd name="T115" fmla="*/ 386 h 397"/>
                <a:gd name="T116" fmla="*/ 78 w 332"/>
                <a:gd name="T117" fmla="*/ 381 h 397"/>
                <a:gd name="T118" fmla="*/ 44 w 332"/>
                <a:gd name="T119" fmla="*/ 389 h 397"/>
                <a:gd name="T120" fmla="*/ 21 w 332"/>
                <a:gd name="T121" fmla="*/ 389 h 397"/>
                <a:gd name="T122" fmla="*/ 8 w 332"/>
                <a:gd name="T123" fmla="*/ 381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2" h="397">
                  <a:moveTo>
                    <a:pt x="0" y="366"/>
                  </a:moveTo>
                  <a:lnTo>
                    <a:pt x="3" y="366"/>
                  </a:lnTo>
                  <a:lnTo>
                    <a:pt x="3" y="363"/>
                  </a:lnTo>
                  <a:lnTo>
                    <a:pt x="3" y="360"/>
                  </a:lnTo>
                  <a:lnTo>
                    <a:pt x="6" y="358"/>
                  </a:lnTo>
                  <a:lnTo>
                    <a:pt x="6" y="355"/>
                  </a:lnTo>
                  <a:lnTo>
                    <a:pt x="3" y="355"/>
                  </a:lnTo>
                  <a:lnTo>
                    <a:pt x="3" y="353"/>
                  </a:lnTo>
                  <a:lnTo>
                    <a:pt x="3" y="350"/>
                  </a:lnTo>
                  <a:lnTo>
                    <a:pt x="3" y="347"/>
                  </a:lnTo>
                  <a:lnTo>
                    <a:pt x="6" y="345"/>
                  </a:lnTo>
                  <a:lnTo>
                    <a:pt x="6" y="342"/>
                  </a:lnTo>
                  <a:lnTo>
                    <a:pt x="6" y="340"/>
                  </a:lnTo>
                  <a:lnTo>
                    <a:pt x="6" y="337"/>
                  </a:lnTo>
                  <a:lnTo>
                    <a:pt x="6" y="337"/>
                  </a:lnTo>
                  <a:lnTo>
                    <a:pt x="6" y="335"/>
                  </a:lnTo>
                  <a:lnTo>
                    <a:pt x="6" y="335"/>
                  </a:lnTo>
                  <a:lnTo>
                    <a:pt x="6" y="335"/>
                  </a:lnTo>
                  <a:lnTo>
                    <a:pt x="8" y="335"/>
                  </a:lnTo>
                  <a:lnTo>
                    <a:pt x="8" y="335"/>
                  </a:lnTo>
                  <a:lnTo>
                    <a:pt x="8" y="332"/>
                  </a:lnTo>
                  <a:lnTo>
                    <a:pt x="8" y="329"/>
                  </a:lnTo>
                  <a:lnTo>
                    <a:pt x="8" y="327"/>
                  </a:lnTo>
                  <a:lnTo>
                    <a:pt x="8" y="324"/>
                  </a:lnTo>
                  <a:lnTo>
                    <a:pt x="11" y="324"/>
                  </a:lnTo>
                  <a:lnTo>
                    <a:pt x="11" y="322"/>
                  </a:lnTo>
                  <a:lnTo>
                    <a:pt x="13" y="319"/>
                  </a:lnTo>
                  <a:lnTo>
                    <a:pt x="13" y="316"/>
                  </a:lnTo>
                  <a:lnTo>
                    <a:pt x="11" y="314"/>
                  </a:lnTo>
                  <a:lnTo>
                    <a:pt x="11" y="311"/>
                  </a:lnTo>
                  <a:lnTo>
                    <a:pt x="8" y="311"/>
                  </a:lnTo>
                  <a:lnTo>
                    <a:pt x="8" y="309"/>
                  </a:lnTo>
                  <a:lnTo>
                    <a:pt x="8" y="309"/>
                  </a:lnTo>
                  <a:lnTo>
                    <a:pt x="8" y="306"/>
                  </a:lnTo>
                  <a:lnTo>
                    <a:pt x="8" y="303"/>
                  </a:lnTo>
                  <a:lnTo>
                    <a:pt x="8" y="301"/>
                  </a:lnTo>
                  <a:lnTo>
                    <a:pt x="8" y="298"/>
                  </a:lnTo>
                  <a:lnTo>
                    <a:pt x="8" y="298"/>
                  </a:lnTo>
                  <a:lnTo>
                    <a:pt x="8" y="296"/>
                  </a:lnTo>
                  <a:lnTo>
                    <a:pt x="8" y="296"/>
                  </a:lnTo>
                  <a:lnTo>
                    <a:pt x="8" y="293"/>
                  </a:lnTo>
                  <a:lnTo>
                    <a:pt x="8" y="293"/>
                  </a:lnTo>
                  <a:lnTo>
                    <a:pt x="11" y="290"/>
                  </a:lnTo>
                  <a:lnTo>
                    <a:pt x="11" y="288"/>
                  </a:lnTo>
                  <a:lnTo>
                    <a:pt x="11" y="288"/>
                  </a:lnTo>
                  <a:lnTo>
                    <a:pt x="11" y="285"/>
                  </a:lnTo>
                  <a:lnTo>
                    <a:pt x="13" y="280"/>
                  </a:lnTo>
                  <a:lnTo>
                    <a:pt x="16" y="277"/>
                  </a:lnTo>
                  <a:lnTo>
                    <a:pt x="18" y="275"/>
                  </a:lnTo>
                  <a:lnTo>
                    <a:pt x="18" y="272"/>
                  </a:lnTo>
                  <a:lnTo>
                    <a:pt x="21" y="267"/>
                  </a:lnTo>
                  <a:lnTo>
                    <a:pt x="21" y="267"/>
                  </a:lnTo>
                  <a:lnTo>
                    <a:pt x="21" y="265"/>
                  </a:lnTo>
                  <a:lnTo>
                    <a:pt x="21" y="262"/>
                  </a:lnTo>
                  <a:lnTo>
                    <a:pt x="21" y="259"/>
                  </a:lnTo>
                  <a:lnTo>
                    <a:pt x="24" y="259"/>
                  </a:lnTo>
                  <a:lnTo>
                    <a:pt x="26" y="257"/>
                  </a:lnTo>
                  <a:lnTo>
                    <a:pt x="26" y="257"/>
                  </a:lnTo>
                  <a:lnTo>
                    <a:pt x="26" y="254"/>
                  </a:lnTo>
                  <a:lnTo>
                    <a:pt x="26" y="254"/>
                  </a:lnTo>
                  <a:lnTo>
                    <a:pt x="26" y="252"/>
                  </a:lnTo>
                  <a:lnTo>
                    <a:pt x="26" y="249"/>
                  </a:lnTo>
                  <a:lnTo>
                    <a:pt x="26" y="246"/>
                  </a:lnTo>
                  <a:lnTo>
                    <a:pt x="26" y="244"/>
                  </a:lnTo>
                  <a:lnTo>
                    <a:pt x="26" y="241"/>
                  </a:lnTo>
                  <a:lnTo>
                    <a:pt x="29" y="239"/>
                  </a:lnTo>
                  <a:lnTo>
                    <a:pt x="29" y="236"/>
                  </a:lnTo>
                  <a:lnTo>
                    <a:pt x="29" y="233"/>
                  </a:lnTo>
                  <a:lnTo>
                    <a:pt x="29" y="231"/>
                  </a:lnTo>
                  <a:lnTo>
                    <a:pt x="29" y="231"/>
                  </a:lnTo>
                  <a:lnTo>
                    <a:pt x="29" y="228"/>
                  </a:lnTo>
                  <a:lnTo>
                    <a:pt x="31" y="228"/>
                  </a:lnTo>
                  <a:lnTo>
                    <a:pt x="31" y="228"/>
                  </a:lnTo>
                  <a:lnTo>
                    <a:pt x="31" y="226"/>
                  </a:lnTo>
                  <a:lnTo>
                    <a:pt x="34" y="223"/>
                  </a:lnTo>
                  <a:lnTo>
                    <a:pt x="34" y="220"/>
                  </a:lnTo>
                  <a:lnTo>
                    <a:pt x="34" y="215"/>
                  </a:lnTo>
                  <a:lnTo>
                    <a:pt x="34" y="213"/>
                  </a:lnTo>
                  <a:lnTo>
                    <a:pt x="34" y="210"/>
                  </a:lnTo>
                  <a:lnTo>
                    <a:pt x="37" y="205"/>
                  </a:lnTo>
                  <a:lnTo>
                    <a:pt x="37" y="202"/>
                  </a:lnTo>
                  <a:lnTo>
                    <a:pt x="39" y="200"/>
                  </a:lnTo>
                  <a:lnTo>
                    <a:pt x="39" y="200"/>
                  </a:lnTo>
                  <a:lnTo>
                    <a:pt x="42" y="197"/>
                  </a:lnTo>
                  <a:lnTo>
                    <a:pt x="47" y="194"/>
                  </a:lnTo>
                  <a:lnTo>
                    <a:pt x="50" y="189"/>
                  </a:lnTo>
                  <a:lnTo>
                    <a:pt x="50" y="189"/>
                  </a:lnTo>
                  <a:lnTo>
                    <a:pt x="52" y="187"/>
                  </a:lnTo>
                  <a:lnTo>
                    <a:pt x="52" y="184"/>
                  </a:lnTo>
                  <a:lnTo>
                    <a:pt x="52" y="182"/>
                  </a:lnTo>
                  <a:lnTo>
                    <a:pt x="52" y="182"/>
                  </a:lnTo>
                  <a:lnTo>
                    <a:pt x="55" y="182"/>
                  </a:lnTo>
                  <a:lnTo>
                    <a:pt x="55" y="182"/>
                  </a:lnTo>
                  <a:lnTo>
                    <a:pt x="55" y="182"/>
                  </a:lnTo>
                  <a:lnTo>
                    <a:pt x="55" y="182"/>
                  </a:lnTo>
                  <a:lnTo>
                    <a:pt x="57" y="182"/>
                  </a:lnTo>
                  <a:lnTo>
                    <a:pt x="57" y="179"/>
                  </a:lnTo>
                  <a:lnTo>
                    <a:pt x="57" y="179"/>
                  </a:lnTo>
                  <a:lnTo>
                    <a:pt x="57" y="179"/>
                  </a:lnTo>
                  <a:lnTo>
                    <a:pt x="57" y="176"/>
                  </a:lnTo>
                  <a:lnTo>
                    <a:pt x="60" y="176"/>
                  </a:lnTo>
                  <a:lnTo>
                    <a:pt x="60" y="176"/>
                  </a:lnTo>
                  <a:lnTo>
                    <a:pt x="63" y="176"/>
                  </a:lnTo>
                  <a:lnTo>
                    <a:pt x="63" y="174"/>
                  </a:lnTo>
                  <a:lnTo>
                    <a:pt x="65" y="174"/>
                  </a:lnTo>
                  <a:lnTo>
                    <a:pt x="65" y="171"/>
                  </a:lnTo>
                  <a:lnTo>
                    <a:pt x="68" y="169"/>
                  </a:lnTo>
                  <a:lnTo>
                    <a:pt x="68" y="163"/>
                  </a:lnTo>
                  <a:lnTo>
                    <a:pt x="70" y="158"/>
                  </a:lnTo>
                  <a:lnTo>
                    <a:pt x="73" y="153"/>
                  </a:lnTo>
                  <a:lnTo>
                    <a:pt x="75" y="148"/>
                  </a:lnTo>
                  <a:lnTo>
                    <a:pt x="78" y="145"/>
                  </a:lnTo>
                  <a:lnTo>
                    <a:pt x="81" y="145"/>
                  </a:lnTo>
                  <a:lnTo>
                    <a:pt x="83" y="143"/>
                  </a:lnTo>
                  <a:lnTo>
                    <a:pt x="86" y="140"/>
                  </a:lnTo>
                  <a:lnTo>
                    <a:pt x="86" y="140"/>
                  </a:lnTo>
                  <a:lnTo>
                    <a:pt x="88" y="137"/>
                  </a:lnTo>
                  <a:lnTo>
                    <a:pt x="88" y="135"/>
                  </a:lnTo>
                  <a:lnTo>
                    <a:pt x="88" y="132"/>
                  </a:lnTo>
                  <a:lnTo>
                    <a:pt x="88" y="132"/>
                  </a:lnTo>
                  <a:lnTo>
                    <a:pt x="88" y="130"/>
                  </a:lnTo>
                  <a:lnTo>
                    <a:pt x="91" y="127"/>
                  </a:lnTo>
                  <a:lnTo>
                    <a:pt x="94" y="124"/>
                  </a:lnTo>
                  <a:lnTo>
                    <a:pt x="94" y="122"/>
                  </a:lnTo>
                  <a:lnTo>
                    <a:pt x="96" y="119"/>
                  </a:lnTo>
                  <a:lnTo>
                    <a:pt x="96" y="119"/>
                  </a:lnTo>
                  <a:lnTo>
                    <a:pt x="96" y="117"/>
                  </a:lnTo>
                  <a:lnTo>
                    <a:pt x="96" y="114"/>
                  </a:lnTo>
                  <a:lnTo>
                    <a:pt x="96" y="112"/>
                  </a:lnTo>
                  <a:lnTo>
                    <a:pt x="96" y="112"/>
                  </a:lnTo>
                  <a:lnTo>
                    <a:pt x="96" y="109"/>
                  </a:lnTo>
                  <a:lnTo>
                    <a:pt x="96" y="109"/>
                  </a:lnTo>
                  <a:lnTo>
                    <a:pt x="96" y="106"/>
                  </a:lnTo>
                  <a:lnTo>
                    <a:pt x="96" y="104"/>
                  </a:lnTo>
                  <a:lnTo>
                    <a:pt x="99" y="101"/>
                  </a:lnTo>
                  <a:lnTo>
                    <a:pt x="99" y="101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101"/>
                  </a:lnTo>
                  <a:lnTo>
                    <a:pt x="99" y="101"/>
                  </a:lnTo>
                  <a:lnTo>
                    <a:pt x="99" y="101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6"/>
                  </a:lnTo>
                  <a:lnTo>
                    <a:pt x="99" y="96"/>
                  </a:lnTo>
                  <a:lnTo>
                    <a:pt x="99" y="96"/>
                  </a:lnTo>
                  <a:lnTo>
                    <a:pt x="99" y="96"/>
                  </a:lnTo>
                  <a:lnTo>
                    <a:pt x="101" y="96"/>
                  </a:lnTo>
                  <a:lnTo>
                    <a:pt x="101" y="93"/>
                  </a:lnTo>
                  <a:lnTo>
                    <a:pt x="104" y="91"/>
                  </a:lnTo>
                  <a:lnTo>
                    <a:pt x="107" y="91"/>
                  </a:lnTo>
                  <a:lnTo>
                    <a:pt x="109" y="88"/>
                  </a:lnTo>
                  <a:lnTo>
                    <a:pt x="109" y="88"/>
                  </a:lnTo>
                  <a:lnTo>
                    <a:pt x="109" y="88"/>
                  </a:lnTo>
                  <a:lnTo>
                    <a:pt x="109" y="86"/>
                  </a:lnTo>
                  <a:lnTo>
                    <a:pt x="109" y="86"/>
                  </a:lnTo>
                  <a:lnTo>
                    <a:pt x="107" y="86"/>
                  </a:lnTo>
                  <a:lnTo>
                    <a:pt x="107" y="83"/>
                  </a:lnTo>
                  <a:lnTo>
                    <a:pt x="104" y="83"/>
                  </a:lnTo>
                  <a:lnTo>
                    <a:pt x="104" y="80"/>
                  </a:lnTo>
                  <a:lnTo>
                    <a:pt x="107" y="80"/>
                  </a:lnTo>
                  <a:lnTo>
                    <a:pt x="109" y="78"/>
                  </a:lnTo>
                  <a:lnTo>
                    <a:pt x="109" y="75"/>
                  </a:lnTo>
                  <a:lnTo>
                    <a:pt x="109" y="73"/>
                  </a:lnTo>
                  <a:lnTo>
                    <a:pt x="112" y="70"/>
                  </a:lnTo>
                  <a:lnTo>
                    <a:pt x="109" y="73"/>
                  </a:lnTo>
                  <a:lnTo>
                    <a:pt x="109" y="73"/>
                  </a:lnTo>
                  <a:lnTo>
                    <a:pt x="107" y="73"/>
                  </a:lnTo>
                  <a:lnTo>
                    <a:pt x="107" y="73"/>
                  </a:lnTo>
                  <a:lnTo>
                    <a:pt x="107" y="73"/>
                  </a:lnTo>
                  <a:lnTo>
                    <a:pt x="107" y="70"/>
                  </a:lnTo>
                  <a:lnTo>
                    <a:pt x="109" y="70"/>
                  </a:lnTo>
                  <a:lnTo>
                    <a:pt x="109" y="67"/>
                  </a:lnTo>
                  <a:lnTo>
                    <a:pt x="112" y="67"/>
                  </a:lnTo>
                  <a:lnTo>
                    <a:pt x="112" y="65"/>
                  </a:lnTo>
                  <a:lnTo>
                    <a:pt x="112" y="62"/>
                  </a:lnTo>
                  <a:lnTo>
                    <a:pt x="112" y="62"/>
                  </a:lnTo>
                  <a:lnTo>
                    <a:pt x="109" y="62"/>
                  </a:lnTo>
                  <a:lnTo>
                    <a:pt x="107" y="62"/>
                  </a:lnTo>
                  <a:lnTo>
                    <a:pt x="107" y="62"/>
                  </a:lnTo>
                  <a:lnTo>
                    <a:pt x="104" y="62"/>
                  </a:lnTo>
                  <a:lnTo>
                    <a:pt x="104" y="60"/>
                  </a:lnTo>
                  <a:lnTo>
                    <a:pt x="104" y="60"/>
                  </a:lnTo>
                  <a:lnTo>
                    <a:pt x="104" y="60"/>
                  </a:lnTo>
                  <a:lnTo>
                    <a:pt x="107" y="57"/>
                  </a:lnTo>
                  <a:lnTo>
                    <a:pt x="107" y="57"/>
                  </a:lnTo>
                  <a:lnTo>
                    <a:pt x="107" y="54"/>
                  </a:lnTo>
                  <a:lnTo>
                    <a:pt x="104" y="54"/>
                  </a:lnTo>
                  <a:lnTo>
                    <a:pt x="104" y="52"/>
                  </a:lnTo>
                  <a:lnTo>
                    <a:pt x="104" y="49"/>
                  </a:lnTo>
                  <a:lnTo>
                    <a:pt x="101" y="49"/>
                  </a:lnTo>
                  <a:lnTo>
                    <a:pt x="101" y="47"/>
                  </a:lnTo>
                  <a:lnTo>
                    <a:pt x="101" y="44"/>
                  </a:lnTo>
                  <a:lnTo>
                    <a:pt x="101" y="42"/>
                  </a:lnTo>
                  <a:lnTo>
                    <a:pt x="101" y="42"/>
                  </a:lnTo>
                  <a:lnTo>
                    <a:pt x="101" y="39"/>
                  </a:lnTo>
                  <a:lnTo>
                    <a:pt x="101" y="36"/>
                  </a:lnTo>
                  <a:lnTo>
                    <a:pt x="101" y="36"/>
                  </a:lnTo>
                  <a:lnTo>
                    <a:pt x="104" y="36"/>
                  </a:lnTo>
                  <a:lnTo>
                    <a:pt x="104" y="36"/>
                  </a:lnTo>
                  <a:lnTo>
                    <a:pt x="104" y="36"/>
                  </a:lnTo>
                  <a:lnTo>
                    <a:pt x="107" y="36"/>
                  </a:lnTo>
                  <a:lnTo>
                    <a:pt x="107" y="36"/>
                  </a:lnTo>
                  <a:lnTo>
                    <a:pt x="107" y="36"/>
                  </a:lnTo>
                  <a:lnTo>
                    <a:pt x="109" y="36"/>
                  </a:lnTo>
                  <a:lnTo>
                    <a:pt x="109" y="39"/>
                  </a:lnTo>
                  <a:lnTo>
                    <a:pt x="112" y="39"/>
                  </a:lnTo>
                  <a:lnTo>
                    <a:pt x="112" y="42"/>
                  </a:lnTo>
                  <a:lnTo>
                    <a:pt x="114" y="47"/>
                  </a:lnTo>
                  <a:lnTo>
                    <a:pt x="114" y="47"/>
                  </a:lnTo>
                  <a:lnTo>
                    <a:pt x="117" y="47"/>
                  </a:lnTo>
                  <a:lnTo>
                    <a:pt x="119" y="47"/>
                  </a:lnTo>
                  <a:lnTo>
                    <a:pt x="119" y="47"/>
                  </a:lnTo>
                  <a:lnTo>
                    <a:pt x="122" y="47"/>
                  </a:lnTo>
                  <a:lnTo>
                    <a:pt x="122" y="47"/>
                  </a:lnTo>
                  <a:lnTo>
                    <a:pt x="122" y="47"/>
                  </a:lnTo>
                  <a:lnTo>
                    <a:pt x="122" y="47"/>
                  </a:lnTo>
                  <a:lnTo>
                    <a:pt x="125" y="44"/>
                  </a:lnTo>
                  <a:lnTo>
                    <a:pt x="125" y="44"/>
                  </a:lnTo>
                  <a:lnTo>
                    <a:pt x="125" y="42"/>
                  </a:lnTo>
                  <a:lnTo>
                    <a:pt x="125" y="39"/>
                  </a:lnTo>
                  <a:lnTo>
                    <a:pt x="122" y="36"/>
                  </a:lnTo>
                  <a:lnTo>
                    <a:pt x="122" y="36"/>
                  </a:lnTo>
                  <a:lnTo>
                    <a:pt x="122" y="34"/>
                  </a:lnTo>
                  <a:lnTo>
                    <a:pt x="119" y="34"/>
                  </a:lnTo>
                  <a:lnTo>
                    <a:pt x="122" y="31"/>
                  </a:lnTo>
                  <a:lnTo>
                    <a:pt x="125" y="31"/>
                  </a:lnTo>
                  <a:lnTo>
                    <a:pt x="125" y="31"/>
                  </a:lnTo>
                  <a:lnTo>
                    <a:pt x="127" y="29"/>
                  </a:lnTo>
                  <a:lnTo>
                    <a:pt x="127" y="29"/>
                  </a:lnTo>
                  <a:lnTo>
                    <a:pt x="130" y="29"/>
                  </a:lnTo>
                  <a:lnTo>
                    <a:pt x="130" y="29"/>
                  </a:lnTo>
                  <a:lnTo>
                    <a:pt x="132" y="29"/>
                  </a:lnTo>
                  <a:lnTo>
                    <a:pt x="132" y="31"/>
                  </a:lnTo>
                  <a:lnTo>
                    <a:pt x="132" y="31"/>
                  </a:lnTo>
                  <a:lnTo>
                    <a:pt x="132" y="31"/>
                  </a:lnTo>
                  <a:lnTo>
                    <a:pt x="132" y="31"/>
                  </a:lnTo>
                  <a:lnTo>
                    <a:pt x="132" y="31"/>
                  </a:lnTo>
                  <a:lnTo>
                    <a:pt x="132" y="31"/>
                  </a:lnTo>
                  <a:lnTo>
                    <a:pt x="132" y="29"/>
                  </a:lnTo>
                  <a:lnTo>
                    <a:pt x="130" y="31"/>
                  </a:lnTo>
                  <a:lnTo>
                    <a:pt x="130" y="31"/>
                  </a:lnTo>
                  <a:lnTo>
                    <a:pt x="130" y="31"/>
                  </a:lnTo>
                  <a:lnTo>
                    <a:pt x="130" y="31"/>
                  </a:lnTo>
                  <a:lnTo>
                    <a:pt x="132" y="31"/>
                  </a:lnTo>
                  <a:lnTo>
                    <a:pt x="132" y="31"/>
                  </a:lnTo>
                  <a:lnTo>
                    <a:pt x="132" y="31"/>
                  </a:lnTo>
                  <a:lnTo>
                    <a:pt x="132" y="34"/>
                  </a:lnTo>
                  <a:lnTo>
                    <a:pt x="132" y="34"/>
                  </a:lnTo>
                  <a:lnTo>
                    <a:pt x="130" y="34"/>
                  </a:lnTo>
                  <a:lnTo>
                    <a:pt x="130" y="34"/>
                  </a:lnTo>
                  <a:lnTo>
                    <a:pt x="132" y="34"/>
                  </a:lnTo>
                  <a:lnTo>
                    <a:pt x="132" y="34"/>
                  </a:lnTo>
                  <a:lnTo>
                    <a:pt x="132" y="34"/>
                  </a:lnTo>
                  <a:lnTo>
                    <a:pt x="132" y="36"/>
                  </a:lnTo>
                  <a:lnTo>
                    <a:pt x="132" y="36"/>
                  </a:lnTo>
                  <a:lnTo>
                    <a:pt x="132" y="36"/>
                  </a:lnTo>
                  <a:lnTo>
                    <a:pt x="130" y="36"/>
                  </a:lnTo>
                  <a:lnTo>
                    <a:pt x="130" y="39"/>
                  </a:lnTo>
                  <a:lnTo>
                    <a:pt x="132" y="42"/>
                  </a:lnTo>
                  <a:lnTo>
                    <a:pt x="132" y="44"/>
                  </a:lnTo>
                  <a:lnTo>
                    <a:pt x="135" y="47"/>
                  </a:lnTo>
                  <a:lnTo>
                    <a:pt x="138" y="47"/>
                  </a:lnTo>
                  <a:lnTo>
                    <a:pt x="138" y="47"/>
                  </a:lnTo>
                  <a:lnTo>
                    <a:pt x="138" y="47"/>
                  </a:lnTo>
                  <a:lnTo>
                    <a:pt x="135" y="49"/>
                  </a:lnTo>
                  <a:lnTo>
                    <a:pt x="135" y="49"/>
                  </a:lnTo>
                  <a:lnTo>
                    <a:pt x="138" y="47"/>
                  </a:lnTo>
                  <a:lnTo>
                    <a:pt x="140" y="47"/>
                  </a:lnTo>
                  <a:lnTo>
                    <a:pt x="143" y="49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45" y="47"/>
                  </a:lnTo>
                  <a:lnTo>
                    <a:pt x="145" y="47"/>
                  </a:lnTo>
                  <a:lnTo>
                    <a:pt x="148" y="47"/>
                  </a:lnTo>
                  <a:lnTo>
                    <a:pt x="145" y="49"/>
                  </a:lnTo>
                  <a:lnTo>
                    <a:pt x="145" y="52"/>
                  </a:lnTo>
                  <a:lnTo>
                    <a:pt x="145" y="52"/>
                  </a:lnTo>
                  <a:lnTo>
                    <a:pt x="148" y="54"/>
                  </a:lnTo>
                  <a:lnTo>
                    <a:pt x="148" y="52"/>
                  </a:lnTo>
                  <a:lnTo>
                    <a:pt x="151" y="49"/>
                  </a:lnTo>
                  <a:lnTo>
                    <a:pt x="153" y="49"/>
                  </a:lnTo>
                  <a:lnTo>
                    <a:pt x="156" y="52"/>
                  </a:lnTo>
                  <a:lnTo>
                    <a:pt x="156" y="54"/>
                  </a:lnTo>
                  <a:lnTo>
                    <a:pt x="153" y="54"/>
                  </a:lnTo>
                  <a:lnTo>
                    <a:pt x="153" y="57"/>
                  </a:lnTo>
                  <a:lnTo>
                    <a:pt x="153" y="57"/>
                  </a:lnTo>
                  <a:lnTo>
                    <a:pt x="151" y="57"/>
                  </a:lnTo>
                  <a:lnTo>
                    <a:pt x="151" y="57"/>
                  </a:lnTo>
                  <a:lnTo>
                    <a:pt x="151" y="54"/>
                  </a:lnTo>
                  <a:lnTo>
                    <a:pt x="151" y="54"/>
                  </a:lnTo>
                  <a:lnTo>
                    <a:pt x="148" y="54"/>
                  </a:lnTo>
                  <a:lnTo>
                    <a:pt x="148" y="57"/>
                  </a:lnTo>
                  <a:lnTo>
                    <a:pt x="148" y="57"/>
                  </a:lnTo>
                  <a:lnTo>
                    <a:pt x="148" y="57"/>
                  </a:lnTo>
                  <a:lnTo>
                    <a:pt x="148" y="57"/>
                  </a:lnTo>
                  <a:lnTo>
                    <a:pt x="148" y="57"/>
                  </a:lnTo>
                  <a:lnTo>
                    <a:pt x="148" y="60"/>
                  </a:lnTo>
                  <a:lnTo>
                    <a:pt x="148" y="62"/>
                  </a:lnTo>
                  <a:lnTo>
                    <a:pt x="148" y="62"/>
                  </a:lnTo>
                  <a:lnTo>
                    <a:pt x="148" y="65"/>
                  </a:lnTo>
                  <a:lnTo>
                    <a:pt x="148" y="65"/>
                  </a:lnTo>
                  <a:lnTo>
                    <a:pt x="148" y="65"/>
                  </a:lnTo>
                  <a:lnTo>
                    <a:pt x="145" y="65"/>
                  </a:lnTo>
                  <a:lnTo>
                    <a:pt x="145" y="65"/>
                  </a:lnTo>
                  <a:lnTo>
                    <a:pt x="145" y="67"/>
                  </a:lnTo>
                  <a:lnTo>
                    <a:pt x="145" y="67"/>
                  </a:lnTo>
                  <a:lnTo>
                    <a:pt x="145" y="67"/>
                  </a:lnTo>
                  <a:lnTo>
                    <a:pt x="145" y="67"/>
                  </a:lnTo>
                  <a:lnTo>
                    <a:pt x="145" y="67"/>
                  </a:lnTo>
                  <a:lnTo>
                    <a:pt x="145" y="67"/>
                  </a:lnTo>
                  <a:lnTo>
                    <a:pt x="145" y="67"/>
                  </a:lnTo>
                  <a:lnTo>
                    <a:pt x="145" y="67"/>
                  </a:lnTo>
                  <a:lnTo>
                    <a:pt x="145" y="67"/>
                  </a:lnTo>
                  <a:lnTo>
                    <a:pt x="145" y="67"/>
                  </a:lnTo>
                  <a:lnTo>
                    <a:pt x="145" y="70"/>
                  </a:lnTo>
                  <a:lnTo>
                    <a:pt x="145" y="70"/>
                  </a:lnTo>
                  <a:lnTo>
                    <a:pt x="148" y="70"/>
                  </a:lnTo>
                  <a:lnTo>
                    <a:pt x="148" y="70"/>
                  </a:lnTo>
                  <a:lnTo>
                    <a:pt x="148" y="70"/>
                  </a:lnTo>
                  <a:lnTo>
                    <a:pt x="148" y="67"/>
                  </a:lnTo>
                  <a:lnTo>
                    <a:pt x="148" y="67"/>
                  </a:lnTo>
                  <a:lnTo>
                    <a:pt x="148" y="67"/>
                  </a:lnTo>
                  <a:lnTo>
                    <a:pt x="148" y="70"/>
                  </a:lnTo>
                  <a:lnTo>
                    <a:pt x="148" y="70"/>
                  </a:lnTo>
                  <a:lnTo>
                    <a:pt x="151" y="70"/>
                  </a:lnTo>
                  <a:lnTo>
                    <a:pt x="151" y="70"/>
                  </a:lnTo>
                  <a:lnTo>
                    <a:pt x="153" y="67"/>
                  </a:lnTo>
                  <a:lnTo>
                    <a:pt x="156" y="65"/>
                  </a:lnTo>
                  <a:lnTo>
                    <a:pt x="156" y="62"/>
                  </a:lnTo>
                  <a:lnTo>
                    <a:pt x="156" y="62"/>
                  </a:lnTo>
                  <a:lnTo>
                    <a:pt x="156" y="62"/>
                  </a:lnTo>
                  <a:lnTo>
                    <a:pt x="158" y="62"/>
                  </a:lnTo>
                  <a:lnTo>
                    <a:pt x="158" y="60"/>
                  </a:lnTo>
                  <a:lnTo>
                    <a:pt x="161" y="60"/>
                  </a:lnTo>
                  <a:lnTo>
                    <a:pt x="158" y="57"/>
                  </a:lnTo>
                  <a:lnTo>
                    <a:pt x="158" y="54"/>
                  </a:lnTo>
                  <a:lnTo>
                    <a:pt x="161" y="54"/>
                  </a:lnTo>
                  <a:lnTo>
                    <a:pt x="161" y="54"/>
                  </a:lnTo>
                  <a:lnTo>
                    <a:pt x="161" y="54"/>
                  </a:lnTo>
                  <a:lnTo>
                    <a:pt x="161" y="54"/>
                  </a:lnTo>
                  <a:lnTo>
                    <a:pt x="161" y="52"/>
                  </a:lnTo>
                  <a:lnTo>
                    <a:pt x="161" y="52"/>
                  </a:lnTo>
                  <a:lnTo>
                    <a:pt x="161" y="52"/>
                  </a:lnTo>
                  <a:lnTo>
                    <a:pt x="161" y="52"/>
                  </a:lnTo>
                  <a:lnTo>
                    <a:pt x="163" y="49"/>
                  </a:lnTo>
                  <a:lnTo>
                    <a:pt x="163" y="49"/>
                  </a:lnTo>
                  <a:lnTo>
                    <a:pt x="166" y="49"/>
                  </a:lnTo>
                  <a:lnTo>
                    <a:pt x="166" y="49"/>
                  </a:lnTo>
                  <a:lnTo>
                    <a:pt x="169" y="52"/>
                  </a:lnTo>
                  <a:lnTo>
                    <a:pt x="169" y="52"/>
                  </a:lnTo>
                  <a:lnTo>
                    <a:pt x="171" y="52"/>
                  </a:lnTo>
                  <a:lnTo>
                    <a:pt x="171" y="49"/>
                  </a:lnTo>
                  <a:lnTo>
                    <a:pt x="171" y="47"/>
                  </a:lnTo>
                  <a:lnTo>
                    <a:pt x="171" y="47"/>
                  </a:lnTo>
                  <a:lnTo>
                    <a:pt x="174" y="47"/>
                  </a:lnTo>
                  <a:lnTo>
                    <a:pt x="176" y="47"/>
                  </a:lnTo>
                  <a:lnTo>
                    <a:pt x="176" y="47"/>
                  </a:lnTo>
                  <a:lnTo>
                    <a:pt x="176" y="47"/>
                  </a:lnTo>
                  <a:lnTo>
                    <a:pt x="179" y="47"/>
                  </a:lnTo>
                  <a:lnTo>
                    <a:pt x="179" y="49"/>
                  </a:lnTo>
                  <a:lnTo>
                    <a:pt x="179" y="49"/>
                  </a:lnTo>
                  <a:lnTo>
                    <a:pt x="179" y="49"/>
                  </a:lnTo>
                  <a:lnTo>
                    <a:pt x="179" y="49"/>
                  </a:lnTo>
                  <a:lnTo>
                    <a:pt x="182" y="49"/>
                  </a:lnTo>
                  <a:lnTo>
                    <a:pt x="182" y="49"/>
                  </a:lnTo>
                  <a:lnTo>
                    <a:pt x="182" y="49"/>
                  </a:lnTo>
                  <a:lnTo>
                    <a:pt x="179" y="47"/>
                  </a:lnTo>
                  <a:lnTo>
                    <a:pt x="176" y="47"/>
                  </a:lnTo>
                  <a:lnTo>
                    <a:pt x="176" y="44"/>
                  </a:lnTo>
                  <a:lnTo>
                    <a:pt x="176" y="42"/>
                  </a:lnTo>
                  <a:lnTo>
                    <a:pt x="174" y="42"/>
                  </a:lnTo>
                  <a:lnTo>
                    <a:pt x="174" y="39"/>
                  </a:lnTo>
                  <a:lnTo>
                    <a:pt x="176" y="42"/>
                  </a:lnTo>
                  <a:lnTo>
                    <a:pt x="176" y="42"/>
                  </a:lnTo>
                  <a:lnTo>
                    <a:pt x="176" y="42"/>
                  </a:lnTo>
                  <a:lnTo>
                    <a:pt x="176" y="39"/>
                  </a:lnTo>
                  <a:lnTo>
                    <a:pt x="179" y="39"/>
                  </a:lnTo>
                  <a:lnTo>
                    <a:pt x="179" y="39"/>
                  </a:lnTo>
                  <a:lnTo>
                    <a:pt x="179" y="39"/>
                  </a:lnTo>
                  <a:lnTo>
                    <a:pt x="182" y="39"/>
                  </a:lnTo>
                  <a:lnTo>
                    <a:pt x="184" y="39"/>
                  </a:lnTo>
                  <a:lnTo>
                    <a:pt x="189" y="39"/>
                  </a:lnTo>
                  <a:lnTo>
                    <a:pt x="192" y="39"/>
                  </a:lnTo>
                  <a:lnTo>
                    <a:pt x="195" y="36"/>
                  </a:lnTo>
                  <a:lnTo>
                    <a:pt x="195" y="36"/>
                  </a:lnTo>
                  <a:lnTo>
                    <a:pt x="195" y="34"/>
                  </a:lnTo>
                  <a:lnTo>
                    <a:pt x="197" y="31"/>
                  </a:lnTo>
                  <a:lnTo>
                    <a:pt x="197" y="31"/>
                  </a:lnTo>
                  <a:lnTo>
                    <a:pt x="197" y="31"/>
                  </a:lnTo>
                  <a:lnTo>
                    <a:pt x="197" y="31"/>
                  </a:lnTo>
                  <a:lnTo>
                    <a:pt x="197" y="31"/>
                  </a:lnTo>
                  <a:lnTo>
                    <a:pt x="197" y="29"/>
                  </a:lnTo>
                  <a:lnTo>
                    <a:pt x="197" y="29"/>
                  </a:lnTo>
                  <a:lnTo>
                    <a:pt x="197" y="29"/>
                  </a:lnTo>
                  <a:lnTo>
                    <a:pt x="197" y="29"/>
                  </a:lnTo>
                  <a:lnTo>
                    <a:pt x="197" y="29"/>
                  </a:lnTo>
                  <a:lnTo>
                    <a:pt x="200" y="26"/>
                  </a:lnTo>
                  <a:lnTo>
                    <a:pt x="200" y="26"/>
                  </a:lnTo>
                  <a:lnTo>
                    <a:pt x="202" y="23"/>
                  </a:lnTo>
                  <a:lnTo>
                    <a:pt x="202" y="23"/>
                  </a:lnTo>
                  <a:lnTo>
                    <a:pt x="202" y="26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3"/>
                  </a:lnTo>
                  <a:lnTo>
                    <a:pt x="207" y="23"/>
                  </a:lnTo>
                  <a:lnTo>
                    <a:pt x="207" y="26"/>
                  </a:lnTo>
                  <a:lnTo>
                    <a:pt x="210" y="26"/>
                  </a:lnTo>
                  <a:lnTo>
                    <a:pt x="213" y="26"/>
                  </a:lnTo>
                  <a:lnTo>
                    <a:pt x="213" y="23"/>
                  </a:lnTo>
                  <a:lnTo>
                    <a:pt x="213" y="23"/>
                  </a:lnTo>
                  <a:lnTo>
                    <a:pt x="213" y="23"/>
                  </a:lnTo>
                  <a:lnTo>
                    <a:pt x="210" y="23"/>
                  </a:lnTo>
                  <a:lnTo>
                    <a:pt x="210" y="21"/>
                  </a:lnTo>
                  <a:lnTo>
                    <a:pt x="210" y="21"/>
                  </a:lnTo>
                  <a:lnTo>
                    <a:pt x="213" y="21"/>
                  </a:lnTo>
                  <a:lnTo>
                    <a:pt x="213" y="21"/>
                  </a:lnTo>
                  <a:lnTo>
                    <a:pt x="213" y="21"/>
                  </a:lnTo>
                  <a:lnTo>
                    <a:pt x="213" y="21"/>
                  </a:lnTo>
                  <a:lnTo>
                    <a:pt x="213" y="21"/>
                  </a:lnTo>
                  <a:lnTo>
                    <a:pt x="213" y="18"/>
                  </a:lnTo>
                  <a:lnTo>
                    <a:pt x="213" y="18"/>
                  </a:lnTo>
                  <a:lnTo>
                    <a:pt x="213" y="18"/>
                  </a:lnTo>
                  <a:lnTo>
                    <a:pt x="213" y="18"/>
                  </a:lnTo>
                  <a:lnTo>
                    <a:pt x="213" y="18"/>
                  </a:lnTo>
                  <a:lnTo>
                    <a:pt x="213" y="18"/>
                  </a:lnTo>
                  <a:lnTo>
                    <a:pt x="213" y="18"/>
                  </a:lnTo>
                  <a:lnTo>
                    <a:pt x="213" y="18"/>
                  </a:lnTo>
                  <a:lnTo>
                    <a:pt x="213" y="16"/>
                  </a:lnTo>
                  <a:lnTo>
                    <a:pt x="213" y="16"/>
                  </a:lnTo>
                  <a:lnTo>
                    <a:pt x="213" y="16"/>
                  </a:lnTo>
                  <a:lnTo>
                    <a:pt x="213" y="13"/>
                  </a:lnTo>
                  <a:lnTo>
                    <a:pt x="213" y="13"/>
                  </a:lnTo>
                  <a:lnTo>
                    <a:pt x="213" y="13"/>
                  </a:lnTo>
                  <a:lnTo>
                    <a:pt x="210" y="13"/>
                  </a:lnTo>
                  <a:lnTo>
                    <a:pt x="210" y="10"/>
                  </a:lnTo>
                  <a:lnTo>
                    <a:pt x="210" y="10"/>
                  </a:lnTo>
                  <a:lnTo>
                    <a:pt x="210" y="10"/>
                  </a:lnTo>
                  <a:lnTo>
                    <a:pt x="210" y="10"/>
                  </a:lnTo>
                  <a:lnTo>
                    <a:pt x="210" y="10"/>
                  </a:lnTo>
                  <a:lnTo>
                    <a:pt x="210" y="13"/>
                  </a:lnTo>
                  <a:lnTo>
                    <a:pt x="210" y="13"/>
                  </a:lnTo>
                  <a:lnTo>
                    <a:pt x="210" y="16"/>
                  </a:lnTo>
                  <a:lnTo>
                    <a:pt x="210" y="16"/>
                  </a:lnTo>
                  <a:lnTo>
                    <a:pt x="207" y="16"/>
                  </a:lnTo>
                  <a:lnTo>
                    <a:pt x="207" y="16"/>
                  </a:lnTo>
                  <a:lnTo>
                    <a:pt x="207" y="16"/>
                  </a:lnTo>
                  <a:lnTo>
                    <a:pt x="205" y="16"/>
                  </a:lnTo>
                  <a:lnTo>
                    <a:pt x="205" y="16"/>
                  </a:lnTo>
                  <a:lnTo>
                    <a:pt x="205" y="13"/>
                  </a:lnTo>
                  <a:lnTo>
                    <a:pt x="207" y="13"/>
                  </a:lnTo>
                  <a:lnTo>
                    <a:pt x="207" y="13"/>
                  </a:lnTo>
                  <a:lnTo>
                    <a:pt x="207" y="10"/>
                  </a:lnTo>
                  <a:lnTo>
                    <a:pt x="207" y="10"/>
                  </a:lnTo>
                  <a:lnTo>
                    <a:pt x="205" y="10"/>
                  </a:lnTo>
                  <a:lnTo>
                    <a:pt x="200" y="10"/>
                  </a:lnTo>
                  <a:lnTo>
                    <a:pt x="200" y="10"/>
                  </a:lnTo>
                  <a:lnTo>
                    <a:pt x="202" y="10"/>
                  </a:lnTo>
                  <a:lnTo>
                    <a:pt x="202" y="10"/>
                  </a:lnTo>
                  <a:lnTo>
                    <a:pt x="202" y="8"/>
                  </a:lnTo>
                  <a:lnTo>
                    <a:pt x="202" y="8"/>
                  </a:lnTo>
                  <a:lnTo>
                    <a:pt x="202" y="8"/>
                  </a:lnTo>
                  <a:lnTo>
                    <a:pt x="202" y="8"/>
                  </a:lnTo>
                  <a:lnTo>
                    <a:pt x="202" y="5"/>
                  </a:lnTo>
                  <a:lnTo>
                    <a:pt x="202" y="5"/>
                  </a:lnTo>
                  <a:lnTo>
                    <a:pt x="202" y="5"/>
                  </a:lnTo>
                  <a:lnTo>
                    <a:pt x="205" y="5"/>
                  </a:lnTo>
                  <a:lnTo>
                    <a:pt x="205" y="5"/>
                  </a:lnTo>
                  <a:lnTo>
                    <a:pt x="207" y="5"/>
                  </a:lnTo>
                  <a:lnTo>
                    <a:pt x="207" y="3"/>
                  </a:lnTo>
                  <a:lnTo>
                    <a:pt x="207" y="3"/>
                  </a:lnTo>
                  <a:lnTo>
                    <a:pt x="210" y="3"/>
                  </a:lnTo>
                  <a:lnTo>
                    <a:pt x="210" y="3"/>
                  </a:lnTo>
                  <a:lnTo>
                    <a:pt x="213" y="3"/>
                  </a:lnTo>
                  <a:lnTo>
                    <a:pt x="213" y="3"/>
                  </a:lnTo>
                  <a:lnTo>
                    <a:pt x="213" y="0"/>
                  </a:lnTo>
                  <a:lnTo>
                    <a:pt x="213" y="0"/>
                  </a:lnTo>
                  <a:lnTo>
                    <a:pt x="215" y="3"/>
                  </a:lnTo>
                  <a:lnTo>
                    <a:pt x="215" y="3"/>
                  </a:lnTo>
                  <a:lnTo>
                    <a:pt x="215" y="3"/>
                  </a:lnTo>
                  <a:lnTo>
                    <a:pt x="218" y="5"/>
                  </a:lnTo>
                  <a:lnTo>
                    <a:pt x="218" y="3"/>
                  </a:lnTo>
                  <a:lnTo>
                    <a:pt x="220" y="3"/>
                  </a:lnTo>
                  <a:lnTo>
                    <a:pt x="220" y="0"/>
                  </a:lnTo>
                  <a:lnTo>
                    <a:pt x="223" y="0"/>
                  </a:lnTo>
                  <a:lnTo>
                    <a:pt x="223" y="3"/>
                  </a:lnTo>
                  <a:lnTo>
                    <a:pt x="223" y="3"/>
                  </a:lnTo>
                  <a:lnTo>
                    <a:pt x="223" y="3"/>
                  </a:lnTo>
                  <a:lnTo>
                    <a:pt x="223" y="5"/>
                  </a:lnTo>
                  <a:lnTo>
                    <a:pt x="223" y="5"/>
                  </a:lnTo>
                  <a:lnTo>
                    <a:pt x="226" y="5"/>
                  </a:lnTo>
                  <a:lnTo>
                    <a:pt x="226" y="5"/>
                  </a:lnTo>
                  <a:lnTo>
                    <a:pt x="226" y="5"/>
                  </a:lnTo>
                  <a:lnTo>
                    <a:pt x="226" y="5"/>
                  </a:lnTo>
                  <a:lnTo>
                    <a:pt x="226" y="5"/>
                  </a:lnTo>
                  <a:lnTo>
                    <a:pt x="228" y="5"/>
                  </a:lnTo>
                  <a:lnTo>
                    <a:pt x="228" y="8"/>
                  </a:lnTo>
                  <a:lnTo>
                    <a:pt x="228" y="8"/>
                  </a:lnTo>
                  <a:lnTo>
                    <a:pt x="228" y="8"/>
                  </a:lnTo>
                  <a:lnTo>
                    <a:pt x="231" y="8"/>
                  </a:lnTo>
                  <a:lnTo>
                    <a:pt x="231" y="8"/>
                  </a:lnTo>
                  <a:lnTo>
                    <a:pt x="231" y="8"/>
                  </a:lnTo>
                  <a:lnTo>
                    <a:pt x="228" y="5"/>
                  </a:lnTo>
                  <a:lnTo>
                    <a:pt x="228" y="5"/>
                  </a:lnTo>
                  <a:lnTo>
                    <a:pt x="228" y="5"/>
                  </a:lnTo>
                  <a:lnTo>
                    <a:pt x="228" y="3"/>
                  </a:lnTo>
                  <a:lnTo>
                    <a:pt x="228" y="3"/>
                  </a:lnTo>
                  <a:lnTo>
                    <a:pt x="231" y="3"/>
                  </a:lnTo>
                  <a:lnTo>
                    <a:pt x="231" y="3"/>
                  </a:lnTo>
                  <a:lnTo>
                    <a:pt x="231" y="3"/>
                  </a:lnTo>
                  <a:lnTo>
                    <a:pt x="231" y="3"/>
                  </a:lnTo>
                  <a:lnTo>
                    <a:pt x="231" y="3"/>
                  </a:lnTo>
                  <a:lnTo>
                    <a:pt x="231" y="3"/>
                  </a:lnTo>
                  <a:lnTo>
                    <a:pt x="233" y="3"/>
                  </a:lnTo>
                  <a:lnTo>
                    <a:pt x="236" y="3"/>
                  </a:lnTo>
                  <a:lnTo>
                    <a:pt x="239" y="0"/>
                  </a:lnTo>
                  <a:lnTo>
                    <a:pt x="239" y="3"/>
                  </a:lnTo>
                  <a:lnTo>
                    <a:pt x="239" y="3"/>
                  </a:lnTo>
                  <a:lnTo>
                    <a:pt x="239" y="5"/>
                  </a:lnTo>
                  <a:lnTo>
                    <a:pt x="239" y="8"/>
                  </a:lnTo>
                  <a:lnTo>
                    <a:pt x="239" y="8"/>
                  </a:lnTo>
                  <a:lnTo>
                    <a:pt x="239" y="8"/>
                  </a:lnTo>
                  <a:lnTo>
                    <a:pt x="239" y="8"/>
                  </a:lnTo>
                  <a:lnTo>
                    <a:pt x="239" y="10"/>
                  </a:lnTo>
                  <a:lnTo>
                    <a:pt x="239" y="10"/>
                  </a:lnTo>
                  <a:lnTo>
                    <a:pt x="239" y="10"/>
                  </a:lnTo>
                  <a:lnTo>
                    <a:pt x="239" y="10"/>
                  </a:lnTo>
                  <a:lnTo>
                    <a:pt x="239" y="10"/>
                  </a:lnTo>
                  <a:lnTo>
                    <a:pt x="239" y="10"/>
                  </a:lnTo>
                  <a:lnTo>
                    <a:pt x="236" y="10"/>
                  </a:lnTo>
                  <a:lnTo>
                    <a:pt x="236" y="10"/>
                  </a:lnTo>
                  <a:lnTo>
                    <a:pt x="239" y="10"/>
                  </a:lnTo>
                  <a:lnTo>
                    <a:pt x="239" y="13"/>
                  </a:lnTo>
                  <a:lnTo>
                    <a:pt x="236" y="13"/>
                  </a:lnTo>
                  <a:lnTo>
                    <a:pt x="236" y="13"/>
                  </a:lnTo>
                  <a:lnTo>
                    <a:pt x="236" y="16"/>
                  </a:lnTo>
                  <a:lnTo>
                    <a:pt x="236" y="16"/>
                  </a:lnTo>
                  <a:lnTo>
                    <a:pt x="236" y="18"/>
                  </a:lnTo>
                  <a:lnTo>
                    <a:pt x="239" y="18"/>
                  </a:lnTo>
                  <a:lnTo>
                    <a:pt x="239" y="18"/>
                  </a:lnTo>
                  <a:lnTo>
                    <a:pt x="241" y="18"/>
                  </a:lnTo>
                  <a:lnTo>
                    <a:pt x="241" y="18"/>
                  </a:lnTo>
                  <a:lnTo>
                    <a:pt x="241" y="18"/>
                  </a:lnTo>
                  <a:lnTo>
                    <a:pt x="241" y="16"/>
                  </a:lnTo>
                  <a:lnTo>
                    <a:pt x="241" y="13"/>
                  </a:lnTo>
                  <a:lnTo>
                    <a:pt x="244" y="13"/>
                  </a:lnTo>
                  <a:lnTo>
                    <a:pt x="244" y="13"/>
                  </a:lnTo>
                  <a:lnTo>
                    <a:pt x="244" y="13"/>
                  </a:lnTo>
                  <a:lnTo>
                    <a:pt x="244" y="13"/>
                  </a:lnTo>
                  <a:lnTo>
                    <a:pt x="244" y="13"/>
                  </a:lnTo>
                  <a:lnTo>
                    <a:pt x="244" y="13"/>
                  </a:lnTo>
                  <a:lnTo>
                    <a:pt x="246" y="10"/>
                  </a:lnTo>
                  <a:lnTo>
                    <a:pt x="246" y="13"/>
                  </a:lnTo>
                  <a:lnTo>
                    <a:pt x="246" y="16"/>
                  </a:lnTo>
                  <a:lnTo>
                    <a:pt x="246" y="16"/>
                  </a:lnTo>
                  <a:lnTo>
                    <a:pt x="246" y="18"/>
                  </a:lnTo>
                  <a:lnTo>
                    <a:pt x="249" y="18"/>
                  </a:lnTo>
                  <a:lnTo>
                    <a:pt x="249" y="18"/>
                  </a:lnTo>
                  <a:lnTo>
                    <a:pt x="249" y="16"/>
                  </a:lnTo>
                  <a:lnTo>
                    <a:pt x="251" y="13"/>
                  </a:lnTo>
                  <a:lnTo>
                    <a:pt x="254" y="13"/>
                  </a:lnTo>
                  <a:lnTo>
                    <a:pt x="254" y="10"/>
                  </a:lnTo>
                  <a:lnTo>
                    <a:pt x="257" y="10"/>
                  </a:lnTo>
                  <a:lnTo>
                    <a:pt x="254" y="13"/>
                  </a:lnTo>
                  <a:lnTo>
                    <a:pt x="254" y="13"/>
                  </a:lnTo>
                  <a:lnTo>
                    <a:pt x="257" y="13"/>
                  </a:lnTo>
                  <a:lnTo>
                    <a:pt x="257" y="16"/>
                  </a:lnTo>
                  <a:lnTo>
                    <a:pt x="259" y="16"/>
                  </a:lnTo>
                  <a:lnTo>
                    <a:pt x="259" y="16"/>
                  </a:lnTo>
                  <a:lnTo>
                    <a:pt x="259" y="18"/>
                  </a:lnTo>
                  <a:lnTo>
                    <a:pt x="259" y="18"/>
                  </a:lnTo>
                  <a:lnTo>
                    <a:pt x="259" y="18"/>
                  </a:lnTo>
                  <a:lnTo>
                    <a:pt x="259" y="18"/>
                  </a:lnTo>
                  <a:lnTo>
                    <a:pt x="259" y="18"/>
                  </a:lnTo>
                  <a:lnTo>
                    <a:pt x="259" y="18"/>
                  </a:lnTo>
                  <a:lnTo>
                    <a:pt x="259" y="18"/>
                  </a:lnTo>
                  <a:lnTo>
                    <a:pt x="259" y="21"/>
                  </a:lnTo>
                  <a:lnTo>
                    <a:pt x="259" y="21"/>
                  </a:lnTo>
                  <a:lnTo>
                    <a:pt x="259" y="21"/>
                  </a:lnTo>
                  <a:lnTo>
                    <a:pt x="259" y="21"/>
                  </a:lnTo>
                  <a:lnTo>
                    <a:pt x="259" y="21"/>
                  </a:lnTo>
                  <a:lnTo>
                    <a:pt x="259" y="21"/>
                  </a:lnTo>
                  <a:lnTo>
                    <a:pt x="259" y="23"/>
                  </a:lnTo>
                  <a:lnTo>
                    <a:pt x="259" y="23"/>
                  </a:lnTo>
                  <a:lnTo>
                    <a:pt x="259" y="26"/>
                  </a:lnTo>
                  <a:lnTo>
                    <a:pt x="259" y="26"/>
                  </a:lnTo>
                  <a:lnTo>
                    <a:pt x="259" y="26"/>
                  </a:lnTo>
                  <a:lnTo>
                    <a:pt x="262" y="26"/>
                  </a:lnTo>
                  <a:lnTo>
                    <a:pt x="262" y="26"/>
                  </a:lnTo>
                  <a:lnTo>
                    <a:pt x="262" y="29"/>
                  </a:lnTo>
                  <a:lnTo>
                    <a:pt x="262" y="29"/>
                  </a:lnTo>
                  <a:lnTo>
                    <a:pt x="262" y="29"/>
                  </a:lnTo>
                  <a:lnTo>
                    <a:pt x="262" y="31"/>
                  </a:lnTo>
                  <a:lnTo>
                    <a:pt x="264" y="34"/>
                  </a:lnTo>
                  <a:lnTo>
                    <a:pt x="262" y="34"/>
                  </a:lnTo>
                  <a:lnTo>
                    <a:pt x="262" y="34"/>
                  </a:lnTo>
                  <a:lnTo>
                    <a:pt x="259" y="34"/>
                  </a:lnTo>
                  <a:lnTo>
                    <a:pt x="259" y="36"/>
                  </a:lnTo>
                  <a:lnTo>
                    <a:pt x="262" y="36"/>
                  </a:lnTo>
                  <a:lnTo>
                    <a:pt x="262" y="36"/>
                  </a:lnTo>
                  <a:lnTo>
                    <a:pt x="259" y="39"/>
                  </a:lnTo>
                  <a:lnTo>
                    <a:pt x="259" y="39"/>
                  </a:lnTo>
                  <a:lnTo>
                    <a:pt x="259" y="39"/>
                  </a:lnTo>
                  <a:lnTo>
                    <a:pt x="257" y="42"/>
                  </a:lnTo>
                  <a:lnTo>
                    <a:pt x="257" y="42"/>
                  </a:lnTo>
                  <a:lnTo>
                    <a:pt x="259" y="42"/>
                  </a:lnTo>
                  <a:lnTo>
                    <a:pt x="262" y="44"/>
                  </a:lnTo>
                  <a:lnTo>
                    <a:pt x="262" y="44"/>
                  </a:lnTo>
                  <a:lnTo>
                    <a:pt x="262" y="42"/>
                  </a:lnTo>
                  <a:lnTo>
                    <a:pt x="262" y="42"/>
                  </a:lnTo>
                  <a:lnTo>
                    <a:pt x="262" y="39"/>
                  </a:lnTo>
                  <a:lnTo>
                    <a:pt x="262" y="39"/>
                  </a:lnTo>
                  <a:lnTo>
                    <a:pt x="264" y="36"/>
                  </a:lnTo>
                  <a:lnTo>
                    <a:pt x="267" y="36"/>
                  </a:lnTo>
                  <a:lnTo>
                    <a:pt x="267" y="36"/>
                  </a:lnTo>
                  <a:lnTo>
                    <a:pt x="267" y="36"/>
                  </a:lnTo>
                  <a:lnTo>
                    <a:pt x="267" y="36"/>
                  </a:lnTo>
                  <a:lnTo>
                    <a:pt x="267" y="36"/>
                  </a:lnTo>
                  <a:lnTo>
                    <a:pt x="267" y="36"/>
                  </a:lnTo>
                  <a:lnTo>
                    <a:pt x="267" y="39"/>
                  </a:lnTo>
                  <a:lnTo>
                    <a:pt x="267" y="42"/>
                  </a:lnTo>
                  <a:lnTo>
                    <a:pt x="267" y="42"/>
                  </a:lnTo>
                  <a:lnTo>
                    <a:pt x="267" y="42"/>
                  </a:lnTo>
                  <a:lnTo>
                    <a:pt x="270" y="42"/>
                  </a:lnTo>
                  <a:lnTo>
                    <a:pt x="270" y="42"/>
                  </a:lnTo>
                  <a:lnTo>
                    <a:pt x="270" y="42"/>
                  </a:lnTo>
                  <a:lnTo>
                    <a:pt x="270" y="42"/>
                  </a:lnTo>
                  <a:lnTo>
                    <a:pt x="270" y="42"/>
                  </a:lnTo>
                  <a:lnTo>
                    <a:pt x="270" y="44"/>
                  </a:lnTo>
                  <a:lnTo>
                    <a:pt x="270" y="49"/>
                  </a:lnTo>
                  <a:lnTo>
                    <a:pt x="270" y="52"/>
                  </a:lnTo>
                  <a:lnTo>
                    <a:pt x="267" y="52"/>
                  </a:lnTo>
                  <a:lnTo>
                    <a:pt x="270" y="54"/>
                  </a:lnTo>
                  <a:lnTo>
                    <a:pt x="272" y="54"/>
                  </a:lnTo>
                  <a:lnTo>
                    <a:pt x="272" y="54"/>
                  </a:lnTo>
                  <a:lnTo>
                    <a:pt x="275" y="54"/>
                  </a:lnTo>
                  <a:lnTo>
                    <a:pt x="275" y="54"/>
                  </a:lnTo>
                  <a:lnTo>
                    <a:pt x="275" y="54"/>
                  </a:lnTo>
                  <a:lnTo>
                    <a:pt x="275" y="54"/>
                  </a:lnTo>
                  <a:lnTo>
                    <a:pt x="275" y="54"/>
                  </a:lnTo>
                  <a:lnTo>
                    <a:pt x="277" y="54"/>
                  </a:lnTo>
                  <a:lnTo>
                    <a:pt x="277" y="54"/>
                  </a:lnTo>
                  <a:lnTo>
                    <a:pt x="280" y="54"/>
                  </a:lnTo>
                  <a:lnTo>
                    <a:pt x="280" y="54"/>
                  </a:lnTo>
                  <a:lnTo>
                    <a:pt x="280" y="52"/>
                  </a:lnTo>
                  <a:lnTo>
                    <a:pt x="280" y="52"/>
                  </a:lnTo>
                  <a:lnTo>
                    <a:pt x="280" y="52"/>
                  </a:lnTo>
                  <a:lnTo>
                    <a:pt x="283" y="49"/>
                  </a:lnTo>
                  <a:lnTo>
                    <a:pt x="283" y="49"/>
                  </a:lnTo>
                  <a:lnTo>
                    <a:pt x="283" y="49"/>
                  </a:lnTo>
                  <a:lnTo>
                    <a:pt x="285" y="49"/>
                  </a:lnTo>
                  <a:lnTo>
                    <a:pt x="283" y="49"/>
                  </a:lnTo>
                  <a:lnTo>
                    <a:pt x="283" y="47"/>
                  </a:lnTo>
                  <a:lnTo>
                    <a:pt x="283" y="47"/>
                  </a:lnTo>
                  <a:lnTo>
                    <a:pt x="283" y="47"/>
                  </a:lnTo>
                  <a:lnTo>
                    <a:pt x="283" y="47"/>
                  </a:lnTo>
                  <a:lnTo>
                    <a:pt x="283" y="47"/>
                  </a:lnTo>
                  <a:lnTo>
                    <a:pt x="283" y="47"/>
                  </a:lnTo>
                  <a:lnTo>
                    <a:pt x="283" y="47"/>
                  </a:lnTo>
                  <a:lnTo>
                    <a:pt x="283" y="44"/>
                  </a:lnTo>
                  <a:lnTo>
                    <a:pt x="285" y="44"/>
                  </a:lnTo>
                  <a:lnTo>
                    <a:pt x="285" y="44"/>
                  </a:lnTo>
                  <a:lnTo>
                    <a:pt x="285" y="42"/>
                  </a:lnTo>
                  <a:lnTo>
                    <a:pt x="285" y="44"/>
                  </a:lnTo>
                  <a:lnTo>
                    <a:pt x="288" y="44"/>
                  </a:lnTo>
                  <a:lnTo>
                    <a:pt x="288" y="44"/>
                  </a:lnTo>
                  <a:lnTo>
                    <a:pt x="288" y="47"/>
                  </a:lnTo>
                  <a:lnTo>
                    <a:pt x="288" y="47"/>
                  </a:lnTo>
                  <a:lnTo>
                    <a:pt x="288" y="47"/>
                  </a:lnTo>
                  <a:lnTo>
                    <a:pt x="285" y="47"/>
                  </a:lnTo>
                  <a:lnTo>
                    <a:pt x="285" y="49"/>
                  </a:lnTo>
                  <a:lnTo>
                    <a:pt x="285" y="49"/>
                  </a:lnTo>
                  <a:lnTo>
                    <a:pt x="288" y="49"/>
                  </a:lnTo>
                  <a:lnTo>
                    <a:pt x="288" y="49"/>
                  </a:lnTo>
                  <a:lnTo>
                    <a:pt x="290" y="49"/>
                  </a:lnTo>
                  <a:lnTo>
                    <a:pt x="290" y="49"/>
                  </a:lnTo>
                  <a:lnTo>
                    <a:pt x="290" y="49"/>
                  </a:lnTo>
                  <a:lnTo>
                    <a:pt x="290" y="49"/>
                  </a:lnTo>
                  <a:lnTo>
                    <a:pt x="290" y="52"/>
                  </a:lnTo>
                  <a:lnTo>
                    <a:pt x="290" y="52"/>
                  </a:lnTo>
                  <a:lnTo>
                    <a:pt x="288" y="54"/>
                  </a:lnTo>
                  <a:lnTo>
                    <a:pt x="290" y="54"/>
                  </a:lnTo>
                  <a:lnTo>
                    <a:pt x="290" y="54"/>
                  </a:lnTo>
                  <a:lnTo>
                    <a:pt x="290" y="57"/>
                  </a:lnTo>
                  <a:lnTo>
                    <a:pt x="290" y="57"/>
                  </a:lnTo>
                  <a:lnTo>
                    <a:pt x="290" y="57"/>
                  </a:lnTo>
                  <a:lnTo>
                    <a:pt x="288" y="57"/>
                  </a:lnTo>
                  <a:lnTo>
                    <a:pt x="288" y="60"/>
                  </a:lnTo>
                  <a:lnTo>
                    <a:pt x="288" y="60"/>
                  </a:lnTo>
                  <a:lnTo>
                    <a:pt x="288" y="62"/>
                  </a:lnTo>
                  <a:lnTo>
                    <a:pt x="290" y="62"/>
                  </a:lnTo>
                  <a:lnTo>
                    <a:pt x="290" y="62"/>
                  </a:lnTo>
                  <a:lnTo>
                    <a:pt x="290" y="62"/>
                  </a:lnTo>
                  <a:lnTo>
                    <a:pt x="293" y="62"/>
                  </a:lnTo>
                  <a:lnTo>
                    <a:pt x="293" y="62"/>
                  </a:lnTo>
                  <a:lnTo>
                    <a:pt x="293" y="65"/>
                  </a:lnTo>
                  <a:lnTo>
                    <a:pt x="293" y="67"/>
                  </a:lnTo>
                  <a:lnTo>
                    <a:pt x="295" y="67"/>
                  </a:lnTo>
                  <a:lnTo>
                    <a:pt x="293" y="67"/>
                  </a:lnTo>
                  <a:lnTo>
                    <a:pt x="293" y="67"/>
                  </a:lnTo>
                  <a:lnTo>
                    <a:pt x="295" y="70"/>
                  </a:lnTo>
                  <a:lnTo>
                    <a:pt x="295" y="70"/>
                  </a:lnTo>
                  <a:lnTo>
                    <a:pt x="295" y="70"/>
                  </a:lnTo>
                  <a:lnTo>
                    <a:pt x="293" y="70"/>
                  </a:lnTo>
                  <a:lnTo>
                    <a:pt x="293" y="70"/>
                  </a:lnTo>
                  <a:lnTo>
                    <a:pt x="290" y="73"/>
                  </a:lnTo>
                  <a:lnTo>
                    <a:pt x="290" y="73"/>
                  </a:lnTo>
                  <a:lnTo>
                    <a:pt x="290" y="73"/>
                  </a:lnTo>
                  <a:lnTo>
                    <a:pt x="290" y="75"/>
                  </a:lnTo>
                  <a:lnTo>
                    <a:pt x="290" y="75"/>
                  </a:lnTo>
                  <a:lnTo>
                    <a:pt x="290" y="78"/>
                  </a:lnTo>
                  <a:lnTo>
                    <a:pt x="290" y="78"/>
                  </a:lnTo>
                  <a:lnTo>
                    <a:pt x="290" y="78"/>
                  </a:lnTo>
                  <a:lnTo>
                    <a:pt x="290" y="78"/>
                  </a:lnTo>
                  <a:lnTo>
                    <a:pt x="290" y="78"/>
                  </a:lnTo>
                  <a:lnTo>
                    <a:pt x="290" y="78"/>
                  </a:lnTo>
                  <a:lnTo>
                    <a:pt x="290" y="78"/>
                  </a:lnTo>
                  <a:lnTo>
                    <a:pt x="288" y="78"/>
                  </a:lnTo>
                  <a:lnTo>
                    <a:pt x="290" y="78"/>
                  </a:lnTo>
                  <a:lnTo>
                    <a:pt x="290" y="80"/>
                  </a:lnTo>
                  <a:lnTo>
                    <a:pt x="290" y="80"/>
                  </a:lnTo>
                  <a:lnTo>
                    <a:pt x="290" y="80"/>
                  </a:lnTo>
                  <a:lnTo>
                    <a:pt x="290" y="80"/>
                  </a:lnTo>
                  <a:lnTo>
                    <a:pt x="288" y="80"/>
                  </a:lnTo>
                  <a:lnTo>
                    <a:pt x="290" y="80"/>
                  </a:lnTo>
                  <a:lnTo>
                    <a:pt x="290" y="83"/>
                  </a:lnTo>
                  <a:lnTo>
                    <a:pt x="293" y="83"/>
                  </a:lnTo>
                  <a:lnTo>
                    <a:pt x="293" y="83"/>
                  </a:lnTo>
                  <a:lnTo>
                    <a:pt x="293" y="83"/>
                  </a:lnTo>
                  <a:lnTo>
                    <a:pt x="293" y="86"/>
                  </a:lnTo>
                  <a:lnTo>
                    <a:pt x="293" y="86"/>
                  </a:lnTo>
                  <a:lnTo>
                    <a:pt x="293" y="86"/>
                  </a:lnTo>
                  <a:lnTo>
                    <a:pt x="293" y="86"/>
                  </a:lnTo>
                  <a:lnTo>
                    <a:pt x="293" y="88"/>
                  </a:lnTo>
                  <a:lnTo>
                    <a:pt x="293" y="88"/>
                  </a:lnTo>
                  <a:lnTo>
                    <a:pt x="295" y="88"/>
                  </a:lnTo>
                  <a:lnTo>
                    <a:pt x="295" y="91"/>
                  </a:lnTo>
                  <a:lnTo>
                    <a:pt x="293" y="91"/>
                  </a:lnTo>
                  <a:lnTo>
                    <a:pt x="293" y="91"/>
                  </a:lnTo>
                  <a:lnTo>
                    <a:pt x="293" y="91"/>
                  </a:lnTo>
                  <a:lnTo>
                    <a:pt x="293" y="91"/>
                  </a:lnTo>
                  <a:lnTo>
                    <a:pt x="293" y="91"/>
                  </a:lnTo>
                  <a:lnTo>
                    <a:pt x="293" y="93"/>
                  </a:lnTo>
                  <a:lnTo>
                    <a:pt x="293" y="93"/>
                  </a:lnTo>
                  <a:lnTo>
                    <a:pt x="293" y="93"/>
                  </a:lnTo>
                  <a:lnTo>
                    <a:pt x="293" y="91"/>
                  </a:lnTo>
                  <a:lnTo>
                    <a:pt x="293" y="91"/>
                  </a:lnTo>
                  <a:lnTo>
                    <a:pt x="293" y="91"/>
                  </a:lnTo>
                  <a:lnTo>
                    <a:pt x="290" y="91"/>
                  </a:lnTo>
                  <a:lnTo>
                    <a:pt x="290" y="91"/>
                  </a:lnTo>
                  <a:lnTo>
                    <a:pt x="290" y="93"/>
                  </a:lnTo>
                  <a:lnTo>
                    <a:pt x="290" y="91"/>
                  </a:lnTo>
                  <a:lnTo>
                    <a:pt x="290" y="91"/>
                  </a:lnTo>
                  <a:lnTo>
                    <a:pt x="290" y="93"/>
                  </a:lnTo>
                  <a:lnTo>
                    <a:pt x="290" y="93"/>
                  </a:lnTo>
                  <a:lnTo>
                    <a:pt x="290" y="93"/>
                  </a:lnTo>
                  <a:lnTo>
                    <a:pt x="290" y="93"/>
                  </a:lnTo>
                  <a:lnTo>
                    <a:pt x="290" y="93"/>
                  </a:lnTo>
                  <a:lnTo>
                    <a:pt x="290" y="93"/>
                  </a:lnTo>
                  <a:lnTo>
                    <a:pt x="290" y="93"/>
                  </a:lnTo>
                  <a:lnTo>
                    <a:pt x="290" y="93"/>
                  </a:lnTo>
                  <a:lnTo>
                    <a:pt x="290" y="93"/>
                  </a:lnTo>
                  <a:lnTo>
                    <a:pt x="293" y="93"/>
                  </a:lnTo>
                  <a:lnTo>
                    <a:pt x="293" y="93"/>
                  </a:lnTo>
                  <a:lnTo>
                    <a:pt x="290" y="96"/>
                  </a:lnTo>
                  <a:lnTo>
                    <a:pt x="290" y="96"/>
                  </a:lnTo>
                  <a:lnTo>
                    <a:pt x="290" y="96"/>
                  </a:lnTo>
                  <a:lnTo>
                    <a:pt x="290" y="99"/>
                  </a:lnTo>
                  <a:lnTo>
                    <a:pt x="293" y="99"/>
                  </a:lnTo>
                  <a:lnTo>
                    <a:pt x="293" y="101"/>
                  </a:lnTo>
                  <a:lnTo>
                    <a:pt x="293" y="101"/>
                  </a:lnTo>
                  <a:lnTo>
                    <a:pt x="293" y="101"/>
                  </a:lnTo>
                  <a:lnTo>
                    <a:pt x="293" y="101"/>
                  </a:lnTo>
                  <a:lnTo>
                    <a:pt x="293" y="101"/>
                  </a:lnTo>
                  <a:lnTo>
                    <a:pt x="293" y="104"/>
                  </a:lnTo>
                  <a:lnTo>
                    <a:pt x="293" y="104"/>
                  </a:lnTo>
                  <a:lnTo>
                    <a:pt x="293" y="104"/>
                  </a:lnTo>
                  <a:lnTo>
                    <a:pt x="293" y="104"/>
                  </a:lnTo>
                  <a:lnTo>
                    <a:pt x="293" y="104"/>
                  </a:lnTo>
                  <a:lnTo>
                    <a:pt x="293" y="104"/>
                  </a:lnTo>
                  <a:lnTo>
                    <a:pt x="293" y="104"/>
                  </a:lnTo>
                  <a:lnTo>
                    <a:pt x="293" y="104"/>
                  </a:lnTo>
                  <a:lnTo>
                    <a:pt x="293" y="104"/>
                  </a:lnTo>
                  <a:lnTo>
                    <a:pt x="293" y="104"/>
                  </a:lnTo>
                  <a:lnTo>
                    <a:pt x="293" y="104"/>
                  </a:lnTo>
                  <a:lnTo>
                    <a:pt x="295" y="106"/>
                  </a:lnTo>
                  <a:lnTo>
                    <a:pt x="295" y="106"/>
                  </a:lnTo>
                  <a:lnTo>
                    <a:pt x="295" y="106"/>
                  </a:lnTo>
                  <a:lnTo>
                    <a:pt x="295" y="106"/>
                  </a:lnTo>
                  <a:lnTo>
                    <a:pt x="298" y="106"/>
                  </a:lnTo>
                  <a:lnTo>
                    <a:pt x="298" y="106"/>
                  </a:lnTo>
                  <a:lnTo>
                    <a:pt x="298" y="109"/>
                  </a:lnTo>
                  <a:lnTo>
                    <a:pt x="298" y="109"/>
                  </a:lnTo>
                  <a:lnTo>
                    <a:pt x="298" y="109"/>
                  </a:lnTo>
                  <a:lnTo>
                    <a:pt x="298" y="109"/>
                  </a:lnTo>
                  <a:lnTo>
                    <a:pt x="298" y="109"/>
                  </a:lnTo>
                  <a:lnTo>
                    <a:pt x="298" y="109"/>
                  </a:lnTo>
                  <a:lnTo>
                    <a:pt x="298" y="109"/>
                  </a:lnTo>
                  <a:lnTo>
                    <a:pt x="298" y="109"/>
                  </a:lnTo>
                  <a:lnTo>
                    <a:pt x="298" y="109"/>
                  </a:lnTo>
                  <a:lnTo>
                    <a:pt x="298" y="109"/>
                  </a:lnTo>
                  <a:lnTo>
                    <a:pt x="298" y="109"/>
                  </a:lnTo>
                  <a:lnTo>
                    <a:pt x="298" y="109"/>
                  </a:lnTo>
                  <a:lnTo>
                    <a:pt x="298" y="109"/>
                  </a:lnTo>
                  <a:lnTo>
                    <a:pt x="298" y="109"/>
                  </a:lnTo>
                  <a:lnTo>
                    <a:pt x="298" y="112"/>
                  </a:lnTo>
                  <a:lnTo>
                    <a:pt x="301" y="112"/>
                  </a:lnTo>
                  <a:lnTo>
                    <a:pt x="301" y="112"/>
                  </a:lnTo>
                  <a:lnTo>
                    <a:pt x="301" y="112"/>
                  </a:lnTo>
                  <a:lnTo>
                    <a:pt x="301" y="112"/>
                  </a:lnTo>
                  <a:lnTo>
                    <a:pt x="303" y="112"/>
                  </a:lnTo>
                  <a:lnTo>
                    <a:pt x="303" y="112"/>
                  </a:lnTo>
                  <a:lnTo>
                    <a:pt x="303" y="112"/>
                  </a:lnTo>
                  <a:lnTo>
                    <a:pt x="303" y="112"/>
                  </a:lnTo>
                  <a:lnTo>
                    <a:pt x="303" y="112"/>
                  </a:lnTo>
                  <a:lnTo>
                    <a:pt x="306" y="114"/>
                  </a:lnTo>
                  <a:lnTo>
                    <a:pt x="306" y="114"/>
                  </a:lnTo>
                  <a:lnTo>
                    <a:pt x="306" y="117"/>
                  </a:lnTo>
                  <a:lnTo>
                    <a:pt x="306" y="117"/>
                  </a:lnTo>
                  <a:lnTo>
                    <a:pt x="303" y="117"/>
                  </a:lnTo>
                  <a:lnTo>
                    <a:pt x="303" y="117"/>
                  </a:lnTo>
                  <a:lnTo>
                    <a:pt x="303" y="117"/>
                  </a:lnTo>
                  <a:lnTo>
                    <a:pt x="303" y="117"/>
                  </a:lnTo>
                  <a:lnTo>
                    <a:pt x="303" y="119"/>
                  </a:lnTo>
                  <a:lnTo>
                    <a:pt x="303" y="119"/>
                  </a:lnTo>
                  <a:lnTo>
                    <a:pt x="303" y="119"/>
                  </a:lnTo>
                  <a:lnTo>
                    <a:pt x="303" y="119"/>
                  </a:lnTo>
                  <a:lnTo>
                    <a:pt x="303" y="119"/>
                  </a:lnTo>
                  <a:lnTo>
                    <a:pt x="303" y="119"/>
                  </a:lnTo>
                  <a:lnTo>
                    <a:pt x="301" y="119"/>
                  </a:lnTo>
                  <a:lnTo>
                    <a:pt x="301" y="119"/>
                  </a:lnTo>
                  <a:lnTo>
                    <a:pt x="301" y="122"/>
                  </a:lnTo>
                  <a:lnTo>
                    <a:pt x="301" y="122"/>
                  </a:lnTo>
                  <a:lnTo>
                    <a:pt x="301" y="122"/>
                  </a:lnTo>
                  <a:lnTo>
                    <a:pt x="301" y="122"/>
                  </a:lnTo>
                  <a:lnTo>
                    <a:pt x="301" y="122"/>
                  </a:lnTo>
                  <a:lnTo>
                    <a:pt x="301" y="122"/>
                  </a:lnTo>
                  <a:lnTo>
                    <a:pt x="301" y="122"/>
                  </a:lnTo>
                  <a:lnTo>
                    <a:pt x="301" y="122"/>
                  </a:lnTo>
                  <a:lnTo>
                    <a:pt x="301" y="122"/>
                  </a:lnTo>
                  <a:lnTo>
                    <a:pt x="301" y="122"/>
                  </a:lnTo>
                  <a:lnTo>
                    <a:pt x="303" y="122"/>
                  </a:lnTo>
                  <a:lnTo>
                    <a:pt x="303" y="122"/>
                  </a:lnTo>
                  <a:lnTo>
                    <a:pt x="303" y="124"/>
                  </a:lnTo>
                  <a:lnTo>
                    <a:pt x="303" y="122"/>
                  </a:lnTo>
                  <a:lnTo>
                    <a:pt x="303" y="122"/>
                  </a:lnTo>
                  <a:lnTo>
                    <a:pt x="306" y="122"/>
                  </a:lnTo>
                  <a:lnTo>
                    <a:pt x="306" y="122"/>
                  </a:lnTo>
                  <a:lnTo>
                    <a:pt x="306" y="124"/>
                  </a:lnTo>
                  <a:lnTo>
                    <a:pt x="306" y="124"/>
                  </a:lnTo>
                  <a:lnTo>
                    <a:pt x="306" y="124"/>
                  </a:lnTo>
                  <a:lnTo>
                    <a:pt x="303" y="124"/>
                  </a:lnTo>
                  <a:lnTo>
                    <a:pt x="303" y="124"/>
                  </a:lnTo>
                  <a:lnTo>
                    <a:pt x="303" y="124"/>
                  </a:lnTo>
                  <a:lnTo>
                    <a:pt x="303" y="127"/>
                  </a:lnTo>
                  <a:lnTo>
                    <a:pt x="306" y="124"/>
                  </a:lnTo>
                  <a:lnTo>
                    <a:pt x="306" y="127"/>
                  </a:lnTo>
                  <a:lnTo>
                    <a:pt x="306" y="127"/>
                  </a:lnTo>
                  <a:lnTo>
                    <a:pt x="306" y="127"/>
                  </a:lnTo>
                  <a:lnTo>
                    <a:pt x="306" y="127"/>
                  </a:lnTo>
                  <a:lnTo>
                    <a:pt x="306" y="127"/>
                  </a:lnTo>
                  <a:lnTo>
                    <a:pt x="306" y="130"/>
                  </a:lnTo>
                  <a:lnTo>
                    <a:pt x="306" y="130"/>
                  </a:lnTo>
                  <a:lnTo>
                    <a:pt x="306" y="130"/>
                  </a:lnTo>
                  <a:lnTo>
                    <a:pt x="306" y="130"/>
                  </a:lnTo>
                  <a:lnTo>
                    <a:pt x="306" y="130"/>
                  </a:lnTo>
                  <a:lnTo>
                    <a:pt x="306" y="130"/>
                  </a:lnTo>
                  <a:lnTo>
                    <a:pt x="306" y="130"/>
                  </a:lnTo>
                  <a:lnTo>
                    <a:pt x="306" y="130"/>
                  </a:lnTo>
                  <a:lnTo>
                    <a:pt x="306" y="130"/>
                  </a:lnTo>
                  <a:lnTo>
                    <a:pt x="306" y="130"/>
                  </a:lnTo>
                  <a:lnTo>
                    <a:pt x="306" y="132"/>
                  </a:lnTo>
                  <a:lnTo>
                    <a:pt x="306" y="132"/>
                  </a:lnTo>
                  <a:lnTo>
                    <a:pt x="306" y="132"/>
                  </a:lnTo>
                  <a:lnTo>
                    <a:pt x="306" y="130"/>
                  </a:lnTo>
                  <a:lnTo>
                    <a:pt x="306" y="130"/>
                  </a:lnTo>
                  <a:lnTo>
                    <a:pt x="306" y="132"/>
                  </a:lnTo>
                  <a:lnTo>
                    <a:pt x="306" y="132"/>
                  </a:lnTo>
                  <a:lnTo>
                    <a:pt x="306" y="130"/>
                  </a:lnTo>
                  <a:lnTo>
                    <a:pt x="308" y="132"/>
                  </a:lnTo>
                  <a:lnTo>
                    <a:pt x="308" y="132"/>
                  </a:lnTo>
                  <a:lnTo>
                    <a:pt x="308" y="132"/>
                  </a:lnTo>
                  <a:lnTo>
                    <a:pt x="308" y="132"/>
                  </a:lnTo>
                  <a:lnTo>
                    <a:pt x="308" y="132"/>
                  </a:lnTo>
                  <a:lnTo>
                    <a:pt x="311" y="132"/>
                  </a:lnTo>
                  <a:lnTo>
                    <a:pt x="311" y="132"/>
                  </a:lnTo>
                  <a:lnTo>
                    <a:pt x="311" y="132"/>
                  </a:lnTo>
                  <a:lnTo>
                    <a:pt x="311" y="135"/>
                  </a:lnTo>
                  <a:lnTo>
                    <a:pt x="314" y="135"/>
                  </a:lnTo>
                  <a:lnTo>
                    <a:pt x="314" y="135"/>
                  </a:lnTo>
                  <a:lnTo>
                    <a:pt x="314" y="135"/>
                  </a:lnTo>
                  <a:lnTo>
                    <a:pt x="314" y="135"/>
                  </a:lnTo>
                  <a:lnTo>
                    <a:pt x="314" y="135"/>
                  </a:lnTo>
                  <a:lnTo>
                    <a:pt x="314" y="132"/>
                  </a:lnTo>
                  <a:lnTo>
                    <a:pt x="314" y="132"/>
                  </a:lnTo>
                  <a:lnTo>
                    <a:pt x="314" y="132"/>
                  </a:lnTo>
                  <a:lnTo>
                    <a:pt x="314" y="132"/>
                  </a:lnTo>
                  <a:lnTo>
                    <a:pt x="316" y="132"/>
                  </a:lnTo>
                  <a:lnTo>
                    <a:pt x="316" y="132"/>
                  </a:lnTo>
                  <a:lnTo>
                    <a:pt x="316" y="135"/>
                  </a:lnTo>
                  <a:lnTo>
                    <a:pt x="316" y="135"/>
                  </a:lnTo>
                  <a:lnTo>
                    <a:pt x="316" y="137"/>
                  </a:lnTo>
                  <a:lnTo>
                    <a:pt x="316" y="137"/>
                  </a:lnTo>
                  <a:lnTo>
                    <a:pt x="319" y="137"/>
                  </a:lnTo>
                  <a:lnTo>
                    <a:pt x="319" y="137"/>
                  </a:lnTo>
                  <a:lnTo>
                    <a:pt x="319" y="140"/>
                  </a:lnTo>
                  <a:lnTo>
                    <a:pt x="319" y="140"/>
                  </a:lnTo>
                  <a:lnTo>
                    <a:pt x="321" y="140"/>
                  </a:lnTo>
                  <a:lnTo>
                    <a:pt x="321" y="140"/>
                  </a:lnTo>
                  <a:lnTo>
                    <a:pt x="321" y="140"/>
                  </a:lnTo>
                  <a:lnTo>
                    <a:pt x="321" y="143"/>
                  </a:lnTo>
                  <a:lnTo>
                    <a:pt x="321" y="143"/>
                  </a:lnTo>
                  <a:lnTo>
                    <a:pt x="321" y="143"/>
                  </a:lnTo>
                  <a:lnTo>
                    <a:pt x="324" y="143"/>
                  </a:lnTo>
                  <a:lnTo>
                    <a:pt x="324" y="143"/>
                  </a:lnTo>
                  <a:lnTo>
                    <a:pt x="324" y="143"/>
                  </a:lnTo>
                  <a:lnTo>
                    <a:pt x="324" y="143"/>
                  </a:lnTo>
                  <a:lnTo>
                    <a:pt x="324" y="143"/>
                  </a:lnTo>
                  <a:lnTo>
                    <a:pt x="321" y="143"/>
                  </a:lnTo>
                  <a:lnTo>
                    <a:pt x="321" y="143"/>
                  </a:lnTo>
                  <a:lnTo>
                    <a:pt x="321" y="145"/>
                  </a:lnTo>
                  <a:lnTo>
                    <a:pt x="321" y="145"/>
                  </a:lnTo>
                  <a:lnTo>
                    <a:pt x="324" y="145"/>
                  </a:lnTo>
                  <a:lnTo>
                    <a:pt x="324" y="145"/>
                  </a:lnTo>
                  <a:lnTo>
                    <a:pt x="324" y="145"/>
                  </a:lnTo>
                  <a:lnTo>
                    <a:pt x="324" y="145"/>
                  </a:lnTo>
                  <a:lnTo>
                    <a:pt x="324" y="145"/>
                  </a:lnTo>
                  <a:lnTo>
                    <a:pt x="324" y="145"/>
                  </a:lnTo>
                  <a:lnTo>
                    <a:pt x="324" y="145"/>
                  </a:lnTo>
                  <a:lnTo>
                    <a:pt x="324" y="145"/>
                  </a:lnTo>
                  <a:lnTo>
                    <a:pt x="324" y="145"/>
                  </a:lnTo>
                  <a:lnTo>
                    <a:pt x="324" y="145"/>
                  </a:lnTo>
                  <a:lnTo>
                    <a:pt x="324" y="145"/>
                  </a:lnTo>
                  <a:lnTo>
                    <a:pt x="324" y="145"/>
                  </a:lnTo>
                  <a:lnTo>
                    <a:pt x="324" y="145"/>
                  </a:lnTo>
                  <a:lnTo>
                    <a:pt x="324" y="148"/>
                  </a:lnTo>
                  <a:lnTo>
                    <a:pt x="324" y="148"/>
                  </a:lnTo>
                  <a:lnTo>
                    <a:pt x="327" y="148"/>
                  </a:lnTo>
                  <a:lnTo>
                    <a:pt x="327" y="148"/>
                  </a:lnTo>
                  <a:lnTo>
                    <a:pt x="327" y="148"/>
                  </a:lnTo>
                  <a:lnTo>
                    <a:pt x="327" y="148"/>
                  </a:lnTo>
                  <a:lnTo>
                    <a:pt x="327" y="148"/>
                  </a:lnTo>
                  <a:lnTo>
                    <a:pt x="329" y="148"/>
                  </a:lnTo>
                  <a:lnTo>
                    <a:pt x="327" y="150"/>
                  </a:lnTo>
                  <a:lnTo>
                    <a:pt x="327" y="150"/>
                  </a:lnTo>
                  <a:lnTo>
                    <a:pt x="324" y="150"/>
                  </a:lnTo>
                  <a:lnTo>
                    <a:pt x="327" y="150"/>
                  </a:lnTo>
                  <a:lnTo>
                    <a:pt x="327" y="150"/>
                  </a:lnTo>
                  <a:lnTo>
                    <a:pt x="327" y="153"/>
                  </a:lnTo>
                  <a:lnTo>
                    <a:pt x="327" y="153"/>
                  </a:lnTo>
                  <a:lnTo>
                    <a:pt x="324" y="153"/>
                  </a:lnTo>
                  <a:lnTo>
                    <a:pt x="324" y="156"/>
                  </a:lnTo>
                  <a:lnTo>
                    <a:pt x="324" y="156"/>
                  </a:lnTo>
                  <a:lnTo>
                    <a:pt x="327" y="156"/>
                  </a:lnTo>
                  <a:lnTo>
                    <a:pt x="327" y="156"/>
                  </a:lnTo>
                  <a:lnTo>
                    <a:pt x="329" y="158"/>
                  </a:lnTo>
                  <a:lnTo>
                    <a:pt x="327" y="158"/>
                  </a:lnTo>
                  <a:lnTo>
                    <a:pt x="327" y="161"/>
                  </a:lnTo>
                  <a:lnTo>
                    <a:pt x="327" y="161"/>
                  </a:lnTo>
                  <a:lnTo>
                    <a:pt x="329" y="161"/>
                  </a:lnTo>
                  <a:lnTo>
                    <a:pt x="329" y="161"/>
                  </a:lnTo>
                  <a:lnTo>
                    <a:pt x="329" y="163"/>
                  </a:lnTo>
                  <a:lnTo>
                    <a:pt x="329" y="163"/>
                  </a:lnTo>
                  <a:lnTo>
                    <a:pt x="329" y="163"/>
                  </a:lnTo>
                  <a:lnTo>
                    <a:pt x="329" y="163"/>
                  </a:lnTo>
                  <a:lnTo>
                    <a:pt x="329" y="166"/>
                  </a:lnTo>
                  <a:lnTo>
                    <a:pt x="327" y="166"/>
                  </a:lnTo>
                  <a:lnTo>
                    <a:pt x="327" y="166"/>
                  </a:lnTo>
                  <a:lnTo>
                    <a:pt x="324" y="169"/>
                  </a:lnTo>
                  <a:lnTo>
                    <a:pt x="327" y="169"/>
                  </a:lnTo>
                  <a:lnTo>
                    <a:pt x="327" y="169"/>
                  </a:lnTo>
                  <a:lnTo>
                    <a:pt x="329" y="171"/>
                  </a:lnTo>
                  <a:lnTo>
                    <a:pt x="327" y="171"/>
                  </a:lnTo>
                  <a:lnTo>
                    <a:pt x="327" y="171"/>
                  </a:lnTo>
                  <a:lnTo>
                    <a:pt x="327" y="171"/>
                  </a:lnTo>
                  <a:lnTo>
                    <a:pt x="327" y="171"/>
                  </a:lnTo>
                  <a:lnTo>
                    <a:pt x="329" y="171"/>
                  </a:lnTo>
                  <a:lnTo>
                    <a:pt x="327" y="174"/>
                  </a:lnTo>
                  <a:lnTo>
                    <a:pt x="327" y="174"/>
                  </a:lnTo>
                  <a:lnTo>
                    <a:pt x="324" y="174"/>
                  </a:lnTo>
                  <a:lnTo>
                    <a:pt x="324" y="174"/>
                  </a:lnTo>
                  <a:lnTo>
                    <a:pt x="324" y="174"/>
                  </a:lnTo>
                  <a:lnTo>
                    <a:pt x="324" y="174"/>
                  </a:lnTo>
                  <a:lnTo>
                    <a:pt x="324" y="174"/>
                  </a:lnTo>
                  <a:lnTo>
                    <a:pt x="324" y="174"/>
                  </a:lnTo>
                  <a:lnTo>
                    <a:pt x="324" y="174"/>
                  </a:lnTo>
                  <a:lnTo>
                    <a:pt x="324" y="174"/>
                  </a:lnTo>
                  <a:lnTo>
                    <a:pt x="324" y="176"/>
                  </a:lnTo>
                  <a:lnTo>
                    <a:pt x="324" y="176"/>
                  </a:lnTo>
                  <a:lnTo>
                    <a:pt x="324" y="176"/>
                  </a:lnTo>
                  <a:lnTo>
                    <a:pt x="324" y="176"/>
                  </a:lnTo>
                  <a:lnTo>
                    <a:pt x="324" y="176"/>
                  </a:lnTo>
                  <a:lnTo>
                    <a:pt x="324" y="176"/>
                  </a:lnTo>
                  <a:lnTo>
                    <a:pt x="324" y="176"/>
                  </a:lnTo>
                  <a:lnTo>
                    <a:pt x="324" y="176"/>
                  </a:lnTo>
                  <a:lnTo>
                    <a:pt x="324" y="179"/>
                  </a:lnTo>
                  <a:lnTo>
                    <a:pt x="324" y="179"/>
                  </a:lnTo>
                  <a:lnTo>
                    <a:pt x="324" y="179"/>
                  </a:lnTo>
                  <a:lnTo>
                    <a:pt x="324" y="176"/>
                  </a:lnTo>
                  <a:lnTo>
                    <a:pt x="324" y="176"/>
                  </a:lnTo>
                  <a:lnTo>
                    <a:pt x="324" y="179"/>
                  </a:lnTo>
                  <a:lnTo>
                    <a:pt x="324" y="179"/>
                  </a:lnTo>
                  <a:lnTo>
                    <a:pt x="324" y="179"/>
                  </a:lnTo>
                  <a:lnTo>
                    <a:pt x="324" y="179"/>
                  </a:lnTo>
                  <a:lnTo>
                    <a:pt x="324" y="179"/>
                  </a:lnTo>
                  <a:lnTo>
                    <a:pt x="324" y="179"/>
                  </a:lnTo>
                  <a:lnTo>
                    <a:pt x="324" y="179"/>
                  </a:lnTo>
                  <a:lnTo>
                    <a:pt x="324" y="179"/>
                  </a:lnTo>
                  <a:lnTo>
                    <a:pt x="324" y="182"/>
                  </a:lnTo>
                  <a:lnTo>
                    <a:pt x="324" y="182"/>
                  </a:lnTo>
                  <a:lnTo>
                    <a:pt x="324" y="182"/>
                  </a:lnTo>
                  <a:lnTo>
                    <a:pt x="324" y="182"/>
                  </a:lnTo>
                  <a:lnTo>
                    <a:pt x="324" y="182"/>
                  </a:lnTo>
                  <a:lnTo>
                    <a:pt x="324" y="182"/>
                  </a:lnTo>
                  <a:lnTo>
                    <a:pt x="324" y="182"/>
                  </a:lnTo>
                  <a:lnTo>
                    <a:pt x="324" y="182"/>
                  </a:lnTo>
                  <a:lnTo>
                    <a:pt x="324" y="184"/>
                  </a:lnTo>
                  <a:lnTo>
                    <a:pt x="324" y="184"/>
                  </a:lnTo>
                  <a:lnTo>
                    <a:pt x="324" y="184"/>
                  </a:lnTo>
                  <a:lnTo>
                    <a:pt x="324" y="184"/>
                  </a:lnTo>
                  <a:lnTo>
                    <a:pt x="324" y="184"/>
                  </a:lnTo>
                  <a:lnTo>
                    <a:pt x="324" y="184"/>
                  </a:lnTo>
                  <a:lnTo>
                    <a:pt x="327" y="184"/>
                  </a:lnTo>
                  <a:lnTo>
                    <a:pt x="327" y="184"/>
                  </a:lnTo>
                  <a:lnTo>
                    <a:pt x="327" y="187"/>
                  </a:lnTo>
                  <a:lnTo>
                    <a:pt x="327" y="187"/>
                  </a:lnTo>
                  <a:lnTo>
                    <a:pt x="327" y="187"/>
                  </a:lnTo>
                  <a:lnTo>
                    <a:pt x="329" y="184"/>
                  </a:lnTo>
                  <a:lnTo>
                    <a:pt x="329" y="184"/>
                  </a:lnTo>
                  <a:lnTo>
                    <a:pt x="329" y="184"/>
                  </a:lnTo>
                  <a:lnTo>
                    <a:pt x="329" y="184"/>
                  </a:lnTo>
                  <a:lnTo>
                    <a:pt x="329" y="187"/>
                  </a:lnTo>
                  <a:lnTo>
                    <a:pt x="329" y="187"/>
                  </a:lnTo>
                  <a:lnTo>
                    <a:pt x="329" y="187"/>
                  </a:lnTo>
                  <a:lnTo>
                    <a:pt x="329" y="187"/>
                  </a:lnTo>
                  <a:lnTo>
                    <a:pt x="329" y="189"/>
                  </a:lnTo>
                  <a:lnTo>
                    <a:pt x="329" y="189"/>
                  </a:lnTo>
                  <a:lnTo>
                    <a:pt x="332" y="189"/>
                  </a:lnTo>
                  <a:lnTo>
                    <a:pt x="332" y="189"/>
                  </a:lnTo>
                  <a:lnTo>
                    <a:pt x="329" y="189"/>
                  </a:lnTo>
                  <a:lnTo>
                    <a:pt x="329" y="189"/>
                  </a:lnTo>
                  <a:lnTo>
                    <a:pt x="329" y="192"/>
                  </a:lnTo>
                  <a:lnTo>
                    <a:pt x="332" y="192"/>
                  </a:lnTo>
                  <a:lnTo>
                    <a:pt x="332" y="192"/>
                  </a:lnTo>
                  <a:lnTo>
                    <a:pt x="332" y="192"/>
                  </a:lnTo>
                  <a:lnTo>
                    <a:pt x="332" y="192"/>
                  </a:lnTo>
                  <a:lnTo>
                    <a:pt x="332" y="192"/>
                  </a:lnTo>
                  <a:lnTo>
                    <a:pt x="332" y="192"/>
                  </a:lnTo>
                  <a:lnTo>
                    <a:pt x="332" y="194"/>
                  </a:lnTo>
                  <a:lnTo>
                    <a:pt x="332" y="194"/>
                  </a:lnTo>
                  <a:lnTo>
                    <a:pt x="329" y="194"/>
                  </a:lnTo>
                  <a:lnTo>
                    <a:pt x="329" y="197"/>
                  </a:lnTo>
                  <a:lnTo>
                    <a:pt x="329" y="197"/>
                  </a:lnTo>
                  <a:lnTo>
                    <a:pt x="327" y="197"/>
                  </a:lnTo>
                  <a:lnTo>
                    <a:pt x="327" y="197"/>
                  </a:lnTo>
                  <a:lnTo>
                    <a:pt x="324" y="197"/>
                  </a:lnTo>
                  <a:lnTo>
                    <a:pt x="324" y="197"/>
                  </a:lnTo>
                  <a:lnTo>
                    <a:pt x="324" y="197"/>
                  </a:lnTo>
                  <a:lnTo>
                    <a:pt x="324" y="197"/>
                  </a:lnTo>
                  <a:lnTo>
                    <a:pt x="324" y="197"/>
                  </a:lnTo>
                  <a:lnTo>
                    <a:pt x="324" y="197"/>
                  </a:lnTo>
                  <a:lnTo>
                    <a:pt x="324" y="194"/>
                  </a:lnTo>
                  <a:lnTo>
                    <a:pt x="324" y="194"/>
                  </a:lnTo>
                  <a:lnTo>
                    <a:pt x="324" y="194"/>
                  </a:lnTo>
                  <a:lnTo>
                    <a:pt x="324" y="194"/>
                  </a:lnTo>
                  <a:lnTo>
                    <a:pt x="324" y="194"/>
                  </a:lnTo>
                  <a:lnTo>
                    <a:pt x="324" y="194"/>
                  </a:lnTo>
                  <a:lnTo>
                    <a:pt x="324" y="194"/>
                  </a:lnTo>
                  <a:lnTo>
                    <a:pt x="324" y="194"/>
                  </a:lnTo>
                  <a:lnTo>
                    <a:pt x="327" y="194"/>
                  </a:lnTo>
                  <a:lnTo>
                    <a:pt x="327" y="194"/>
                  </a:lnTo>
                  <a:lnTo>
                    <a:pt x="327" y="192"/>
                  </a:lnTo>
                  <a:lnTo>
                    <a:pt x="327" y="192"/>
                  </a:lnTo>
                  <a:lnTo>
                    <a:pt x="327" y="192"/>
                  </a:lnTo>
                  <a:lnTo>
                    <a:pt x="324" y="192"/>
                  </a:lnTo>
                  <a:lnTo>
                    <a:pt x="324" y="192"/>
                  </a:lnTo>
                  <a:lnTo>
                    <a:pt x="324" y="192"/>
                  </a:lnTo>
                  <a:lnTo>
                    <a:pt x="324" y="192"/>
                  </a:lnTo>
                  <a:lnTo>
                    <a:pt x="324" y="192"/>
                  </a:lnTo>
                  <a:lnTo>
                    <a:pt x="321" y="192"/>
                  </a:lnTo>
                  <a:lnTo>
                    <a:pt x="321" y="194"/>
                  </a:lnTo>
                  <a:lnTo>
                    <a:pt x="321" y="197"/>
                  </a:lnTo>
                  <a:lnTo>
                    <a:pt x="321" y="197"/>
                  </a:lnTo>
                  <a:lnTo>
                    <a:pt x="321" y="197"/>
                  </a:lnTo>
                  <a:lnTo>
                    <a:pt x="321" y="197"/>
                  </a:lnTo>
                  <a:lnTo>
                    <a:pt x="319" y="197"/>
                  </a:lnTo>
                  <a:lnTo>
                    <a:pt x="319" y="200"/>
                  </a:lnTo>
                  <a:lnTo>
                    <a:pt x="316" y="200"/>
                  </a:lnTo>
                  <a:lnTo>
                    <a:pt x="316" y="200"/>
                  </a:lnTo>
                  <a:lnTo>
                    <a:pt x="316" y="200"/>
                  </a:lnTo>
                  <a:lnTo>
                    <a:pt x="316" y="197"/>
                  </a:lnTo>
                  <a:lnTo>
                    <a:pt x="316" y="197"/>
                  </a:lnTo>
                  <a:lnTo>
                    <a:pt x="316" y="197"/>
                  </a:lnTo>
                  <a:lnTo>
                    <a:pt x="316" y="197"/>
                  </a:lnTo>
                  <a:lnTo>
                    <a:pt x="316" y="194"/>
                  </a:lnTo>
                  <a:lnTo>
                    <a:pt x="314" y="192"/>
                  </a:lnTo>
                  <a:lnTo>
                    <a:pt x="314" y="192"/>
                  </a:lnTo>
                  <a:lnTo>
                    <a:pt x="314" y="192"/>
                  </a:lnTo>
                  <a:lnTo>
                    <a:pt x="314" y="194"/>
                  </a:lnTo>
                  <a:lnTo>
                    <a:pt x="311" y="194"/>
                  </a:lnTo>
                  <a:lnTo>
                    <a:pt x="311" y="194"/>
                  </a:lnTo>
                  <a:lnTo>
                    <a:pt x="311" y="194"/>
                  </a:lnTo>
                  <a:lnTo>
                    <a:pt x="311" y="192"/>
                  </a:lnTo>
                  <a:lnTo>
                    <a:pt x="308" y="192"/>
                  </a:lnTo>
                  <a:lnTo>
                    <a:pt x="308" y="192"/>
                  </a:lnTo>
                  <a:lnTo>
                    <a:pt x="308" y="192"/>
                  </a:lnTo>
                  <a:lnTo>
                    <a:pt x="306" y="189"/>
                  </a:lnTo>
                  <a:lnTo>
                    <a:pt x="308" y="192"/>
                  </a:lnTo>
                  <a:lnTo>
                    <a:pt x="308" y="194"/>
                  </a:lnTo>
                  <a:lnTo>
                    <a:pt x="306" y="194"/>
                  </a:lnTo>
                  <a:lnTo>
                    <a:pt x="306" y="194"/>
                  </a:lnTo>
                  <a:lnTo>
                    <a:pt x="306" y="194"/>
                  </a:lnTo>
                  <a:lnTo>
                    <a:pt x="306" y="194"/>
                  </a:lnTo>
                  <a:lnTo>
                    <a:pt x="306" y="194"/>
                  </a:lnTo>
                  <a:lnTo>
                    <a:pt x="306" y="194"/>
                  </a:lnTo>
                  <a:lnTo>
                    <a:pt x="306" y="194"/>
                  </a:lnTo>
                  <a:lnTo>
                    <a:pt x="306" y="194"/>
                  </a:lnTo>
                  <a:lnTo>
                    <a:pt x="306" y="197"/>
                  </a:lnTo>
                  <a:lnTo>
                    <a:pt x="306" y="197"/>
                  </a:lnTo>
                  <a:lnTo>
                    <a:pt x="306" y="197"/>
                  </a:lnTo>
                  <a:lnTo>
                    <a:pt x="306" y="197"/>
                  </a:lnTo>
                  <a:lnTo>
                    <a:pt x="306" y="197"/>
                  </a:lnTo>
                  <a:lnTo>
                    <a:pt x="306" y="197"/>
                  </a:lnTo>
                  <a:lnTo>
                    <a:pt x="306" y="200"/>
                  </a:lnTo>
                  <a:lnTo>
                    <a:pt x="306" y="200"/>
                  </a:lnTo>
                  <a:lnTo>
                    <a:pt x="306" y="200"/>
                  </a:lnTo>
                  <a:lnTo>
                    <a:pt x="306" y="200"/>
                  </a:lnTo>
                  <a:lnTo>
                    <a:pt x="306" y="200"/>
                  </a:lnTo>
                  <a:lnTo>
                    <a:pt x="306" y="200"/>
                  </a:lnTo>
                  <a:lnTo>
                    <a:pt x="308" y="200"/>
                  </a:lnTo>
                  <a:lnTo>
                    <a:pt x="308" y="200"/>
                  </a:lnTo>
                  <a:lnTo>
                    <a:pt x="308" y="200"/>
                  </a:lnTo>
                  <a:lnTo>
                    <a:pt x="306" y="200"/>
                  </a:lnTo>
                  <a:lnTo>
                    <a:pt x="308" y="200"/>
                  </a:lnTo>
                  <a:lnTo>
                    <a:pt x="308" y="200"/>
                  </a:lnTo>
                  <a:lnTo>
                    <a:pt x="311" y="202"/>
                  </a:lnTo>
                  <a:lnTo>
                    <a:pt x="311" y="202"/>
                  </a:lnTo>
                  <a:lnTo>
                    <a:pt x="311" y="202"/>
                  </a:lnTo>
                  <a:lnTo>
                    <a:pt x="311" y="202"/>
                  </a:lnTo>
                  <a:lnTo>
                    <a:pt x="311" y="205"/>
                  </a:lnTo>
                  <a:lnTo>
                    <a:pt x="314" y="205"/>
                  </a:lnTo>
                  <a:lnTo>
                    <a:pt x="314" y="207"/>
                  </a:lnTo>
                  <a:lnTo>
                    <a:pt x="314" y="207"/>
                  </a:lnTo>
                  <a:lnTo>
                    <a:pt x="314" y="207"/>
                  </a:lnTo>
                  <a:lnTo>
                    <a:pt x="314" y="207"/>
                  </a:lnTo>
                  <a:lnTo>
                    <a:pt x="314" y="207"/>
                  </a:lnTo>
                  <a:lnTo>
                    <a:pt x="314" y="207"/>
                  </a:lnTo>
                  <a:lnTo>
                    <a:pt x="314" y="207"/>
                  </a:lnTo>
                  <a:lnTo>
                    <a:pt x="311" y="207"/>
                  </a:lnTo>
                  <a:lnTo>
                    <a:pt x="311" y="207"/>
                  </a:lnTo>
                  <a:lnTo>
                    <a:pt x="311" y="207"/>
                  </a:lnTo>
                  <a:lnTo>
                    <a:pt x="311" y="210"/>
                  </a:lnTo>
                  <a:lnTo>
                    <a:pt x="311" y="210"/>
                  </a:lnTo>
                  <a:lnTo>
                    <a:pt x="311" y="210"/>
                  </a:lnTo>
                  <a:lnTo>
                    <a:pt x="311" y="213"/>
                  </a:lnTo>
                  <a:lnTo>
                    <a:pt x="311" y="213"/>
                  </a:lnTo>
                  <a:lnTo>
                    <a:pt x="314" y="213"/>
                  </a:lnTo>
                  <a:lnTo>
                    <a:pt x="314" y="213"/>
                  </a:lnTo>
                  <a:lnTo>
                    <a:pt x="314" y="215"/>
                  </a:lnTo>
                  <a:lnTo>
                    <a:pt x="314" y="218"/>
                  </a:lnTo>
                  <a:lnTo>
                    <a:pt x="311" y="218"/>
                  </a:lnTo>
                  <a:lnTo>
                    <a:pt x="311" y="220"/>
                  </a:lnTo>
                  <a:lnTo>
                    <a:pt x="311" y="220"/>
                  </a:lnTo>
                  <a:lnTo>
                    <a:pt x="314" y="220"/>
                  </a:lnTo>
                  <a:lnTo>
                    <a:pt x="314" y="220"/>
                  </a:lnTo>
                  <a:lnTo>
                    <a:pt x="314" y="223"/>
                  </a:lnTo>
                  <a:lnTo>
                    <a:pt x="314" y="223"/>
                  </a:lnTo>
                  <a:lnTo>
                    <a:pt x="311" y="223"/>
                  </a:lnTo>
                  <a:lnTo>
                    <a:pt x="308" y="223"/>
                  </a:lnTo>
                  <a:lnTo>
                    <a:pt x="306" y="223"/>
                  </a:lnTo>
                  <a:lnTo>
                    <a:pt x="306" y="223"/>
                  </a:lnTo>
                  <a:lnTo>
                    <a:pt x="306" y="223"/>
                  </a:lnTo>
                  <a:lnTo>
                    <a:pt x="303" y="223"/>
                  </a:lnTo>
                  <a:lnTo>
                    <a:pt x="303" y="223"/>
                  </a:lnTo>
                  <a:lnTo>
                    <a:pt x="303" y="226"/>
                  </a:lnTo>
                  <a:lnTo>
                    <a:pt x="303" y="226"/>
                  </a:lnTo>
                  <a:lnTo>
                    <a:pt x="303" y="226"/>
                  </a:lnTo>
                  <a:lnTo>
                    <a:pt x="303" y="226"/>
                  </a:lnTo>
                  <a:lnTo>
                    <a:pt x="303" y="226"/>
                  </a:lnTo>
                  <a:lnTo>
                    <a:pt x="303" y="226"/>
                  </a:lnTo>
                  <a:lnTo>
                    <a:pt x="303" y="226"/>
                  </a:lnTo>
                  <a:lnTo>
                    <a:pt x="303" y="228"/>
                  </a:lnTo>
                  <a:lnTo>
                    <a:pt x="303" y="228"/>
                  </a:lnTo>
                  <a:lnTo>
                    <a:pt x="301" y="231"/>
                  </a:lnTo>
                  <a:lnTo>
                    <a:pt x="298" y="231"/>
                  </a:lnTo>
                  <a:lnTo>
                    <a:pt x="298" y="231"/>
                  </a:lnTo>
                  <a:lnTo>
                    <a:pt x="298" y="231"/>
                  </a:lnTo>
                  <a:lnTo>
                    <a:pt x="298" y="231"/>
                  </a:lnTo>
                  <a:lnTo>
                    <a:pt x="298" y="231"/>
                  </a:lnTo>
                  <a:lnTo>
                    <a:pt x="298" y="231"/>
                  </a:lnTo>
                  <a:lnTo>
                    <a:pt x="298" y="231"/>
                  </a:lnTo>
                  <a:lnTo>
                    <a:pt x="298" y="231"/>
                  </a:lnTo>
                  <a:lnTo>
                    <a:pt x="298" y="233"/>
                  </a:lnTo>
                  <a:lnTo>
                    <a:pt x="298" y="233"/>
                  </a:lnTo>
                  <a:lnTo>
                    <a:pt x="298" y="233"/>
                  </a:lnTo>
                  <a:lnTo>
                    <a:pt x="298" y="233"/>
                  </a:lnTo>
                  <a:lnTo>
                    <a:pt x="298" y="231"/>
                  </a:lnTo>
                  <a:lnTo>
                    <a:pt x="298" y="233"/>
                  </a:lnTo>
                  <a:lnTo>
                    <a:pt x="298" y="233"/>
                  </a:lnTo>
                  <a:lnTo>
                    <a:pt x="298" y="233"/>
                  </a:lnTo>
                  <a:lnTo>
                    <a:pt x="295" y="233"/>
                  </a:lnTo>
                  <a:lnTo>
                    <a:pt x="293" y="233"/>
                  </a:lnTo>
                  <a:lnTo>
                    <a:pt x="293" y="233"/>
                  </a:lnTo>
                  <a:lnTo>
                    <a:pt x="290" y="233"/>
                  </a:lnTo>
                  <a:lnTo>
                    <a:pt x="290" y="231"/>
                  </a:lnTo>
                  <a:lnTo>
                    <a:pt x="290" y="231"/>
                  </a:lnTo>
                  <a:lnTo>
                    <a:pt x="290" y="231"/>
                  </a:lnTo>
                  <a:lnTo>
                    <a:pt x="288" y="233"/>
                  </a:lnTo>
                  <a:lnTo>
                    <a:pt x="285" y="233"/>
                  </a:lnTo>
                  <a:lnTo>
                    <a:pt x="285" y="233"/>
                  </a:lnTo>
                  <a:lnTo>
                    <a:pt x="285" y="233"/>
                  </a:lnTo>
                  <a:lnTo>
                    <a:pt x="285" y="233"/>
                  </a:lnTo>
                  <a:lnTo>
                    <a:pt x="283" y="233"/>
                  </a:lnTo>
                  <a:lnTo>
                    <a:pt x="283" y="233"/>
                  </a:lnTo>
                  <a:lnTo>
                    <a:pt x="283" y="233"/>
                  </a:lnTo>
                  <a:lnTo>
                    <a:pt x="280" y="233"/>
                  </a:lnTo>
                  <a:lnTo>
                    <a:pt x="283" y="236"/>
                  </a:lnTo>
                  <a:lnTo>
                    <a:pt x="283" y="236"/>
                  </a:lnTo>
                  <a:lnTo>
                    <a:pt x="283" y="236"/>
                  </a:lnTo>
                  <a:lnTo>
                    <a:pt x="283" y="236"/>
                  </a:lnTo>
                  <a:lnTo>
                    <a:pt x="280" y="236"/>
                  </a:lnTo>
                  <a:lnTo>
                    <a:pt x="280" y="239"/>
                  </a:lnTo>
                  <a:lnTo>
                    <a:pt x="283" y="239"/>
                  </a:lnTo>
                  <a:lnTo>
                    <a:pt x="283" y="239"/>
                  </a:lnTo>
                  <a:lnTo>
                    <a:pt x="283" y="239"/>
                  </a:lnTo>
                  <a:lnTo>
                    <a:pt x="283" y="239"/>
                  </a:lnTo>
                  <a:lnTo>
                    <a:pt x="280" y="239"/>
                  </a:lnTo>
                  <a:lnTo>
                    <a:pt x="280" y="241"/>
                  </a:lnTo>
                  <a:lnTo>
                    <a:pt x="280" y="241"/>
                  </a:lnTo>
                  <a:lnTo>
                    <a:pt x="280" y="244"/>
                  </a:lnTo>
                  <a:lnTo>
                    <a:pt x="280" y="244"/>
                  </a:lnTo>
                  <a:lnTo>
                    <a:pt x="277" y="244"/>
                  </a:lnTo>
                  <a:lnTo>
                    <a:pt x="277" y="244"/>
                  </a:lnTo>
                  <a:lnTo>
                    <a:pt x="277" y="246"/>
                  </a:lnTo>
                  <a:lnTo>
                    <a:pt x="277" y="246"/>
                  </a:lnTo>
                  <a:lnTo>
                    <a:pt x="275" y="246"/>
                  </a:lnTo>
                  <a:lnTo>
                    <a:pt x="275" y="249"/>
                  </a:lnTo>
                  <a:lnTo>
                    <a:pt x="275" y="252"/>
                  </a:lnTo>
                  <a:lnTo>
                    <a:pt x="275" y="252"/>
                  </a:lnTo>
                  <a:lnTo>
                    <a:pt x="275" y="252"/>
                  </a:lnTo>
                  <a:lnTo>
                    <a:pt x="275" y="252"/>
                  </a:lnTo>
                  <a:lnTo>
                    <a:pt x="277" y="252"/>
                  </a:lnTo>
                  <a:lnTo>
                    <a:pt x="277" y="252"/>
                  </a:lnTo>
                  <a:lnTo>
                    <a:pt x="277" y="252"/>
                  </a:lnTo>
                  <a:lnTo>
                    <a:pt x="277" y="252"/>
                  </a:lnTo>
                  <a:lnTo>
                    <a:pt x="277" y="254"/>
                  </a:lnTo>
                  <a:lnTo>
                    <a:pt x="277" y="254"/>
                  </a:lnTo>
                  <a:lnTo>
                    <a:pt x="280" y="254"/>
                  </a:lnTo>
                  <a:lnTo>
                    <a:pt x="280" y="257"/>
                  </a:lnTo>
                  <a:lnTo>
                    <a:pt x="280" y="257"/>
                  </a:lnTo>
                  <a:lnTo>
                    <a:pt x="280" y="257"/>
                  </a:lnTo>
                  <a:lnTo>
                    <a:pt x="280" y="259"/>
                  </a:lnTo>
                  <a:lnTo>
                    <a:pt x="283" y="259"/>
                  </a:lnTo>
                  <a:lnTo>
                    <a:pt x="283" y="262"/>
                  </a:lnTo>
                  <a:lnTo>
                    <a:pt x="283" y="265"/>
                  </a:lnTo>
                  <a:lnTo>
                    <a:pt x="285" y="265"/>
                  </a:lnTo>
                  <a:lnTo>
                    <a:pt x="285" y="267"/>
                  </a:lnTo>
                  <a:lnTo>
                    <a:pt x="285" y="267"/>
                  </a:lnTo>
                  <a:lnTo>
                    <a:pt x="285" y="267"/>
                  </a:lnTo>
                  <a:lnTo>
                    <a:pt x="285" y="270"/>
                  </a:lnTo>
                  <a:lnTo>
                    <a:pt x="285" y="272"/>
                  </a:lnTo>
                  <a:lnTo>
                    <a:pt x="285" y="272"/>
                  </a:lnTo>
                  <a:lnTo>
                    <a:pt x="285" y="275"/>
                  </a:lnTo>
                  <a:lnTo>
                    <a:pt x="285" y="275"/>
                  </a:lnTo>
                  <a:lnTo>
                    <a:pt x="285" y="275"/>
                  </a:lnTo>
                  <a:lnTo>
                    <a:pt x="285" y="275"/>
                  </a:lnTo>
                  <a:lnTo>
                    <a:pt x="285" y="277"/>
                  </a:lnTo>
                  <a:lnTo>
                    <a:pt x="285" y="277"/>
                  </a:lnTo>
                  <a:lnTo>
                    <a:pt x="288" y="277"/>
                  </a:lnTo>
                  <a:lnTo>
                    <a:pt x="288" y="277"/>
                  </a:lnTo>
                  <a:lnTo>
                    <a:pt x="288" y="280"/>
                  </a:lnTo>
                  <a:lnTo>
                    <a:pt x="288" y="280"/>
                  </a:lnTo>
                  <a:lnTo>
                    <a:pt x="288" y="280"/>
                  </a:lnTo>
                  <a:lnTo>
                    <a:pt x="288" y="283"/>
                  </a:lnTo>
                  <a:lnTo>
                    <a:pt x="288" y="283"/>
                  </a:lnTo>
                  <a:lnTo>
                    <a:pt x="288" y="283"/>
                  </a:lnTo>
                  <a:lnTo>
                    <a:pt x="288" y="285"/>
                  </a:lnTo>
                  <a:lnTo>
                    <a:pt x="290" y="288"/>
                  </a:lnTo>
                  <a:lnTo>
                    <a:pt x="290" y="290"/>
                  </a:lnTo>
                  <a:lnTo>
                    <a:pt x="293" y="293"/>
                  </a:lnTo>
                  <a:lnTo>
                    <a:pt x="293" y="296"/>
                  </a:lnTo>
                  <a:lnTo>
                    <a:pt x="293" y="298"/>
                  </a:lnTo>
                  <a:lnTo>
                    <a:pt x="293" y="301"/>
                  </a:lnTo>
                  <a:lnTo>
                    <a:pt x="293" y="303"/>
                  </a:lnTo>
                  <a:lnTo>
                    <a:pt x="293" y="303"/>
                  </a:lnTo>
                  <a:lnTo>
                    <a:pt x="293" y="306"/>
                  </a:lnTo>
                  <a:lnTo>
                    <a:pt x="293" y="306"/>
                  </a:lnTo>
                  <a:lnTo>
                    <a:pt x="293" y="306"/>
                  </a:lnTo>
                  <a:lnTo>
                    <a:pt x="293" y="309"/>
                  </a:lnTo>
                  <a:lnTo>
                    <a:pt x="293" y="309"/>
                  </a:lnTo>
                  <a:lnTo>
                    <a:pt x="293" y="309"/>
                  </a:lnTo>
                  <a:lnTo>
                    <a:pt x="293" y="309"/>
                  </a:lnTo>
                  <a:lnTo>
                    <a:pt x="293" y="311"/>
                  </a:lnTo>
                  <a:lnTo>
                    <a:pt x="290" y="314"/>
                  </a:lnTo>
                  <a:lnTo>
                    <a:pt x="290" y="316"/>
                  </a:lnTo>
                  <a:lnTo>
                    <a:pt x="290" y="319"/>
                  </a:lnTo>
                  <a:lnTo>
                    <a:pt x="290" y="319"/>
                  </a:lnTo>
                  <a:lnTo>
                    <a:pt x="288" y="319"/>
                  </a:lnTo>
                  <a:lnTo>
                    <a:pt x="288" y="322"/>
                  </a:lnTo>
                  <a:lnTo>
                    <a:pt x="288" y="322"/>
                  </a:lnTo>
                  <a:lnTo>
                    <a:pt x="288" y="324"/>
                  </a:lnTo>
                  <a:lnTo>
                    <a:pt x="288" y="324"/>
                  </a:lnTo>
                  <a:lnTo>
                    <a:pt x="290" y="324"/>
                  </a:lnTo>
                  <a:lnTo>
                    <a:pt x="290" y="324"/>
                  </a:lnTo>
                  <a:lnTo>
                    <a:pt x="290" y="324"/>
                  </a:lnTo>
                  <a:lnTo>
                    <a:pt x="290" y="327"/>
                  </a:lnTo>
                  <a:lnTo>
                    <a:pt x="290" y="327"/>
                  </a:lnTo>
                  <a:lnTo>
                    <a:pt x="290" y="327"/>
                  </a:lnTo>
                  <a:lnTo>
                    <a:pt x="290" y="327"/>
                  </a:lnTo>
                  <a:lnTo>
                    <a:pt x="290" y="327"/>
                  </a:lnTo>
                  <a:lnTo>
                    <a:pt x="290" y="329"/>
                  </a:lnTo>
                  <a:lnTo>
                    <a:pt x="290" y="329"/>
                  </a:lnTo>
                  <a:lnTo>
                    <a:pt x="290" y="329"/>
                  </a:lnTo>
                  <a:lnTo>
                    <a:pt x="290" y="332"/>
                  </a:lnTo>
                  <a:lnTo>
                    <a:pt x="290" y="332"/>
                  </a:lnTo>
                  <a:lnTo>
                    <a:pt x="288" y="335"/>
                  </a:lnTo>
                  <a:lnTo>
                    <a:pt x="288" y="335"/>
                  </a:lnTo>
                  <a:lnTo>
                    <a:pt x="290" y="335"/>
                  </a:lnTo>
                  <a:lnTo>
                    <a:pt x="290" y="335"/>
                  </a:lnTo>
                  <a:lnTo>
                    <a:pt x="288" y="335"/>
                  </a:lnTo>
                  <a:lnTo>
                    <a:pt x="288" y="337"/>
                  </a:lnTo>
                  <a:lnTo>
                    <a:pt x="288" y="337"/>
                  </a:lnTo>
                  <a:lnTo>
                    <a:pt x="288" y="340"/>
                  </a:lnTo>
                  <a:lnTo>
                    <a:pt x="288" y="337"/>
                  </a:lnTo>
                  <a:lnTo>
                    <a:pt x="288" y="337"/>
                  </a:lnTo>
                  <a:lnTo>
                    <a:pt x="290" y="337"/>
                  </a:lnTo>
                  <a:lnTo>
                    <a:pt x="288" y="340"/>
                  </a:lnTo>
                  <a:lnTo>
                    <a:pt x="288" y="340"/>
                  </a:lnTo>
                  <a:lnTo>
                    <a:pt x="288" y="340"/>
                  </a:lnTo>
                  <a:lnTo>
                    <a:pt x="288" y="340"/>
                  </a:lnTo>
                  <a:lnTo>
                    <a:pt x="290" y="340"/>
                  </a:lnTo>
                  <a:lnTo>
                    <a:pt x="290" y="340"/>
                  </a:lnTo>
                  <a:lnTo>
                    <a:pt x="290" y="340"/>
                  </a:lnTo>
                  <a:lnTo>
                    <a:pt x="290" y="340"/>
                  </a:lnTo>
                  <a:lnTo>
                    <a:pt x="290" y="340"/>
                  </a:lnTo>
                  <a:lnTo>
                    <a:pt x="290" y="340"/>
                  </a:lnTo>
                  <a:lnTo>
                    <a:pt x="290" y="340"/>
                  </a:lnTo>
                  <a:lnTo>
                    <a:pt x="288" y="340"/>
                  </a:lnTo>
                  <a:lnTo>
                    <a:pt x="290" y="342"/>
                  </a:lnTo>
                  <a:lnTo>
                    <a:pt x="293" y="342"/>
                  </a:lnTo>
                  <a:lnTo>
                    <a:pt x="293" y="345"/>
                  </a:lnTo>
                  <a:lnTo>
                    <a:pt x="293" y="347"/>
                  </a:lnTo>
                  <a:lnTo>
                    <a:pt x="293" y="347"/>
                  </a:lnTo>
                  <a:lnTo>
                    <a:pt x="293" y="347"/>
                  </a:lnTo>
                  <a:lnTo>
                    <a:pt x="290" y="347"/>
                  </a:lnTo>
                  <a:lnTo>
                    <a:pt x="290" y="347"/>
                  </a:lnTo>
                  <a:lnTo>
                    <a:pt x="290" y="347"/>
                  </a:lnTo>
                  <a:lnTo>
                    <a:pt x="293" y="347"/>
                  </a:lnTo>
                  <a:lnTo>
                    <a:pt x="290" y="347"/>
                  </a:lnTo>
                  <a:lnTo>
                    <a:pt x="290" y="347"/>
                  </a:lnTo>
                  <a:lnTo>
                    <a:pt x="288" y="347"/>
                  </a:lnTo>
                  <a:lnTo>
                    <a:pt x="288" y="347"/>
                  </a:lnTo>
                  <a:lnTo>
                    <a:pt x="288" y="347"/>
                  </a:lnTo>
                  <a:lnTo>
                    <a:pt x="288" y="350"/>
                  </a:lnTo>
                  <a:lnTo>
                    <a:pt x="285" y="350"/>
                  </a:lnTo>
                  <a:lnTo>
                    <a:pt x="285" y="350"/>
                  </a:lnTo>
                  <a:lnTo>
                    <a:pt x="285" y="350"/>
                  </a:lnTo>
                  <a:lnTo>
                    <a:pt x="288" y="353"/>
                  </a:lnTo>
                  <a:lnTo>
                    <a:pt x="288" y="353"/>
                  </a:lnTo>
                  <a:lnTo>
                    <a:pt x="288" y="353"/>
                  </a:lnTo>
                  <a:lnTo>
                    <a:pt x="288" y="355"/>
                  </a:lnTo>
                  <a:lnTo>
                    <a:pt x="288" y="355"/>
                  </a:lnTo>
                  <a:lnTo>
                    <a:pt x="290" y="355"/>
                  </a:lnTo>
                  <a:lnTo>
                    <a:pt x="290" y="355"/>
                  </a:lnTo>
                  <a:lnTo>
                    <a:pt x="290" y="358"/>
                  </a:lnTo>
                  <a:lnTo>
                    <a:pt x="290" y="360"/>
                  </a:lnTo>
                  <a:lnTo>
                    <a:pt x="293" y="363"/>
                  </a:lnTo>
                  <a:lnTo>
                    <a:pt x="293" y="366"/>
                  </a:lnTo>
                  <a:lnTo>
                    <a:pt x="293" y="366"/>
                  </a:lnTo>
                  <a:lnTo>
                    <a:pt x="293" y="366"/>
                  </a:lnTo>
                  <a:lnTo>
                    <a:pt x="293" y="368"/>
                  </a:lnTo>
                  <a:lnTo>
                    <a:pt x="293" y="368"/>
                  </a:lnTo>
                  <a:lnTo>
                    <a:pt x="293" y="368"/>
                  </a:lnTo>
                  <a:lnTo>
                    <a:pt x="293" y="368"/>
                  </a:lnTo>
                  <a:lnTo>
                    <a:pt x="293" y="371"/>
                  </a:lnTo>
                  <a:lnTo>
                    <a:pt x="293" y="371"/>
                  </a:lnTo>
                  <a:lnTo>
                    <a:pt x="290" y="371"/>
                  </a:lnTo>
                  <a:lnTo>
                    <a:pt x="290" y="373"/>
                  </a:lnTo>
                  <a:lnTo>
                    <a:pt x="288" y="371"/>
                  </a:lnTo>
                  <a:lnTo>
                    <a:pt x="288" y="371"/>
                  </a:lnTo>
                  <a:lnTo>
                    <a:pt x="288" y="371"/>
                  </a:lnTo>
                  <a:lnTo>
                    <a:pt x="288" y="371"/>
                  </a:lnTo>
                  <a:lnTo>
                    <a:pt x="288" y="373"/>
                  </a:lnTo>
                  <a:lnTo>
                    <a:pt x="288" y="373"/>
                  </a:lnTo>
                  <a:lnTo>
                    <a:pt x="288" y="373"/>
                  </a:lnTo>
                  <a:lnTo>
                    <a:pt x="288" y="373"/>
                  </a:lnTo>
                  <a:lnTo>
                    <a:pt x="288" y="376"/>
                  </a:lnTo>
                  <a:lnTo>
                    <a:pt x="288" y="376"/>
                  </a:lnTo>
                  <a:lnTo>
                    <a:pt x="288" y="376"/>
                  </a:lnTo>
                  <a:lnTo>
                    <a:pt x="288" y="376"/>
                  </a:lnTo>
                  <a:lnTo>
                    <a:pt x="288" y="376"/>
                  </a:lnTo>
                  <a:lnTo>
                    <a:pt x="288" y="376"/>
                  </a:lnTo>
                  <a:lnTo>
                    <a:pt x="285" y="376"/>
                  </a:lnTo>
                  <a:lnTo>
                    <a:pt x="285" y="379"/>
                  </a:lnTo>
                  <a:lnTo>
                    <a:pt x="285" y="376"/>
                  </a:lnTo>
                  <a:lnTo>
                    <a:pt x="285" y="376"/>
                  </a:lnTo>
                  <a:lnTo>
                    <a:pt x="285" y="371"/>
                  </a:lnTo>
                  <a:lnTo>
                    <a:pt x="285" y="371"/>
                  </a:lnTo>
                  <a:lnTo>
                    <a:pt x="285" y="368"/>
                  </a:lnTo>
                  <a:lnTo>
                    <a:pt x="283" y="368"/>
                  </a:lnTo>
                  <a:lnTo>
                    <a:pt x="283" y="371"/>
                  </a:lnTo>
                  <a:lnTo>
                    <a:pt x="283" y="371"/>
                  </a:lnTo>
                  <a:lnTo>
                    <a:pt x="283" y="371"/>
                  </a:lnTo>
                  <a:lnTo>
                    <a:pt x="283" y="371"/>
                  </a:lnTo>
                  <a:lnTo>
                    <a:pt x="283" y="371"/>
                  </a:lnTo>
                  <a:lnTo>
                    <a:pt x="283" y="368"/>
                  </a:lnTo>
                  <a:lnTo>
                    <a:pt x="280" y="368"/>
                  </a:lnTo>
                  <a:lnTo>
                    <a:pt x="277" y="371"/>
                  </a:lnTo>
                  <a:lnTo>
                    <a:pt x="277" y="371"/>
                  </a:lnTo>
                  <a:lnTo>
                    <a:pt x="275" y="373"/>
                  </a:lnTo>
                  <a:lnTo>
                    <a:pt x="275" y="373"/>
                  </a:lnTo>
                  <a:lnTo>
                    <a:pt x="275" y="373"/>
                  </a:lnTo>
                  <a:lnTo>
                    <a:pt x="275" y="373"/>
                  </a:lnTo>
                  <a:lnTo>
                    <a:pt x="272" y="373"/>
                  </a:lnTo>
                  <a:lnTo>
                    <a:pt x="272" y="373"/>
                  </a:lnTo>
                  <a:lnTo>
                    <a:pt x="270" y="373"/>
                  </a:lnTo>
                  <a:lnTo>
                    <a:pt x="270" y="373"/>
                  </a:lnTo>
                  <a:lnTo>
                    <a:pt x="270" y="373"/>
                  </a:lnTo>
                  <a:lnTo>
                    <a:pt x="264" y="371"/>
                  </a:lnTo>
                  <a:lnTo>
                    <a:pt x="262" y="371"/>
                  </a:lnTo>
                  <a:lnTo>
                    <a:pt x="262" y="371"/>
                  </a:lnTo>
                  <a:lnTo>
                    <a:pt x="259" y="371"/>
                  </a:lnTo>
                  <a:lnTo>
                    <a:pt x="259" y="371"/>
                  </a:lnTo>
                  <a:lnTo>
                    <a:pt x="259" y="371"/>
                  </a:lnTo>
                  <a:lnTo>
                    <a:pt x="259" y="371"/>
                  </a:lnTo>
                  <a:lnTo>
                    <a:pt x="259" y="371"/>
                  </a:lnTo>
                  <a:lnTo>
                    <a:pt x="259" y="373"/>
                  </a:lnTo>
                  <a:lnTo>
                    <a:pt x="259" y="373"/>
                  </a:lnTo>
                  <a:lnTo>
                    <a:pt x="257" y="373"/>
                  </a:lnTo>
                  <a:lnTo>
                    <a:pt x="257" y="376"/>
                  </a:lnTo>
                  <a:lnTo>
                    <a:pt x="257" y="376"/>
                  </a:lnTo>
                  <a:lnTo>
                    <a:pt x="254" y="376"/>
                  </a:lnTo>
                  <a:lnTo>
                    <a:pt x="254" y="376"/>
                  </a:lnTo>
                  <a:lnTo>
                    <a:pt x="257" y="376"/>
                  </a:lnTo>
                  <a:lnTo>
                    <a:pt x="254" y="376"/>
                  </a:lnTo>
                  <a:lnTo>
                    <a:pt x="254" y="379"/>
                  </a:lnTo>
                  <a:lnTo>
                    <a:pt x="251" y="381"/>
                  </a:lnTo>
                  <a:lnTo>
                    <a:pt x="251" y="381"/>
                  </a:lnTo>
                  <a:lnTo>
                    <a:pt x="249" y="384"/>
                  </a:lnTo>
                  <a:lnTo>
                    <a:pt x="249" y="384"/>
                  </a:lnTo>
                  <a:lnTo>
                    <a:pt x="249" y="381"/>
                  </a:lnTo>
                  <a:lnTo>
                    <a:pt x="249" y="381"/>
                  </a:lnTo>
                  <a:lnTo>
                    <a:pt x="249" y="381"/>
                  </a:lnTo>
                  <a:lnTo>
                    <a:pt x="249" y="381"/>
                  </a:lnTo>
                  <a:lnTo>
                    <a:pt x="249" y="381"/>
                  </a:lnTo>
                  <a:lnTo>
                    <a:pt x="249" y="381"/>
                  </a:lnTo>
                  <a:lnTo>
                    <a:pt x="249" y="381"/>
                  </a:lnTo>
                  <a:lnTo>
                    <a:pt x="249" y="381"/>
                  </a:lnTo>
                  <a:lnTo>
                    <a:pt x="249" y="381"/>
                  </a:lnTo>
                  <a:lnTo>
                    <a:pt x="246" y="384"/>
                  </a:lnTo>
                  <a:lnTo>
                    <a:pt x="246" y="384"/>
                  </a:lnTo>
                  <a:lnTo>
                    <a:pt x="246" y="384"/>
                  </a:lnTo>
                  <a:lnTo>
                    <a:pt x="244" y="384"/>
                  </a:lnTo>
                  <a:lnTo>
                    <a:pt x="244" y="384"/>
                  </a:lnTo>
                  <a:lnTo>
                    <a:pt x="244" y="381"/>
                  </a:lnTo>
                  <a:lnTo>
                    <a:pt x="244" y="381"/>
                  </a:lnTo>
                  <a:lnTo>
                    <a:pt x="244" y="381"/>
                  </a:lnTo>
                  <a:lnTo>
                    <a:pt x="244" y="381"/>
                  </a:lnTo>
                  <a:lnTo>
                    <a:pt x="244" y="384"/>
                  </a:lnTo>
                  <a:lnTo>
                    <a:pt x="241" y="384"/>
                  </a:lnTo>
                  <a:lnTo>
                    <a:pt x="241" y="384"/>
                  </a:lnTo>
                  <a:lnTo>
                    <a:pt x="241" y="381"/>
                  </a:lnTo>
                  <a:lnTo>
                    <a:pt x="241" y="381"/>
                  </a:lnTo>
                  <a:lnTo>
                    <a:pt x="241" y="381"/>
                  </a:lnTo>
                  <a:lnTo>
                    <a:pt x="239" y="381"/>
                  </a:lnTo>
                  <a:lnTo>
                    <a:pt x="239" y="381"/>
                  </a:lnTo>
                  <a:lnTo>
                    <a:pt x="239" y="384"/>
                  </a:lnTo>
                  <a:lnTo>
                    <a:pt x="239" y="384"/>
                  </a:lnTo>
                  <a:lnTo>
                    <a:pt x="239" y="384"/>
                  </a:lnTo>
                  <a:lnTo>
                    <a:pt x="239" y="384"/>
                  </a:lnTo>
                  <a:lnTo>
                    <a:pt x="239" y="384"/>
                  </a:lnTo>
                  <a:lnTo>
                    <a:pt x="239" y="384"/>
                  </a:lnTo>
                  <a:lnTo>
                    <a:pt x="236" y="386"/>
                  </a:lnTo>
                  <a:lnTo>
                    <a:pt x="236" y="386"/>
                  </a:lnTo>
                  <a:lnTo>
                    <a:pt x="233" y="386"/>
                  </a:lnTo>
                  <a:lnTo>
                    <a:pt x="233" y="386"/>
                  </a:lnTo>
                  <a:lnTo>
                    <a:pt x="231" y="386"/>
                  </a:lnTo>
                  <a:lnTo>
                    <a:pt x="231" y="386"/>
                  </a:lnTo>
                  <a:lnTo>
                    <a:pt x="228" y="386"/>
                  </a:lnTo>
                  <a:lnTo>
                    <a:pt x="228" y="386"/>
                  </a:lnTo>
                  <a:lnTo>
                    <a:pt x="228" y="386"/>
                  </a:lnTo>
                  <a:lnTo>
                    <a:pt x="228" y="386"/>
                  </a:lnTo>
                  <a:lnTo>
                    <a:pt x="228" y="386"/>
                  </a:lnTo>
                  <a:lnTo>
                    <a:pt x="228" y="386"/>
                  </a:lnTo>
                  <a:lnTo>
                    <a:pt x="228" y="386"/>
                  </a:lnTo>
                  <a:lnTo>
                    <a:pt x="228" y="386"/>
                  </a:lnTo>
                  <a:lnTo>
                    <a:pt x="228" y="386"/>
                  </a:lnTo>
                  <a:lnTo>
                    <a:pt x="228" y="384"/>
                  </a:lnTo>
                  <a:lnTo>
                    <a:pt x="226" y="384"/>
                  </a:lnTo>
                  <a:lnTo>
                    <a:pt x="226" y="381"/>
                  </a:lnTo>
                  <a:lnTo>
                    <a:pt x="223" y="381"/>
                  </a:lnTo>
                  <a:lnTo>
                    <a:pt x="223" y="379"/>
                  </a:lnTo>
                  <a:lnTo>
                    <a:pt x="223" y="376"/>
                  </a:lnTo>
                  <a:lnTo>
                    <a:pt x="220" y="376"/>
                  </a:lnTo>
                  <a:lnTo>
                    <a:pt x="220" y="376"/>
                  </a:lnTo>
                  <a:lnTo>
                    <a:pt x="218" y="376"/>
                  </a:lnTo>
                  <a:lnTo>
                    <a:pt x="215" y="373"/>
                  </a:lnTo>
                  <a:lnTo>
                    <a:pt x="213" y="373"/>
                  </a:lnTo>
                  <a:lnTo>
                    <a:pt x="210" y="371"/>
                  </a:lnTo>
                  <a:lnTo>
                    <a:pt x="210" y="371"/>
                  </a:lnTo>
                  <a:lnTo>
                    <a:pt x="207" y="373"/>
                  </a:lnTo>
                  <a:lnTo>
                    <a:pt x="207" y="373"/>
                  </a:lnTo>
                  <a:lnTo>
                    <a:pt x="207" y="373"/>
                  </a:lnTo>
                  <a:lnTo>
                    <a:pt x="205" y="373"/>
                  </a:lnTo>
                  <a:lnTo>
                    <a:pt x="205" y="373"/>
                  </a:lnTo>
                  <a:lnTo>
                    <a:pt x="202" y="371"/>
                  </a:lnTo>
                  <a:lnTo>
                    <a:pt x="202" y="371"/>
                  </a:lnTo>
                  <a:lnTo>
                    <a:pt x="195" y="368"/>
                  </a:lnTo>
                  <a:lnTo>
                    <a:pt x="195" y="366"/>
                  </a:lnTo>
                  <a:lnTo>
                    <a:pt x="195" y="366"/>
                  </a:lnTo>
                  <a:lnTo>
                    <a:pt x="195" y="366"/>
                  </a:lnTo>
                  <a:lnTo>
                    <a:pt x="192" y="366"/>
                  </a:lnTo>
                  <a:lnTo>
                    <a:pt x="192" y="363"/>
                  </a:lnTo>
                  <a:lnTo>
                    <a:pt x="192" y="363"/>
                  </a:lnTo>
                  <a:lnTo>
                    <a:pt x="192" y="363"/>
                  </a:lnTo>
                  <a:lnTo>
                    <a:pt x="192" y="363"/>
                  </a:lnTo>
                  <a:lnTo>
                    <a:pt x="192" y="360"/>
                  </a:lnTo>
                  <a:lnTo>
                    <a:pt x="192" y="360"/>
                  </a:lnTo>
                  <a:lnTo>
                    <a:pt x="192" y="360"/>
                  </a:lnTo>
                  <a:lnTo>
                    <a:pt x="192" y="360"/>
                  </a:lnTo>
                  <a:lnTo>
                    <a:pt x="189" y="358"/>
                  </a:lnTo>
                  <a:lnTo>
                    <a:pt x="187" y="355"/>
                  </a:lnTo>
                  <a:lnTo>
                    <a:pt x="187" y="355"/>
                  </a:lnTo>
                  <a:lnTo>
                    <a:pt x="184" y="355"/>
                  </a:lnTo>
                  <a:lnTo>
                    <a:pt x="182" y="355"/>
                  </a:lnTo>
                  <a:lnTo>
                    <a:pt x="182" y="353"/>
                  </a:lnTo>
                  <a:lnTo>
                    <a:pt x="179" y="353"/>
                  </a:lnTo>
                  <a:lnTo>
                    <a:pt x="179" y="350"/>
                  </a:lnTo>
                  <a:lnTo>
                    <a:pt x="176" y="350"/>
                  </a:lnTo>
                  <a:lnTo>
                    <a:pt x="176" y="350"/>
                  </a:lnTo>
                  <a:lnTo>
                    <a:pt x="174" y="347"/>
                  </a:lnTo>
                  <a:lnTo>
                    <a:pt x="174" y="347"/>
                  </a:lnTo>
                  <a:lnTo>
                    <a:pt x="171" y="347"/>
                  </a:lnTo>
                  <a:lnTo>
                    <a:pt x="171" y="347"/>
                  </a:lnTo>
                  <a:lnTo>
                    <a:pt x="171" y="347"/>
                  </a:lnTo>
                  <a:lnTo>
                    <a:pt x="171" y="347"/>
                  </a:lnTo>
                  <a:lnTo>
                    <a:pt x="171" y="350"/>
                  </a:lnTo>
                  <a:lnTo>
                    <a:pt x="174" y="353"/>
                  </a:lnTo>
                  <a:lnTo>
                    <a:pt x="174" y="353"/>
                  </a:lnTo>
                  <a:lnTo>
                    <a:pt x="179" y="358"/>
                  </a:lnTo>
                  <a:lnTo>
                    <a:pt x="182" y="358"/>
                  </a:lnTo>
                  <a:lnTo>
                    <a:pt x="182" y="358"/>
                  </a:lnTo>
                  <a:lnTo>
                    <a:pt x="182" y="358"/>
                  </a:lnTo>
                  <a:lnTo>
                    <a:pt x="182" y="358"/>
                  </a:lnTo>
                  <a:lnTo>
                    <a:pt x="182" y="358"/>
                  </a:lnTo>
                  <a:lnTo>
                    <a:pt x="184" y="358"/>
                  </a:lnTo>
                  <a:lnTo>
                    <a:pt x="184" y="360"/>
                  </a:lnTo>
                  <a:lnTo>
                    <a:pt x="184" y="360"/>
                  </a:lnTo>
                  <a:lnTo>
                    <a:pt x="187" y="360"/>
                  </a:lnTo>
                  <a:lnTo>
                    <a:pt x="187" y="363"/>
                  </a:lnTo>
                  <a:lnTo>
                    <a:pt x="187" y="363"/>
                  </a:lnTo>
                  <a:lnTo>
                    <a:pt x="187" y="366"/>
                  </a:lnTo>
                  <a:lnTo>
                    <a:pt x="187" y="366"/>
                  </a:lnTo>
                  <a:lnTo>
                    <a:pt x="187" y="366"/>
                  </a:lnTo>
                  <a:lnTo>
                    <a:pt x="189" y="366"/>
                  </a:lnTo>
                  <a:lnTo>
                    <a:pt x="189" y="366"/>
                  </a:lnTo>
                  <a:lnTo>
                    <a:pt x="189" y="366"/>
                  </a:lnTo>
                  <a:lnTo>
                    <a:pt x="187" y="366"/>
                  </a:lnTo>
                  <a:lnTo>
                    <a:pt x="187" y="366"/>
                  </a:lnTo>
                  <a:lnTo>
                    <a:pt x="187" y="368"/>
                  </a:lnTo>
                  <a:lnTo>
                    <a:pt x="189" y="368"/>
                  </a:lnTo>
                  <a:lnTo>
                    <a:pt x="189" y="368"/>
                  </a:lnTo>
                  <a:lnTo>
                    <a:pt x="189" y="371"/>
                  </a:lnTo>
                  <a:lnTo>
                    <a:pt x="189" y="371"/>
                  </a:lnTo>
                  <a:lnTo>
                    <a:pt x="189" y="373"/>
                  </a:lnTo>
                  <a:lnTo>
                    <a:pt x="189" y="373"/>
                  </a:lnTo>
                  <a:lnTo>
                    <a:pt x="187" y="373"/>
                  </a:lnTo>
                  <a:lnTo>
                    <a:pt x="187" y="373"/>
                  </a:lnTo>
                  <a:lnTo>
                    <a:pt x="187" y="373"/>
                  </a:lnTo>
                  <a:lnTo>
                    <a:pt x="187" y="373"/>
                  </a:lnTo>
                  <a:lnTo>
                    <a:pt x="187" y="373"/>
                  </a:lnTo>
                  <a:lnTo>
                    <a:pt x="184" y="373"/>
                  </a:lnTo>
                  <a:lnTo>
                    <a:pt x="184" y="373"/>
                  </a:lnTo>
                  <a:lnTo>
                    <a:pt x="184" y="373"/>
                  </a:lnTo>
                  <a:lnTo>
                    <a:pt x="184" y="371"/>
                  </a:lnTo>
                  <a:lnTo>
                    <a:pt x="182" y="371"/>
                  </a:lnTo>
                  <a:lnTo>
                    <a:pt x="182" y="371"/>
                  </a:lnTo>
                  <a:lnTo>
                    <a:pt x="179" y="371"/>
                  </a:lnTo>
                  <a:lnTo>
                    <a:pt x="179" y="368"/>
                  </a:lnTo>
                  <a:lnTo>
                    <a:pt x="176" y="368"/>
                  </a:lnTo>
                  <a:lnTo>
                    <a:pt x="174" y="368"/>
                  </a:lnTo>
                  <a:lnTo>
                    <a:pt x="174" y="368"/>
                  </a:lnTo>
                  <a:lnTo>
                    <a:pt x="171" y="368"/>
                  </a:lnTo>
                  <a:lnTo>
                    <a:pt x="171" y="366"/>
                  </a:lnTo>
                  <a:lnTo>
                    <a:pt x="171" y="366"/>
                  </a:lnTo>
                  <a:lnTo>
                    <a:pt x="174" y="366"/>
                  </a:lnTo>
                  <a:lnTo>
                    <a:pt x="174" y="368"/>
                  </a:lnTo>
                  <a:lnTo>
                    <a:pt x="176" y="368"/>
                  </a:lnTo>
                  <a:lnTo>
                    <a:pt x="179" y="368"/>
                  </a:lnTo>
                  <a:lnTo>
                    <a:pt x="176" y="366"/>
                  </a:lnTo>
                  <a:lnTo>
                    <a:pt x="176" y="366"/>
                  </a:lnTo>
                  <a:lnTo>
                    <a:pt x="174" y="366"/>
                  </a:lnTo>
                  <a:lnTo>
                    <a:pt x="174" y="363"/>
                  </a:lnTo>
                  <a:lnTo>
                    <a:pt x="171" y="363"/>
                  </a:lnTo>
                  <a:lnTo>
                    <a:pt x="171" y="363"/>
                  </a:lnTo>
                  <a:lnTo>
                    <a:pt x="169" y="360"/>
                  </a:lnTo>
                  <a:lnTo>
                    <a:pt x="166" y="358"/>
                  </a:lnTo>
                  <a:lnTo>
                    <a:pt x="166" y="358"/>
                  </a:lnTo>
                  <a:lnTo>
                    <a:pt x="163" y="358"/>
                  </a:lnTo>
                  <a:lnTo>
                    <a:pt x="166" y="360"/>
                  </a:lnTo>
                  <a:lnTo>
                    <a:pt x="169" y="363"/>
                  </a:lnTo>
                  <a:lnTo>
                    <a:pt x="166" y="363"/>
                  </a:lnTo>
                  <a:lnTo>
                    <a:pt x="166" y="360"/>
                  </a:lnTo>
                  <a:lnTo>
                    <a:pt x="163" y="360"/>
                  </a:lnTo>
                  <a:lnTo>
                    <a:pt x="161" y="360"/>
                  </a:lnTo>
                  <a:lnTo>
                    <a:pt x="161" y="360"/>
                  </a:lnTo>
                  <a:lnTo>
                    <a:pt x="161" y="360"/>
                  </a:lnTo>
                  <a:lnTo>
                    <a:pt x="161" y="363"/>
                  </a:lnTo>
                  <a:lnTo>
                    <a:pt x="161" y="363"/>
                  </a:lnTo>
                  <a:lnTo>
                    <a:pt x="163" y="363"/>
                  </a:lnTo>
                  <a:lnTo>
                    <a:pt x="163" y="363"/>
                  </a:lnTo>
                  <a:lnTo>
                    <a:pt x="166" y="366"/>
                  </a:lnTo>
                  <a:lnTo>
                    <a:pt x="166" y="368"/>
                  </a:lnTo>
                  <a:lnTo>
                    <a:pt x="166" y="371"/>
                  </a:lnTo>
                  <a:lnTo>
                    <a:pt x="163" y="371"/>
                  </a:lnTo>
                  <a:lnTo>
                    <a:pt x="161" y="373"/>
                  </a:lnTo>
                  <a:lnTo>
                    <a:pt x="158" y="373"/>
                  </a:lnTo>
                  <a:lnTo>
                    <a:pt x="158" y="373"/>
                  </a:lnTo>
                  <a:lnTo>
                    <a:pt x="156" y="373"/>
                  </a:lnTo>
                  <a:lnTo>
                    <a:pt x="153" y="373"/>
                  </a:lnTo>
                  <a:lnTo>
                    <a:pt x="153" y="373"/>
                  </a:lnTo>
                  <a:lnTo>
                    <a:pt x="153" y="371"/>
                  </a:lnTo>
                  <a:lnTo>
                    <a:pt x="151" y="371"/>
                  </a:lnTo>
                  <a:lnTo>
                    <a:pt x="151" y="371"/>
                  </a:lnTo>
                  <a:lnTo>
                    <a:pt x="151" y="371"/>
                  </a:lnTo>
                  <a:lnTo>
                    <a:pt x="151" y="368"/>
                  </a:lnTo>
                  <a:lnTo>
                    <a:pt x="151" y="368"/>
                  </a:lnTo>
                  <a:lnTo>
                    <a:pt x="151" y="368"/>
                  </a:lnTo>
                  <a:lnTo>
                    <a:pt x="151" y="368"/>
                  </a:lnTo>
                  <a:lnTo>
                    <a:pt x="151" y="368"/>
                  </a:lnTo>
                  <a:lnTo>
                    <a:pt x="151" y="366"/>
                  </a:lnTo>
                  <a:lnTo>
                    <a:pt x="151" y="368"/>
                  </a:lnTo>
                  <a:lnTo>
                    <a:pt x="151" y="368"/>
                  </a:lnTo>
                  <a:lnTo>
                    <a:pt x="151" y="368"/>
                  </a:lnTo>
                  <a:lnTo>
                    <a:pt x="151" y="368"/>
                  </a:lnTo>
                  <a:lnTo>
                    <a:pt x="151" y="368"/>
                  </a:lnTo>
                  <a:lnTo>
                    <a:pt x="153" y="368"/>
                  </a:lnTo>
                  <a:lnTo>
                    <a:pt x="153" y="366"/>
                  </a:lnTo>
                  <a:lnTo>
                    <a:pt x="153" y="366"/>
                  </a:lnTo>
                  <a:lnTo>
                    <a:pt x="151" y="366"/>
                  </a:lnTo>
                  <a:lnTo>
                    <a:pt x="151" y="366"/>
                  </a:lnTo>
                  <a:lnTo>
                    <a:pt x="153" y="366"/>
                  </a:lnTo>
                  <a:lnTo>
                    <a:pt x="151" y="366"/>
                  </a:lnTo>
                  <a:lnTo>
                    <a:pt x="151" y="366"/>
                  </a:lnTo>
                  <a:lnTo>
                    <a:pt x="148" y="366"/>
                  </a:lnTo>
                  <a:lnTo>
                    <a:pt x="148" y="363"/>
                  </a:lnTo>
                  <a:lnTo>
                    <a:pt x="148" y="363"/>
                  </a:lnTo>
                  <a:lnTo>
                    <a:pt x="148" y="366"/>
                  </a:lnTo>
                  <a:lnTo>
                    <a:pt x="145" y="366"/>
                  </a:lnTo>
                  <a:lnTo>
                    <a:pt x="145" y="366"/>
                  </a:lnTo>
                  <a:lnTo>
                    <a:pt x="145" y="366"/>
                  </a:lnTo>
                  <a:lnTo>
                    <a:pt x="148" y="363"/>
                  </a:lnTo>
                  <a:lnTo>
                    <a:pt x="148" y="363"/>
                  </a:lnTo>
                  <a:lnTo>
                    <a:pt x="148" y="363"/>
                  </a:lnTo>
                  <a:lnTo>
                    <a:pt x="145" y="363"/>
                  </a:lnTo>
                  <a:lnTo>
                    <a:pt x="145" y="363"/>
                  </a:lnTo>
                  <a:lnTo>
                    <a:pt x="145" y="363"/>
                  </a:lnTo>
                  <a:lnTo>
                    <a:pt x="145" y="363"/>
                  </a:lnTo>
                  <a:lnTo>
                    <a:pt x="145" y="360"/>
                  </a:lnTo>
                  <a:lnTo>
                    <a:pt x="145" y="360"/>
                  </a:lnTo>
                  <a:lnTo>
                    <a:pt x="145" y="360"/>
                  </a:lnTo>
                  <a:lnTo>
                    <a:pt x="145" y="360"/>
                  </a:lnTo>
                  <a:lnTo>
                    <a:pt x="145" y="360"/>
                  </a:lnTo>
                  <a:lnTo>
                    <a:pt x="145" y="360"/>
                  </a:lnTo>
                  <a:lnTo>
                    <a:pt x="145" y="363"/>
                  </a:lnTo>
                  <a:lnTo>
                    <a:pt x="143" y="360"/>
                  </a:lnTo>
                  <a:lnTo>
                    <a:pt x="143" y="363"/>
                  </a:lnTo>
                  <a:lnTo>
                    <a:pt x="143" y="363"/>
                  </a:lnTo>
                  <a:lnTo>
                    <a:pt x="140" y="363"/>
                  </a:lnTo>
                  <a:lnTo>
                    <a:pt x="140" y="363"/>
                  </a:lnTo>
                  <a:lnTo>
                    <a:pt x="140" y="363"/>
                  </a:lnTo>
                  <a:lnTo>
                    <a:pt x="140" y="366"/>
                  </a:lnTo>
                  <a:lnTo>
                    <a:pt x="140" y="366"/>
                  </a:lnTo>
                  <a:lnTo>
                    <a:pt x="140" y="366"/>
                  </a:lnTo>
                  <a:lnTo>
                    <a:pt x="143" y="366"/>
                  </a:lnTo>
                  <a:lnTo>
                    <a:pt x="143" y="366"/>
                  </a:lnTo>
                  <a:lnTo>
                    <a:pt x="143" y="366"/>
                  </a:lnTo>
                  <a:lnTo>
                    <a:pt x="143" y="366"/>
                  </a:lnTo>
                  <a:lnTo>
                    <a:pt x="145" y="366"/>
                  </a:lnTo>
                  <a:lnTo>
                    <a:pt x="145" y="368"/>
                  </a:lnTo>
                  <a:lnTo>
                    <a:pt x="145" y="368"/>
                  </a:lnTo>
                  <a:lnTo>
                    <a:pt x="145" y="368"/>
                  </a:lnTo>
                  <a:lnTo>
                    <a:pt x="143" y="368"/>
                  </a:lnTo>
                  <a:lnTo>
                    <a:pt x="143" y="371"/>
                  </a:lnTo>
                  <a:lnTo>
                    <a:pt x="140" y="371"/>
                  </a:lnTo>
                  <a:lnTo>
                    <a:pt x="140" y="368"/>
                  </a:lnTo>
                  <a:lnTo>
                    <a:pt x="138" y="368"/>
                  </a:lnTo>
                  <a:lnTo>
                    <a:pt x="135" y="368"/>
                  </a:lnTo>
                  <a:lnTo>
                    <a:pt x="135" y="366"/>
                  </a:lnTo>
                  <a:lnTo>
                    <a:pt x="138" y="363"/>
                  </a:lnTo>
                  <a:lnTo>
                    <a:pt x="135" y="363"/>
                  </a:lnTo>
                  <a:lnTo>
                    <a:pt x="135" y="363"/>
                  </a:lnTo>
                  <a:lnTo>
                    <a:pt x="135" y="360"/>
                  </a:lnTo>
                  <a:lnTo>
                    <a:pt x="135" y="358"/>
                  </a:lnTo>
                  <a:lnTo>
                    <a:pt x="138" y="358"/>
                  </a:lnTo>
                  <a:lnTo>
                    <a:pt x="138" y="358"/>
                  </a:lnTo>
                  <a:lnTo>
                    <a:pt x="138" y="358"/>
                  </a:lnTo>
                  <a:lnTo>
                    <a:pt x="138" y="358"/>
                  </a:lnTo>
                  <a:lnTo>
                    <a:pt x="138" y="355"/>
                  </a:lnTo>
                  <a:lnTo>
                    <a:pt x="135" y="355"/>
                  </a:lnTo>
                  <a:lnTo>
                    <a:pt x="135" y="355"/>
                  </a:lnTo>
                  <a:lnTo>
                    <a:pt x="135" y="355"/>
                  </a:lnTo>
                  <a:lnTo>
                    <a:pt x="132" y="355"/>
                  </a:lnTo>
                  <a:lnTo>
                    <a:pt x="132" y="355"/>
                  </a:lnTo>
                  <a:lnTo>
                    <a:pt x="132" y="355"/>
                  </a:lnTo>
                  <a:lnTo>
                    <a:pt x="132" y="355"/>
                  </a:lnTo>
                  <a:lnTo>
                    <a:pt x="132" y="355"/>
                  </a:lnTo>
                  <a:lnTo>
                    <a:pt x="132" y="353"/>
                  </a:lnTo>
                  <a:lnTo>
                    <a:pt x="132" y="353"/>
                  </a:lnTo>
                  <a:lnTo>
                    <a:pt x="130" y="350"/>
                  </a:lnTo>
                  <a:lnTo>
                    <a:pt x="130" y="350"/>
                  </a:lnTo>
                  <a:lnTo>
                    <a:pt x="130" y="350"/>
                  </a:lnTo>
                  <a:lnTo>
                    <a:pt x="127" y="350"/>
                  </a:lnTo>
                  <a:lnTo>
                    <a:pt x="127" y="350"/>
                  </a:lnTo>
                  <a:lnTo>
                    <a:pt x="127" y="353"/>
                  </a:lnTo>
                  <a:lnTo>
                    <a:pt x="127" y="353"/>
                  </a:lnTo>
                  <a:lnTo>
                    <a:pt x="127" y="353"/>
                  </a:lnTo>
                  <a:lnTo>
                    <a:pt x="127" y="353"/>
                  </a:lnTo>
                  <a:lnTo>
                    <a:pt x="127" y="355"/>
                  </a:lnTo>
                  <a:lnTo>
                    <a:pt x="127" y="355"/>
                  </a:lnTo>
                  <a:lnTo>
                    <a:pt x="125" y="355"/>
                  </a:lnTo>
                  <a:lnTo>
                    <a:pt x="125" y="355"/>
                  </a:lnTo>
                  <a:lnTo>
                    <a:pt x="125" y="355"/>
                  </a:lnTo>
                  <a:lnTo>
                    <a:pt x="125" y="353"/>
                  </a:lnTo>
                  <a:lnTo>
                    <a:pt x="125" y="353"/>
                  </a:lnTo>
                  <a:lnTo>
                    <a:pt x="125" y="353"/>
                  </a:lnTo>
                  <a:lnTo>
                    <a:pt x="125" y="353"/>
                  </a:lnTo>
                  <a:lnTo>
                    <a:pt x="125" y="353"/>
                  </a:lnTo>
                  <a:lnTo>
                    <a:pt x="125" y="353"/>
                  </a:lnTo>
                  <a:lnTo>
                    <a:pt x="122" y="353"/>
                  </a:lnTo>
                  <a:lnTo>
                    <a:pt x="125" y="350"/>
                  </a:lnTo>
                  <a:lnTo>
                    <a:pt x="125" y="350"/>
                  </a:lnTo>
                  <a:lnTo>
                    <a:pt x="125" y="350"/>
                  </a:lnTo>
                  <a:lnTo>
                    <a:pt x="125" y="350"/>
                  </a:lnTo>
                  <a:lnTo>
                    <a:pt x="122" y="347"/>
                  </a:lnTo>
                  <a:lnTo>
                    <a:pt x="122" y="347"/>
                  </a:lnTo>
                  <a:lnTo>
                    <a:pt x="122" y="350"/>
                  </a:lnTo>
                  <a:lnTo>
                    <a:pt x="119" y="350"/>
                  </a:lnTo>
                  <a:lnTo>
                    <a:pt x="119" y="347"/>
                  </a:lnTo>
                  <a:lnTo>
                    <a:pt x="119" y="347"/>
                  </a:lnTo>
                  <a:lnTo>
                    <a:pt x="117" y="347"/>
                  </a:lnTo>
                  <a:lnTo>
                    <a:pt x="117" y="350"/>
                  </a:lnTo>
                  <a:lnTo>
                    <a:pt x="117" y="350"/>
                  </a:lnTo>
                  <a:lnTo>
                    <a:pt x="117" y="350"/>
                  </a:lnTo>
                  <a:lnTo>
                    <a:pt x="119" y="350"/>
                  </a:lnTo>
                  <a:lnTo>
                    <a:pt x="119" y="350"/>
                  </a:lnTo>
                  <a:lnTo>
                    <a:pt x="119" y="353"/>
                  </a:lnTo>
                  <a:lnTo>
                    <a:pt x="119" y="353"/>
                  </a:lnTo>
                  <a:lnTo>
                    <a:pt x="119" y="353"/>
                  </a:lnTo>
                  <a:lnTo>
                    <a:pt x="117" y="353"/>
                  </a:lnTo>
                  <a:lnTo>
                    <a:pt x="117" y="353"/>
                  </a:lnTo>
                  <a:lnTo>
                    <a:pt x="117" y="353"/>
                  </a:lnTo>
                  <a:lnTo>
                    <a:pt x="114" y="353"/>
                  </a:lnTo>
                  <a:lnTo>
                    <a:pt x="114" y="353"/>
                  </a:lnTo>
                  <a:lnTo>
                    <a:pt x="114" y="353"/>
                  </a:lnTo>
                  <a:lnTo>
                    <a:pt x="114" y="353"/>
                  </a:lnTo>
                  <a:lnTo>
                    <a:pt x="112" y="353"/>
                  </a:lnTo>
                  <a:lnTo>
                    <a:pt x="112" y="353"/>
                  </a:lnTo>
                  <a:lnTo>
                    <a:pt x="112" y="353"/>
                  </a:lnTo>
                  <a:lnTo>
                    <a:pt x="109" y="353"/>
                  </a:lnTo>
                  <a:lnTo>
                    <a:pt x="109" y="355"/>
                  </a:lnTo>
                  <a:lnTo>
                    <a:pt x="107" y="358"/>
                  </a:lnTo>
                  <a:lnTo>
                    <a:pt x="107" y="358"/>
                  </a:lnTo>
                  <a:lnTo>
                    <a:pt x="104" y="360"/>
                  </a:lnTo>
                  <a:lnTo>
                    <a:pt x="104" y="360"/>
                  </a:lnTo>
                  <a:lnTo>
                    <a:pt x="107" y="360"/>
                  </a:lnTo>
                  <a:lnTo>
                    <a:pt x="107" y="363"/>
                  </a:lnTo>
                  <a:lnTo>
                    <a:pt x="104" y="363"/>
                  </a:lnTo>
                  <a:lnTo>
                    <a:pt x="104" y="363"/>
                  </a:lnTo>
                  <a:lnTo>
                    <a:pt x="104" y="363"/>
                  </a:lnTo>
                  <a:lnTo>
                    <a:pt x="104" y="363"/>
                  </a:lnTo>
                  <a:lnTo>
                    <a:pt x="101" y="363"/>
                  </a:lnTo>
                  <a:lnTo>
                    <a:pt x="101" y="366"/>
                  </a:lnTo>
                  <a:lnTo>
                    <a:pt x="99" y="368"/>
                  </a:lnTo>
                  <a:lnTo>
                    <a:pt x="101" y="368"/>
                  </a:lnTo>
                  <a:lnTo>
                    <a:pt x="101" y="368"/>
                  </a:lnTo>
                  <a:lnTo>
                    <a:pt x="101" y="371"/>
                  </a:lnTo>
                  <a:lnTo>
                    <a:pt x="99" y="371"/>
                  </a:lnTo>
                  <a:lnTo>
                    <a:pt x="101" y="373"/>
                  </a:lnTo>
                  <a:lnTo>
                    <a:pt x="104" y="373"/>
                  </a:lnTo>
                  <a:lnTo>
                    <a:pt x="107" y="373"/>
                  </a:lnTo>
                  <a:lnTo>
                    <a:pt x="107" y="373"/>
                  </a:lnTo>
                  <a:lnTo>
                    <a:pt x="107" y="376"/>
                  </a:lnTo>
                  <a:lnTo>
                    <a:pt x="107" y="376"/>
                  </a:lnTo>
                  <a:lnTo>
                    <a:pt x="107" y="376"/>
                  </a:lnTo>
                  <a:lnTo>
                    <a:pt x="109" y="379"/>
                  </a:lnTo>
                  <a:lnTo>
                    <a:pt x="109" y="376"/>
                  </a:lnTo>
                  <a:lnTo>
                    <a:pt x="107" y="376"/>
                  </a:lnTo>
                  <a:lnTo>
                    <a:pt x="107" y="376"/>
                  </a:lnTo>
                  <a:lnTo>
                    <a:pt x="107" y="376"/>
                  </a:lnTo>
                  <a:lnTo>
                    <a:pt x="107" y="376"/>
                  </a:lnTo>
                  <a:lnTo>
                    <a:pt x="109" y="376"/>
                  </a:lnTo>
                  <a:lnTo>
                    <a:pt x="109" y="376"/>
                  </a:lnTo>
                  <a:lnTo>
                    <a:pt x="109" y="376"/>
                  </a:lnTo>
                  <a:lnTo>
                    <a:pt x="109" y="376"/>
                  </a:lnTo>
                  <a:lnTo>
                    <a:pt x="112" y="376"/>
                  </a:lnTo>
                  <a:lnTo>
                    <a:pt x="114" y="376"/>
                  </a:lnTo>
                  <a:lnTo>
                    <a:pt x="114" y="376"/>
                  </a:lnTo>
                  <a:lnTo>
                    <a:pt x="114" y="373"/>
                  </a:lnTo>
                  <a:lnTo>
                    <a:pt x="114" y="373"/>
                  </a:lnTo>
                  <a:lnTo>
                    <a:pt x="114" y="373"/>
                  </a:lnTo>
                  <a:lnTo>
                    <a:pt x="114" y="373"/>
                  </a:lnTo>
                  <a:lnTo>
                    <a:pt x="114" y="373"/>
                  </a:lnTo>
                  <a:lnTo>
                    <a:pt x="114" y="373"/>
                  </a:lnTo>
                  <a:lnTo>
                    <a:pt x="114" y="373"/>
                  </a:lnTo>
                  <a:lnTo>
                    <a:pt x="114" y="373"/>
                  </a:lnTo>
                  <a:lnTo>
                    <a:pt x="114" y="373"/>
                  </a:lnTo>
                  <a:lnTo>
                    <a:pt x="117" y="373"/>
                  </a:lnTo>
                  <a:lnTo>
                    <a:pt x="117" y="373"/>
                  </a:lnTo>
                  <a:lnTo>
                    <a:pt x="119" y="373"/>
                  </a:lnTo>
                  <a:lnTo>
                    <a:pt x="119" y="373"/>
                  </a:lnTo>
                  <a:lnTo>
                    <a:pt x="119" y="373"/>
                  </a:lnTo>
                  <a:lnTo>
                    <a:pt x="122" y="371"/>
                  </a:lnTo>
                  <a:lnTo>
                    <a:pt x="122" y="371"/>
                  </a:lnTo>
                  <a:lnTo>
                    <a:pt x="122" y="373"/>
                  </a:lnTo>
                  <a:lnTo>
                    <a:pt x="125" y="373"/>
                  </a:lnTo>
                  <a:lnTo>
                    <a:pt x="125" y="373"/>
                  </a:lnTo>
                  <a:lnTo>
                    <a:pt x="125" y="373"/>
                  </a:lnTo>
                  <a:lnTo>
                    <a:pt x="125" y="376"/>
                  </a:lnTo>
                  <a:lnTo>
                    <a:pt x="125" y="376"/>
                  </a:lnTo>
                  <a:lnTo>
                    <a:pt x="122" y="379"/>
                  </a:lnTo>
                  <a:lnTo>
                    <a:pt x="122" y="379"/>
                  </a:lnTo>
                  <a:lnTo>
                    <a:pt x="122" y="376"/>
                  </a:lnTo>
                  <a:lnTo>
                    <a:pt x="122" y="376"/>
                  </a:lnTo>
                  <a:lnTo>
                    <a:pt x="122" y="376"/>
                  </a:lnTo>
                  <a:lnTo>
                    <a:pt x="122" y="373"/>
                  </a:lnTo>
                  <a:lnTo>
                    <a:pt x="122" y="376"/>
                  </a:lnTo>
                  <a:lnTo>
                    <a:pt x="122" y="379"/>
                  </a:lnTo>
                  <a:lnTo>
                    <a:pt x="122" y="379"/>
                  </a:lnTo>
                  <a:lnTo>
                    <a:pt x="122" y="381"/>
                  </a:lnTo>
                  <a:lnTo>
                    <a:pt x="122" y="381"/>
                  </a:lnTo>
                  <a:lnTo>
                    <a:pt x="122" y="384"/>
                  </a:lnTo>
                  <a:lnTo>
                    <a:pt x="119" y="384"/>
                  </a:lnTo>
                  <a:lnTo>
                    <a:pt x="119" y="384"/>
                  </a:lnTo>
                  <a:lnTo>
                    <a:pt x="119" y="384"/>
                  </a:lnTo>
                  <a:lnTo>
                    <a:pt x="117" y="384"/>
                  </a:lnTo>
                  <a:lnTo>
                    <a:pt x="117" y="384"/>
                  </a:lnTo>
                  <a:lnTo>
                    <a:pt x="119" y="381"/>
                  </a:lnTo>
                  <a:lnTo>
                    <a:pt x="117" y="379"/>
                  </a:lnTo>
                  <a:lnTo>
                    <a:pt x="117" y="379"/>
                  </a:lnTo>
                  <a:lnTo>
                    <a:pt x="114" y="379"/>
                  </a:lnTo>
                  <a:lnTo>
                    <a:pt x="114" y="379"/>
                  </a:lnTo>
                  <a:lnTo>
                    <a:pt x="114" y="379"/>
                  </a:lnTo>
                  <a:lnTo>
                    <a:pt x="112" y="379"/>
                  </a:lnTo>
                  <a:lnTo>
                    <a:pt x="112" y="381"/>
                  </a:lnTo>
                  <a:lnTo>
                    <a:pt x="112" y="381"/>
                  </a:lnTo>
                  <a:lnTo>
                    <a:pt x="109" y="381"/>
                  </a:lnTo>
                  <a:lnTo>
                    <a:pt x="109" y="381"/>
                  </a:lnTo>
                  <a:lnTo>
                    <a:pt x="107" y="384"/>
                  </a:lnTo>
                  <a:lnTo>
                    <a:pt x="107" y="384"/>
                  </a:lnTo>
                  <a:lnTo>
                    <a:pt x="107" y="384"/>
                  </a:lnTo>
                  <a:lnTo>
                    <a:pt x="107" y="386"/>
                  </a:lnTo>
                  <a:lnTo>
                    <a:pt x="107" y="386"/>
                  </a:lnTo>
                  <a:lnTo>
                    <a:pt x="109" y="386"/>
                  </a:lnTo>
                  <a:lnTo>
                    <a:pt x="109" y="386"/>
                  </a:lnTo>
                  <a:lnTo>
                    <a:pt x="109" y="386"/>
                  </a:lnTo>
                  <a:lnTo>
                    <a:pt x="109" y="389"/>
                  </a:lnTo>
                  <a:lnTo>
                    <a:pt x="107" y="389"/>
                  </a:lnTo>
                  <a:lnTo>
                    <a:pt x="107" y="389"/>
                  </a:lnTo>
                  <a:lnTo>
                    <a:pt x="104" y="389"/>
                  </a:lnTo>
                  <a:lnTo>
                    <a:pt x="101" y="389"/>
                  </a:lnTo>
                  <a:lnTo>
                    <a:pt x="101" y="389"/>
                  </a:lnTo>
                  <a:lnTo>
                    <a:pt x="99" y="389"/>
                  </a:lnTo>
                  <a:lnTo>
                    <a:pt x="99" y="389"/>
                  </a:lnTo>
                  <a:lnTo>
                    <a:pt x="99" y="389"/>
                  </a:lnTo>
                  <a:lnTo>
                    <a:pt x="96" y="389"/>
                  </a:lnTo>
                  <a:lnTo>
                    <a:pt x="96" y="389"/>
                  </a:lnTo>
                  <a:lnTo>
                    <a:pt x="94" y="389"/>
                  </a:lnTo>
                  <a:lnTo>
                    <a:pt x="94" y="389"/>
                  </a:lnTo>
                  <a:lnTo>
                    <a:pt x="91" y="389"/>
                  </a:lnTo>
                  <a:lnTo>
                    <a:pt x="88" y="386"/>
                  </a:lnTo>
                  <a:lnTo>
                    <a:pt x="88" y="386"/>
                  </a:lnTo>
                  <a:lnTo>
                    <a:pt x="88" y="384"/>
                  </a:lnTo>
                  <a:lnTo>
                    <a:pt x="88" y="381"/>
                  </a:lnTo>
                  <a:lnTo>
                    <a:pt x="88" y="381"/>
                  </a:lnTo>
                  <a:lnTo>
                    <a:pt x="86" y="381"/>
                  </a:lnTo>
                  <a:lnTo>
                    <a:pt x="86" y="381"/>
                  </a:lnTo>
                  <a:lnTo>
                    <a:pt x="83" y="381"/>
                  </a:lnTo>
                  <a:lnTo>
                    <a:pt x="83" y="381"/>
                  </a:lnTo>
                  <a:lnTo>
                    <a:pt x="83" y="381"/>
                  </a:lnTo>
                  <a:lnTo>
                    <a:pt x="83" y="381"/>
                  </a:lnTo>
                  <a:lnTo>
                    <a:pt x="81" y="381"/>
                  </a:lnTo>
                  <a:lnTo>
                    <a:pt x="81" y="381"/>
                  </a:lnTo>
                  <a:lnTo>
                    <a:pt x="81" y="381"/>
                  </a:lnTo>
                  <a:lnTo>
                    <a:pt x="81" y="381"/>
                  </a:lnTo>
                  <a:lnTo>
                    <a:pt x="81" y="381"/>
                  </a:lnTo>
                  <a:lnTo>
                    <a:pt x="78" y="381"/>
                  </a:lnTo>
                  <a:lnTo>
                    <a:pt x="78" y="381"/>
                  </a:lnTo>
                  <a:lnTo>
                    <a:pt x="78" y="381"/>
                  </a:lnTo>
                  <a:lnTo>
                    <a:pt x="75" y="381"/>
                  </a:lnTo>
                  <a:lnTo>
                    <a:pt x="75" y="384"/>
                  </a:lnTo>
                  <a:lnTo>
                    <a:pt x="73" y="384"/>
                  </a:lnTo>
                  <a:lnTo>
                    <a:pt x="73" y="384"/>
                  </a:lnTo>
                  <a:lnTo>
                    <a:pt x="70" y="384"/>
                  </a:lnTo>
                  <a:lnTo>
                    <a:pt x="70" y="386"/>
                  </a:lnTo>
                  <a:lnTo>
                    <a:pt x="70" y="386"/>
                  </a:lnTo>
                  <a:lnTo>
                    <a:pt x="70" y="386"/>
                  </a:lnTo>
                  <a:lnTo>
                    <a:pt x="68" y="386"/>
                  </a:lnTo>
                  <a:lnTo>
                    <a:pt x="68" y="386"/>
                  </a:lnTo>
                  <a:lnTo>
                    <a:pt x="68" y="389"/>
                  </a:lnTo>
                  <a:lnTo>
                    <a:pt x="68" y="389"/>
                  </a:lnTo>
                  <a:lnTo>
                    <a:pt x="65" y="392"/>
                  </a:lnTo>
                  <a:lnTo>
                    <a:pt x="65" y="392"/>
                  </a:lnTo>
                  <a:lnTo>
                    <a:pt x="65" y="392"/>
                  </a:lnTo>
                  <a:lnTo>
                    <a:pt x="63" y="392"/>
                  </a:lnTo>
                  <a:lnTo>
                    <a:pt x="63" y="392"/>
                  </a:lnTo>
                  <a:lnTo>
                    <a:pt x="60" y="392"/>
                  </a:lnTo>
                  <a:lnTo>
                    <a:pt x="57" y="392"/>
                  </a:lnTo>
                  <a:lnTo>
                    <a:pt x="57" y="392"/>
                  </a:lnTo>
                  <a:lnTo>
                    <a:pt x="55" y="392"/>
                  </a:lnTo>
                  <a:lnTo>
                    <a:pt x="52" y="392"/>
                  </a:lnTo>
                  <a:lnTo>
                    <a:pt x="50" y="392"/>
                  </a:lnTo>
                  <a:lnTo>
                    <a:pt x="50" y="394"/>
                  </a:lnTo>
                  <a:lnTo>
                    <a:pt x="47" y="394"/>
                  </a:lnTo>
                  <a:lnTo>
                    <a:pt x="47" y="394"/>
                  </a:lnTo>
                  <a:lnTo>
                    <a:pt x="44" y="392"/>
                  </a:lnTo>
                  <a:lnTo>
                    <a:pt x="44" y="392"/>
                  </a:lnTo>
                  <a:lnTo>
                    <a:pt x="44" y="392"/>
                  </a:lnTo>
                  <a:lnTo>
                    <a:pt x="44" y="389"/>
                  </a:lnTo>
                  <a:lnTo>
                    <a:pt x="44" y="386"/>
                  </a:lnTo>
                  <a:lnTo>
                    <a:pt x="42" y="386"/>
                  </a:lnTo>
                  <a:lnTo>
                    <a:pt x="42" y="386"/>
                  </a:lnTo>
                  <a:lnTo>
                    <a:pt x="42" y="386"/>
                  </a:lnTo>
                  <a:lnTo>
                    <a:pt x="39" y="386"/>
                  </a:lnTo>
                  <a:lnTo>
                    <a:pt x="37" y="386"/>
                  </a:lnTo>
                  <a:lnTo>
                    <a:pt x="37" y="386"/>
                  </a:lnTo>
                  <a:lnTo>
                    <a:pt x="37" y="386"/>
                  </a:lnTo>
                  <a:lnTo>
                    <a:pt x="37" y="386"/>
                  </a:lnTo>
                  <a:lnTo>
                    <a:pt x="34" y="386"/>
                  </a:lnTo>
                  <a:lnTo>
                    <a:pt x="34" y="386"/>
                  </a:lnTo>
                  <a:lnTo>
                    <a:pt x="34" y="389"/>
                  </a:lnTo>
                  <a:lnTo>
                    <a:pt x="31" y="389"/>
                  </a:lnTo>
                  <a:lnTo>
                    <a:pt x="31" y="392"/>
                  </a:lnTo>
                  <a:lnTo>
                    <a:pt x="29" y="392"/>
                  </a:lnTo>
                  <a:lnTo>
                    <a:pt x="29" y="394"/>
                  </a:lnTo>
                  <a:lnTo>
                    <a:pt x="26" y="394"/>
                  </a:lnTo>
                  <a:lnTo>
                    <a:pt x="24" y="394"/>
                  </a:lnTo>
                  <a:lnTo>
                    <a:pt x="21" y="397"/>
                  </a:lnTo>
                  <a:lnTo>
                    <a:pt x="21" y="397"/>
                  </a:lnTo>
                  <a:lnTo>
                    <a:pt x="18" y="394"/>
                  </a:lnTo>
                  <a:lnTo>
                    <a:pt x="16" y="394"/>
                  </a:lnTo>
                  <a:lnTo>
                    <a:pt x="16" y="392"/>
                  </a:lnTo>
                  <a:lnTo>
                    <a:pt x="13" y="389"/>
                  </a:lnTo>
                  <a:lnTo>
                    <a:pt x="16" y="389"/>
                  </a:lnTo>
                  <a:lnTo>
                    <a:pt x="16" y="389"/>
                  </a:lnTo>
                  <a:lnTo>
                    <a:pt x="18" y="389"/>
                  </a:lnTo>
                  <a:lnTo>
                    <a:pt x="18" y="389"/>
                  </a:lnTo>
                  <a:lnTo>
                    <a:pt x="18" y="389"/>
                  </a:lnTo>
                  <a:lnTo>
                    <a:pt x="21" y="389"/>
                  </a:lnTo>
                  <a:lnTo>
                    <a:pt x="21" y="389"/>
                  </a:lnTo>
                  <a:lnTo>
                    <a:pt x="21" y="389"/>
                  </a:lnTo>
                  <a:lnTo>
                    <a:pt x="18" y="386"/>
                  </a:lnTo>
                  <a:lnTo>
                    <a:pt x="18" y="386"/>
                  </a:lnTo>
                  <a:lnTo>
                    <a:pt x="18" y="386"/>
                  </a:lnTo>
                  <a:lnTo>
                    <a:pt x="18" y="386"/>
                  </a:lnTo>
                  <a:lnTo>
                    <a:pt x="18" y="384"/>
                  </a:lnTo>
                  <a:lnTo>
                    <a:pt x="21" y="384"/>
                  </a:lnTo>
                  <a:lnTo>
                    <a:pt x="21" y="384"/>
                  </a:lnTo>
                  <a:lnTo>
                    <a:pt x="21" y="384"/>
                  </a:lnTo>
                  <a:lnTo>
                    <a:pt x="18" y="384"/>
                  </a:lnTo>
                  <a:lnTo>
                    <a:pt x="18" y="386"/>
                  </a:lnTo>
                  <a:lnTo>
                    <a:pt x="18" y="386"/>
                  </a:lnTo>
                  <a:lnTo>
                    <a:pt x="18" y="386"/>
                  </a:lnTo>
                  <a:lnTo>
                    <a:pt x="16" y="384"/>
                  </a:lnTo>
                  <a:lnTo>
                    <a:pt x="16" y="384"/>
                  </a:lnTo>
                  <a:lnTo>
                    <a:pt x="16" y="386"/>
                  </a:lnTo>
                  <a:lnTo>
                    <a:pt x="13" y="386"/>
                  </a:lnTo>
                  <a:lnTo>
                    <a:pt x="13" y="386"/>
                  </a:lnTo>
                  <a:lnTo>
                    <a:pt x="11" y="386"/>
                  </a:lnTo>
                  <a:lnTo>
                    <a:pt x="11" y="386"/>
                  </a:lnTo>
                  <a:lnTo>
                    <a:pt x="11" y="386"/>
                  </a:lnTo>
                  <a:lnTo>
                    <a:pt x="11" y="386"/>
                  </a:lnTo>
                  <a:lnTo>
                    <a:pt x="11" y="386"/>
                  </a:lnTo>
                  <a:lnTo>
                    <a:pt x="11" y="386"/>
                  </a:lnTo>
                  <a:lnTo>
                    <a:pt x="8" y="386"/>
                  </a:lnTo>
                  <a:lnTo>
                    <a:pt x="8" y="384"/>
                  </a:lnTo>
                  <a:lnTo>
                    <a:pt x="8" y="384"/>
                  </a:lnTo>
                  <a:lnTo>
                    <a:pt x="8" y="381"/>
                  </a:lnTo>
                  <a:lnTo>
                    <a:pt x="8" y="381"/>
                  </a:lnTo>
                  <a:lnTo>
                    <a:pt x="8" y="381"/>
                  </a:lnTo>
                  <a:lnTo>
                    <a:pt x="8" y="381"/>
                  </a:lnTo>
                  <a:lnTo>
                    <a:pt x="8" y="381"/>
                  </a:lnTo>
                  <a:lnTo>
                    <a:pt x="8" y="381"/>
                  </a:lnTo>
                  <a:lnTo>
                    <a:pt x="8" y="379"/>
                  </a:lnTo>
                  <a:lnTo>
                    <a:pt x="6" y="379"/>
                  </a:lnTo>
                  <a:lnTo>
                    <a:pt x="6" y="376"/>
                  </a:lnTo>
                  <a:lnTo>
                    <a:pt x="3" y="373"/>
                  </a:lnTo>
                  <a:lnTo>
                    <a:pt x="0" y="371"/>
                  </a:lnTo>
                  <a:lnTo>
                    <a:pt x="0" y="371"/>
                  </a:lnTo>
                  <a:lnTo>
                    <a:pt x="0" y="368"/>
                  </a:lnTo>
                  <a:lnTo>
                    <a:pt x="0" y="366"/>
                  </a:lnTo>
                  <a:close/>
                </a:path>
              </a:pathLst>
            </a:custGeom>
            <a:solidFill>
              <a:srgbClr val="AE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86" name="Freeform 126"/>
            <p:cNvSpPr>
              <a:spLocks/>
            </p:cNvSpPr>
            <p:nvPr/>
          </p:nvSpPr>
          <p:spPr bwMode="auto">
            <a:xfrm>
              <a:off x="937" y="3261"/>
              <a:ext cx="332" cy="397"/>
            </a:xfrm>
            <a:custGeom>
              <a:avLst/>
              <a:gdLst>
                <a:gd name="T0" fmla="*/ 8 w 332"/>
                <a:gd name="T1" fmla="*/ 309 h 397"/>
                <a:gd name="T2" fmla="*/ 26 w 332"/>
                <a:gd name="T3" fmla="*/ 244 h 397"/>
                <a:gd name="T4" fmla="*/ 57 w 332"/>
                <a:gd name="T5" fmla="*/ 182 h 397"/>
                <a:gd name="T6" fmla="*/ 96 w 332"/>
                <a:gd name="T7" fmla="*/ 114 h 397"/>
                <a:gd name="T8" fmla="*/ 104 w 332"/>
                <a:gd name="T9" fmla="*/ 80 h 397"/>
                <a:gd name="T10" fmla="*/ 101 w 332"/>
                <a:gd name="T11" fmla="*/ 47 h 397"/>
                <a:gd name="T12" fmla="*/ 122 w 332"/>
                <a:gd name="T13" fmla="*/ 34 h 397"/>
                <a:gd name="T14" fmla="*/ 132 w 332"/>
                <a:gd name="T15" fmla="*/ 36 h 397"/>
                <a:gd name="T16" fmla="*/ 151 w 332"/>
                <a:gd name="T17" fmla="*/ 57 h 397"/>
                <a:gd name="T18" fmla="*/ 148 w 332"/>
                <a:gd name="T19" fmla="*/ 70 h 397"/>
                <a:gd name="T20" fmla="*/ 171 w 332"/>
                <a:gd name="T21" fmla="*/ 52 h 397"/>
                <a:gd name="T22" fmla="*/ 192 w 332"/>
                <a:gd name="T23" fmla="*/ 39 h 397"/>
                <a:gd name="T24" fmla="*/ 210 w 332"/>
                <a:gd name="T25" fmla="*/ 21 h 397"/>
                <a:gd name="T26" fmla="*/ 207 w 332"/>
                <a:gd name="T27" fmla="*/ 16 h 397"/>
                <a:gd name="T28" fmla="*/ 215 w 332"/>
                <a:gd name="T29" fmla="*/ 3 h 397"/>
                <a:gd name="T30" fmla="*/ 231 w 332"/>
                <a:gd name="T31" fmla="*/ 3 h 397"/>
                <a:gd name="T32" fmla="*/ 241 w 332"/>
                <a:gd name="T33" fmla="*/ 18 h 397"/>
                <a:gd name="T34" fmla="*/ 259 w 332"/>
                <a:gd name="T35" fmla="*/ 18 h 397"/>
                <a:gd name="T36" fmla="*/ 262 w 332"/>
                <a:gd name="T37" fmla="*/ 44 h 397"/>
                <a:gd name="T38" fmla="*/ 275 w 332"/>
                <a:gd name="T39" fmla="*/ 54 h 397"/>
                <a:gd name="T40" fmla="*/ 285 w 332"/>
                <a:gd name="T41" fmla="*/ 49 h 397"/>
                <a:gd name="T42" fmla="*/ 295 w 332"/>
                <a:gd name="T43" fmla="*/ 70 h 397"/>
                <a:gd name="T44" fmla="*/ 293 w 332"/>
                <a:gd name="T45" fmla="*/ 88 h 397"/>
                <a:gd name="T46" fmla="*/ 290 w 332"/>
                <a:gd name="T47" fmla="*/ 96 h 397"/>
                <a:gd name="T48" fmla="*/ 298 w 332"/>
                <a:gd name="T49" fmla="*/ 109 h 397"/>
                <a:gd name="T50" fmla="*/ 301 w 332"/>
                <a:gd name="T51" fmla="*/ 119 h 397"/>
                <a:gd name="T52" fmla="*/ 306 w 332"/>
                <a:gd name="T53" fmla="*/ 130 h 397"/>
                <a:gd name="T54" fmla="*/ 314 w 332"/>
                <a:gd name="T55" fmla="*/ 132 h 397"/>
                <a:gd name="T56" fmla="*/ 324 w 332"/>
                <a:gd name="T57" fmla="*/ 145 h 397"/>
                <a:gd name="T58" fmla="*/ 327 w 332"/>
                <a:gd name="T59" fmla="*/ 161 h 397"/>
                <a:gd name="T60" fmla="*/ 324 w 332"/>
                <a:gd name="T61" fmla="*/ 176 h 397"/>
                <a:gd name="T62" fmla="*/ 327 w 332"/>
                <a:gd name="T63" fmla="*/ 184 h 397"/>
                <a:gd name="T64" fmla="*/ 327 w 332"/>
                <a:gd name="T65" fmla="*/ 197 h 397"/>
                <a:gd name="T66" fmla="*/ 319 w 332"/>
                <a:gd name="T67" fmla="*/ 200 h 397"/>
                <a:gd name="T68" fmla="*/ 306 w 332"/>
                <a:gd name="T69" fmla="*/ 197 h 397"/>
                <a:gd name="T70" fmla="*/ 311 w 332"/>
                <a:gd name="T71" fmla="*/ 207 h 397"/>
                <a:gd name="T72" fmla="*/ 303 w 332"/>
                <a:gd name="T73" fmla="*/ 228 h 397"/>
                <a:gd name="T74" fmla="*/ 283 w 332"/>
                <a:gd name="T75" fmla="*/ 233 h 397"/>
                <a:gd name="T76" fmla="*/ 277 w 332"/>
                <a:gd name="T77" fmla="*/ 254 h 397"/>
                <a:gd name="T78" fmla="*/ 290 w 332"/>
                <a:gd name="T79" fmla="*/ 290 h 397"/>
                <a:gd name="T80" fmla="*/ 290 w 332"/>
                <a:gd name="T81" fmla="*/ 329 h 397"/>
                <a:gd name="T82" fmla="*/ 293 w 332"/>
                <a:gd name="T83" fmla="*/ 347 h 397"/>
                <a:gd name="T84" fmla="*/ 293 w 332"/>
                <a:gd name="T85" fmla="*/ 371 h 397"/>
                <a:gd name="T86" fmla="*/ 280 w 332"/>
                <a:gd name="T87" fmla="*/ 368 h 397"/>
                <a:gd name="T88" fmla="*/ 249 w 332"/>
                <a:gd name="T89" fmla="*/ 384 h 397"/>
                <a:gd name="T90" fmla="*/ 239 w 332"/>
                <a:gd name="T91" fmla="*/ 384 h 397"/>
                <a:gd name="T92" fmla="*/ 207 w 332"/>
                <a:gd name="T93" fmla="*/ 373 h 397"/>
                <a:gd name="T94" fmla="*/ 171 w 332"/>
                <a:gd name="T95" fmla="*/ 347 h 397"/>
                <a:gd name="T96" fmla="*/ 187 w 332"/>
                <a:gd name="T97" fmla="*/ 373 h 397"/>
                <a:gd name="T98" fmla="*/ 163 w 332"/>
                <a:gd name="T99" fmla="*/ 358 h 397"/>
                <a:gd name="T100" fmla="*/ 151 w 332"/>
                <a:gd name="T101" fmla="*/ 366 h 397"/>
                <a:gd name="T102" fmla="*/ 145 w 332"/>
                <a:gd name="T103" fmla="*/ 360 h 397"/>
                <a:gd name="T104" fmla="*/ 138 w 332"/>
                <a:gd name="T105" fmla="*/ 358 h 397"/>
                <a:gd name="T106" fmla="*/ 125 w 332"/>
                <a:gd name="T107" fmla="*/ 353 h 397"/>
                <a:gd name="T108" fmla="*/ 112 w 332"/>
                <a:gd name="T109" fmla="*/ 353 h 397"/>
                <a:gd name="T110" fmla="*/ 107 w 332"/>
                <a:gd name="T111" fmla="*/ 376 h 397"/>
                <a:gd name="T112" fmla="*/ 122 w 332"/>
                <a:gd name="T113" fmla="*/ 376 h 397"/>
                <a:gd name="T114" fmla="*/ 109 w 332"/>
                <a:gd name="T115" fmla="*/ 386 h 397"/>
                <a:gd name="T116" fmla="*/ 78 w 332"/>
                <a:gd name="T117" fmla="*/ 381 h 397"/>
                <a:gd name="T118" fmla="*/ 44 w 332"/>
                <a:gd name="T119" fmla="*/ 389 h 397"/>
                <a:gd name="T120" fmla="*/ 21 w 332"/>
                <a:gd name="T121" fmla="*/ 389 h 397"/>
                <a:gd name="T122" fmla="*/ 8 w 332"/>
                <a:gd name="T123" fmla="*/ 381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2" h="397">
                  <a:moveTo>
                    <a:pt x="0" y="366"/>
                  </a:moveTo>
                  <a:lnTo>
                    <a:pt x="3" y="366"/>
                  </a:lnTo>
                  <a:lnTo>
                    <a:pt x="3" y="363"/>
                  </a:lnTo>
                  <a:lnTo>
                    <a:pt x="3" y="360"/>
                  </a:lnTo>
                  <a:lnTo>
                    <a:pt x="6" y="358"/>
                  </a:lnTo>
                  <a:lnTo>
                    <a:pt x="6" y="355"/>
                  </a:lnTo>
                  <a:lnTo>
                    <a:pt x="3" y="355"/>
                  </a:lnTo>
                  <a:lnTo>
                    <a:pt x="3" y="353"/>
                  </a:lnTo>
                  <a:lnTo>
                    <a:pt x="3" y="350"/>
                  </a:lnTo>
                  <a:lnTo>
                    <a:pt x="3" y="347"/>
                  </a:lnTo>
                  <a:lnTo>
                    <a:pt x="6" y="345"/>
                  </a:lnTo>
                  <a:lnTo>
                    <a:pt x="6" y="342"/>
                  </a:lnTo>
                  <a:lnTo>
                    <a:pt x="6" y="340"/>
                  </a:lnTo>
                  <a:lnTo>
                    <a:pt x="6" y="337"/>
                  </a:lnTo>
                  <a:lnTo>
                    <a:pt x="6" y="337"/>
                  </a:lnTo>
                  <a:lnTo>
                    <a:pt x="6" y="335"/>
                  </a:lnTo>
                  <a:lnTo>
                    <a:pt x="6" y="335"/>
                  </a:lnTo>
                  <a:lnTo>
                    <a:pt x="6" y="335"/>
                  </a:lnTo>
                  <a:lnTo>
                    <a:pt x="8" y="335"/>
                  </a:lnTo>
                  <a:lnTo>
                    <a:pt x="8" y="335"/>
                  </a:lnTo>
                  <a:lnTo>
                    <a:pt x="8" y="332"/>
                  </a:lnTo>
                  <a:lnTo>
                    <a:pt x="8" y="329"/>
                  </a:lnTo>
                  <a:lnTo>
                    <a:pt x="8" y="327"/>
                  </a:lnTo>
                  <a:lnTo>
                    <a:pt x="8" y="324"/>
                  </a:lnTo>
                  <a:lnTo>
                    <a:pt x="11" y="324"/>
                  </a:lnTo>
                  <a:lnTo>
                    <a:pt x="11" y="322"/>
                  </a:lnTo>
                  <a:lnTo>
                    <a:pt x="13" y="319"/>
                  </a:lnTo>
                  <a:lnTo>
                    <a:pt x="13" y="316"/>
                  </a:lnTo>
                  <a:lnTo>
                    <a:pt x="11" y="314"/>
                  </a:lnTo>
                  <a:lnTo>
                    <a:pt x="11" y="311"/>
                  </a:lnTo>
                  <a:lnTo>
                    <a:pt x="8" y="311"/>
                  </a:lnTo>
                  <a:lnTo>
                    <a:pt x="8" y="309"/>
                  </a:lnTo>
                  <a:lnTo>
                    <a:pt x="8" y="309"/>
                  </a:lnTo>
                  <a:lnTo>
                    <a:pt x="8" y="306"/>
                  </a:lnTo>
                  <a:lnTo>
                    <a:pt x="8" y="303"/>
                  </a:lnTo>
                  <a:lnTo>
                    <a:pt x="8" y="301"/>
                  </a:lnTo>
                  <a:lnTo>
                    <a:pt x="8" y="298"/>
                  </a:lnTo>
                  <a:lnTo>
                    <a:pt x="8" y="298"/>
                  </a:lnTo>
                  <a:lnTo>
                    <a:pt x="8" y="296"/>
                  </a:lnTo>
                  <a:lnTo>
                    <a:pt x="8" y="296"/>
                  </a:lnTo>
                  <a:lnTo>
                    <a:pt x="8" y="293"/>
                  </a:lnTo>
                  <a:lnTo>
                    <a:pt x="8" y="293"/>
                  </a:lnTo>
                  <a:lnTo>
                    <a:pt x="11" y="290"/>
                  </a:lnTo>
                  <a:lnTo>
                    <a:pt x="11" y="288"/>
                  </a:lnTo>
                  <a:lnTo>
                    <a:pt x="11" y="288"/>
                  </a:lnTo>
                  <a:lnTo>
                    <a:pt x="11" y="285"/>
                  </a:lnTo>
                  <a:lnTo>
                    <a:pt x="13" y="280"/>
                  </a:lnTo>
                  <a:lnTo>
                    <a:pt x="16" y="277"/>
                  </a:lnTo>
                  <a:lnTo>
                    <a:pt x="18" y="275"/>
                  </a:lnTo>
                  <a:lnTo>
                    <a:pt x="18" y="272"/>
                  </a:lnTo>
                  <a:lnTo>
                    <a:pt x="21" y="267"/>
                  </a:lnTo>
                  <a:lnTo>
                    <a:pt x="21" y="267"/>
                  </a:lnTo>
                  <a:lnTo>
                    <a:pt x="21" y="265"/>
                  </a:lnTo>
                  <a:lnTo>
                    <a:pt x="21" y="262"/>
                  </a:lnTo>
                  <a:lnTo>
                    <a:pt x="21" y="259"/>
                  </a:lnTo>
                  <a:lnTo>
                    <a:pt x="24" y="259"/>
                  </a:lnTo>
                  <a:lnTo>
                    <a:pt x="26" y="257"/>
                  </a:lnTo>
                  <a:lnTo>
                    <a:pt x="26" y="257"/>
                  </a:lnTo>
                  <a:lnTo>
                    <a:pt x="26" y="254"/>
                  </a:lnTo>
                  <a:lnTo>
                    <a:pt x="26" y="254"/>
                  </a:lnTo>
                  <a:lnTo>
                    <a:pt x="26" y="252"/>
                  </a:lnTo>
                  <a:lnTo>
                    <a:pt x="26" y="249"/>
                  </a:lnTo>
                  <a:lnTo>
                    <a:pt x="26" y="246"/>
                  </a:lnTo>
                  <a:lnTo>
                    <a:pt x="26" y="244"/>
                  </a:lnTo>
                  <a:lnTo>
                    <a:pt x="26" y="241"/>
                  </a:lnTo>
                  <a:lnTo>
                    <a:pt x="29" y="239"/>
                  </a:lnTo>
                  <a:lnTo>
                    <a:pt x="29" y="236"/>
                  </a:lnTo>
                  <a:lnTo>
                    <a:pt x="29" y="233"/>
                  </a:lnTo>
                  <a:lnTo>
                    <a:pt x="29" y="231"/>
                  </a:lnTo>
                  <a:lnTo>
                    <a:pt x="29" y="231"/>
                  </a:lnTo>
                  <a:lnTo>
                    <a:pt x="29" y="228"/>
                  </a:lnTo>
                  <a:lnTo>
                    <a:pt x="31" y="228"/>
                  </a:lnTo>
                  <a:lnTo>
                    <a:pt x="31" y="228"/>
                  </a:lnTo>
                  <a:lnTo>
                    <a:pt x="31" y="226"/>
                  </a:lnTo>
                  <a:lnTo>
                    <a:pt x="34" y="223"/>
                  </a:lnTo>
                  <a:lnTo>
                    <a:pt x="34" y="220"/>
                  </a:lnTo>
                  <a:lnTo>
                    <a:pt x="34" y="215"/>
                  </a:lnTo>
                  <a:lnTo>
                    <a:pt x="34" y="213"/>
                  </a:lnTo>
                  <a:lnTo>
                    <a:pt x="34" y="210"/>
                  </a:lnTo>
                  <a:lnTo>
                    <a:pt x="37" y="205"/>
                  </a:lnTo>
                  <a:lnTo>
                    <a:pt x="37" y="202"/>
                  </a:lnTo>
                  <a:lnTo>
                    <a:pt x="39" y="200"/>
                  </a:lnTo>
                  <a:lnTo>
                    <a:pt x="39" y="200"/>
                  </a:lnTo>
                  <a:lnTo>
                    <a:pt x="42" y="197"/>
                  </a:lnTo>
                  <a:lnTo>
                    <a:pt x="47" y="194"/>
                  </a:lnTo>
                  <a:lnTo>
                    <a:pt x="50" y="189"/>
                  </a:lnTo>
                  <a:lnTo>
                    <a:pt x="50" y="189"/>
                  </a:lnTo>
                  <a:lnTo>
                    <a:pt x="52" y="187"/>
                  </a:lnTo>
                  <a:lnTo>
                    <a:pt x="52" y="184"/>
                  </a:lnTo>
                  <a:lnTo>
                    <a:pt x="52" y="182"/>
                  </a:lnTo>
                  <a:lnTo>
                    <a:pt x="52" y="182"/>
                  </a:lnTo>
                  <a:lnTo>
                    <a:pt x="55" y="182"/>
                  </a:lnTo>
                  <a:lnTo>
                    <a:pt x="55" y="182"/>
                  </a:lnTo>
                  <a:lnTo>
                    <a:pt x="55" y="182"/>
                  </a:lnTo>
                  <a:lnTo>
                    <a:pt x="55" y="182"/>
                  </a:lnTo>
                  <a:lnTo>
                    <a:pt x="57" y="182"/>
                  </a:lnTo>
                  <a:lnTo>
                    <a:pt x="57" y="179"/>
                  </a:lnTo>
                  <a:lnTo>
                    <a:pt x="57" y="179"/>
                  </a:lnTo>
                  <a:lnTo>
                    <a:pt x="57" y="179"/>
                  </a:lnTo>
                  <a:lnTo>
                    <a:pt x="57" y="176"/>
                  </a:lnTo>
                  <a:lnTo>
                    <a:pt x="60" y="176"/>
                  </a:lnTo>
                  <a:lnTo>
                    <a:pt x="60" y="176"/>
                  </a:lnTo>
                  <a:lnTo>
                    <a:pt x="63" y="176"/>
                  </a:lnTo>
                  <a:lnTo>
                    <a:pt x="63" y="174"/>
                  </a:lnTo>
                  <a:lnTo>
                    <a:pt x="65" y="174"/>
                  </a:lnTo>
                  <a:lnTo>
                    <a:pt x="65" y="171"/>
                  </a:lnTo>
                  <a:lnTo>
                    <a:pt x="68" y="169"/>
                  </a:lnTo>
                  <a:lnTo>
                    <a:pt x="68" y="163"/>
                  </a:lnTo>
                  <a:lnTo>
                    <a:pt x="70" y="158"/>
                  </a:lnTo>
                  <a:lnTo>
                    <a:pt x="73" y="153"/>
                  </a:lnTo>
                  <a:lnTo>
                    <a:pt x="75" y="148"/>
                  </a:lnTo>
                  <a:lnTo>
                    <a:pt x="78" y="145"/>
                  </a:lnTo>
                  <a:lnTo>
                    <a:pt x="81" y="145"/>
                  </a:lnTo>
                  <a:lnTo>
                    <a:pt x="83" y="143"/>
                  </a:lnTo>
                  <a:lnTo>
                    <a:pt x="86" y="140"/>
                  </a:lnTo>
                  <a:lnTo>
                    <a:pt x="86" y="140"/>
                  </a:lnTo>
                  <a:lnTo>
                    <a:pt x="88" y="137"/>
                  </a:lnTo>
                  <a:lnTo>
                    <a:pt x="88" y="135"/>
                  </a:lnTo>
                  <a:lnTo>
                    <a:pt x="88" y="132"/>
                  </a:lnTo>
                  <a:lnTo>
                    <a:pt x="88" y="132"/>
                  </a:lnTo>
                  <a:lnTo>
                    <a:pt x="88" y="130"/>
                  </a:lnTo>
                  <a:lnTo>
                    <a:pt x="91" y="127"/>
                  </a:lnTo>
                  <a:lnTo>
                    <a:pt x="94" y="124"/>
                  </a:lnTo>
                  <a:lnTo>
                    <a:pt x="94" y="122"/>
                  </a:lnTo>
                  <a:lnTo>
                    <a:pt x="96" y="119"/>
                  </a:lnTo>
                  <a:lnTo>
                    <a:pt x="96" y="119"/>
                  </a:lnTo>
                  <a:lnTo>
                    <a:pt x="96" y="117"/>
                  </a:lnTo>
                  <a:lnTo>
                    <a:pt x="96" y="114"/>
                  </a:lnTo>
                  <a:lnTo>
                    <a:pt x="96" y="112"/>
                  </a:lnTo>
                  <a:lnTo>
                    <a:pt x="96" y="112"/>
                  </a:lnTo>
                  <a:lnTo>
                    <a:pt x="96" y="109"/>
                  </a:lnTo>
                  <a:lnTo>
                    <a:pt x="96" y="109"/>
                  </a:lnTo>
                  <a:lnTo>
                    <a:pt x="96" y="106"/>
                  </a:lnTo>
                  <a:lnTo>
                    <a:pt x="96" y="104"/>
                  </a:lnTo>
                  <a:lnTo>
                    <a:pt x="99" y="101"/>
                  </a:lnTo>
                  <a:lnTo>
                    <a:pt x="99" y="101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101"/>
                  </a:lnTo>
                  <a:lnTo>
                    <a:pt x="99" y="101"/>
                  </a:lnTo>
                  <a:lnTo>
                    <a:pt x="99" y="101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6"/>
                  </a:lnTo>
                  <a:lnTo>
                    <a:pt x="99" y="96"/>
                  </a:lnTo>
                  <a:lnTo>
                    <a:pt x="99" y="96"/>
                  </a:lnTo>
                  <a:lnTo>
                    <a:pt x="99" y="96"/>
                  </a:lnTo>
                  <a:lnTo>
                    <a:pt x="101" y="96"/>
                  </a:lnTo>
                  <a:lnTo>
                    <a:pt x="101" y="93"/>
                  </a:lnTo>
                  <a:lnTo>
                    <a:pt x="104" y="91"/>
                  </a:lnTo>
                  <a:lnTo>
                    <a:pt x="107" y="91"/>
                  </a:lnTo>
                  <a:lnTo>
                    <a:pt x="109" y="88"/>
                  </a:lnTo>
                  <a:lnTo>
                    <a:pt x="109" y="88"/>
                  </a:lnTo>
                  <a:lnTo>
                    <a:pt x="109" y="88"/>
                  </a:lnTo>
                  <a:lnTo>
                    <a:pt x="109" y="86"/>
                  </a:lnTo>
                  <a:lnTo>
                    <a:pt x="109" y="86"/>
                  </a:lnTo>
                  <a:lnTo>
                    <a:pt x="107" y="86"/>
                  </a:lnTo>
                  <a:lnTo>
                    <a:pt x="107" y="83"/>
                  </a:lnTo>
                  <a:lnTo>
                    <a:pt x="104" y="83"/>
                  </a:lnTo>
                  <a:lnTo>
                    <a:pt x="104" y="80"/>
                  </a:lnTo>
                  <a:lnTo>
                    <a:pt x="107" y="80"/>
                  </a:lnTo>
                  <a:lnTo>
                    <a:pt x="109" y="78"/>
                  </a:lnTo>
                  <a:lnTo>
                    <a:pt x="109" y="75"/>
                  </a:lnTo>
                  <a:lnTo>
                    <a:pt x="109" y="73"/>
                  </a:lnTo>
                  <a:lnTo>
                    <a:pt x="112" y="70"/>
                  </a:lnTo>
                  <a:lnTo>
                    <a:pt x="109" y="73"/>
                  </a:lnTo>
                  <a:lnTo>
                    <a:pt x="109" y="73"/>
                  </a:lnTo>
                  <a:lnTo>
                    <a:pt x="107" y="73"/>
                  </a:lnTo>
                  <a:lnTo>
                    <a:pt x="107" y="73"/>
                  </a:lnTo>
                  <a:lnTo>
                    <a:pt x="107" y="73"/>
                  </a:lnTo>
                  <a:lnTo>
                    <a:pt x="107" y="70"/>
                  </a:lnTo>
                  <a:lnTo>
                    <a:pt x="109" y="70"/>
                  </a:lnTo>
                  <a:lnTo>
                    <a:pt x="109" y="67"/>
                  </a:lnTo>
                  <a:lnTo>
                    <a:pt x="112" y="67"/>
                  </a:lnTo>
                  <a:lnTo>
                    <a:pt x="112" y="65"/>
                  </a:lnTo>
                  <a:lnTo>
                    <a:pt x="112" y="62"/>
                  </a:lnTo>
                  <a:lnTo>
                    <a:pt x="112" y="62"/>
                  </a:lnTo>
                  <a:lnTo>
                    <a:pt x="109" y="62"/>
                  </a:lnTo>
                  <a:lnTo>
                    <a:pt x="107" y="62"/>
                  </a:lnTo>
                  <a:lnTo>
                    <a:pt x="107" y="62"/>
                  </a:lnTo>
                  <a:lnTo>
                    <a:pt x="104" y="62"/>
                  </a:lnTo>
                  <a:lnTo>
                    <a:pt x="104" y="60"/>
                  </a:lnTo>
                  <a:lnTo>
                    <a:pt x="104" y="60"/>
                  </a:lnTo>
                  <a:lnTo>
                    <a:pt x="104" y="60"/>
                  </a:lnTo>
                  <a:lnTo>
                    <a:pt x="107" y="57"/>
                  </a:lnTo>
                  <a:lnTo>
                    <a:pt x="107" y="57"/>
                  </a:lnTo>
                  <a:lnTo>
                    <a:pt x="107" y="54"/>
                  </a:lnTo>
                  <a:lnTo>
                    <a:pt x="104" y="54"/>
                  </a:lnTo>
                  <a:lnTo>
                    <a:pt x="104" y="52"/>
                  </a:lnTo>
                  <a:lnTo>
                    <a:pt x="104" y="49"/>
                  </a:lnTo>
                  <a:lnTo>
                    <a:pt x="101" y="49"/>
                  </a:lnTo>
                  <a:lnTo>
                    <a:pt x="101" y="47"/>
                  </a:lnTo>
                  <a:lnTo>
                    <a:pt x="101" y="44"/>
                  </a:lnTo>
                  <a:lnTo>
                    <a:pt x="101" y="42"/>
                  </a:lnTo>
                  <a:lnTo>
                    <a:pt x="101" y="42"/>
                  </a:lnTo>
                  <a:lnTo>
                    <a:pt x="101" y="39"/>
                  </a:lnTo>
                  <a:lnTo>
                    <a:pt x="101" y="36"/>
                  </a:lnTo>
                  <a:lnTo>
                    <a:pt x="101" y="36"/>
                  </a:lnTo>
                  <a:lnTo>
                    <a:pt x="104" y="36"/>
                  </a:lnTo>
                  <a:lnTo>
                    <a:pt x="104" y="36"/>
                  </a:lnTo>
                  <a:lnTo>
                    <a:pt x="104" y="36"/>
                  </a:lnTo>
                  <a:lnTo>
                    <a:pt x="107" y="36"/>
                  </a:lnTo>
                  <a:lnTo>
                    <a:pt x="107" y="36"/>
                  </a:lnTo>
                  <a:lnTo>
                    <a:pt x="107" y="36"/>
                  </a:lnTo>
                  <a:lnTo>
                    <a:pt x="109" y="36"/>
                  </a:lnTo>
                  <a:lnTo>
                    <a:pt x="109" y="39"/>
                  </a:lnTo>
                  <a:lnTo>
                    <a:pt x="112" y="39"/>
                  </a:lnTo>
                  <a:lnTo>
                    <a:pt x="112" y="42"/>
                  </a:lnTo>
                  <a:lnTo>
                    <a:pt x="114" y="47"/>
                  </a:lnTo>
                  <a:lnTo>
                    <a:pt x="114" y="47"/>
                  </a:lnTo>
                  <a:lnTo>
                    <a:pt x="117" y="47"/>
                  </a:lnTo>
                  <a:lnTo>
                    <a:pt x="119" y="47"/>
                  </a:lnTo>
                  <a:lnTo>
                    <a:pt x="119" y="47"/>
                  </a:lnTo>
                  <a:lnTo>
                    <a:pt x="122" y="47"/>
                  </a:lnTo>
                  <a:lnTo>
                    <a:pt x="122" y="47"/>
                  </a:lnTo>
                  <a:lnTo>
                    <a:pt x="122" y="47"/>
                  </a:lnTo>
                  <a:lnTo>
                    <a:pt x="122" y="47"/>
                  </a:lnTo>
                  <a:lnTo>
                    <a:pt x="125" y="44"/>
                  </a:lnTo>
                  <a:lnTo>
                    <a:pt x="125" y="44"/>
                  </a:lnTo>
                  <a:lnTo>
                    <a:pt x="125" y="42"/>
                  </a:lnTo>
                  <a:lnTo>
                    <a:pt x="125" y="39"/>
                  </a:lnTo>
                  <a:lnTo>
                    <a:pt x="122" y="36"/>
                  </a:lnTo>
                  <a:lnTo>
                    <a:pt x="122" y="36"/>
                  </a:lnTo>
                  <a:lnTo>
                    <a:pt x="122" y="34"/>
                  </a:lnTo>
                  <a:lnTo>
                    <a:pt x="119" y="34"/>
                  </a:lnTo>
                  <a:lnTo>
                    <a:pt x="122" y="31"/>
                  </a:lnTo>
                  <a:lnTo>
                    <a:pt x="125" y="31"/>
                  </a:lnTo>
                  <a:lnTo>
                    <a:pt x="125" y="31"/>
                  </a:lnTo>
                  <a:lnTo>
                    <a:pt x="127" y="29"/>
                  </a:lnTo>
                  <a:lnTo>
                    <a:pt x="127" y="29"/>
                  </a:lnTo>
                  <a:lnTo>
                    <a:pt x="130" y="29"/>
                  </a:lnTo>
                  <a:lnTo>
                    <a:pt x="130" y="29"/>
                  </a:lnTo>
                  <a:lnTo>
                    <a:pt x="132" y="29"/>
                  </a:lnTo>
                  <a:lnTo>
                    <a:pt x="132" y="31"/>
                  </a:lnTo>
                  <a:lnTo>
                    <a:pt x="132" y="31"/>
                  </a:lnTo>
                  <a:lnTo>
                    <a:pt x="132" y="31"/>
                  </a:lnTo>
                  <a:lnTo>
                    <a:pt x="132" y="31"/>
                  </a:lnTo>
                  <a:lnTo>
                    <a:pt x="132" y="31"/>
                  </a:lnTo>
                  <a:lnTo>
                    <a:pt x="132" y="31"/>
                  </a:lnTo>
                  <a:lnTo>
                    <a:pt x="132" y="29"/>
                  </a:lnTo>
                  <a:lnTo>
                    <a:pt x="130" y="31"/>
                  </a:lnTo>
                  <a:lnTo>
                    <a:pt x="130" y="31"/>
                  </a:lnTo>
                  <a:lnTo>
                    <a:pt x="130" y="31"/>
                  </a:lnTo>
                  <a:lnTo>
                    <a:pt x="130" y="31"/>
                  </a:lnTo>
                  <a:lnTo>
                    <a:pt x="132" y="31"/>
                  </a:lnTo>
                  <a:lnTo>
                    <a:pt x="132" y="31"/>
                  </a:lnTo>
                  <a:lnTo>
                    <a:pt x="132" y="31"/>
                  </a:lnTo>
                  <a:lnTo>
                    <a:pt x="132" y="34"/>
                  </a:lnTo>
                  <a:lnTo>
                    <a:pt x="132" y="34"/>
                  </a:lnTo>
                  <a:lnTo>
                    <a:pt x="130" y="34"/>
                  </a:lnTo>
                  <a:lnTo>
                    <a:pt x="130" y="34"/>
                  </a:lnTo>
                  <a:lnTo>
                    <a:pt x="132" y="34"/>
                  </a:lnTo>
                  <a:lnTo>
                    <a:pt x="132" y="34"/>
                  </a:lnTo>
                  <a:lnTo>
                    <a:pt x="132" y="34"/>
                  </a:lnTo>
                  <a:lnTo>
                    <a:pt x="132" y="36"/>
                  </a:lnTo>
                  <a:lnTo>
                    <a:pt x="132" y="36"/>
                  </a:lnTo>
                  <a:lnTo>
                    <a:pt x="132" y="36"/>
                  </a:lnTo>
                  <a:lnTo>
                    <a:pt x="130" y="36"/>
                  </a:lnTo>
                  <a:lnTo>
                    <a:pt x="130" y="39"/>
                  </a:lnTo>
                  <a:lnTo>
                    <a:pt x="132" y="42"/>
                  </a:lnTo>
                  <a:lnTo>
                    <a:pt x="132" y="44"/>
                  </a:lnTo>
                  <a:lnTo>
                    <a:pt x="135" y="47"/>
                  </a:lnTo>
                  <a:lnTo>
                    <a:pt x="138" y="47"/>
                  </a:lnTo>
                  <a:lnTo>
                    <a:pt x="138" y="47"/>
                  </a:lnTo>
                  <a:lnTo>
                    <a:pt x="138" y="47"/>
                  </a:lnTo>
                  <a:lnTo>
                    <a:pt x="135" y="49"/>
                  </a:lnTo>
                  <a:lnTo>
                    <a:pt x="135" y="49"/>
                  </a:lnTo>
                  <a:lnTo>
                    <a:pt x="138" y="47"/>
                  </a:lnTo>
                  <a:lnTo>
                    <a:pt x="140" y="47"/>
                  </a:lnTo>
                  <a:lnTo>
                    <a:pt x="143" y="49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45" y="47"/>
                  </a:lnTo>
                  <a:lnTo>
                    <a:pt x="145" y="47"/>
                  </a:lnTo>
                  <a:lnTo>
                    <a:pt x="148" y="47"/>
                  </a:lnTo>
                  <a:lnTo>
                    <a:pt x="145" y="49"/>
                  </a:lnTo>
                  <a:lnTo>
                    <a:pt x="145" y="52"/>
                  </a:lnTo>
                  <a:lnTo>
                    <a:pt x="145" y="52"/>
                  </a:lnTo>
                  <a:lnTo>
                    <a:pt x="148" y="54"/>
                  </a:lnTo>
                  <a:lnTo>
                    <a:pt x="148" y="52"/>
                  </a:lnTo>
                  <a:lnTo>
                    <a:pt x="151" y="49"/>
                  </a:lnTo>
                  <a:lnTo>
                    <a:pt x="153" y="49"/>
                  </a:lnTo>
                  <a:lnTo>
                    <a:pt x="156" y="52"/>
                  </a:lnTo>
                  <a:lnTo>
                    <a:pt x="156" y="54"/>
                  </a:lnTo>
                  <a:lnTo>
                    <a:pt x="153" y="54"/>
                  </a:lnTo>
                  <a:lnTo>
                    <a:pt x="153" y="57"/>
                  </a:lnTo>
                  <a:lnTo>
                    <a:pt x="153" y="57"/>
                  </a:lnTo>
                  <a:lnTo>
                    <a:pt x="151" y="57"/>
                  </a:lnTo>
                  <a:lnTo>
                    <a:pt x="151" y="57"/>
                  </a:lnTo>
                  <a:lnTo>
                    <a:pt x="151" y="54"/>
                  </a:lnTo>
                  <a:lnTo>
                    <a:pt x="151" y="54"/>
                  </a:lnTo>
                  <a:lnTo>
                    <a:pt x="148" y="54"/>
                  </a:lnTo>
                  <a:lnTo>
                    <a:pt x="148" y="57"/>
                  </a:lnTo>
                  <a:lnTo>
                    <a:pt x="148" y="57"/>
                  </a:lnTo>
                  <a:lnTo>
                    <a:pt x="148" y="57"/>
                  </a:lnTo>
                  <a:lnTo>
                    <a:pt x="148" y="57"/>
                  </a:lnTo>
                  <a:lnTo>
                    <a:pt x="148" y="57"/>
                  </a:lnTo>
                  <a:lnTo>
                    <a:pt x="148" y="60"/>
                  </a:lnTo>
                  <a:lnTo>
                    <a:pt x="148" y="62"/>
                  </a:lnTo>
                  <a:lnTo>
                    <a:pt x="148" y="62"/>
                  </a:lnTo>
                  <a:lnTo>
                    <a:pt x="148" y="65"/>
                  </a:lnTo>
                  <a:lnTo>
                    <a:pt x="148" y="65"/>
                  </a:lnTo>
                  <a:lnTo>
                    <a:pt x="148" y="65"/>
                  </a:lnTo>
                  <a:lnTo>
                    <a:pt x="145" y="65"/>
                  </a:lnTo>
                  <a:lnTo>
                    <a:pt x="145" y="65"/>
                  </a:lnTo>
                  <a:lnTo>
                    <a:pt x="145" y="67"/>
                  </a:lnTo>
                  <a:lnTo>
                    <a:pt x="145" y="67"/>
                  </a:lnTo>
                  <a:lnTo>
                    <a:pt x="145" y="67"/>
                  </a:lnTo>
                  <a:lnTo>
                    <a:pt x="145" y="67"/>
                  </a:lnTo>
                  <a:lnTo>
                    <a:pt x="145" y="67"/>
                  </a:lnTo>
                  <a:lnTo>
                    <a:pt x="145" y="67"/>
                  </a:lnTo>
                  <a:lnTo>
                    <a:pt x="145" y="67"/>
                  </a:lnTo>
                  <a:lnTo>
                    <a:pt x="145" y="67"/>
                  </a:lnTo>
                  <a:lnTo>
                    <a:pt x="145" y="67"/>
                  </a:lnTo>
                  <a:lnTo>
                    <a:pt x="145" y="67"/>
                  </a:lnTo>
                  <a:lnTo>
                    <a:pt x="145" y="70"/>
                  </a:lnTo>
                  <a:lnTo>
                    <a:pt x="145" y="70"/>
                  </a:lnTo>
                  <a:lnTo>
                    <a:pt x="148" y="70"/>
                  </a:lnTo>
                  <a:lnTo>
                    <a:pt x="148" y="70"/>
                  </a:lnTo>
                  <a:lnTo>
                    <a:pt x="148" y="70"/>
                  </a:lnTo>
                  <a:lnTo>
                    <a:pt x="148" y="67"/>
                  </a:lnTo>
                  <a:lnTo>
                    <a:pt x="148" y="67"/>
                  </a:lnTo>
                  <a:lnTo>
                    <a:pt x="148" y="67"/>
                  </a:lnTo>
                  <a:lnTo>
                    <a:pt x="148" y="70"/>
                  </a:lnTo>
                  <a:lnTo>
                    <a:pt x="148" y="70"/>
                  </a:lnTo>
                  <a:lnTo>
                    <a:pt x="151" y="70"/>
                  </a:lnTo>
                  <a:lnTo>
                    <a:pt x="151" y="70"/>
                  </a:lnTo>
                  <a:lnTo>
                    <a:pt x="153" y="67"/>
                  </a:lnTo>
                  <a:lnTo>
                    <a:pt x="156" y="65"/>
                  </a:lnTo>
                  <a:lnTo>
                    <a:pt x="156" y="62"/>
                  </a:lnTo>
                  <a:lnTo>
                    <a:pt x="156" y="62"/>
                  </a:lnTo>
                  <a:lnTo>
                    <a:pt x="156" y="62"/>
                  </a:lnTo>
                  <a:lnTo>
                    <a:pt x="158" y="62"/>
                  </a:lnTo>
                  <a:lnTo>
                    <a:pt x="158" y="60"/>
                  </a:lnTo>
                  <a:lnTo>
                    <a:pt x="161" y="60"/>
                  </a:lnTo>
                  <a:lnTo>
                    <a:pt x="158" y="57"/>
                  </a:lnTo>
                  <a:lnTo>
                    <a:pt x="158" y="54"/>
                  </a:lnTo>
                  <a:lnTo>
                    <a:pt x="161" y="54"/>
                  </a:lnTo>
                  <a:lnTo>
                    <a:pt x="161" y="54"/>
                  </a:lnTo>
                  <a:lnTo>
                    <a:pt x="161" y="54"/>
                  </a:lnTo>
                  <a:lnTo>
                    <a:pt x="161" y="54"/>
                  </a:lnTo>
                  <a:lnTo>
                    <a:pt x="161" y="52"/>
                  </a:lnTo>
                  <a:lnTo>
                    <a:pt x="161" y="52"/>
                  </a:lnTo>
                  <a:lnTo>
                    <a:pt x="161" y="52"/>
                  </a:lnTo>
                  <a:lnTo>
                    <a:pt x="161" y="52"/>
                  </a:lnTo>
                  <a:lnTo>
                    <a:pt x="163" y="49"/>
                  </a:lnTo>
                  <a:lnTo>
                    <a:pt x="163" y="49"/>
                  </a:lnTo>
                  <a:lnTo>
                    <a:pt x="166" y="49"/>
                  </a:lnTo>
                  <a:lnTo>
                    <a:pt x="166" y="49"/>
                  </a:lnTo>
                  <a:lnTo>
                    <a:pt x="169" y="52"/>
                  </a:lnTo>
                  <a:lnTo>
                    <a:pt x="169" y="52"/>
                  </a:lnTo>
                  <a:lnTo>
                    <a:pt x="171" y="52"/>
                  </a:lnTo>
                  <a:lnTo>
                    <a:pt x="171" y="49"/>
                  </a:lnTo>
                  <a:lnTo>
                    <a:pt x="171" y="47"/>
                  </a:lnTo>
                  <a:lnTo>
                    <a:pt x="171" y="47"/>
                  </a:lnTo>
                  <a:lnTo>
                    <a:pt x="174" y="47"/>
                  </a:lnTo>
                  <a:lnTo>
                    <a:pt x="176" y="47"/>
                  </a:lnTo>
                  <a:lnTo>
                    <a:pt x="176" y="47"/>
                  </a:lnTo>
                  <a:lnTo>
                    <a:pt x="176" y="47"/>
                  </a:lnTo>
                  <a:lnTo>
                    <a:pt x="179" y="47"/>
                  </a:lnTo>
                  <a:lnTo>
                    <a:pt x="179" y="49"/>
                  </a:lnTo>
                  <a:lnTo>
                    <a:pt x="179" y="49"/>
                  </a:lnTo>
                  <a:lnTo>
                    <a:pt x="179" y="49"/>
                  </a:lnTo>
                  <a:lnTo>
                    <a:pt x="179" y="49"/>
                  </a:lnTo>
                  <a:lnTo>
                    <a:pt x="182" y="49"/>
                  </a:lnTo>
                  <a:lnTo>
                    <a:pt x="182" y="49"/>
                  </a:lnTo>
                  <a:lnTo>
                    <a:pt x="182" y="49"/>
                  </a:lnTo>
                  <a:lnTo>
                    <a:pt x="179" y="47"/>
                  </a:lnTo>
                  <a:lnTo>
                    <a:pt x="176" y="47"/>
                  </a:lnTo>
                  <a:lnTo>
                    <a:pt x="176" y="44"/>
                  </a:lnTo>
                  <a:lnTo>
                    <a:pt x="176" y="42"/>
                  </a:lnTo>
                  <a:lnTo>
                    <a:pt x="174" y="42"/>
                  </a:lnTo>
                  <a:lnTo>
                    <a:pt x="174" y="39"/>
                  </a:lnTo>
                  <a:lnTo>
                    <a:pt x="176" y="42"/>
                  </a:lnTo>
                  <a:lnTo>
                    <a:pt x="176" y="42"/>
                  </a:lnTo>
                  <a:lnTo>
                    <a:pt x="176" y="42"/>
                  </a:lnTo>
                  <a:lnTo>
                    <a:pt x="176" y="39"/>
                  </a:lnTo>
                  <a:lnTo>
                    <a:pt x="179" y="39"/>
                  </a:lnTo>
                  <a:lnTo>
                    <a:pt x="179" y="39"/>
                  </a:lnTo>
                  <a:lnTo>
                    <a:pt x="179" y="39"/>
                  </a:lnTo>
                  <a:lnTo>
                    <a:pt x="182" y="39"/>
                  </a:lnTo>
                  <a:lnTo>
                    <a:pt x="184" y="39"/>
                  </a:lnTo>
                  <a:lnTo>
                    <a:pt x="189" y="39"/>
                  </a:lnTo>
                  <a:lnTo>
                    <a:pt x="192" y="39"/>
                  </a:lnTo>
                  <a:lnTo>
                    <a:pt x="195" y="36"/>
                  </a:lnTo>
                  <a:lnTo>
                    <a:pt x="195" y="36"/>
                  </a:lnTo>
                  <a:lnTo>
                    <a:pt x="195" y="34"/>
                  </a:lnTo>
                  <a:lnTo>
                    <a:pt x="197" y="31"/>
                  </a:lnTo>
                  <a:lnTo>
                    <a:pt x="197" y="31"/>
                  </a:lnTo>
                  <a:lnTo>
                    <a:pt x="197" y="31"/>
                  </a:lnTo>
                  <a:lnTo>
                    <a:pt x="197" y="31"/>
                  </a:lnTo>
                  <a:lnTo>
                    <a:pt x="197" y="31"/>
                  </a:lnTo>
                  <a:lnTo>
                    <a:pt x="197" y="29"/>
                  </a:lnTo>
                  <a:lnTo>
                    <a:pt x="197" y="29"/>
                  </a:lnTo>
                  <a:lnTo>
                    <a:pt x="197" y="29"/>
                  </a:lnTo>
                  <a:lnTo>
                    <a:pt x="197" y="29"/>
                  </a:lnTo>
                  <a:lnTo>
                    <a:pt x="197" y="29"/>
                  </a:lnTo>
                  <a:lnTo>
                    <a:pt x="200" y="26"/>
                  </a:lnTo>
                  <a:lnTo>
                    <a:pt x="200" y="26"/>
                  </a:lnTo>
                  <a:lnTo>
                    <a:pt x="202" y="23"/>
                  </a:lnTo>
                  <a:lnTo>
                    <a:pt x="202" y="23"/>
                  </a:lnTo>
                  <a:lnTo>
                    <a:pt x="202" y="26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3"/>
                  </a:lnTo>
                  <a:lnTo>
                    <a:pt x="207" y="23"/>
                  </a:lnTo>
                  <a:lnTo>
                    <a:pt x="207" y="26"/>
                  </a:lnTo>
                  <a:lnTo>
                    <a:pt x="210" y="26"/>
                  </a:lnTo>
                  <a:lnTo>
                    <a:pt x="213" y="26"/>
                  </a:lnTo>
                  <a:lnTo>
                    <a:pt x="213" y="23"/>
                  </a:lnTo>
                  <a:lnTo>
                    <a:pt x="213" y="23"/>
                  </a:lnTo>
                  <a:lnTo>
                    <a:pt x="213" y="23"/>
                  </a:lnTo>
                  <a:lnTo>
                    <a:pt x="210" y="23"/>
                  </a:lnTo>
                  <a:lnTo>
                    <a:pt x="210" y="21"/>
                  </a:lnTo>
                  <a:lnTo>
                    <a:pt x="210" y="21"/>
                  </a:lnTo>
                  <a:lnTo>
                    <a:pt x="213" y="21"/>
                  </a:lnTo>
                  <a:lnTo>
                    <a:pt x="213" y="21"/>
                  </a:lnTo>
                  <a:lnTo>
                    <a:pt x="213" y="21"/>
                  </a:lnTo>
                  <a:lnTo>
                    <a:pt x="213" y="21"/>
                  </a:lnTo>
                  <a:lnTo>
                    <a:pt x="213" y="21"/>
                  </a:lnTo>
                  <a:lnTo>
                    <a:pt x="213" y="18"/>
                  </a:lnTo>
                  <a:lnTo>
                    <a:pt x="213" y="18"/>
                  </a:lnTo>
                  <a:lnTo>
                    <a:pt x="213" y="18"/>
                  </a:lnTo>
                  <a:lnTo>
                    <a:pt x="213" y="18"/>
                  </a:lnTo>
                  <a:lnTo>
                    <a:pt x="213" y="18"/>
                  </a:lnTo>
                  <a:lnTo>
                    <a:pt x="213" y="18"/>
                  </a:lnTo>
                  <a:lnTo>
                    <a:pt x="213" y="18"/>
                  </a:lnTo>
                  <a:lnTo>
                    <a:pt x="213" y="18"/>
                  </a:lnTo>
                  <a:lnTo>
                    <a:pt x="213" y="16"/>
                  </a:lnTo>
                  <a:lnTo>
                    <a:pt x="213" y="16"/>
                  </a:lnTo>
                  <a:lnTo>
                    <a:pt x="213" y="16"/>
                  </a:lnTo>
                  <a:lnTo>
                    <a:pt x="213" y="13"/>
                  </a:lnTo>
                  <a:lnTo>
                    <a:pt x="213" y="13"/>
                  </a:lnTo>
                  <a:lnTo>
                    <a:pt x="213" y="13"/>
                  </a:lnTo>
                  <a:lnTo>
                    <a:pt x="210" y="13"/>
                  </a:lnTo>
                  <a:lnTo>
                    <a:pt x="210" y="10"/>
                  </a:lnTo>
                  <a:lnTo>
                    <a:pt x="210" y="10"/>
                  </a:lnTo>
                  <a:lnTo>
                    <a:pt x="210" y="10"/>
                  </a:lnTo>
                  <a:lnTo>
                    <a:pt x="210" y="10"/>
                  </a:lnTo>
                  <a:lnTo>
                    <a:pt x="210" y="10"/>
                  </a:lnTo>
                  <a:lnTo>
                    <a:pt x="210" y="13"/>
                  </a:lnTo>
                  <a:lnTo>
                    <a:pt x="210" y="13"/>
                  </a:lnTo>
                  <a:lnTo>
                    <a:pt x="210" y="16"/>
                  </a:lnTo>
                  <a:lnTo>
                    <a:pt x="210" y="16"/>
                  </a:lnTo>
                  <a:lnTo>
                    <a:pt x="207" y="16"/>
                  </a:lnTo>
                  <a:lnTo>
                    <a:pt x="207" y="16"/>
                  </a:lnTo>
                  <a:lnTo>
                    <a:pt x="207" y="16"/>
                  </a:lnTo>
                  <a:lnTo>
                    <a:pt x="205" y="16"/>
                  </a:lnTo>
                  <a:lnTo>
                    <a:pt x="205" y="16"/>
                  </a:lnTo>
                  <a:lnTo>
                    <a:pt x="205" y="13"/>
                  </a:lnTo>
                  <a:lnTo>
                    <a:pt x="207" y="13"/>
                  </a:lnTo>
                  <a:lnTo>
                    <a:pt x="207" y="13"/>
                  </a:lnTo>
                  <a:lnTo>
                    <a:pt x="207" y="10"/>
                  </a:lnTo>
                  <a:lnTo>
                    <a:pt x="207" y="10"/>
                  </a:lnTo>
                  <a:lnTo>
                    <a:pt x="205" y="10"/>
                  </a:lnTo>
                  <a:lnTo>
                    <a:pt x="200" y="10"/>
                  </a:lnTo>
                  <a:lnTo>
                    <a:pt x="200" y="10"/>
                  </a:lnTo>
                  <a:lnTo>
                    <a:pt x="202" y="10"/>
                  </a:lnTo>
                  <a:lnTo>
                    <a:pt x="202" y="10"/>
                  </a:lnTo>
                  <a:lnTo>
                    <a:pt x="202" y="8"/>
                  </a:lnTo>
                  <a:lnTo>
                    <a:pt x="202" y="8"/>
                  </a:lnTo>
                  <a:lnTo>
                    <a:pt x="202" y="8"/>
                  </a:lnTo>
                  <a:lnTo>
                    <a:pt x="202" y="8"/>
                  </a:lnTo>
                  <a:lnTo>
                    <a:pt x="202" y="5"/>
                  </a:lnTo>
                  <a:lnTo>
                    <a:pt x="202" y="5"/>
                  </a:lnTo>
                  <a:lnTo>
                    <a:pt x="202" y="5"/>
                  </a:lnTo>
                  <a:lnTo>
                    <a:pt x="205" y="5"/>
                  </a:lnTo>
                  <a:lnTo>
                    <a:pt x="205" y="5"/>
                  </a:lnTo>
                  <a:lnTo>
                    <a:pt x="207" y="5"/>
                  </a:lnTo>
                  <a:lnTo>
                    <a:pt x="207" y="3"/>
                  </a:lnTo>
                  <a:lnTo>
                    <a:pt x="207" y="3"/>
                  </a:lnTo>
                  <a:lnTo>
                    <a:pt x="210" y="3"/>
                  </a:lnTo>
                  <a:lnTo>
                    <a:pt x="210" y="3"/>
                  </a:lnTo>
                  <a:lnTo>
                    <a:pt x="213" y="3"/>
                  </a:lnTo>
                  <a:lnTo>
                    <a:pt x="213" y="3"/>
                  </a:lnTo>
                  <a:lnTo>
                    <a:pt x="213" y="0"/>
                  </a:lnTo>
                  <a:lnTo>
                    <a:pt x="213" y="0"/>
                  </a:lnTo>
                  <a:lnTo>
                    <a:pt x="215" y="3"/>
                  </a:lnTo>
                  <a:lnTo>
                    <a:pt x="215" y="3"/>
                  </a:lnTo>
                  <a:lnTo>
                    <a:pt x="215" y="3"/>
                  </a:lnTo>
                  <a:lnTo>
                    <a:pt x="218" y="5"/>
                  </a:lnTo>
                  <a:lnTo>
                    <a:pt x="218" y="3"/>
                  </a:lnTo>
                  <a:lnTo>
                    <a:pt x="220" y="3"/>
                  </a:lnTo>
                  <a:lnTo>
                    <a:pt x="220" y="0"/>
                  </a:lnTo>
                  <a:lnTo>
                    <a:pt x="223" y="0"/>
                  </a:lnTo>
                  <a:lnTo>
                    <a:pt x="223" y="3"/>
                  </a:lnTo>
                  <a:lnTo>
                    <a:pt x="223" y="3"/>
                  </a:lnTo>
                  <a:lnTo>
                    <a:pt x="223" y="3"/>
                  </a:lnTo>
                  <a:lnTo>
                    <a:pt x="223" y="5"/>
                  </a:lnTo>
                  <a:lnTo>
                    <a:pt x="223" y="5"/>
                  </a:lnTo>
                  <a:lnTo>
                    <a:pt x="226" y="5"/>
                  </a:lnTo>
                  <a:lnTo>
                    <a:pt x="226" y="5"/>
                  </a:lnTo>
                  <a:lnTo>
                    <a:pt x="226" y="5"/>
                  </a:lnTo>
                  <a:lnTo>
                    <a:pt x="226" y="5"/>
                  </a:lnTo>
                  <a:lnTo>
                    <a:pt x="226" y="5"/>
                  </a:lnTo>
                  <a:lnTo>
                    <a:pt x="228" y="5"/>
                  </a:lnTo>
                  <a:lnTo>
                    <a:pt x="228" y="8"/>
                  </a:lnTo>
                  <a:lnTo>
                    <a:pt x="228" y="8"/>
                  </a:lnTo>
                  <a:lnTo>
                    <a:pt x="228" y="8"/>
                  </a:lnTo>
                  <a:lnTo>
                    <a:pt x="231" y="8"/>
                  </a:lnTo>
                  <a:lnTo>
                    <a:pt x="231" y="8"/>
                  </a:lnTo>
                  <a:lnTo>
                    <a:pt x="231" y="8"/>
                  </a:lnTo>
                  <a:lnTo>
                    <a:pt x="228" y="5"/>
                  </a:lnTo>
                  <a:lnTo>
                    <a:pt x="228" y="5"/>
                  </a:lnTo>
                  <a:lnTo>
                    <a:pt x="228" y="5"/>
                  </a:lnTo>
                  <a:lnTo>
                    <a:pt x="228" y="3"/>
                  </a:lnTo>
                  <a:lnTo>
                    <a:pt x="228" y="3"/>
                  </a:lnTo>
                  <a:lnTo>
                    <a:pt x="231" y="3"/>
                  </a:lnTo>
                  <a:lnTo>
                    <a:pt x="231" y="3"/>
                  </a:lnTo>
                  <a:lnTo>
                    <a:pt x="231" y="3"/>
                  </a:lnTo>
                  <a:lnTo>
                    <a:pt x="231" y="3"/>
                  </a:lnTo>
                  <a:lnTo>
                    <a:pt x="231" y="3"/>
                  </a:lnTo>
                  <a:lnTo>
                    <a:pt x="231" y="3"/>
                  </a:lnTo>
                  <a:lnTo>
                    <a:pt x="233" y="3"/>
                  </a:lnTo>
                  <a:lnTo>
                    <a:pt x="236" y="3"/>
                  </a:lnTo>
                  <a:lnTo>
                    <a:pt x="239" y="0"/>
                  </a:lnTo>
                  <a:lnTo>
                    <a:pt x="239" y="3"/>
                  </a:lnTo>
                  <a:lnTo>
                    <a:pt x="239" y="3"/>
                  </a:lnTo>
                  <a:lnTo>
                    <a:pt x="239" y="5"/>
                  </a:lnTo>
                  <a:lnTo>
                    <a:pt x="239" y="8"/>
                  </a:lnTo>
                  <a:lnTo>
                    <a:pt x="239" y="8"/>
                  </a:lnTo>
                  <a:lnTo>
                    <a:pt x="239" y="8"/>
                  </a:lnTo>
                  <a:lnTo>
                    <a:pt x="239" y="8"/>
                  </a:lnTo>
                  <a:lnTo>
                    <a:pt x="239" y="10"/>
                  </a:lnTo>
                  <a:lnTo>
                    <a:pt x="239" y="10"/>
                  </a:lnTo>
                  <a:lnTo>
                    <a:pt x="239" y="10"/>
                  </a:lnTo>
                  <a:lnTo>
                    <a:pt x="239" y="10"/>
                  </a:lnTo>
                  <a:lnTo>
                    <a:pt x="239" y="10"/>
                  </a:lnTo>
                  <a:lnTo>
                    <a:pt x="239" y="10"/>
                  </a:lnTo>
                  <a:lnTo>
                    <a:pt x="236" y="10"/>
                  </a:lnTo>
                  <a:lnTo>
                    <a:pt x="236" y="10"/>
                  </a:lnTo>
                  <a:lnTo>
                    <a:pt x="239" y="10"/>
                  </a:lnTo>
                  <a:lnTo>
                    <a:pt x="239" y="13"/>
                  </a:lnTo>
                  <a:lnTo>
                    <a:pt x="236" y="13"/>
                  </a:lnTo>
                  <a:lnTo>
                    <a:pt x="236" y="13"/>
                  </a:lnTo>
                  <a:lnTo>
                    <a:pt x="236" y="16"/>
                  </a:lnTo>
                  <a:lnTo>
                    <a:pt x="236" y="16"/>
                  </a:lnTo>
                  <a:lnTo>
                    <a:pt x="236" y="18"/>
                  </a:lnTo>
                  <a:lnTo>
                    <a:pt x="239" y="18"/>
                  </a:lnTo>
                  <a:lnTo>
                    <a:pt x="239" y="18"/>
                  </a:lnTo>
                  <a:lnTo>
                    <a:pt x="241" y="18"/>
                  </a:lnTo>
                  <a:lnTo>
                    <a:pt x="241" y="18"/>
                  </a:lnTo>
                  <a:lnTo>
                    <a:pt x="241" y="18"/>
                  </a:lnTo>
                  <a:lnTo>
                    <a:pt x="241" y="16"/>
                  </a:lnTo>
                  <a:lnTo>
                    <a:pt x="241" y="13"/>
                  </a:lnTo>
                  <a:lnTo>
                    <a:pt x="244" y="13"/>
                  </a:lnTo>
                  <a:lnTo>
                    <a:pt x="244" y="13"/>
                  </a:lnTo>
                  <a:lnTo>
                    <a:pt x="244" y="13"/>
                  </a:lnTo>
                  <a:lnTo>
                    <a:pt x="244" y="13"/>
                  </a:lnTo>
                  <a:lnTo>
                    <a:pt x="244" y="13"/>
                  </a:lnTo>
                  <a:lnTo>
                    <a:pt x="244" y="13"/>
                  </a:lnTo>
                  <a:lnTo>
                    <a:pt x="246" y="10"/>
                  </a:lnTo>
                  <a:lnTo>
                    <a:pt x="246" y="13"/>
                  </a:lnTo>
                  <a:lnTo>
                    <a:pt x="246" y="16"/>
                  </a:lnTo>
                  <a:lnTo>
                    <a:pt x="246" y="16"/>
                  </a:lnTo>
                  <a:lnTo>
                    <a:pt x="246" y="18"/>
                  </a:lnTo>
                  <a:lnTo>
                    <a:pt x="249" y="18"/>
                  </a:lnTo>
                  <a:lnTo>
                    <a:pt x="249" y="18"/>
                  </a:lnTo>
                  <a:lnTo>
                    <a:pt x="249" y="16"/>
                  </a:lnTo>
                  <a:lnTo>
                    <a:pt x="251" y="13"/>
                  </a:lnTo>
                  <a:lnTo>
                    <a:pt x="254" y="13"/>
                  </a:lnTo>
                  <a:lnTo>
                    <a:pt x="254" y="10"/>
                  </a:lnTo>
                  <a:lnTo>
                    <a:pt x="257" y="10"/>
                  </a:lnTo>
                  <a:lnTo>
                    <a:pt x="254" y="13"/>
                  </a:lnTo>
                  <a:lnTo>
                    <a:pt x="254" y="13"/>
                  </a:lnTo>
                  <a:lnTo>
                    <a:pt x="257" y="13"/>
                  </a:lnTo>
                  <a:lnTo>
                    <a:pt x="257" y="16"/>
                  </a:lnTo>
                  <a:lnTo>
                    <a:pt x="259" y="16"/>
                  </a:lnTo>
                  <a:lnTo>
                    <a:pt x="259" y="16"/>
                  </a:lnTo>
                  <a:lnTo>
                    <a:pt x="259" y="18"/>
                  </a:lnTo>
                  <a:lnTo>
                    <a:pt x="259" y="18"/>
                  </a:lnTo>
                  <a:lnTo>
                    <a:pt x="259" y="18"/>
                  </a:lnTo>
                  <a:lnTo>
                    <a:pt x="259" y="18"/>
                  </a:lnTo>
                  <a:lnTo>
                    <a:pt x="259" y="18"/>
                  </a:lnTo>
                  <a:lnTo>
                    <a:pt x="259" y="18"/>
                  </a:lnTo>
                  <a:lnTo>
                    <a:pt x="259" y="18"/>
                  </a:lnTo>
                  <a:lnTo>
                    <a:pt x="259" y="21"/>
                  </a:lnTo>
                  <a:lnTo>
                    <a:pt x="259" y="21"/>
                  </a:lnTo>
                  <a:lnTo>
                    <a:pt x="259" y="21"/>
                  </a:lnTo>
                  <a:lnTo>
                    <a:pt x="259" y="21"/>
                  </a:lnTo>
                  <a:lnTo>
                    <a:pt x="259" y="21"/>
                  </a:lnTo>
                  <a:lnTo>
                    <a:pt x="259" y="21"/>
                  </a:lnTo>
                  <a:lnTo>
                    <a:pt x="259" y="23"/>
                  </a:lnTo>
                  <a:lnTo>
                    <a:pt x="259" y="23"/>
                  </a:lnTo>
                  <a:lnTo>
                    <a:pt x="259" y="26"/>
                  </a:lnTo>
                  <a:lnTo>
                    <a:pt x="259" y="26"/>
                  </a:lnTo>
                  <a:lnTo>
                    <a:pt x="259" y="26"/>
                  </a:lnTo>
                  <a:lnTo>
                    <a:pt x="262" y="26"/>
                  </a:lnTo>
                  <a:lnTo>
                    <a:pt x="262" y="26"/>
                  </a:lnTo>
                  <a:lnTo>
                    <a:pt x="262" y="29"/>
                  </a:lnTo>
                  <a:lnTo>
                    <a:pt x="262" y="29"/>
                  </a:lnTo>
                  <a:lnTo>
                    <a:pt x="262" y="29"/>
                  </a:lnTo>
                  <a:lnTo>
                    <a:pt x="262" y="31"/>
                  </a:lnTo>
                  <a:lnTo>
                    <a:pt x="264" y="34"/>
                  </a:lnTo>
                  <a:lnTo>
                    <a:pt x="262" y="34"/>
                  </a:lnTo>
                  <a:lnTo>
                    <a:pt x="262" y="34"/>
                  </a:lnTo>
                  <a:lnTo>
                    <a:pt x="259" y="34"/>
                  </a:lnTo>
                  <a:lnTo>
                    <a:pt x="259" y="36"/>
                  </a:lnTo>
                  <a:lnTo>
                    <a:pt x="262" y="36"/>
                  </a:lnTo>
                  <a:lnTo>
                    <a:pt x="262" y="36"/>
                  </a:lnTo>
                  <a:lnTo>
                    <a:pt x="259" y="39"/>
                  </a:lnTo>
                  <a:lnTo>
                    <a:pt x="259" y="39"/>
                  </a:lnTo>
                  <a:lnTo>
                    <a:pt x="259" y="39"/>
                  </a:lnTo>
                  <a:lnTo>
                    <a:pt x="257" y="42"/>
                  </a:lnTo>
                  <a:lnTo>
                    <a:pt x="257" y="42"/>
                  </a:lnTo>
                  <a:lnTo>
                    <a:pt x="259" y="42"/>
                  </a:lnTo>
                  <a:lnTo>
                    <a:pt x="262" y="44"/>
                  </a:lnTo>
                  <a:lnTo>
                    <a:pt x="262" y="44"/>
                  </a:lnTo>
                  <a:lnTo>
                    <a:pt x="262" y="42"/>
                  </a:lnTo>
                  <a:lnTo>
                    <a:pt x="262" y="42"/>
                  </a:lnTo>
                  <a:lnTo>
                    <a:pt x="262" y="39"/>
                  </a:lnTo>
                  <a:lnTo>
                    <a:pt x="262" y="39"/>
                  </a:lnTo>
                  <a:lnTo>
                    <a:pt x="264" y="36"/>
                  </a:lnTo>
                  <a:lnTo>
                    <a:pt x="267" y="36"/>
                  </a:lnTo>
                  <a:lnTo>
                    <a:pt x="267" y="36"/>
                  </a:lnTo>
                  <a:lnTo>
                    <a:pt x="267" y="36"/>
                  </a:lnTo>
                  <a:lnTo>
                    <a:pt x="267" y="36"/>
                  </a:lnTo>
                  <a:lnTo>
                    <a:pt x="267" y="36"/>
                  </a:lnTo>
                  <a:lnTo>
                    <a:pt x="267" y="36"/>
                  </a:lnTo>
                  <a:lnTo>
                    <a:pt x="267" y="39"/>
                  </a:lnTo>
                  <a:lnTo>
                    <a:pt x="267" y="42"/>
                  </a:lnTo>
                  <a:lnTo>
                    <a:pt x="267" y="42"/>
                  </a:lnTo>
                  <a:lnTo>
                    <a:pt x="267" y="42"/>
                  </a:lnTo>
                  <a:lnTo>
                    <a:pt x="270" y="42"/>
                  </a:lnTo>
                  <a:lnTo>
                    <a:pt x="270" y="42"/>
                  </a:lnTo>
                  <a:lnTo>
                    <a:pt x="270" y="42"/>
                  </a:lnTo>
                  <a:lnTo>
                    <a:pt x="270" y="42"/>
                  </a:lnTo>
                  <a:lnTo>
                    <a:pt x="270" y="42"/>
                  </a:lnTo>
                  <a:lnTo>
                    <a:pt x="270" y="44"/>
                  </a:lnTo>
                  <a:lnTo>
                    <a:pt x="270" y="49"/>
                  </a:lnTo>
                  <a:lnTo>
                    <a:pt x="270" y="52"/>
                  </a:lnTo>
                  <a:lnTo>
                    <a:pt x="267" y="52"/>
                  </a:lnTo>
                  <a:lnTo>
                    <a:pt x="270" y="54"/>
                  </a:lnTo>
                  <a:lnTo>
                    <a:pt x="272" y="54"/>
                  </a:lnTo>
                  <a:lnTo>
                    <a:pt x="272" y="54"/>
                  </a:lnTo>
                  <a:lnTo>
                    <a:pt x="275" y="54"/>
                  </a:lnTo>
                  <a:lnTo>
                    <a:pt x="275" y="54"/>
                  </a:lnTo>
                  <a:lnTo>
                    <a:pt x="275" y="54"/>
                  </a:lnTo>
                  <a:lnTo>
                    <a:pt x="275" y="54"/>
                  </a:lnTo>
                  <a:lnTo>
                    <a:pt x="275" y="54"/>
                  </a:lnTo>
                  <a:lnTo>
                    <a:pt x="277" y="54"/>
                  </a:lnTo>
                  <a:lnTo>
                    <a:pt x="277" y="54"/>
                  </a:lnTo>
                  <a:lnTo>
                    <a:pt x="280" y="54"/>
                  </a:lnTo>
                  <a:lnTo>
                    <a:pt x="280" y="54"/>
                  </a:lnTo>
                  <a:lnTo>
                    <a:pt x="280" y="52"/>
                  </a:lnTo>
                  <a:lnTo>
                    <a:pt x="280" y="52"/>
                  </a:lnTo>
                  <a:lnTo>
                    <a:pt x="280" y="52"/>
                  </a:lnTo>
                  <a:lnTo>
                    <a:pt x="283" y="49"/>
                  </a:lnTo>
                  <a:lnTo>
                    <a:pt x="283" y="49"/>
                  </a:lnTo>
                  <a:lnTo>
                    <a:pt x="283" y="49"/>
                  </a:lnTo>
                  <a:lnTo>
                    <a:pt x="285" y="49"/>
                  </a:lnTo>
                  <a:lnTo>
                    <a:pt x="283" y="49"/>
                  </a:lnTo>
                  <a:lnTo>
                    <a:pt x="283" y="47"/>
                  </a:lnTo>
                  <a:lnTo>
                    <a:pt x="283" y="47"/>
                  </a:lnTo>
                  <a:lnTo>
                    <a:pt x="283" y="47"/>
                  </a:lnTo>
                  <a:lnTo>
                    <a:pt x="283" y="47"/>
                  </a:lnTo>
                  <a:lnTo>
                    <a:pt x="283" y="47"/>
                  </a:lnTo>
                  <a:lnTo>
                    <a:pt x="283" y="47"/>
                  </a:lnTo>
                  <a:lnTo>
                    <a:pt x="283" y="47"/>
                  </a:lnTo>
                  <a:lnTo>
                    <a:pt x="283" y="44"/>
                  </a:lnTo>
                  <a:lnTo>
                    <a:pt x="285" y="44"/>
                  </a:lnTo>
                  <a:lnTo>
                    <a:pt x="285" y="44"/>
                  </a:lnTo>
                  <a:lnTo>
                    <a:pt x="285" y="42"/>
                  </a:lnTo>
                  <a:lnTo>
                    <a:pt x="285" y="44"/>
                  </a:lnTo>
                  <a:lnTo>
                    <a:pt x="288" y="44"/>
                  </a:lnTo>
                  <a:lnTo>
                    <a:pt x="288" y="44"/>
                  </a:lnTo>
                  <a:lnTo>
                    <a:pt x="288" y="47"/>
                  </a:lnTo>
                  <a:lnTo>
                    <a:pt x="288" y="47"/>
                  </a:lnTo>
                  <a:lnTo>
                    <a:pt x="288" y="47"/>
                  </a:lnTo>
                  <a:lnTo>
                    <a:pt x="285" y="47"/>
                  </a:lnTo>
                  <a:lnTo>
                    <a:pt x="285" y="49"/>
                  </a:lnTo>
                  <a:lnTo>
                    <a:pt x="285" y="49"/>
                  </a:lnTo>
                  <a:lnTo>
                    <a:pt x="288" y="49"/>
                  </a:lnTo>
                  <a:lnTo>
                    <a:pt x="288" y="49"/>
                  </a:lnTo>
                  <a:lnTo>
                    <a:pt x="290" y="49"/>
                  </a:lnTo>
                  <a:lnTo>
                    <a:pt x="290" y="49"/>
                  </a:lnTo>
                  <a:lnTo>
                    <a:pt x="290" y="49"/>
                  </a:lnTo>
                  <a:lnTo>
                    <a:pt x="290" y="49"/>
                  </a:lnTo>
                  <a:lnTo>
                    <a:pt x="290" y="52"/>
                  </a:lnTo>
                  <a:lnTo>
                    <a:pt x="290" y="52"/>
                  </a:lnTo>
                  <a:lnTo>
                    <a:pt x="288" y="54"/>
                  </a:lnTo>
                  <a:lnTo>
                    <a:pt x="290" y="54"/>
                  </a:lnTo>
                  <a:lnTo>
                    <a:pt x="290" y="54"/>
                  </a:lnTo>
                  <a:lnTo>
                    <a:pt x="290" y="57"/>
                  </a:lnTo>
                  <a:lnTo>
                    <a:pt x="290" y="57"/>
                  </a:lnTo>
                  <a:lnTo>
                    <a:pt x="290" y="57"/>
                  </a:lnTo>
                  <a:lnTo>
                    <a:pt x="288" y="57"/>
                  </a:lnTo>
                  <a:lnTo>
                    <a:pt x="288" y="60"/>
                  </a:lnTo>
                  <a:lnTo>
                    <a:pt x="288" y="60"/>
                  </a:lnTo>
                  <a:lnTo>
                    <a:pt x="288" y="62"/>
                  </a:lnTo>
                  <a:lnTo>
                    <a:pt x="290" y="62"/>
                  </a:lnTo>
                  <a:lnTo>
                    <a:pt x="290" y="62"/>
                  </a:lnTo>
                  <a:lnTo>
                    <a:pt x="290" y="62"/>
                  </a:lnTo>
                  <a:lnTo>
                    <a:pt x="293" y="62"/>
                  </a:lnTo>
                  <a:lnTo>
                    <a:pt x="293" y="62"/>
                  </a:lnTo>
                  <a:lnTo>
                    <a:pt x="293" y="65"/>
                  </a:lnTo>
                  <a:lnTo>
                    <a:pt x="293" y="67"/>
                  </a:lnTo>
                  <a:lnTo>
                    <a:pt x="295" y="67"/>
                  </a:lnTo>
                  <a:lnTo>
                    <a:pt x="293" y="67"/>
                  </a:lnTo>
                  <a:lnTo>
                    <a:pt x="293" y="67"/>
                  </a:lnTo>
                  <a:lnTo>
                    <a:pt x="295" y="70"/>
                  </a:lnTo>
                  <a:lnTo>
                    <a:pt x="295" y="70"/>
                  </a:lnTo>
                  <a:lnTo>
                    <a:pt x="295" y="70"/>
                  </a:lnTo>
                  <a:lnTo>
                    <a:pt x="293" y="70"/>
                  </a:lnTo>
                  <a:lnTo>
                    <a:pt x="293" y="70"/>
                  </a:lnTo>
                  <a:lnTo>
                    <a:pt x="290" y="73"/>
                  </a:lnTo>
                  <a:lnTo>
                    <a:pt x="290" y="73"/>
                  </a:lnTo>
                  <a:lnTo>
                    <a:pt x="290" y="73"/>
                  </a:lnTo>
                  <a:lnTo>
                    <a:pt x="290" y="75"/>
                  </a:lnTo>
                  <a:lnTo>
                    <a:pt x="290" y="75"/>
                  </a:lnTo>
                  <a:lnTo>
                    <a:pt x="290" y="78"/>
                  </a:lnTo>
                  <a:lnTo>
                    <a:pt x="290" y="78"/>
                  </a:lnTo>
                  <a:lnTo>
                    <a:pt x="290" y="78"/>
                  </a:lnTo>
                  <a:lnTo>
                    <a:pt x="290" y="78"/>
                  </a:lnTo>
                  <a:lnTo>
                    <a:pt x="290" y="78"/>
                  </a:lnTo>
                  <a:lnTo>
                    <a:pt x="290" y="78"/>
                  </a:lnTo>
                  <a:lnTo>
                    <a:pt x="290" y="78"/>
                  </a:lnTo>
                  <a:lnTo>
                    <a:pt x="288" y="78"/>
                  </a:lnTo>
                  <a:lnTo>
                    <a:pt x="290" y="78"/>
                  </a:lnTo>
                  <a:lnTo>
                    <a:pt x="290" y="80"/>
                  </a:lnTo>
                  <a:lnTo>
                    <a:pt x="290" y="80"/>
                  </a:lnTo>
                  <a:lnTo>
                    <a:pt x="290" y="80"/>
                  </a:lnTo>
                  <a:lnTo>
                    <a:pt x="290" y="80"/>
                  </a:lnTo>
                  <a:lnTo>
                    <a:pt x="288" y="80"/>
                  </a:lnTo>
                  <a:lnTo>
                    <a:pt x="290" y="80"/>
                  </a:lnTo>
                  <a:lnTo>
                    <a:pt x="290" y="83"/>
                  </a:lnTo>
                  <a:lnTo>
                    <a:pt x="293" y="83"/>
                  </a:lnTo>
                  <a:lnTo>
                    <a:pt x="293" y="83"/>
                  </a:lnTo>
                  <a:lnTo>
                    <a:pt x="293" y="83"/>
                  </a:lnTo>
                  <a:lnTo>
                    <a:pt x="293" y="86"/>
                  </a:lnTo>
                  <a:lnTo>
                    <a:pt x="293" y="86"/>
                  </a:lnTo>
                  <a:lnTo>
                    <a:pt x="293" y="86"/>
                  </a:lnTo>
                  <a:lnTo>
                    <a:pt x="293" y="86"/>
                  </a:lnTo>
                  <a:lnTo>
                    <a:pt x="293" y="88"/>
                  </a:lnTo>
                  <a:lnTo>
                    <a:pt x="293" y="88"/>
                  </a:lnTo>
                  <a:lnTo>
                    <a:pt x="295" y="88"/>
                  </a:lnTo>
                  <a:lnTo>
                    <a:pt x="295" y="91"/>
                  </a:lnTo>
                  <a:lnTo>
                    <a:pt x="293" y="91"/>
                  </a:lnTo>
                  <a:lnTo>
                    <a:pt x="293" y="91"/>
                  </a:lnTo>
                  <a:lnTo>
                    <a:pt x="293" y="91"/>
                  </a:lnTo>
                  <a:lnTo>
                    <a:pt x="293" y="91"/>
                  </a:lnTo>
                  <a:lnTo>
                    <a:pt x="293" y="91"/>
                  </a:lnTo>
                  <a:lnTo>
                    <a:pt x="293" y="93"/>
                  </a:lnTo>
                  <a:lnTo>
                    <a:pt x="293" y="93"/>
                  </a:lnTo>
                  <a:lnTo>
                    <a:pt x="293" y="93"/>
                  </a:lnTo>
                  <a:lnTo>
                    <a:pt x="293" y="91"/>
                  </a:lnTo>
                  <a:lnTo>
                    <a:pt x="293" y="91"/>
                  </a:lnTo>
                  <a:lnTo>
                    <a:pt x="293" y="91"/>
                  </a:lnTo>
                  <a:lnTo>
                    <a:pt x="290" y="91"/>
                  </a:lnTo>
                  <a:lnTo>
                    <a:pt x="290" y="91"/>
                  </a:lnTo>
                  <a:lnTo>
                    <a:pt x="290" y="93"/>
                  </a:lnTo>
                  <a:lnTo>
                    <a:pt x="290" y="91"/>
                  </a:lnTo>
                  <a:lnTo>
                    <a:pt x="290" y="91"/>
                  </a:lnTo>
                  <a:lnTo>
                    <a:pt x="290" y="93"/>
                  </a:lnTo>
                  <a:lnTo>
                    <a:pt x="290" y="93"/>
                  </a:lnTo>
                  <a:lnTo>
                    <a:pt x="290" y="93"/>
                  </a:lnTo>
                  <a:lnTo>
                    <a:pt x="290" y="93"/>
                  </a:lnTo>
                  <a:lnTo>
                    <a:pt x="290" y="93"/>
                  </a:lnTo>
                  <a:lnTo>
                    <a:pt x="290" y="93"/>
                  </a:lnTo>
                  <a:lnTo>
                    <a:pt x="290" y="93"/>
                  </a:lnTo>
                  <a:lnTo>
                    <a:pt x="290" y="93"/>
                  </a:lnTo>
                  <a:lnTo>
                    <a:pt x="290" y="93"/>
                  </a:lnTo>
                  <a:lnTo>
                    <a:pt x="293" y="93"/>
                  </a:lnTo>
                  <a:lnTo>
                    <a:pt x="293" y="93"/>
                  </a:lnTo>
                  <a:lnTo>
                    <a:pt x="290" y="96"/>
                  </a:lnTo>
                  <a:lnTo>
                    <a:pt x="290" y="96"/>
                  </a:lnTo>
                  <a:lnTo>
                    <a:pt x="290" y="96"/>
                  </a:lnTo>
                  <a:lnTo>
                    <a:pt x="290" y="99"/>
                  </a:lnTo>
                  <a:lnTo>
                    <a:pt x="293" y="99"/>
                  </a:lnTo>
                  <a:lnTo>
                    <a:pt x="293" y="101"/>
                  </a:lnTo>
                  <a:lnTo>
                    <a:pt x="293" y="101"/>
                  </a:lnTo>
                  <a:lnTo>
                    <a:pt x="293" y="101"/>
                  </a:lnTo>
                  <a:lnTo>
                    <a:pt x="293" y="101"/>
                  </a:lnTo>
                  <a:lnTo>
                    <a:pt x="293" y="101"/>
                  </a:lnTo>
                  <a:lnTo>
                    <a:pt x="293" y="104"/>
                  </a:lnTo>
                  <a:lnTo>
                    <a:pt x="293" y="104"/>
                  </a:lnTo>
                  <a:lnTo>
                    <a:pt x="293" y="104"/>
                  </a:lnTo>
                  <a:lnTo>
                    <a:pt x="293" y="104"/>
                  </a:lnTo>
                  <a:lnTo>
                    <a:pt x="293" y="104"/>
                  </a:lnTo>
                  <a:lnTo>
                    <a:pt x="293" y="104"/>
                  </a:lnTo>
                  <a:lnTo>
                    <a:pt x="293" y="104"/>
                  </a:lnTo>
                  <a:lnTo>
                    <a:pt x="293" y="104"/>
                  </a:lnTo>
                  <a:lnTo>
                    <a:pt x="293" y="104"/>
                  </a:lnTo>
                  <a:lnTo>
                    <a:pt x="293" y="104"/>
                  </a:lnTo>
                  <a:lnTo>
                    <a:pt x="293" y="104"/>
                  </a:lnTo>
                  <a:lnTo>
                    <a:pt x="295" y="106"/>
                  </a:lnTo>
                  <a:lnTo>
                    <a:pt x="295" y="106"/>
                  </a:lnTo>
                  <a:lnTo>
                    <a:pt x="295" y="106"/>
                  </a:lnTo>
                  <a:lnTo>
                    <a:pt x="295" y="106"/>
                  </a:lnTo>
                  <a:lnTo>
                    <a:pt x="298" y="106"/>
                  </a:lnTo>
                  <a:lnTo>
                    <a:pt x="298" y="106"/>
                  </a:lnTo>
                  <a:lnTo>
                    <a:pt x="298" y="109"/>
                  </a:lnTo>
                  <a:lnTo>
                    <a:pt x="298" y="109"/>
                  </a:lnTo>
                  <a:lnTo>
                    <a:pt x="298" y="109"/>
                  </a:lnTo>
                  <a:lnTo>
                    <a:pt x="298" y="109"/>
                  </a:lnTo>
                  <a:lnTo>
                    <a:pt x="298" y="109"/>
                  </a:lnTo>
                  <a:lnTo>
                    <a:pt x="298" y="109"/>
                  </a:lnTo>
                  <a:lnTo>
                    <a:pt x="298" y="109"/>
                  </a:lnTo>
                  <a:lnTo>
                    <a:pt x="298" y="109"/>
                  </a:lnTo>
                  <a:lnTo>
                    <a:pt x="298" y="109"/>
                  </a:lnTo>
                  <a:lnTo>
                    <a:pt x="298" y="109"/>
                  </a:lnTo>
                  <a:lnTo>
                    <a:pt x="298" y="109"/>
                  </a:lnTo>
                  <a:lnTo>
                    <a:pt x="298" y="109"/>
                  </a:lnTo>
                  <a:lnTo>
                    <a:pt x="298" y="109"/>
                  </a:lnTo>
                  <a:lnTo>
                    <a:pt x="298" y="109"/>
                  </a:lnTo>
                  <a:lnTo>
                    <a:pt x="298" y="112"/>
                  </a:lnTo>
                  <a:lnTo>
                    <a:pt x="301" y="112"/>
                  </a:lnTo>
                  <a:lnTo>
                    <a:pt x="301" y="112"/>
                  </a:lnTo>
                  <a:lnTo>
                    <a:pt x="301" y="112"/>
                  </a:lnTo>
                  <a:lnTo>
                    <a:pt x="301" y="112"/>
                  </a:lnTo>
                  <a:lnTo>
                    <a:pt x="303" y="112"/>
                  </a:lnTo>
                  <a:lnTo>
                    <a:pt x="303" y="112"/>
                  </a:lnTo>
                  <a:lnTo>
                    <a:pt x="303" y="112"/>
                  </a:lnTo>
                  <a:lnTo>
                    <a:pt x="303" y="112"/>
                  </a:lnTo>
                  <a:lnTo>
                    <a:pt x="303" y="112"/>
                  </a:lnTo>
                  <a:lnTo>
                    <a:pt x="306" y="114"/>
                  </a:lnTo>
                  <a:lnTo>
                    <a:pt x="306" y="114"/>
                  </a:lnTo>
                  <a:lnTo>
                    <a:pt x="306" y="117"/>
                  </a:lnTo>
                  <a:lnTo>
                    <a:pt x="306" y="117"/>
                  </a:lnTo>
                  <a:lnTo>
                    <a:pt x="303" y="117"/>
                  </a:lnTo>
                  <a:lnTo>
                    <a:pt x="303" y="117"/>
                  </a:lnTo>
                  <a:lnTo>
                    <a:pt x="303" y="117"/>
                  </a:lnTo>
                  <a:lnTo>
                    <a:pt x="303" y="117"/>
                  </a:lnTo>
                  <a:lnTo>
                    <a:pt x="303" y="119"/>
                  </a:lnTo>
                  <a:lnTo>
                    <a:pt x="303" y="119"/>
                  </a:lnTo>
                  <a:lnTo>
                    <a:pt x="303" y="119"/>
                  </a:lnTo>
                  <a:lnTo>
                    <a:pt x="303" y="119"/>
                  </a:lnTo>
                  <a:lnTo>
                    <a:pt x="303" y="119"/>
                  </a:lnTo>
                  <a:lnTo>
                    <a:pt x="303" y="119"/>
                  </a:lnTo>
                  <a:lnTo>
                    <a:pt x="301" y="119"/>
                  </a:lnTo>
                  <a:lnTo>
                    <a:pt x="301" y="119"/>
                  </a:lnTo>
                  <a:lnTo>
                    <a:pt x="301" y="122"/>
                  </a:lnTo>
                  <a:lnTo>
                    <a:pt x="301" y="122"/>
                  </a:lnTo>
                  <a:lnTo>
                    <a:pt x="301" y="122"/>
                  </a:lnTo>
                  <a:lnTo>
                    <a:pt x="301" y="122"/>
                  </a:lnTo>
                  <a:lnTo>
                    <a:pt x="301" y="122"/>
                  </a:lnTo>
                  <a:lnTo>
                    <a:pt x="301" y="122"/>
                  </a:lnTo>
                  <a:lnTo>
                    <a:pt x="301" y="122"/>
                  </a:lnTo>
                  <a:lnTo>
                    <a:pt x="301" y="122"/>
                  </a:lnTo>
                  <a:lnTo>
                    <a:pt x="301" y="122"/>
                  </a:lnTo>
                  <a:lnTo>
                    <a:pt x="301" y="122"/>
                  </a:lnTo>
                  <a:lnTo>
                    <a:pt x="303" y="122"/>
                  </a:lnTo>
                  <a:lnTo>
                    <a:pt x="303" y="122"/>
                  </a:lnTo>
                  <a:lnTo>
                    <a:pt x="303" y="124"/>
                  </a:lnTo>
                  <a:lnTo>
                    <a:pt x="303" y="122"/>
                  </a:lnTo>
                  <a:lnTo>
                    <a:pt x="303" y="122"/>
                  </a:lnTo>
                  <a:lnTo>
                    <a:pt x="306" y="122"/>
                  </a:lnTo>
                  <a:lnTo>
                    <a:pt x="306" y="122"/>
                  </a:lnTo>
                  <a:lnTo>
                    <a:pt x="306" y="124"/>
                  </a:lnTo>
                  <a:lnTo>
                    <a:pt x="306" y="124"/>
                  </a:lnTo>
                  <a:lnTo>
                    <a:pt x="306" y="124"/>
                  </a:lnTo>
                  <a:lnTo>
                    <a:pt x="303" y="124"/>
                  </a:lnTo>
                  <a:lnTo>
                    <a:pt x="303" y="124"/>
                  </a:lnTo>
                  <a:lnTo>
                    <a:pt x="303" y="124"/>
                  </a:lnTo>
                  <a:lnTo>
                    <a:pt x="303" y="127"/>
                  </a:lnTo>
                  <a:lnTo>
                    <a:pt x="306" y="124"/>
                  </a:lnTo>
                  <a:lnTo>
                    <a:pt x="306" y="127"/>
                  </a:lnTo>
                  <a:lnTo>
                    <a:pt x="306" y="127"/>
                  </a:lnTo>
                  <a:lnTo>
                    <a:pt x="306" y="127"/>
                  </a:lnTo>
                  <a:lnTo>
                    <a:pt x="306" y="127"/>
                  </a:lnTo>
                  <a:lnTo>
                    <a:pt x="306" y="127"/>
                  </a:lnTo>
                  <a:lnTo>
                    <a:pt x="306" y="130"/>
                  </a:lnTo>
                  <a:lnTo>
                    <a:pt x="306" y="130"/>
                  </a:lnTo>
                  <a:lnTo>
                    <a:pt x="306" y="130"/>
                  </a:lnTo>
                  <a:lnTo>
                    <a:pt x="306" y="130"/>
                  </a:lnTo>
                  <a:lnTo>
                    <a:pt x="306" y="130"/>
                  </a:lnTo>
                  <a:lnTo>
                    <a:pt x="306" y="130"/>
                  </a:lnTo>
                  <a:lnTo>
                    <a:pt x="306" y="130"/>
                  </a:lnTo>
                  <a:lnTo>
                    <a:pt x="306" y="130"/>
                  </a:lnTo>
                  <a:lnTo>
                    <a:pt x="306" y="130"/>
                  </a:lnTo>
                  <a:lnTo>
                    <a:pt x="306" y="130"/>
                  </a:lnTo>
                  <a:lnTo>
                    <a:pt x="306" y="132"/>
                  </a:lnTo>
                  <a:lnTo>
                    <a:pt x="306" y="132"/>
                  </a:lnTo>
                  <a:lnTo>
                    <a:pt x="306" y="132"/>
                  </a:lnTo>
                  <a:lnTo>
                    <a:pt x="306" y="130"/>
                  </a:lnTo>
                  <a:lnTo>
                    <a:pt x="306" y="130"/>
                  </a:lnTo>
                  <a:lnTo>
                    <a:pt x="306" y="132"/>
                  </a:lnTo>
                  <a:lnTo>
                    <a:pt x="306" y="132"/>
                  </a:lnTo>
                  <a:lnTo>
                    <a:pt x="306" y="130"/>
                  </a:lnTo>
                  <a:lnTo>
                    <a:pt x="308" y="132"/>
                  </a:lnTo>
                  <a:lnTo>
                    <a:pt x="308" y="132"/>
                  </a:lnTo>
                  <a:lnTo>
                    <a:pt x="308" y="132"/>
                  </a:lnTo>
                  <a:lnTo>
                    <a:pt x="308" y="132"/>
                  </a:lnTo>
                  <a:lnTo>
                    <a:pt x="308" y="132"/>
                  </a:lnTo>
                  <a:lnTo>
                    <a:pt x="311" y="132"/>
                  </a:lnTo>
                  <a:lnTo>
                    <a:pt x="311" y="132"/>
                  </a:lnTo>
                  <a:lnTo>
                    <a:pt x="311" y="132"/>
                  </a:lnTo>
                  <a:lnTo>
                    <a:pt x="311" y="135"/>
                  </a:lnTo>
                  <a:lnTo>
                    <a:pt x="314" y="135"/>
                  </a:lnTo>
                  <a:lnTo>
                    <a:pt x="314" y="135"/>
                  </a:lnTo>
                  <a:lnTo>
                    <a:pt x="314" y="135"/>
                  </a:lnTo>
                  <a:lnTo>
                    <a:pt x="314" y="135"/>
                  </a:lnTo>
                  <a:lnTo>
                    <a:pt x="314" y="135"/>
                  </a:lnTo>
                  <a:lnTo>
                    <a:pt x="314" y="132"/>
                  </a:lnTo>
                  <a:lnTo>
                    <a:pt x="314" y="132"/>
                  </a:lnTo>
                  <a:lnTo>
                    <a:pt x="314" y="132"/>
                  </a:lnTo>
                  <a:lnTo>
                    <a:pt x="314" y="132"/>
                  </a:lnTo>
                  <a:lnTo>
                    <a:pt x="316" y="132"/>
                  </a:lnTo>
                  <a:lnTo>
                    <a:pt x="316" y="132"/>
                  </a:lnTo>
                  <a:lnTo>
                    <a:pt x="316" y="135"/>
                  </a:lnTo>
                  <a:lnTo>
                    <a:pt x="316" y="135"/>
                  </a:lnTo>
                  <a:lnTo>
                    <a:pt x="316" y="137"/>
                  </a:lnTo>
                  <a:lnTo>
                    <a:pt x="316" y="137"/>
                  </a:lnTo>
                  <a:lnTo>
                    <a:pt x="319" y="137"/>
                  </a:lnTo>
                  <a:lnTo>
                    <a:pt x="319" y="137"/>
                  </a:lnTo>
                  <a:lnTo>
                    <a:pt x="319" y="140"/>
                  </a:lnTo>
                  <a:lnTo>
                    <a:pt x="319" y="140"/>
                  </a:lnTo>
                  <a:lnTo>
                    <a:pt x="321" y="140"/>
                  </a:lnTo>
                  <a:lnTo>
                    <a:pt x="321" y="140"/>
                  </a:lnTo>
                  <a:lnTo>
                    <a:pt x="321" y="140"/>
                  </a:lnTo>
                  <a:lnTo>
                    <a:pt x="321" y="143"/>
                  </a:lnTo>
                  <a:lnTo>
                    <a:pt x="321" y="143"/>
                  </a:lnTo>
                  <a:lnTo>
                    <a:pt x="321" y="143"/>
                  </a:lnTo>
                  <a:lnTo>
                    <a:pt x="324" y="143"/>
                  </a:lnTo>
                  <a:lnTo>
                    <a:pt x="324" y="143"/>
                  </a:lnTo>
                  <a:lnTo>
                    <a:pt x="324" y="143"/>
                  </a:lnTo>
                  <a:lnTo>
                    <a:pt x="324" y="143"/>
                  </a:lnTo>
                  <a:lnTo>
                    <a:pt x="324" y="143"/>
                  </a:lnTo>
                  <a:lnTo>
                    <a:pt x="321" y="143"/>
                  </a:lnTo>
                  <a:lnTo>
                    <a:pt x="321" y="143"/>
                  </a:lnTo>
                  <a:lnTo>
                    <a:pt x="321" y="145"/>
                  </a:lnTo>
                  <a:lnTo>
                    <a:pt x="321" y="145"/>
                  </a:lnTo>
                  <a:lnTo>
                    <a:pt x="324" y="145"/>
                  </a:lnTo>
                  <a:lnTo>
                    <a:pt x="324" y="145"/>
                  </a:lnTo>
                  <a:lnTo>
                    <a:pt x="324" y="145"/>
                  </a:lnTo>
                  <a:lnTo>
                    <a:pt x="324" y="145"/>
                  </a:lnTo>
                  <a:lnTo>
                    <a:pt x="324" y="145"/>
                  </a:lnTo>
                  <a:lnTo>
                    <a:pt x="324" y="145"/>
                  </a:lnTo>
                  <a:lnTo>
                    <a:pt x="324" y="145"/>
                  </a:lnTo>
                  <a:lnTo>
                    <a:pt x="324" y="145"/>
                  </a:lnTo>
                  <a:lnTo>
                    <a:pt x="324" y="145"/>
                  </a:lnTo>
                  <a:lnTo>
                    <a:pt x="324" y="145"/>
                  </a:lnTo>
                  <a:lnTo>
                    <a:pt x="324" y="145"/>
                  </a:lnTo>
                  <a:lnTo>
                    <a:pt x="324" y="145"/>
                  </a:lnTo>
                  <a:lnTo>
                    <a:pt x="324" y="145"/>
                  </a:lnTo>
                  <a:lnTo>
                    <a:pt x="324" y="148"/>
                  </a:lnTo>
                  <a:lnTo>
                    <a:pt x="324" y="148"/>
                  </a:lnTo>
                  <a:lnTo>
                    <a:pt x="327" y="148"/>
                  </a:lnTo>
                  <a:lnTo>
                    <a:pt x="327" y="148"/>
                  </a:lnTo>
                  <a:lnTo>
                    <a:pt x="327" y="148"/>
                  </a:lnTo>
                  <a:lnTo>
                    <a:pt x="327" y="148"/>
                  </a:lnTo>
                  <a:lnTo>
                    <a:pt x="327" y="148"/>
                  </a:lnTo>
                  <a:lnTo>
                    <a:pt x="329" y="148"/>
                  </a:lnTo>
                  <a:lnTo>
                    <a:pt x="327" y="150"/>
                  </a:lnTo>
                  <a:lnTo>
                    <a:pt x="327" y="150"/>
                  </a:lnTo>
                  <a:lnTo>
                    <a:pt x="324" y="150"/>
                  </a:lnTo>
                  <a:lnTo>
                    <a:pt x="327" y="150"/>
                  </a:lnTo>
                  <a:lnTo>
                    <a:pt x="327" y="150"/>
                  </a:lnTo>
                  <a:lnTo>
                    <a:pt x="327" y="153"/>
                  </a:lnTo>
                  <a:lnTo>
                    <a:pt x="327" y="153"/>
                  </a:lnTo>
                  <a:lnTo>
                    <a:pt x="324" y="153"/>
                  </a:lnTo>
                  <a:lnTo>
                    <a:pt x="324" y="156"/>
                  </a:lnTo>
                  <a:lnTo>
                    <a:pt x="324" y="156"/>
                  </a:lnTo>
                  <a:lnTo>
                    <a:pt x="327" y="156"/>
                  </a:lnTo>
                  <a:lnTo>
                    <a:pt x="327" y="156"/>
                  </a:lnTo>
                  <a:lnTo>
                    <a:pt x="329" y="158"/>
                  </a:lnTo>
                  <a:lnTo>
                    <a:pt x="327" y="158"/>
                  </a:lnTo>
                  <a:lnTo>
                    <a:pt x="327" y="161"/>
                  </a:lnTo>
                  <a:lnTo>
                    <a:pt x="327" y="161"/>
                  </a:lnTo>
                  <a:lnTo>
                    <a:pt x="329" y="161"/>
                  </a:lnTo>
                  <a:lnTo>
                    <a:pt x="329" y="161"/>
                  </a:lnTo>
                  <a:lnTo>
                    <a:pt x="329" y="163"/>
                  </a:lnTo>
                  <a:lnTo>
                    <a:pt x="329" y="163"/>
                  </a:lnTo>
                  <a:lnTo>
                    <a:pt x="329" y="163"/>
                  </a:lnTo>
                  <a:lnTo>
                    <a:pt x="329" y="163"/>
                  </a:lnTo>
                  <a:lnTo>
                    <a:pt x="329" y="166"/>
                  </a:lnTo>
                  <a:lnTo>
                    <a:pt x="327" y="166"/>
                  </a:lnTo>
                  <a:lnTo>
                    <a:pt x="327" y="166"/>
                  </a:lnTo>
                  <a:lnTo>
                    <a:pt x="324" y="169"/>
                  </a:lnTo>
                  <a:lnTo>
                    <a:pt x="327" y="169"/>
                  </a:lnTo>
                  <a:lnTo>
                    <a:pt x="327" y="169"/>
                  </a:lnTo>
                  <a:lnTo>
                    <a:pt x="329" y="171"/>
                  </a:lnTo>
                  <a:lnTo>
                    <a:pt x="327" y="171"/>
                  </a:lnTo>
                  <a:lnTo>
                    <a:pt x="327" y="171"/>
                  </a:lnTo>
                  <a:lnTo>
                    <a:pt x="327" y="171"/>
                  </a:lnTo>
                  <a:lnTo>
                    <a:pt x="327" y="171"/>
                  </a:lnTo>
                  <a:lnTo>
                    <a:pt x="329" y="171"/>
                  </a:lnTo>
                  <a:lnTo>
                    <a:pt x="327" y="174"/>
                  </a:lnTo>
                  <a:lnTo>
                    <a:pt x="327" y="174"/>
                  </a:lnTo>
                  <a:lnTo>
                    <a:pt x="324" y="174"/>
                  </a:lnTo>
                  <a:lnTo>
                    <a:pt x="324" y="174"/>
                  </a:lnTo>
                  <a:lnTo>
                    <a:pt x="324" y="174"/>
                  </a:lnTo>
                  <a:lnTo>
                    <a:pt x="324" y="174"/>
                  </a:lnTo>
                  <a:lnTo>
                    <a:pt x="324" y="174"/>
                  </a:lnTo>
                  <a:lnTo>
                    <a:pt x="324" y="174"/>
                  </a:lnTo>
                  <a:lnTo>
                    <a:pt x="324" y="174"/>
                  </a:lnTo>
                  <a:lnTo>
                    <a:pt x="324" y="174"/>
                  </a:lnTo>
                  <a:lnTo>
                    <a:pt x="324" y="176"/>
                  </a:lnTo>
                  <a:lnTo>
                    <a:pt x="324" y="176"/>
                  </a:lnTo>
                  <a:lnTo>
                    <a:pt x="324" y="176"/>
                  </a:lnTo>
                  <a:lnTo>
                    <a:pt x="324" y="176"/>
                  </a:lnTo>
                  <a:lnTo>
                    <a:pt x="324" y="176"/>
                  </a:lnTo>
                  <a:lnTo>
                    <a:pt x="324" y="176"/>
                  </a:lnTo>
                  <a:lnTo>
                    <a:pt x="324" y="176"/>
                  </a:lnTo>
                  <a:lnTo>
                    <a:pt x="324" y="176"/>
                  </a:lnTo>
                  <a:lnTo>
                    <a:pt x="324" y="179"/>
                  </a:lnTo>
                  <a:lnTo>
                    <a:pt x="324" y="179"/>
                  </a:lnTo>
                  <a:lnTo>
                    <a:pt x="324" y="179"/>
                  </a:lnTo>
                  <a:lnTo>
                    <a:pt x="324" y="176"/>
                  </a:lnTo>
                  <a:lnTo>
                    <a:pt x="324" y="176"/>
                  </a:lnTo>
                  <a:lnTo>
                    <a:pt x="324" y="179"/>
                  </a:lnTo>
                  <a:lnTo>
                    <a:pt x="324" y="179"/>
                  </a:lnTo>
                  <a:lnTo>
                    <a:pt x="324" y="179"/>
                  </a:lnTo>
                  <a:lnTo>
                    <a:pt x="324" y="179"/>
                  </a:lnTo>
                  <a:lnTo>
                    <a:pt x="324" y="179"/>
                  </a:lnTo>
                  <a:lnTo>
                    <a:pt x="324" y="179"/>
                  </a:lnTo>
                  <a:lnTo>
                    <a:pt x="324" y="179"/>
                  </a:lnTo>
                  <a:lnTo>
                    <a:pt x="324" y="179"/>
                  </a:lnTo>
                  <a:lnTo>
                    <a:pt x="324" y="182"/>
                  </a:lnTo>
                  <a:lnTo>
                    <a:pt x="324" y="182"/>
                  </a:lnTo>
                  <a:lnTo>
                    <a:pt x="324" y="182"/>
                  </a:lnTo>
                  <a:lnTo>
                    <a:pt x="324" y="182"/>
                  </a:lnTo>
                  <a:lnTo>
                    <a:pt x="324" y="182"/>
                  </a:lnTo>
                  <a:lnTo>
                    <a:pt x="324" y="182"/>
                  </a:lnTo>
                  <a:lnTo>
                    <a:pt x="324" y="182"/>
                  </a:lnTo>
                  <a:lnTo>
                    <a:pt x="324" y="182"/>
                  </a:lnTo>
                  <a:lnTo>
                    <a:pt x="324" y="184"/>
                  </a:lnTo>
                  <a:lnTo>
                    <a:pt x="324" y="184"/>
                  </a:lnTo>
                  <a:lnTo>
                    <a:pt x="324" y="184"/>
                  </a:lnTo>
                  <a:lnTo>
                    <a:pt x="324" y="184"/>
                  </a:lnTo>
                  <a:lnTo>
                    <a:pt x="324" y="184"/>
                  </a:lnTo>
                  <a:lnTo>
                    <a:pt x="324" y="184"/>
                  </a:lnTo>
                  <a:lnTo>
                    <a:pt x="327" y="184"/>
                  </a:lnTo>
                  <a:lnTo>
                    <a:pt x="327" y="184"/>
                  </a:lnTo>
                  <a:lnTo>
                    <a:pt x="327" y="187"/>
                  </a:lnTo>
                  <a:lnTo>
                    <a:pt x="327" y="187"/>
                  </a:lnTo>
                  <a:lnTo>
                    <a:pt x="327" y="187"/>
                  </a:lnTo>
                  <a:lnTo>
                    <a:pt x="329" y="184"/>
                  </a:lnTo>
                  <a:lnTo>
                    <a:pt x="329" y="184"/>
                  </a:lnTo>
                  <a:lnTo>
                    <a:pt x="329" y="184"/>
                  </a:lnTo>
                  <a:lnTo>
                    <a:pt x="329" y="184"/>
                  </a:lnTo>
                  <a:lnTo>
                    <a:pt x="329" y="187"/>
                  </a:lnTo>
                  <a:lnTo>
                    <a:pt x="329" y="187"/>
                  </a:lnTo>
                  <a:lnTo>
                    <a:pt x="329" y="187"/>
                  </a:lnTo>
                  <a:lnTo>
                    <a:pt x="329" y="187"/>
                  </a:lnTo>
                  <a:lnTo>
                    <a:pt x="329" y="189"/>
                  </a:lnTo>
                  <a:lnTo>
                    <a:pt x="329" y="189"/>
                  </a:lnTo>
                  <a:lnTo>
                    <a:pt x="332" y="189"/>
                  </a:lnTo>
                  <a:lnTo>
                    <a:pt x="332" y="189"/>
                  </a:lnTo>
                  <a:lnTo>
                    <a:pt x="329" y="189"/>
                  </a:lnTo>
                  <a:lnTo>
                    <a:pt x="329" y="189"/>
                  </a:lnTo>
                  <a:lnTo>
                    <a:pt x="329" y="192"/>
                  </a:lnTo>
                  <a:lnTo>
                    <a:pt x="332" y="192"/>
                  </a:lnTo>
                  <a:lnTo>
                    <a:pt x="332" y="192"/>
                  </a:lnTo>
                  <a:lnTo>
                    <a:pt x="332" y="192"/>
                  </a:lnTo>
                  <a:lnTo>
                    <a:pt x="332" y="192"/>
                  </a:lnTo>
                  <a:lnTo>
                    <a:pt x="332" y="192"/>
                  </a:lnTo>
                  <a:lnTo>
                    <a:pt x="332" y="192"/>
                  </a:lnTo>
                  <a:lnTo>
                    <a:pt x="332" y="194"/>
                  </a:lnTo>
                  <a:lnTo>
                    <a:pt x="332" y="194"/>
                  </a:lnTo>
                  <a:lnTo>
                    <a:pt x="329" y="194"/>
                  </a:lnTo>
                  <a:lnTo>
                    <a:pt x="329" y="197"/>
                  </a:lnTo>
                  <a:lnTo>
                    <a:pt x="329" y="197"/>
                  </a:lnTo>
                  <a:lnTo>
                    <a:pt x="327" y="197"/>
                  </a:lnTo>
                  <a:lnTo>
                    <a:pt x="327" y="197"/>
                  </a:lnTo>
                  <a:lnTo>
                    <a:pt x="324" y="197"/>
                  </a:lnTo>
                  <a:lnTo>
                    <a:pt x="324" y="197"/>
                  </a:lnTo>
                  <a:lnTo>
                    <a:pt x="324" y="197"/>
                  </a:lnTo>
                  <a:lnTo>
                    <a:pt x="324" y="197"/>
                  </a:lnTo>
                  <a:lnTo>
                    <a:pt x="324" y="197"/>
                  </a:lnTo>
                  <a:lnTo>
                    <a:pt x="324" y="197"/>
                  </a:lnTo>
                  <a:lnTo>
                    <a:pt x="324" y="194"/>
                  </a:lnTo>
                  <a:lnTo>
                    <a:pt x="324" y="194"/>
                  </a:lnTo>
                  <a:lnTo>
                    <a:pt x="324" y="194"/>
                  </a:lnTo>
                  <a:lnTo>
                    <a:pt x="324" y="194"/>
                  </a:lnTo>
                  <a:lnTo>
                    <a:pt x="324" y="194"/>
                  </a:lnTo>
                  <a:lnTo>
                    <a:pt x="324" y="194"/>
                  </a:lnTo>
                  <a:lnTo>
                    <a:pt x="324" y="194"/>
                  </a:lnTo>
                  <a:lnTo>
                    <a:pt x="324" y="194"/>
                  </a:lnTo>
                  <a:lnTo>
                    <a:pt x="327" y="194"/>
                  </a:lnTo>
                  <a:lnTo>
                    <a:pt x="327" y="194"/>
                  </a:lnTo>
                  <a:lnTo>
                    <a:pt x="327" y="192"/>
                  </a:lnTo>
                  <a:lnTo>
                    <a:pt x="327" y="192"/>
                  </a:lnTo>
                  <a:lnTo>
                    <a:pt x="327" y="192"/>
                  </a:lnTo>
                  <a:lnTo>
                    <a:pt x="324" y="192"/>
                  </a:lnTo>
                  <a:lnTo>
                    <a:pt x="324" y="192"/>
                  </a:lnTo>
                  <a:lnTo>
                    <a:pt x="324" y="192"/>
                  </a:lnTo>
                  <a:lnTo>
                    <a:pt x="324" y="192"/>
                  </a:lnTo>
                  <a:lnTo>
                    <a:pt x="324" y="192"/>
                  </a:lnTo>
                  <a:lnTo>
                    <a:pt x="321" y="192"/>
                  </a:lnTo>
                  <a:lnTo>
                    <a:pt x="321" y="194"/>
                  </a:lnTo>
                  <a:lnTo>
                    <a:pt x="321" y="197"/>
                  </a:lnTo>
                  <a:lnTo>
                    <a:pt x="321" y="197"/>
                  </a:lnTo>
                  <a:lnTo>
                    <a:pt x="321" y="197"/>
                  </a:lnTo>
                  <a:lnTo>
                    <a:pt x="321" y="197"/>
                  </a:lnTo>
                  <a:lnTo>
                    <a:pt x="319" y="197"/>
                  </a:lnTo>
                  <a:lnTo>
                    <a:pt x="319" y="200"/>
                  </a:lnTo>
                  <a:lnTo>
                    <a:pt x="316" y="200"/>
                  </a:lnTo>
                  <a:lnTo>
                    <a:pt x="316" y="200"/>
                  </a:lnTo>
                  <a:lnTo>
                    <a:pt x="316" y="200"/>
                  </a:lnTo>
                  <a:lnTo>
                    <a:pt x="316" y="197"/>
                  </a:lnTo>
                  <a:lnTo>
                    <a:pt x="316" y="197"/>
                  </a:lnTo>
                  <a:lnTo>
                    <a:pt x="316" y="197"/>
                  </a:lnTo>
                  <a:lnTo>
                    <a:pt x="316" y="197"/>
                  </a:lnTo>
                  <a:lnTo>
                    <a:pt x="316" y="194"/>
                  </a:lnTo>
                  <a:lnTo>
                    <a:pt x="314" y="192"/>
                  </a:lnTo>
                  <a:lnTo>
                    <a:pt x="314" y="192"/>
                  </a:lnTo>
                  <a:lnTo>
                    <a:pt x="314" y="192"/>
                  </a:lnTo>
                  <a:lnTo>
                    <a:pt x="314" y="194"/>
                  </a:lnTo>
                  <a:lnTo>
                    <a:pt x="311" y="194"/>
                  </a:lnTo>
                  <a:lnTo>
                    <a:pt x="311" y="194"/>
                  </a:lnTo>
                  <a:lnTo>
                    <a:pt x="311" y="194"/>
                  </a:lnTo>
                  <a:lnTo>
                    <a:pt x="311" y="192"/>
                  </a:lnTo>
                  <a:lnTo>
                    <a:pt x="308" y="192"/>
                  </a:lnTo>
                  <a:lnTo>
                    <a:pt x="308" y="192"/>
                  </a:lnTo>
                  <a:lnTo>
                    <a:pt x="308" y="192"/>
                  </a:lnTo>
                  <a:lnTo>
                    <a:pt x="306" y="189"/>
                  </a:lnTo>
                  <a:lnTo>
                    <a:pt x="308" y="192"/>
                  </a:lnTo>
                  <a:lnTo>
                    <a:pt x="308" y="194"/>
                  </a:lnTo>
                  <a:lnTo>
                    <a:pt x="306" y="194"/>
                  </a:lnTo>
                  <a:lnTo>
                    <a:pt x="306" y="194"/>
                  </a:lnTo>
                  <a:lnTo>
                    <a:pt x="306" y="194"/>
                  </a:lnTo>
                  <a:lnTo>
                    <a:pt x="306" y="194"/>
                  </a:lnTo>
                  <a:lnTo>
                    <a:pt x="306" y="194"/>
                  </a:lnTo>
                  <a:lnTo>
                    <a:pt x="306" y="194"/>
                  </a:lnTo>
                  <a:lnTo>
                    <a:pt x="306" y="194"/>
                  </a:lnTo>
                  <a:lnTo>
                    <a:pt x="306" y="194"/>
                  </a:lnTo>
                  <a:lnTo>
                    <a:pt x="306" y="197"/>
                  </a:lnTo>
                  <a:lnTo>
                    <a:pt x="306" y="197"/>
                  </a:lnTo>
                  <a:lnTo>
                    <a:pt x="306" y="197"/>
                  </a:lnTo>
                  <a:lnTo>
                    <a:pt x="306" y="197"/>
                  </a:lnTo>
                  <a:lnTo>
                    <a:pt x="306" y="197"/>
                  </a:lnTo>
                  <a:lnTo>
                    <a:pt x="306" y="197"/>
                  </a:lnTo>
                  <a:lnTo>
                    <a:pt x="306" y="200"/>
                  </a:lnTo>
                  <a:lnTo>
                    <a:pt x="306" y="200"/>
                  </a:lnTo>
                  <a:lnTo>
                    <a:pt x="306" y="200"/>
                  </a:lnTo>
                  <a:lnTo>
                    <a:pt x="306" y="200"/>
                  </a:lnTo>
                  <a:lnTo>
                    <a:pt x="306" y="200"/>
                  </a:lnTo>
                  <a:lnTo>
                    <a:pt x="306" y="200"/>
                  </a:lnTo>
                  <a:lnTo>
                    <a:pt x="308" y="200"/>
                  </a:lnTo>
                  <a:lnTo>
                    <a:pt x="308" y="200"/>
                  </a:lnTo>
                  <a:lnTo>
                    <a:pt x="308" y="200"/>
                  </a:lnTo>
                  <a:lnTo>
                    <a:pt x="306" y="200"/>
                  </a:lnTo>
                  <a:lnTo>
                    <a:pt x="308" y="200"/>
                  </a:lnTo>
                  <a:lnTo>
                    <a:pt x="308" y="200"/>
                  </a:lnTo>
                  <a:lnTo>
                    <a:pt x="311" y="202"/>
                  </a:lnTo>
                  <a:lnTo>
                    <a:pt x="311" y="202"/>
                  </a:lnTo>
                  <a:lnTo>
                    <a:pt x="311" y="202"/>
                  </a:lnTo>
                  <a:lnTo>
                    <a:pt x="311" y="202"/>
                  </a:lnTo>
                  <a:lnTo>
                    <a:pt x="311" y="205"/>
                  </a:lnTo>
                  <a:lnTo>
                    <a:pt x="314" y="205"/>
                  </a:lnTo>
                  <a:lnTo>
                    <a:pt x="314" y="207"/>
                  </a:lnTo>
                  <a:lnTo>
                    <a:pt x="314" y="207"/>
                  </a:lnTo>
                  <a:lnTo>
                    <a:pt x="314" y="207"/>
                  </a:lnTo>
                  <a:lnTo>
                    <a:pt x="314" y="207"/>
                  </a:lnTo>
                  <a:lnTo>
                    <a:pt x="314" y="207"/>
                  </a:lnTo>
                  <a:lnTo>
                    <a:pt x="314" y="207"/>
                  </a:lnTo>
                  <a:lnTo>
                    <a:pt x="314" y="207"/>
                  </a:lnTo>
                  <a:lnTo>
                    <a:pt x="311" y="207"/>
                  </a:lnTo>
                  <a:lnTo>
                    <a:pt x="311" y="207"/>
                  </a:lnTo>
                  <a:lnTo>
                    <a:pt x="311" y="207"/>
                  </a:lnTo>
                  <a:lnTo>
                    <a:pt x="311" y="210"/>
                  </a:lnTo>
                  <a:lnTo>
                    <a:pt x="311" y="210"/>
                  </a:lnTo>
                  <a:lnTo>
                    <a:pt x="311" y="210"/>
                  </a:lnTo>
                  <a:lnTo>
                    <a:pt x="311" y="213"/>
                  </a:lnTo>
                  <a:lnTo>
                    <a:pt x="311" y="213"/>
                  </a:lnTo>
                  <a:lnTo>
                    <a:pt x="314" y="213"/>
                  </a:lnTo>
                  <a:lnTo>
                    <a:pt x="314" y="213"/>
                  </a:lnTo>
                  <a:lnTo>
                    <a:pt x="314" y="215"/>
                  </a:lnTo>
                  <a:lnTo>
                    <a:pt x="314" y="218"/>
                  </a:lnTo>
                  <a:lnTo>
                    <a:pt x="311" y="218"/>
                  </a:lnTo>
                  <a:lnTo>
                    <a:pt x="311" y="220"/>
                  </a:lnTo>
                  <a:lnTo>
                    <a:pt x="311" y="220"/>
                  </a:lnTo>
                  <a:lnTo>
                    <a:pt x="314" y="220"/>
                  </a:lnTo>
                  <a:lnTo>
                    <a:pt x="314" y="220"/>
                  </a:lnTo>
                  <a:lnTo>
                    <a:pt x="314" y="223"/>
                  </a:lnTo>
                  <a:lnTo>
                    <a:pt x="314" y="223"/>
                  </a:lnTo>
                  <a:lnTo>
                    <a:pt x="311" y="223"/>
                  </a:lnTo>
                  <a:lnTo>
                    <a:pt x="308" y="223"/>
                  </a:lnTo>
                  <a:lnTo>
                    <a:pt x="306" y="223"/>
                  </a:lnTo>
                  <a:lnTo>
                    <a:pt x="306" y="223"/>
                  </a:lnTo>
                  <a:lnTo>
                    <a:pt x="306" y="223"/>
                  </a:lnTo>
                  <a:lnTo>
                    <a:pt x="303" y="223"/>
                  </a:lnTo>
                  <a:lnTo>
                    <a:pt x="303" y="223"/>
                  </a:lnTo>
                  <a:lnTo>
                    <a:pt x="303" y="226"/>
                  </a:lnTo>
                  <a:lnTo>
                    <a:pt x="303" y="226"/>
                  </a:lnTo>
                  <a:lnTo>
                    <a:pt x="303" y="226"/>
                  </a:lnTo>
                  <a:lnTo>
                    <a:pt x="303" y="226"/>
                  </a:lnTo>
                  <a:lnTo>
                    <a:pt x="303" y="226"/>
                  </a:lnTo>
                  <a:lnTo>
                    <a:pt x="303" y="226"/>
                  </a:lnTo>
                  <a:lnTo>
                    <a:pt x="303" y="226"/>
                  </a:lnTo>
                  <a:lnTo>
                    <a:pt x="303" y="228"/>
                  </a:lnTo>
                  <a:lnTo>
                    <a:pt x="303" y="228"/>
                  </a:lnTo>
                  <a:lnTo>
                    <a:pt x="301" y="231"/>
                  </a:lnTo>
                  <a:lnTo>
                    <a:pt x="298" y="231"/>
                  </a:lnTo>
                  <a:lnTo>
                    <a:pt x="298" y="231"/>
                  </a:lnTo>
                  <a:lnTo>
                    <a:pt x="298" y="231"/>
                  </a:lnTo>
                  <a:lnTo>
                    <a:pt x="298" y="231"/>
                  </a:lnTo>
                  <a:lnTo>
                    <a:pt x="298" y="231"/>
                  </a:lnTo>
                  <a:lnTo>
                    <a:pt x="298" y="231"/>
                  </a:lnTo>
                  <a:lnTo>
                    <a:pt x="298" y="231"/>
                  </a:lnTo>
                  <a:lnTo>
                    <a:pt x="298" y="231"/>
                  </a:lnTo>
                  <a:lnTo>
                    <a:pt x="298" y="233"/>
                  </a:lnTo>
                  <a:lnTo>
                    <a:pt x="298" y="233"/>
                  </a:lnTo>
                  <a:lnTo>
                    <a:pt x="298" y="233"/>
                  </a:lnTo>
                  <a:lnTo>
                    <a:pt x="298" y="233"/>
                  </a:lnTo>
                  <a:lnTo>
                    <a:pt x="298" y="231"/>
                  </a:lnTo>
                  <a:lnTo>
                    <a:pt x="298" y="233"/>
                  </a:lnTo>
                  <a:lnTo>
                    <a:pt x="298" y="233"/>
                  </a:lnTo>
                  <a:lnTo>
                    <a:pt x="298" y="233"/>
                  </a:lnTo>
                  <a:lnTo>
                    <a:pt x="295" y="233"/>
                  </a:lnTo>
                  <a:lnTo>
                    <a:pt x="293" y="233"/>
                  </a:lnTo>
                  <a:lnTo>
                    <a:pt x="293" y="233"/>
                  </a:lnTo>
                  <a:lnTo>
                    <a:pt x="290" y="233"/>
                  </a:lnTo>
                  <a:lnTo>
                    <a:pt x="290" y="231"/>
                  </a:lnTo>
                  <a:lnTo>
                    <a:pt x="290" y="231"/>
                  </a:lnTo>
                  <a:lnTo>
                    <a:pt x="290" y="231"/>
                  </a:lnTo>
                  <a:lnTo>
                    <a:pt x="288" y="233"/>
                  </a:lnTo>
                  <a:lnTo>
                    <a:pt x="285" y="233"/>
                  </a:lnTo>
                  <a:lnTo>
                    <a:pt x="285" y="233"/>
                  </a:lnTo>
                  <a:lnTo>
                    <a:pt x="285" y="233"/>
                  </a:lnTo>
                  <a:lnTo>
                    <a:pt x="285" y="233"/>
                  </a:lnTo>
                  <a:lnTo>
                    <a:pt x="283" y="233"/>
                  </a:lnTo>
                  <a:lnTo>
                    <a:pt x="283" y="233"/>
                  </a:lnTo>
                  <a:lnTo>
                    <a:pt x="283" y="233"/>
                  </a:lnTo>
                  <a:lnTo>
                    <a:pt x="280" y="233"/>
                  </a:lnTo>
                  <a:lnTo>
                    <a:pt x="283" y="236"/>
                  </a:lnTo>
                  <a:lnTo>
                    <a:pt x="283" y="236"/>
                  </a:lnTo>
                  <a:lnTo>
                    <a:pt x="283" y="236"/>
                  </a:lnTo>
                  <a:lnTo>
                    <a:pt x="283" y="236"/>
                  </a:lnTo>
                  <a:lnTo>
                    <a:pt x="280" y="236"/>
                  </a:lnTo>
                  <a:lnTo>
                    <a:pt x="280" y="239"/>
                  </a:lnTo>
                  <a:lnTo>
                    <a:pt x="283" y="239"/>
                  </a:lnTo>
                  <a:lnTo>
                    <a:pt x="283" y="239"/>
                  </a:lnTo>
                  <a:lnTo>
                    <a:pt x="283" y="239"/>
                  </a:lnTo>
                  <a:lnTo>
                    <a:pt x="283" y="239"/>
                  </a:lnTo>
                  <a:lnTo>
                    <a:pt x="280" y="239"/>
                  </a:lnTo>
                  <a:lnTo>
                    <a:pt x="280" y="241"/>
                  </a:lnTo>
                  <a:lnTo>
                    <a:pt x="280" y="241"/>
                  </a:lnTo>
                  <a:lnTo>
                    <a:pt x="280" y="244"/>
                  </a:lnTo>
                  <a:lnTo>
                    <a:pt x="280" y="244"/>
                  </a:lnTo>
                  <a:lnTo>
                    <a:pt x="277" y="244"/>
                  </a:lnTo>
                  <a:lnTo>
                    <a:pt x="277" y="244"/>
                  </a:lnTo>
                  <a:lnTo>
                    <a:pt x="277" y="246"/>
                  </a:lnTo>
                  <a:lnTo>
                    <a:pt x="277" y="246"/>
                  </a:lnTo>
                  <a:lnTo>
                    <a:pt x="275" y="246"/>
                  </a:lnTo>
                  <a:lnTo>
                    <a:pt x="275" y="249"/>
                  </a:lnTo>
                  <a:lnTo>
                    <a:pt x="275" y="252"/>
                  </a:lnTo>
                  <a:lnTo>
                    <a:pt x="275" y="252"/>
                  </a:lnTo>
                  <a:lnTo>
                    <a:pt x="275" y="252"/>
                  </a:lnTo>
                  <a:lnTo>
                    <a:pt x="275" y="252"/>
                  </a:lnTo>
                  <a:lnTo>
                    <a:pt x="277" y="252"/>
                  </a:lnTo>
                  <a:lnTo>
                    <a:pt x="277" y="252"/>
                  </a:lnTo>
                  <a:lnTo>
                    <a:pt x="277" y="252"/>
                  </a:lnTo>
                  <a:lnTo>
                    <a:pt x="277" y="252"/>
                  </a:lnTo>
                  <a:lnTo>
                    <a:pt x="277" y="254"/>
                  </a:lnTo>
                  <a:lnTo>
                    <a:pt x="277" y="254"/>
                  </a:lnTo>
                  <a:lnTo>
                    <a:pt x="280" y="254"/>
                  </a:lnTo>
                  <a:lnTo>
                    <a:pt x="280" y="257"/>
                  </a:lnTo>
                  <a:lnTo>
                    <a:pt x="280" y="257"/>
                  </a:lnTo>
                  <a:lnTo>
                    <a:pt x="280" y="257"/>
                  </a:lnTo>
                  <a:lnTo>
                    <a:pt x="280" y="259"/>
                  </a:lnTo>
                  <a:lnTo>
                    <a:pt x="283" y="259"/>
                  </a:lnTo>
                  <a:lnTo>
                    <a:pt x="283" y="262"/>
                  </a:lnTo>
                  <a:lnTo>
                    <a:pt x="283" y="265"/>
                  </a:lnTo>
                  <a:lnTo>
                    <a:pt x="285" y="265"/>
                  </a:lnTo>
                  <a:lnTo>
                    <a:pt x="285" y="267"/>
                  </a:lnTo>
                  <a:lnTo>
                    <a:pt x="285" y="267"/>
                  </a:lnTo>
                  <a:lnTo>
                    <a:pt x="285" y="267"/>
                  </a:lnTo>
                  <a:lnTo>
                    <a:pt x="285" y="270"/>
                  </a:lnTo>
                  <a:lnTo>
                    <a:pt x="285" y="272"/>
                  </a:lnTo>
                  <a:lnTo>
                    <a:pt x="285" y="272"/>
                  </a:lnTo>
                  <a:lnTo>
                    <a:pt x="285" y="275"/>
                  </a:lnTo>
                  <a:lnTo>
                    <a:pt x="285" y="275"/>
                  </a:lnTo>
                  <a:lnTo>
                    <a:pt x="285" y="275"/>
                  </a:lnTo>
                  <a:lnTo>
                    <a:pt x="285" y="275"/>
                  </a:lnTo>
                  <a:lnTo>
                    <a:pt x="285" y="277"/>
                  </a:lnTo>
                  <a:lnTo>
                    <a:pt x="285" y="277"/>
                  </a:lnTo>
                  <a:lnTo>
                    <a:pt x="288" y="277"/>
                  </a:lnTo>
                  <a:lnTo>
                    <a:pt x="288" y="277"/>
                  </a:lnTo>
                  <a:lnTo>
                    <a:pt x="288" y="280"/>
                  </a:lnTo>
                  <a:lnTo>
                    <a:pt x="288" y="280"/>
                  </a:lnTo>
                  <a:lnTo>
                    <a:pt x="288" y="280"/>
                  </a:lnTo>
                  <a:lnTo>
                    <a:pt x="288" y="283"/>
                  </a:lnTo>
                  <a:lnTo>
                    <a:pt x="288" y="283"/>
                  </a:lnTo>
                  <a:lnTo>
                    <a:pt x="288" y="283"/>
                  </a:lnTo>
                  <a:lnTo>
                    <a:pt x="288" y="285"/>
                  </a:lnTo>
                  <a:lnTo>
                    <a:pt x="290" y="288"/>
                  </a:lnTo>
                  <a:lnTo>
                    <a:pt x="290" y="290"/>
                  </a:lnTo>
                  <a:lnTo>
                    <a:pt x="293" y="293"/>
                  </a:lnTo>
                  <a:lnTo>
                    <a:pt x="293" y="296"/>
                  </a:lnTo>
                  <a:lnTo>
                    <a:pt x="293" y="298"/>
                  </a:lnTo>
                  <a:lnTo>
                    <a:pt x="293" y="301"/>
                  </a:lnTo>
                  <a:lnTo>
                    <a:pt x="293" y="303"/>
                  </a:lnTo>
                  <a:lnTo>
                    <a:pt x="293" y="303"/>
                  </a:lnTo>
                  <a:lnTo>
                    <a:pt x="293" y="306"/>
                  </a:lnTo>
                  <a:lnTo>
                    <a:pt x="293" y="306"/>
                  </a:lnTo>
                  <a:lnTo>
                    <a:pt x="293" y="306"/>
                  </a:lnTo>
                  <a:lnTo>
                    <a:pt x="293" y="309"/>
                  </a:lnTo>
                  <a:lnTo>
                    <a:pt x="293" y="309"/>
                  </a:lnTo>
                  <a:lnTo>
                    <a:pt x="293" y="309"/>
                  </a:lnTo>
                  <a:lnTo>
                    <a:pt x="293" y="309"/>
                  </a:lnTo>
                  <a:lnTo>
                    <a:pt x="293" y="311"/>
                  </a:lnTo>
                  <a:lnTo>
                    <a:pt x="290" y="314"/>
                  </a:lnTo>
                  <a:lnTo>
                    <a:pt x="290" y="316"/>
                  </a:lnTo>
                  <a:lnTo>
                    <a:pt x="290" y="319"/>
                  </a:lnTo>
                  <a:lnTo>
                    <a:pt x="290" y="319"/>
                  </a:lnTo>
                  <a:lnTo>
                    <a:pt x="288" y="319"/>
                  </a:lnTo>
                  <a:lnTo>
                    <a:pt x="288" y="322"/>
                  </a:lnTo>
                  <a:lnTo>
                    <a:pt x="288" y="322"/>
                  </a:lnTo>
                  <a:lnTo>
                    <a:pt x="288" y="324"/>
                  </a:lnTo>
                  <a:lnTo>
                    <a:pt x="288" y="324"/>
                  </a:lnTo>
                  <a:lnTo>
                    <a:pt x="290" y="324"/>
                  </a:lnTo>
                  <a:lnTo>
                    <a:pt x="290" y="324"/>
                  </a:lnTo>
                  <a:lnTo>
                    <a:pt x="290" y="324"/>
                  </a:lnTo>
                  <a:lnTo>
                    <a:pt x="290" y="327"/>
                  </a:lnTo>
                  <a:lnTo>
                    <a:pt x="290" y="327"/>
                  </a:lnTo>
                  <a:lnTo>
                    <a:pt x="290" y="327"/>
                  </a:lnTo>
                  <a:lnTo>
                    <a:pt x="290" y="327"/>
                  </a:lnTo>
                  <a:lnTo>
                    <a:pt x="290" y="327"/>
                  </a:lnTo>
                  <a:lnTo>
                    <a:pt x="290" y="329"/>
                  </a:lnTo>
                  <a:lnTo>
                    <a:pt x="290" y="329"/>
                  </a:lnTo>
                  <a:lnTo>
                    <a:pt x="290" y="329"/>
                  </a:lnTo>
                  <a:lnTo>
                    <a:pt x="290" y="332"/>
                  </a:lnTo>
                  <a:lnTo>
                    <a:pt x="290" y="332"/>
                  </a:lnTo>
                  <a:lnTo>
                    <a:pt x="288" y="335"/>
                  </a:lnTo>
                  <a:lnTo>
                    <a:pt x="288" y="335"/>
                  </a:lnTo>
                  <a:lnTo>
                    <a:pt x="290" y="335"/>
                  </a:lnTo>
                  <a:lnTo>
                    <a:pt x="290" y="335"/>
                  </a:lnTo>
                  <a:lnTo>
                    <a:pt x="288" y="335"/>
                  </a:lnTo>
                  <a:lnTo>
                    <a:pt x="288" y="337"/>
                  </a:lnTo>
                  <a:lnTo>
                    <a:pt x="288" y="337"/>
                  </a:lnTo>
                  <a:lnTo>
                    <a:pt x="288" y="340"/>
                  </a:lnTo>
                  <a:lnTo>
                    <a:pt x="288" y="337"/>
                  </a:lnTo>
                  <a:lnTo>
                    <a:pt x="288" y="337"/>
                  </a:lnTo>
                  <a:lnTo>
                    <a:pt x="290" y="337"/>
                  </a:lnTo>
                  <a:lnTo>
                    <a:pt x="288" y="340"/>
                  </a:lnTo>
                  <a:lnTo>
                    <a:pt x="288" y="340"/>
                  </a:lnTo>
                  <a:lnTo>
                    <a:pt x="288" y="340"/>
                  </a:lnTo>
                  <a:lnTo>
                    <a:pt x="288" y="340"/>
                  </a:lnTo>
                  <a:lnTo>
                    <a:pt x="290" y="340"/>
                  </a:lnTo>
                  <a:lnTo>
                    <a:pt x="290" y="340"/>
                  </a:lnTo>
                  <a:lnTo>
                    <a:pt x="290" y="340"/>
                  </a:lnTo>
                  <a:lnTo>
                    <a:pt x="290" y="340"/>
                  </a:lnTo>
                  <a:lnTo>
                    <a:pt x="290" y="340"/>
                  </a:lnTo>
                  <a:lnTo>
                    <a:pt x="290" y="340"/>
                  </a:lnTo>
                  <a:lnTo>
                    <a:pt x="290" y="340"/>
                  </a:lnTo>
                  <a:lnTo>
                    <a:pt x="288" y="340"/>
                  </a:lnTo>
                  <a:lnTo>
                    <a:pt x="290" y="342"/>
                  </a:lnTo>
                  <a:lnTo>
                    <a:pt x="293" y="342"/>
                  </a:lnTo>
                  <a:lnTo>
                    <a:pt x="293" y="345"/>
                  </a:lnTo>
                  <a:lnTo>
                    <a:pt x="293" y="347"/>
                  </a:lnTo>
                  <a:lnTo>
                    <a:pt x="293" y="347"/>
                  </a:lnTo>
                  <a:lnTo>
                    <a:pt x="293" y="347"/>
                  </a:lnTo>
                  <a:lnTo>
                    <a:pt x="290" y="347"/>
                  </a:lnTo>
                  <a:lnTo>
                    <a:pt x="290" y="347"/>
                  </a:lnTo>
                  <a:lnTo>
                    <a:pt x="290" y="347"/>
                  </a:lnTo>
                  <a:lnTo>
                    <a:pt x="293" y="347"/>
                  </a:lnTo>
                  <a:lnTo>
                    <a:pt x="290" y="347"/>
                  </a:lnTo>
                  <a:lnTo>
                    <a:pt x="290" y="347"/>
                  </a:lnTo>
                  <a:lnTo>
                    <a:pt x="288" y="347"/>
                  </a:lnTo>
                  <a:lnTo>
                    <a:pt x="288" y="347"/>
                  </a:lnTo>
                  <a:lnTo>
                    <a:pt x="288" y="347"/>
                  </a:lnTo>
                  <a:lnTo>
                    <a:pt x="288" y="350"/>
                  </a:lnTo>
                  <a:lnTo>
                    <a:pt x="285" y="350"/>
                  </a:lnTo>
                  <a:lnTo>
                    <a:pt x="285" y="350"/>
                  </a:lnTo>
                  <a:lnTo>
                    <a:pt x="285" y="350"/>
                  </a:lnTo>
                  <a:lnTo>
                    <a:pt x="288" y="353"/>
                  </a:lnTo>
                  <a:lnTo>
                    <a:pt x="288" y="353"/>
                  </a:lnTo>
                  <a:lnTo>
                    <a:pt x="288" y="353"/>
                  </a:lnTo>
                  <a:lnTo>
                    <a:pt x="288" y="355"/>
                  </a:lnTo>
                  <a:lnTo>
                    <a:pt x="288" y="355"/>
                  </a:lnTo>
                  <a:lnTo>
                    <a:pt x="290" y="355"/>
                  </a:lnTo>
                  <a:lnTo>
                    <a:pt x="290" y="355"/>
                  </a:lnTo>
                  <a:lnTo>
                    <a:pt x="290" y="358"/>
                  </a:lnTo>
                  <a:lnTo>
                    <a:pt x="290" y="360"/>
                  </a:lnTo>
                  <a:lnTo>
                    <a:pt x="293" y="363"/>
                  </a:lnTo>
                  <a:lnTo>
                    <a:pt x="293" y="366"/>
                  </a:lnTo>
                  <a:lnTo>
                    <a:pt x="293" y="366"/>
                  </a:lnTo>
                  <a:lnTo>
                    <a:pt x="293" y="366"/>
                  </a:lnTo>
                  <a:lnTo>
                    <a:pt x="293" y="368"/>
                  </a:lnTo>
                  <a:lnTo>
                    <a:pt x="293" y="368"/>
                  </a:lnTo>
                  <a:lnTo>
                    <a:pt x="293" y="368"/>
                  </a:lnTo>
                  <a:lnTo>
                    <a:pt x="293" y="368"/>
                  </a:lnTo>
                  <a:lnTo>
                    <a:pt x="293" y="371"/>
                  </a:lnTo>
                  <a:lnTo>
                    <a:pt x="293" y="371"/>
                  </a:lnTo>
                  <a:lnTo>
                    <a:pt x="290" y="371"/>
                  </a:lnTo>
                  <a:lnTo>
                    <a:pt x="290" y="373"/>
                  </a:lnTo>
                  <a:lnTo>
                    <a:pt x="288" y="371"/>
                  </a:lnTo>
                  <a:lnTo>
                    <a:pt x="288" y="371"/>
                  </a:lnTo>
                  <a:lnTo>
                    <a:pt x="288" y="371"/>
                  </a:lnTo>
                  <a:lnTo>
                    <a:pt x="288" y="371"/>
                  </a:lnTo>
                  <a:lnTo>
                    <a:pt x="288" y="373"/>
                  </a:lnTo>
                  <a:lnTo>
                    <a:pt x="288" y="373"/>
                  </a:lnTo>
                  <a:lnTo>
                    <a:pt x="288" y="373"/>
                  </a:lnTo>
                  <a:lnTo>
                    <a:pt x="288" y="373"/>
                  </a:lnTo>
                  <a:lnTo>
                    <a:pt x="288" y="376"/>
                  </a:lnTo>
                  <a:lnTo>
                    <a:pt x="288" y="376"/>
                  </a:lnTo>
                  <a:lnTo>
                    <a:pt x="288" y="376"/>
                  </a:lnTo>
                  <a:lnTo>
                    <a:pt x="288" y="376"/>
                  </a:lnTo>
                  <a:lnTo>
                    <a:pt x="288" y="376"/>
                  </a:lnTo>
                  <a:lnTo>
                    <a:pt x="288" y="376"/>
                  </a:lnTo>
                  <a:lnTo>
                    <a:pt x="285" y="376"/>
                  </a:lnTo>
                  <a:lnTo>
                    <a:pt x="285" y="379"/>
                  </a:lnTo>
                  <a:lnTo>
                    <a:pt x="285" y="376"/>
                  </a:lnTo>
                  <a:lnTo>
                    <a:pt x="285" y="376"/>
                  </a:lnTo>
                  <a:lnTo>
                    <a:pt x="285" y="371"/>
                  </a:lnTo>
                  <a:lnTo>
                    <a:pt x="285" y="371"/>
                  </a:lnTo>
                  <a:lnTo>
                    <a:pt x="285" y="368"/>
                  </a:lnTo>
                  <a:lnTo>
                    <a:pt x="283" y="368"/>
                  </a:lnTo>
                  <a:lnTo>
                    <a:pt x="283" y="371"/>
                  </a:lnTo>
                  <a:lnTo>
                    <a:pt x="283" y="371"/>
                  </a:lnTo>
                  <a:lnTo>
                    <a:pt x="283" y="371"/>
                  </a:lnTo>
                  <a:lnTo>
                    <a:pt x="283" y="371"/>
                  </a:lnTo>
                  <a:lnTo>
                    <a:pt x="283" y="371"/>
                  </a:lnTo>
                  <a:lnTo>
                    <a:pt x="283" y="368"/>
                  </a:lnTo>
                  <a:lnTo>
                    <a:pt x="280" y="368"/>
                  </a:lnTo>
                  <a:lnTo>
                    <a:pt x="277" y="371"/>
                  </a:lnTo>
                  <a:lnTo>
                    <a:pt x="277" y="371"/>
                  </a:lnTo>
                  <a:lnTo>
                    <a:pt x="275" y="373"/>
                  </a:lnTo>
                  <a:lnTo>
                    <a:pt x="275" y="373"/>
                  </a:lnTo>
                  <a:lnTo>
                    <a:pt x="275" y="373"/>
                  </a:lnTo>
                  <a:lnTo>
                    <a:pt x="275" y="373"/>
                  </a:lnTo>
                  <a:lnTo>
                    <a:pt x="272" y="373"/>
                  </a:lnTo>
                  <a:lnTo>
                    <a:pt x="272" y="373"/>
                  </a:lnTo>
                  <a:lnTo>
                    <a:pt x="270" y="373"/>
                  </a:lnTo>
                  <a:lnTo>
                    <a:pt x="270" y="373"/>
                  </a:lnTo>
                  <a:lnTo>
                    <a:pt x="270" y="373"/>
                  </a:lnTo>
                  <a:lnTo>
                    <a:pt x="264" y="371"/>
                  </a:lnTo>
                  <a:lnTo>
                    <a:pt x="262" y="371"/>
                  </a:lnTo>
                  <a:lnTo>
                    <a:pt x="262" y="371"/>
                  </a:lnTo>
                  <a:lnTo>
                    <a:pt x="259" y="371"/>
                  </a:lnTo>
                  <a:lnTo>
                    <a:pt x="259" y="371"/>
                  </a:lnTo>
                  <a:lnTo>
                    <a:pt x="259" y="371"/>
                  </a:lnTo>
                  <a:lnTo>
                    <a:pt x="259" y="371"/>
                  </a:lnTo>
                  <a:lnTo>
                    <a:pt x="259" y="371"/>
                  </a:lnTo>
                  <a:lnTo>
                    <a:pt x="259" y="373"/>
                  </a:lnTo>
                  <a:lnTo>
                    <a:pt x="259" y="373"/>
                  </a:lnTo>
                  <a:lnTo>
                    <a:pt x="257" y="373"/>
                  </a:lnTo>
                  <a:lnTo>
                    <a:pt x="257" y="376"/>
                  </a:lnTo>
                  <a:lnTo>
                    <a:pt x="257" y="376"/>
                  </a:lnTo>
                  <a:lnTo>
                    <a:pt x="254" y="376"/>
                  </a:lnTo>
                  <a:lnTo>
                    <a:pt x="254" y="376"/>
                  </a:lnTo>
                  <a:lnTo>
                    <a:pt x="257" y="376"/>
                  </a:lnTo>
                  <a:lnTo>
                    <a:pt x="254" y="376"/>
                  </a:lnTo>
                  <a:lnTo>
                    <a:pt x="254" y="379"/>
                  </a:lnTo>
                  <a:lnTo>
                    <a:pt x="251" y="381"/>
                  </a:lnTo>
                  <a:lnTo>
                    <a:pt x="251" y="381"/>
                  </a:lnTo>
                  <a:lnTo>
                    <a:pt x="249" y="384"/>
                  </a:lnTo>
                  <a:lnTo>
                    <a:pt x="249" y="384"/>
                  </a:lnTo>
                  <a:lnTo>
                    <a:pt x="249" y="381"/>
                  </a:lnTo>
                  <a:lnTo>
                    <a:pt x="249" y="381"/>
                  </a:lnTo>
                  <a:lnTo>
                    <a:pt x="249" y="381"/>
                  </a:lnTo>
                  <a:lnTo>
                    <a:pt x="249" y="381"/>
                  </a:lnTo>
                  <a:lnTo>
                    <a:pt x="249" y="381"/>
                  </a:lnTo>
                  <a:lnTo>
                    <a:pt x="249" y="381"/>
                  </a:lnTo>
                  <a:lnTo>
                    <a:pt x="249" y="381"/>
                  </a:lnTo>
                  <a:lnTo>
                    <a:pt x="249" y="381"/>
                  </a:lnTo>
                  <a:lnTo>
                    <a:pt x="249" y="381"/>
                  </a:lnTo>
                  <a:lnTo>
                    <a:pt x="246" y="384"/>
                  </a:lnTo>
                  <a:lnTo>
                    <a:pt x="246" y="384"/>
                  </a:lnTo>
                  <a:lnTo>
                    <a:pt x="246" y="384"/>
                  </a:lnTo>
                  <a:lnTo>
                    <a:pt x="244" y="384"/>
                  </a:lnTo>
                  <a:lnTo>
                    <a:pt x="244" y="384"/>
                  </a:lnTo>
                  <a:lnTo>
                    <a:pt x="244" y="381"/>
                  </a:lnTo>
                  <a:lnTo>
                    <a:pt x="244" y="381"/>
                  </a:lnTo>
                  <a:lnTo>
                    <a:pt x="244" y="381"/>
                  </a:lnTo>
                  <a:lnTo>
                    <a:pt x="244" y="381"/>
                  </a:lnTo>
                  <a:lnTo>
                    <a:pt x="244" y="384"/>
                  </a:lnTo>
                  <a:lnTo>
                    <a:pt x="241" y="384"/>
                  </a:lnTo>
                  <a:lnTo>
                    <a:pt x="241" y="384"/>
                  </a:lnTo>
                  <a:lnTo>
                    <a:pt x="241" y="381"/>
                  </a:lnTo>
                  <a:lnTo>
                    <a:pt x="241" y="381"/>
                  </a:lnTo>
                  <a:lnTo>
                    <a:pt x="241" y="381"/>
                  </a:lnTo>
                  <a:lnTo>
                    <a:pt x="239" y="381"/>
                  </a:lnTo>
                  <a:lnTo>
                    <a:pt x="239" y="381"/>
                  </a:lnTo>
                  <a:lnTo>
                    <a:pt x="239" y="384"/>
                  </a:lnTo>
                  <a:lnTo>
                    <a:pt x="239" y="384"/>
                  </a:lnTo>
                  <a:lnTo>
                    <a:pt x="239" y="384"/>
                  </a:lnTo>
                  <a:lnTo>
                    <a:pt x="239" y="384"/>
                  </a:lnTo>
                  <a:lnTo>
                    <a:pt x="239" y="384"/>
                  </a:lnTo>
                  <a:lnTo>
                    <a:pt x="239" y="384"/>
                  </a:lnTo>
                  <a:lnTo>
                    <a:pt x="236" y="386"/>
                  </a:lnTo>
                  <a:lnTo>
                    <a:pt x="236" y="386"/>
                  </a:lnTo>
                  <a:lnTo>
                    <a:pt x="233" y="386"/>
                  </a:lnTo>
                  <a:lnTo>
                    <a:pt x="233" y="386"/>
                  </a:lnTo>
                  <a:lnTo>
                    <a:pt x="231" y="386"/>
                  </a:lnTo>
                  <a:lnTo>
                    <a:pt x="231" y="386"/>
                  </a:lnTo>
                  <a:lnTo>
                    <a:pt x="228" y="386"/>
                  </a:lnTo>
                  <a:lnTo>
                    <a:pt x="228" y="386"/>
                  </a:lnTo>
                  <a:lnTo>
                    <a:pt x="228" y="386"/>
                  </a:lnTo>
                  <a:lnTo>
                    <a:pt x="228" y="386"/>
                  </a:lnTo>
                  <a:lnTo>
                    <a:pt x="228" y="386"/>
                  </a:lnTo>
                  <a:lnTo>
                    <a:pt x="228" y="386"/>
                  </a:lnTo>
                  <a:lnTo>
                    <a:pt x="228" y="386"/>
                  </a:lnTo>
                  <a:lnTo>
                    <a:pt x="228" y="386"/>
                  </a:lnTo>
                  <a:lnTo>
                    <a:pt x="228" y="386"/>
                  </a:lnTo>
                  <a:lnTo>
                    <a:pt x="228" y="384"/>
                  </a:lnTo>
                  <a:lnTo>
                    <a:pt x="226" y="384"/>
                  </a:lnTo>
                  <a:lnTo>
                    <a:pt x="226" y="381"/>
                  </a:lnTo>
                  <a:lnTo>
                    <a:pt x="223" y="381"/>
                  </a:lnTo>
                  <a:lnTo>
                    <a:pt x="223" y="379"/>
                  </a:lnTo>
                  <a:lnTo>
                    <a:pt x="223" y="376"/>
                  </a:lnTo>
                  <a:lnTo>
                    <a:pt x="220" y="376"/>
                  </a:lnTo>
                  <a:lnTo>
                    <a:pt x="220" y="376"/>
                  </a:lnTo>
                  <a:lnTo>
                    <a:pt x="218" y="376"/>
                  </a:lnTo>
                  <a:lnTo>
                    <a:pt x="215" y="373"/>
                  </a:lnTo>
                  <a:lnTo>
                    <a:pt x="213" y="373"/>
                  </a:lnTo>
                  <a:lnTo>
                    <a:pt x="210" y="371"/>
                  </a:lnTo>
                  <a:lnTo>
                    <a:pt x="210" y="371"/>
                  </a:lnTo>
                  <a:lnTo>
                    <a:pt x="207" y="373"/>
                  </a:lnTo>
                  <a:lnTo>
                    <a:pt x="207" y="373"/>
                  </a:lnTo>
                  <a:lnTo>
                    <a:pt x="207" y="373"/>
                  </a:lnTo>
                  <a:lnTo>
                    <a:pt x="205" y="373"/>
                  </a:lnTo>
                  <a:lnTo>
                    <a:pt x="205" y="373"/>
                  </a:lnTo>
                  <a:lnTo>
                    <a:pt x="202" y="371"/>
                  </a:lnTo>
                  <a:lnTo>
                    <a:pt x="202" y="371"/>
                  </a:lnTo>
                  <a:lnTo>
                    <a:pt x="195" y="368"/>
                  </a:lnTo>
                  <a:lnTo>
                    <a:pt x="195" y="366"/>
                  </a:lnTo>
                  <a:lnTo>
                    <a:pt x="195" y="366"/>
                  </a:lnTo>
                  <a:lnTo>
                    <a:pt x="195" y="366"/>
                  </a:lnTo>
                  <a:lnTo>
                    <a:pt x="192" y="366"/>
                  </a:lnTo>
                  <a:lnTo>
                    <a:pt x="192" y="363"/>
                  </a:lnTo>
                  <a:lnTo>
                    <a:pt x="192" y="363"/>
                  </a:lnTo>
                  <a:lnTo>
                    <a:pt x="192" y="363"/>
                  </a:lnTo>
                  <a:lnTo>
                    <a:pt x="192" y="363"/>
                  </a:lnTo>
                  <a:lnTo>
                    <a:pt x="192" y="360"/>
                  </a:lnTo>
                  <a:lnTo>
                    <a:pt x="192" y="360"/>
                  </a:lnTo>
                  <a:lnTo>
                    <a:pt x="192" y="360"/>
                  </a:lnTo>
                  <a:lnTo>
                    <a:pt x="192" y="360"/>
                  </a:lnTo>
                  <a:lnTo>
                    <a:pt x="189" y="358"/>
                  </a:lnTo>
                  <a:lnTo>
                    <a:pt x="187" y="355"/>
                  </a:lnTo>
                  <a:lnTo>
                    <a:pt x="187" y="355"/>
                  </a:lnTo>
                  <a:lnTo>
                    <a:pt x="184" y="355"/>
                  </a:lnTo>
                  <a:lnTo>
                    <a:pt x="182" y="355"/>
                  </a:lnTo>
                  <a:lnTo>
                    <a:pt x="182" y="353"/>
                  </a:lnTo>
                  <a:lnTo>
                    <a:pt x="179" y="353"/>
                  </a:lnTo>
                  <a:lnTo>
                    <a:pt x="179" y="350"/>
                  </a:lnTo>
                  <a:lnTo>
                    <a:pt x="176" y="350"/>
                  </a:lnTo>
                  <a:lnTo>
                    <a:pt x="176" y="350"/>
                  </a:lnTo>
                  <a:lnTo>
                    <a:pt x="174" y="347"/>
                  </a:lnTo>
                  <a:lnTo>
                    <a:pt x="174" y="347"/>
                  </a:lnTo>
                  <a:lnTo>
                    <a:pt x="171" y="347"/>
                  </a:lnTo>
                  <a:lnTo>
                    <a:pt x="171" y="347"/>
                  </a:lnTo>
                  <a:lnTo>
                    <a:pt x="171" y="347"/>
                  </a:lnTo>
                  <a:lnTo>
                    <a:pt x="171" y="347"/>
                  </a:lnTo>
                  <a:lnTo>
                    <a:pt x="171" y="350"/>
                  </a:lnTo>
                  <a:lnTo>
                    <a:pt x="174" y="353"/>
                  </a:lnTo>
                  <a:lnTo>
                    <a:pt x="174" y="353"/>
                  </a:lnTo>
                  <a:lnTo>
                    <a:pt x="179" y="358"/>
                  </a:lnTo>
                  <a:lnTo>
                    <a:pt x="182" y="358"/>
                  </a:lnTo>
                  <a:lnTo>
                    <a:pt x="182" y="358"/>
                  </a:lnTo>
                  <a:lnTo>
                    <a:pt x="182" y="358"/>
                  </a:lnTo>
                  <a:lnTo>
                    <a:pt x="182" y="358"/>
                  </a:lnTo>
                  <a:lnTo>
                    <a:pt x="182" y="358"/>
                  </a:lnTo>
                  <a:lnTo>
                    <a:pt x="184" y="358"/>
                  </a:lnTo>
                  <a:lnTo>
                    <a:pt x="184" y="360"/>
                  </a:lnTo>
                  <a:lnTo>
                    <a:pt x="184" y="360"/>
                  </a:lnTo>
                  <a:lnTo>
                    <a:pt x="187" y="360"/>
                  </a:lnTo>
                  <a:lnTo>
                    <a:pt x="187" y="363"/>
                  </a:lnTo>
                  <a:lnTo>
                    <a:pt x="187" y="363"/>
                  </a:lnTo>
                  <a:lnTo>
                    <a:pt x="187" y="366"/>
                  </a:lnTo>
                  <a:lnTo>
                    <a:pt x="187" y="366"/>
                  </a:lnTo>
                  <a:lnTo>
                    <a:pt x="187" y="366"/>
                  </a:lnTo>
                  <a:lnTo>
                    <a:pt x="189" y="366"/>
                  </a:lnTo>
                  <a:lnTo>
                    <a:pt x="189" y="366"/>
                  </a:lnTo>
                  <a:lnTo>
                    <a:pt x="189" y="366"/>
                  </a:lnTo>
                  <a:lnTo>
                    <a:pt x="187" y="366"/>
                  </a:lnTo>
                  <a:lnTo>
                    <a:pt x="187" y="366"/>
                  </a:lnTo>
                  <a:lnTo>
                    <a:pt x="187" y="368"/>
                  </a:lnTo>
                  <a:lnTo>
                    <a:pt x="189" y="368"/>
                  </a:lnTo>
                  <a:lnTo>
                    <a:pt x="189" y="368"/>
                  </a:lnTo>
                  <a:lnTo>
                    <a:pt x="189" y="371"/>
                  </a:lnTo>
                  <a:lnTo>
                    <a:pt x="189" y="371"/>
                  </a:lnTo>
                  <a:lnTo>
                    <a:pt x="189" y="373"/>
                  </a:lnTo>
                  <a:lnTo>
                    <a:pt x="189" y="373"/>
                  </a:lnTo>
                  <a:lnTo>
                    <a:pt x="187" y="373"/>
                  </a:lnTo>
                  <a:lnTo>
                    <a:pt x="187" y="373"/>
                  </a:lnTo>
                  <a:lnTo>
                    <a:pt x="187" y="373"/>
                  </a:lnTo>
                  <a:lnTo>
                    <a:pt x="187" y="373"/>
                  </a:lnTo>
                  <a:lnTo>
                    <a:pt x="187" y="373"/>
                  </a:lnTo>
                  <a:lnTo>
                    <a:pt x="184" y="373"/>
                  </a:lnTo>
                  <a:lnTo>
                    <a:pt x="184" y="373"/>
                  </a:lnTo>
                  <a:lnTo>
                    <a:pt x="184" y="373"/>
                  </a:lnTo>
                  <a:lnTo>
                    <a:pt x="184" y="371"/>
                  </a:lnTo>
                  <a:lnTo>
                    <a:pt x="182" y="371"/>
                  </a:lnTo>
                  <a:lnTo>
                    <a:pt x="182" y="371"/>
                  </a:lnTo>
                  <a:lnTo>
                    <a:pt x="179" y="371"/>
                  </a:lnTo>
                  <a:lnTo>
                    <a:pt x="179" y="368"/>
                  </a:lnTo>
                  <a:lnTo>
                    <a:pt x="176" y="368"/>
                  </a:lnTo>
                  <a:lnTo>
                    <a:pt x="174" y="368"/>
                  </a:lnTo>
                  <a:lnTo>
                    <a:pt x="174" y="368"/>
                  </a:lnTo>
                  <a:lnTo>
                    <a:pt x="171" y="368"/>
                  </a:lnTo>
                  <a:lnTo>
                    <a:pt x="171" y="366"/>
                  </a:lnTo>
                  <a:lnTo>
                    <a:pt x="171" y="366"/>
                  </a:lnTo>
                  <a:lnTo>
                    <a:pt x="174" y="366"/>
                  </a:lnTo>
                  <a:lnTo>
                    <a:pt x="174" y="368"/>
                  </a:lnTo>
                  <a:lnTo>
                    <a:pt x="176" y="368"/>
                  </a:lnTo>
                  <a:lnTo>
                    <a:pt x="179" y="368"/>
                  </a:lnTo>
                  <a:lnTo>
                    <a:pt x="176" y="366"/>
                  </a:lnTo>
                  <a:lnTo>
                    <a:pt x="176" y="366"/>
                  </a:lnTo>
                  <a:lnTo>
                    <a:pt x="174" y="366"/>
                  </a:lnTo>
                  <a:lnTo>
                    <a:pt x="174" y="363"/>
                  </a:lnTo>
                  <a:lnTo>
                    <a:pt x="171" y="363"/>
                  </a:lnTo>
                  <a:lnTo>
                    <a:pt x="171" y="363"/>
                  </a:lnTo>
                  <a:lnTo>
                    <a:pt x="169" y="360"/>
                  </a:lnTo>
                  <a:lnTo>
                    <a:pt x="166" y="358"/>
                  </a:lnTo>
                  <a:lnTo>
                    <a:pt x="166" y="358"/>
                  </a:lnTo>
                  <a:lnTo>
                    <a:pt x="163" y="358"/>
                  </a:lnTo>
                  <a:lnTo>
                    <a:pt x="166" y="360"/>
                  </a:lnTo>
                  <a:lnTo>
                    <a:pt x="169" y="363"/>
                  </a:lnTo>
                  <a:lnTo>
                    <a:pt x="166" y="363"/>
                  </a:lnTo>
                  <a:lnTo>
                    <a:pt x="166" y="360"/>
                  </a:lnTo>
                  <a:lnTo>
                    <a:pt x="163" y="360"/>
                  </a:lnTo>
                  <a:lnTo>
                    <a:pt x="161" y="360"/>
                  </a:lnTo>
                  <a:lnTo>
                    <a:pt x="161" y="360"/>
                  </a:lnTo>
                  <a:lnTo>
                    <a:pt x="161" y="360"/>
                  </a:lnTo>
                  <a:lnTo>
                    <a:pt x="161" y="363"/>
                  </a:lnTo>
                  <a:lnTo>
                    <a:pt x="161" y="363"/>
                  </a:lnTo>
                  <a:lnTo>
                    <a:pt x="163" y="363"/>
                  </a:lnTo>
                  <a:lnTo>
                    <a:pt x="163" y="363"/>
                  </a:lnTo>
                  <a:lnTo>
                    <a:pt x="166" y="366"/>
                  </a:lnTo>
                  <a:lnTo>
                    <a:pt x="166" y="368"/>
                  </a:lnTo>
                  <a:lnTo>
                    <a:pt x="166" y="371"/>
                  </a:lnTo>
                  <a:lnTo>
                    <a:pt x="163" y="371"/>
                  </a:lnTo>
                  <a:lnTo>
                    <a:pt x="161" y="373"/>
                  </a:lnTo>
                  <a:lnTo>
                    <a:pt x="158" y="373"/>
                  </a:lnTo>
                  <a:lnTo>
                    <a:pt x="158" y="373"/>
                  </a:lnTo>
                  <a:lnTo>
                    <a:pt x="156" y="373"/>
                  </a:lnTo>
                  <a:lnTo>
                    <a:pt x="153" y="373"/>
                  </a:lnTo>
                  <a:lnTo>
                    <a:pt x="153" y="373"/>
                  </a:lnTo>
                  <a:lnTo>
                    <a:pt x="153" y="371"/>
                  </a:lnTo>
                  <a:lnTo>
                    <a:pt x="151" y="371"/>
                  </a:lnTo>
                  <a:lnTo>
                    <a:pt x="151" y="371"/>
                  </a:lnTo>
                  <a:lnTo>
                    <a:pt x="151" y="371"/>
                  </a:lnTo>
                  <a:lnTo>
                    <a:pt x="151" y="368"/>
                  </a:lnTo>
                  <a:lnTo>
                    <a:pt x="151" y="368"/>
                  </a:lnTo>
                  <a:lnTo>
                    <a:pt x="151" y="368"/>
                  </a:lnTo>
                  <a:lnTo>
                    <a:pt x="151" y="368"/>
                  </a:lnTo>
                  <a:lnTo>
                    <a:pt x="151" y="368"/>
                  </a:lnTo>
                  <a:lnTo>
                    <a:pt x="151" y="366"/>
                  </a:lnTo>
                  <a:lnTo>
                    <a:pt x="151" y="368"/>
                  </a:lnTo>
                  <a:lnTo>
                    <a:pt x="151" y="368"/>
                  </a:lnTo>
                  <a:lnTo>
                    <a:pt x="151" y="368"/>
                  </a:lnTo>
                  <a:lnTo>
                    <a:pt x="151" y="368"/>
                  </a:lnTo>
                  <a:lnTo>
                    <a:pt x="151" y="368"/>
                  </a:lnTo>
                  <a:lnTo>
                    <a:pt x="153" y="368"/>
                  </a:lnTo>
                  <a:lnTo>
                    <a:pt x="153" y="366"/>
                  </a:lnTo>
                  <a:lnTo>
                    <a:pt x="153" y="366"/>
                  </a:lnTo>
                  <a:lnTo>
                    <a:pt x="151" y="366"/>
                  </a:lnTo>
                  <a:lnTo>
                    <a:pt x="151" y="366"/>
                  </a:lnTo>
                  <a:lnTo>
                    <a:pt x="153" y="366"/>
                  </a:lnTo>
                  <a:lnTo>
                    <a:pt x="151" y="366"/>
                  </a:lnTo>
                  <a:lnTo>
                    <a:pt x="151" y="366"/>
                  </a:lnTo>
                  <a:lnTo>
                    <a:pt x="148" y="366"/>
                  </a:lnTo>
                  <a:lnTo>
                    <a:pt x="148" y="363"/>
                  </a:lnTo>
                  <a:lnTo>
                    <a:pt x="148" y="363"/>
                  </a:lnTo>
                  <a:lnTo>
                    <a:pt x="148" y="366"/>
                  </a:lnTo>
                  <a:lnTo>
                    <a:pt x="145" y="366"/>
                  </a:lnTo>
                  <a:lnTo>
                    <a:pt x="145" y="366"/>
                  </a:lnTo>
                  <a:lnTo>
                    <a:pt x="145" y="366"/>
                  </a:lnTo>
                  <a:lnTo>
                    <a:pt x="148" y="363"/>
                  </a:lnTo>
                  <a:lnTo>
                    <a:pt x="148" y="363"/>
                  </a:lnTo>
                  <a:lnTo>
                    <a:pt x="148" y="363"/>
                  </a:lnTo>
                  <a:lnTo>
                    <a:pt x="145" y="363"/>
                  </a:lnTo>
                  <a:lnTo>
                    <a:pt x="145" y="363"/>
                  </a:lnTo>
                  <a:lnTo>
                    <a:pt x="145" y="363"/>
                  </a:lnTo>
                  <a:lnTo>
                    <a:pt x="145" y="363"/>
                  </a:lnTo>
                  <a:lnTo>
                    <a:pt x="145" y="360"/>
                  </a:lnTo>
                  <a:lnTo>
                    <a:pt x="145" y="360"/>
                  </a:lnTo>
                  <a:lnTo>
                    <a:pt x="145" y="360"/>
                  </a:lnTo>
                  <a:lnTo>
                    <a:pt x="145" y="360"/>
                  </a:lnTo>
                  <a:lnTo>
                    <a:pt x="145" y="360"/>
                  </a:lnTo>
                  <a:lnTo>
                    <a:pt x="145" y="360"/>
                  </a:lnTo>
                  <a:lnTo>
                    <a:pt x="145" y="363"/>
                  </a:lnTo>
                  <a:lnTo>
                    <a:pt x="143" y="360"/>
                  </a:lnTo>
                  <a:lnTo>
                    <a:pt x="143" y="363"/>
                  </a:lnTo>
                  <a:lnTo>
                    <a:pt x="143" y="363"/>
                  </a:lnTo>
                  <a:lnTo>
                    <a:pt x="140" y="363"/>
                  </a:lnTo>
                  <a:lnTo>
                    <a:pt x="140" y="363"/>
                  </a:lnTo>
                  <a:lnTo>
                    <a:pt x="140" y="363"/>
                  </a:lnTo>
                  <a:lnTo>
                    <a:pt x="140" y="366"/>
                  </a:lnTo>
                  <a:lnTo>
                    <a:pt x="140" y="366"/>
                  </a:lnTo>
                  <a:lnTo>
                    <a:pt x="140" y="366"/>
                  </a:lnTo>
                  <a:lnTo>
                    <a:pt x="143" y="366"/>
                  </a:lnTo>
                  <a:lnTo>
                    <a:pt x="143" y="366"/>
                  </a:lnTo>
                  <a:lnTo>
                    <a:pt x="143" y="366"/>
                  </a:lnTo>
                  <a:lnTo>
                    <a:pt x="143" y="366"/>
                  </a:lnTo>
                  <a:lnTo>
                    <a:pt x="145" y="366"/>
                  </a:lnTo>
                  <a:lnTo>
                    <a:pt x="145" y="368"/>
                  </a:lnTo>
                  <a:lnTo>
                    <a:pt x="145" y="368"/>
                  </a:lnTo>
                  <a:lnTo>
                    <a:pt x="145" y="368"/>
                  </a:lnTo>
                  <a:lnTo>
                    <a:pt x="143" y="368"/>
                  </a:lnTo>
                  <a:lnTo>
                    <a:pt x="143" y="371"/>
                  </a:lnTo>
                  <a:lnTo>
                    <a:pt x="140" y="371"/>
                  </a:lnTo>
                  <a:lnTo>
                    <a:pt x="140" y="368"/>
                  </a:lnTo>
                  <a:lnTo>
                    <a:pt x="138" y="368"/>
                  </a:lnTo>
                  <a:lnTo>
                    <a:pt x="135" y="368"/>
                  </a:lnTo>
                  <a:lnTo>
                    <a:pt x="135" y="366"/>
                  </a:lnTo>
                  <a:lnTo>
                    <a:pt x="138" y="363"/>
                  </a:lnTo>
                  <a:lnTo>
                    <a:pt x="135" y="363"/>
                  </a:lnTo>
                  <a:lnTo>
                    <a:pt x="135" y="363"/>
                  </a:lnTo>
                  <a:lnTo>
                    <a:pt x="135" y="360"/>
                  </a:lnTo>
                  <a:lnTo>
                    <a:pt x="135" y="358"/>
                  </a:lnTo>
                  <a:lnTo>
                    <a:pt x="138" y="358"/>
                  </a:lnTo>
                  <a:lnTo>
                    <a:pt x="138" y="358"/>
                  </a:lnTo>
                  <a:lnTo>
                    <a:pt x="138" y="358"/>
                  </a:lnTo>
                  <a:lnTo>
                    <a:pt x="138" y="358"/>
                  </a:lnTo>
                  <a:lnTo>
                    <a:pt x="138" y="355"/>
                  </a:lnTo>
                  <a:lnTo>
                    <a:pt x="135" y="355"/>
                  </a:lnTo>
                  <a:lnTo>
                    <a:pt x="135" y="355"/>
                  </a:lnTo>
                  <a:lnTo>
                    <a:pt x="135" y="355"/>
                  </a:lnTo>
                  <a:lnTo>
                    <a:pt x="132" y="355"/>
                  </a:lnTo>
                  <a:lnTo>
                    <a:pt x="132" y="355"/>
                  </a:lnTo>
                  <a:lnTo>
                    <a:pt x="132" y="355"/>
                  </a:lnTo>
                  <a:lnTo>
                    <a:pt x="132" y="355"/>
                  </a:lnTo>
                  <a:lnTo>
                    <a:pt x="132" y="355"/>
                  </a:lnTo>
                  <a:lnTo>
                    <a:pt x="132" y="353"/>
                  </a:lnTo>
                  <a:lnTo>
                    <a:pt x="132" y="353"/>
                  </a:lnTo>
                  <a:lnTo>
                    <a:pt x="130" y="350"/>
                  </a:lnTo>
                  <a:lnTo>
                    <a:pt x="130" y="350"/>
                  </a:lnTo>
                  <a:lnTo>
                    <a:pt x="130" y="350"/>
                  </a:lnTo>
                  <a:lnTo>
                    <a:pt x="127" y="350"/>
                  </a:lnTo>
                  <a:lnTo>
                    <a:pt x="127" y="350"/>
                  </a:lnTo>
                  <a:lnTo>
                    <a:pt x="127" y="353"/>
                  </a:lnTo>
                  <a:lnTo>
                    <a:pt x="127" y="353"/>
                  </a:lnTo>
                  <a:lnTo>
                    <a:pt x="127" y="353"/>
                  </a:lnTo>
                  <a:lnTo>
                    <a:pt x="127" y="353"/>
                  </a:lnTo>
                  <a:lnTo>
                    <a:pt x="127" y="355"/>
                  </a:lnTo>
                  <a:lnTo>
                    <a:pt x="127" y="355"/>
                  </a:lnTo>
                  <a:lnTo>
                    <a:pt x="125" y="355"/>
                  </a:lnTo>
                  <a:lnTo>
                    <a:pt x="125" y="355"/>
                  </a:lnTo>
                  <a:lnTo>
                    <a:pt x="125" y="355"/>
                  </a:lnTo>
                  <a:lnTo>
                    <a:pt x="125" y="353"/>
                  </a:lnTo>
                  <a:lnTo>
                    <a:pt x="125" y="353"/>
                  </a:lnTo>
                  <a:lnTo>
                    <a:pt x="125" y="353"/>
                  </a:lnTo>
                  <a:lnTo>
                    <a:pt x="125" y="353"/>
                  </a:lnTo>
                  <a:lnTo>
                    <a:pt x="125" y="353"/>
                  </a:lnTo>
                  <a:lnTo>
                    <a:pt x="125" y="353"/>
                  </a:lnTo>
                  <a:lnTo>
                    <a:pt x="122" y="353"/>
                  </a:lnTo>
                  <a:lnTo>
                    <a:pt x="125" y="350"/>
                  </a:lnTo>
                  <a:lnTo>
                    <a:pt x="125" y="350"/>
                  </a:lnTo>
                  <a:lnTo>
                    <a:pt x="125" y="350"/>
                  </a:lnTo>
                  <a:lnTo>
                    <a:pt x="125" y="350"/>
                  </a:lnTo>
                  <a:lnTo>
                    <a:pt x="122" y="347"/>
                  </a:lnTo>
                  <a:lnTo>
                    <a:pt x="122" y="347"/>
                  </a:lnTo>
                  <a:lnTo>
                    <a:pt x="122" y="350"/>
                  </a:lnTo>
                  <a:lnTo>
                    <a:pt x="119" y="350"/>
                  </a:lnTo>
                  <a:lnTo>
                    <a:pt x="119" y="347"/>
                  </a:lnTo>
                  <a:lnTo>
                    <a:pt x="119" y="347"/>
                  </a:lnTo>
                  <a:lnTo>
                    <a:pt x="117" y="347"/>
                  </a:lnTo>
                  <a:lnTo>
                    <a:pt x="117" y="350"/>
                  </a:lnTo>
                  <a:lnTo>
                    <a:pt x="117" y="350"/>
                  </a:lnTo>
                  <a:lnTo>
                    <a:pt x="117" y="350"/>
                  </a:lnTo>
                  <a:lnTo>
                    <a:pt x="119" y="350"/>
                  </a:lnTo>
                  <a:lnTo>
                    <a:pt x="119" y="350"/>
                  </a:lnTo>
                  <a:lnTo>
                    <a:pt x="119" y="353"/>
                  </a:lnTo>
                  <a:lnTo>
                    <a:pt x="119" y="353"/>
                  </a:lnTo>
                  <a:lnTo>
                    <a:pt x="119" y="353"/>
                  </a:lnTo>
                  <a:lnTo>
                    <a:pt x="117" y="353"/>
                  </a:lnTo>
                  <a:lnTo>
                    <a:pt x="117" y="353"/>
                  </a:lnTo>
                  <a:lnTo>
                    <a:pt x="117" y="353"/>
                  </a:lnTo>
                  <a:lnTo>
                    <a:pt x="114" y="353"/>
                  </a:lnTo>
                  <a:lnTo>
                    <a:pt x="114" y="353"/>
                  </a:lnTo>
                  <a:lnTo>
                    <a:pt x="114" y="353"/>
                  </a:lnTo>
                  <a:lnTo>
                    <a:pt x="114" y="353"/>
                  </a:lnTo>
                  <a:lnTo>
                    <a:pt x="112" y="353"/>
                  </a:lnTo>
                  <a:lnTo>
                    <a:pt x="112" y="353"/>
                  </a:lnTo>
                  <a:lnTo>
                    <a:pt x="112" y="353"/>
                  </a:lnTo>
                  <a:lnTo>
                    <a:pt x="109" y="353"/>
                  </a:lnTo>
                  <a:lnTo>
                    <a:pt x="109" y="355"/>
                  </a:lnTo>
                  <a:lnTo>
                    <a:pt x="107" y="358"/>
                  </a:lnTo>
                  <a:lnTo>
                    <a:pt x="107" y="358"/>
                  </a:lnTo>
                  <a:lnTo>
                    <a:pt x="104" y="360"/>
                  </a:lnTo>
                  <a:lnTo>
                    <a:pt x="104" y="360"/>
                  </a:lnTo>
                  <a:lnTo>
                    <a:pt x="107" y="360"/>
                  </a:lnTo>
                  <a:lnTo>
                    <a:pt x="107" y="363"/>
                  </a:lnTo>
                  <a:lnTo>
                    <a:pt x="104" y="363"/>
                  </a:lnTo>
                  <a:lnTo>
                    <a:pt x="104" y="363"/>
                  </a:lnTo>
                  <a:lnTo>
                    <a:pt x="104" y="363"/>
                  </a:lnTo>
                  <a:lnTo>
                    <a:pt x="104" y="363"/>
                  </a:lnTo>
                  <a:lnTo>
                    <a:pt x="101" y="363"/>
                  </a:lnTo>
                  <a:lnTo>
                    <a:pt x="101" y="366"/>
                  </a:lnTo>
                  <a:lnTo>
                    <a:pt x="99" y="368"/>
                  </a:lnTo>
                  <a:lnTo>
                    <a:pt x="101" y="368"/>
                  </a:lnTo>
                  <a:lnTo>
                    <a:pt x="101" y="368"/>
                  </a:lnTo>
                  <a:lnTo>
                    <a:pt x="101" y="371"/>
                  </a:lnTo>
                  <a:lnTo>
                    <a:pt x="99" y="371"/>
                  </a:lnTo>
                  <a:lnTo>
                    <a:pt x="101" y="373"/>
                  </a:lnTo>
                  <a:lnTo>
                    <a:pt x="104" y="373"/>
                  </a:lnTo>
                  <a:lnTo>
                    <a:pt x="107" y="373"/>
                  </a:lnTo>
                  <a:lnTo>
                    <a:pt x="107" y="373"/>
                  </a:lnTo>
                  <a:lnTo>
                    <a:pt x="107" y="376"/>
                  </a:lnTo>
                  <a:lnTo>
                    <a:pt x="107" y="376"/>
                  </a:lnTo>
                  <a:lnTo>
                    <a:pt x="107" y="376"/>
                  </a:lnTo>
                  <a:lnTo>
                    <a:pt x="109" y="379"/>
                  </a:lnTo>
                  <a:lnTo>
                    <a:pt x="109" y="376"/>
                  </a:lnTo>
                  <a:lnTo>
                    <a:pt x="107" y="376"/>
                  </a:lnTo>
                  <a:lnTo>
                    <a:pt x="107" y="376"/>
                  </a:lnTo>
                  <a:lnTo>
                    <a:pt x="107" y="376"/>
                  </a:lnTo>
                  <a:lnTo>
                    <a:pt x="107" y="376"/>
                  </a:lnTo>
                  <a:lnTo>
                    <a:pt x="109" y="376"/>
                  </a:lnTo>
                  <a:lnTo>
                    <a:pt x="109" y="376"/>
                  </a:lnTo>
                  <a:lnTo>
                    <a:pt x="109" y="376"/>
                  </a:lnTo>
                  <a:lnTo>
                    <a:pt x="109" y="376"/>
                  </a:lnTo>
                  <a:lnTo>
                    <a:pt x="112" y="376"/>
                  </a:lnTo>
                  <a:lnTo>
                    <a:pt x="114" y="376"/>
                  </a:lnTo>
                  <a:lnTo>
                    <a:pt x="114" y="376"/>
                  </a:lnTo>
                  <a:lnTo>
                    <a:pt x="114" y="373"/>
                  </a:lnTo>
                  <a:lnTo>
                    <a:pt x="114" y="373"/>
                  </a:lnTo>
                  <a:lnTo>
                    <a:pt x="114" y="373"/>
                  </a:lnTo>
                  <a:lnTo>
                    <a:pt x="114" y="373"/>
                  </a:lnTo>
                  <a:lnTo>
                    <a:pt x="114" y="373"/>
                  </a:lnTo>
                  <a:lnTo>
                    <a:pt x="114" y="373"/>
                  </a:lnTo>
                  <a:lnTo>
                    <a:pt x="114" y="373"/>
                  </a:lnTo>
                  <a:lnTo>
                    <a:pt x="114" y="373"/>
                  </a:lnTo>
                  <a:lnTo>
                    <a:pt x="114" y="373"/>
                  </a:lnTo>
                  <a:lnTo>
                    <a:pt x="117" y="373"/>
                  </a:lnTo>
                  <a:lnTo>
                    <a:pt x="117" y="373"/>
                  </a:lnTo>
                  <a:lnTo>
                    <a:pt x="119" y="373"/>
                  </a:lnTo>
                  <a:lnTo>
                    <a:pt x="119" y="373"/>
                  </a:lnTo>
                  <a:lnTo>
                    <a:pt x="119" y="373"/>
                  </a:lnTo>
                  <a:lnTo>
                    <a:pt x="122" y="371"/>
                  </a:lnTo>
                  <a:lnTo>
                    <a:pt x="122" y="371"/>
                  </a:lnTo>
                  <a:lnTo>
                    <a:pt x="122" y="373"/>
                  </a:lnTo>
                  <a:lnTo>
                    <a:pt x="125" y="373"/>
                  </a:lnTo>
                  <a:lnTo>
                    <a:pt x="125" y="373"/>
                  </a:lnTo>
                  <a:lnTo>
                    <a:pt x="125" y="373"/>
                  </a:lnTo>
                  <a:lnTo>
                    <a:pt x="125" y="376"/>
                  </a:lnTo>
                  <a:lnTo>
                    <a:pt x="125" y="376"/>
                  </a:lnTo>
                  <a:lnTo>
                    <a:pt x="122" y="379"/>
                  </a:lnTo>
                  <a:lnTo>
                    <a:pt x="122" y="379"/>
                  </a:lnTo>
                  <a:lnTo>
                    <a:pt x="122" y="376"/>
                  </a:lnTo>
                  <a:lnTo>
                    <a:pt x="122" y="376"/>
                  </a:lnTo>
                  <a:lnTo>
                    <a:pt x="122" y="376"/>
                  </a:lnTo>
                  <a:lnTo>
                    <a:pt x="122" y="373"/>
                  </a:lnTo>
                  <a:lnTo>
                    <a:pt x="122" y="376"/>
                  </a:lnTo>
                  <a:lnTo>
                    <a:pt x="122" y="379"/>
                  </a:lnTo>
                  <a:lnTo>
                    <a:pt x="122" y="379"/>
                  </a:lnTo>
                  <a:lnTo>
                    <a:pt x="122" y="381"/>
                  </a:lnTo>
                  <a:lnTo>
                    <a:pt x="122" y="381"/>
                  </a:lnTo>
                  <a:lnTo>
                    <a:pt x="122" y="384"/>
                  </a:lnTo>
                  <a:lnTo>
                    <a:pt x="119" y="384"/>
                  </a:lnTo>
                  <a:lnTo>
                    <a:pt x="119" y="384"/>
                  </a:lnTo>
                  <a:lnTo>
                    <a:pt x="119" y="384"/>
                  </a:lnTo>
                  <a:lnTo>
                    <a:pt x="117" y="384"/>
                  </a:lnTo>
                  <a:lnTo>
                    <a:pt x="117" y="384"/>
                  </a:lnTo>
                  <a:lnTo>
                    <a:pt x="119" y="381"/>
                  </a:lnTo>
                  <a:lnTo>
                    <a:pt x="117" y="379"/>
                  </a:lnTo>
                  <a:lnTo>
                    <a:pt x="117" y="379"/>
                  </a:lnTo>
                  <a:lnTo>
                    <a:pt x="114" y="379"/>
                  </a:lnTo>
                  <a:lnTo>
                    <a:pt x="114" y="379"/>
                  </a:lnTo>
                  <a:lnTo>
                    <a:pt x="114" y="379"/>
                  </a:lnTo>
                  <a:lnTo>
                    <a:pt x="112" y="379"/>
                  </a:lnTo>
                  <a:lnTo>
                    <a:pt x="112" y="381"/>
                  </a:lnTo>
                  <a:lnTo>
                    <a:pt x="112" y="381"/>
                  </a:lnTo>
                  <a:lnTo>
                    <a:pt x="109" y="381"/>
                  </a:lnTo>
                  <a:lnTo>
                    <a:pt x="109" y="381"/>
                  </a:lnTo>
                  <a:lnTo>
                    <a:pt x="107" y="384"/>
                  </a:lnTo>
                  <a:lnTo>
                    <a:pt x="107" y="384"/>
                  </a:lnTo>
                  <a:lnTo>
                    <a:pt x="107" y="384"/>
                  </a:lnTo>
                  <a:lnTo>
                    <a:pt x="107" y="386"/>
                  </a:lnTo>
                  <a:lnTo>
                    <a:pt x="107" y="386"/>
                  </a:lnTo>
                  <a:lnTo>
                    <a:pt x="109" y="386"/>
                  </a:lnTo>
                  <a:lnTo>
                    <a:pt x="109" y="386"/>
                  </a:lnTo>
                  <a:lnTo>
                    <a:pt x="109" y="386"/>
                  </a:lnTo>
                  <a:lnTo>
                    <a:pt x="109" y="389"/>
                  </a:lnTo>
                  <a:lnTo>
                    <a:pt x="107" y="389"/>
                  </a:lnTo>
                  <a:lnTo>
                    <a:pt x="107" y="389"/>
                  </a:lnTo>
                  <a:lnTo>
                    <a:pt x="104" y="389"/>
                  </a:lnTo>
                  <a:lnTo>
                    <a:pt x="101" y="389"/>
                  </a:lnTo>
                  <a:lnTo>
                    <a:pt x="101" y="389"/>
                  </a:lnTo>
                  <a:lnTo>
                    <a:pt x="99" y="389"/>
                  </a:lnTo>
                  <a:lnTo>
                    <a:pt x="99" y="389"/>
                  </a:lnTo>
                  <a:lnTo>
                    <a:pt x="99" y="389"/>
                  </a:lnTo>
                  <a:lnTo>
                    <a:pt x="96" y="389"/>
                  </a:lnTo>
                  <a:lnTo>
                    <a:pt x="96" y="389"/>
                  </a:lnTo>
                  <a:lnTo>
                    <a:pt x="94" y="389"/>
                  </a:lnTo>
                  <a:lnTo>
                    <a:pt x="94" y="389"/>
                  </a:lnTo>
                  <a:lnTo>
                    <a:pt x="91" y="389"/>
                  </a:lnTo>
                  <a:lnTo>
                    <a:pt x="88" y="386"/>
                  </a:lnTo>
                  <a:lnTo>
                    <a:pt x="88" y="386"/>
                  </a:lnTo>
                  <a:lnTo>
                    <a:pt x="88" y="384"/>
                  </a:lnTo>
                  <a:lnTo>
                    <a:pt x="88" y="381"/>
                  </a:lnTo>
                  <a:lnTo>
                    <a:pt x="88" y="381"/>
                  </a:lnTo>
                  <a:lnTo>
                    <a:pt x="86" y="381"/>
                  </a:lnTo>
                  <a:lnTo>
                    <a:pt x="86" y="381"/>
                  </a:lnTo>
                  <a:lnTo>
                    <a:pt x="83" y="381"/>
                  </a:lnTo>
                  <a:lnTo>
                    <a:pt x="83" y="381"/>
                  </a:lnTo>
                  <a:lnTo>
                    <a:pt x="83" y="381"/>
                  </a:lnTo>
                  <a:lnTo>
                    <a:pt x="83" y="381"/>
                  </a:lnTo>
                  <a:lnTo>
                    <a:pt x="81" y="381"/>
                  </a:lnTo>
                  <a:lnTo>
                    <a:pt x="81" y="381"/>
                  </a:lnTo>
                  <a:lnTo>
                    <a:pt x="81" y="381"/>
                  </a:lnTo>
                  <a:lnTo>
                    <a:pt x="81" y="381"/>
                  </a:lnTo>
                  <a:lnTo>
                    <a:pt x="81" y="381"/>
                  </a:lnTo>
                  <a:lnTo>
                    <a:pt x="78" y="381"/>
                  </a:lnTo>
                  <a:lnTo>
                    <a:pt x="78" y="381"/>
                  </a:lnTo>
                  <a:lnTo>
                    <a:pt x="78" y="381"/>
                  </a:lnTo>
                  <a:lnTo>
                    <a:pt x="75" y="381"/>
                  </a:lnTo>
                  <a:lnTo>
                    <a:pt x="75" y="384"/>
                  </a:lnTo>
                  <a:lnTo>
                    <a:pt x="73" y="384"/>
                  </a:lnTo>
                  <a:lnTo>
                    <a:pt x="73" y="384"/>
                  </a:lnTo>
                  <a:lnTo>
                    <a:pt x="70" y="384"/>
                  </a:lnTo>
                  <a:lnTo>
                    <a:pt x="70" y="386"/>
                  </a:lnTo>
                  <a:lnTo>
                    <a:pt x="70" y="386"/>
                  </a:lnTo>
                  <a:lnTo>
                    <a:pt x="70" y="386"/>
                  </a:lnTo>
                  <a:lnTo>
                    <a:pt x="68" y="386"/>
                  </a:lnTo>
                  <a:lnTo>
                    <a:pt x="68" y="386"/>
                  </a:lnTo>
                  <a:lnTo>
                    <a:pt x="68" y="389"/>
                  </a:lnTo>
                  <a:lnTo>
                    <a:pt x="68" y="389"/>
                  </a:lnTo>
                  <a:lnTo>
                    <a:pt x="65" y="392"/>
                  </a:lnTo>
                  <a:lnTo>
                    <a:pt x="65" y="392"/>
                  </a:lnTo>
                  <a:lnTo>
                    <a:pt x="65" y="392"/>
                  </a:lnTo>
                  <a:lnTo>
                    <a:pt x="63" y="392"/>
                  </a:lnTo>
                  <a:lnTo>
                    <a:pt x="63" y="392"/>
                  </a:lnTo>
                  <a:lnTo>
                    <a:pt x="60" y="392"/>
                  </a:lnTo>
                  <a:lnTo>
                    <a:pt x="57" y="392"/>
                  </a:lnTo>
                  <a:lnTo>
                    <a:pt x="57" y="392"/>
                  </a:lnTo>
                  <a:lnTo>
                    <a:pt x="55" y="392"/>
                  </a:lnTo>
                  <a:lnTo>
                    <a:pt x="52" y="392"/>
                  </a:lnTo>
                  <a:lnTo>
                    <a:pt x="50" y="392"/>
                  </a:lnTo>
                  <a:lnTo>
                    <a:pt x="50" y="394"/>
                  </a:lnTo>
                  <a:lnTo>
                    <a:pt x="47" y="394"/>
                  </a:lnTo>
                  <a:lnTo>
                    <a:pt x="47" y="394"/>
                  </a:lnTo>
                  <a:lnTo>
                    <a:pt x="44" y="392"/>
                  </a:lnTo>
                  <a:lnTo>
                    <a:pt x="44" y="392"/>
                  </a:lnTo>
                  <a:lnTo>
                    <a:pt x="44" y="392"/>
                  </a:lnTo>
                  <a:lnTo>
                    <a:pt x="44" y="389"/>
                  </a:lnTo>
                  <a:lnTo>
                    <a:pt x="44" y="386"/>
                  </a:lnTo>
                  <a:lnTo>
                    <a:pt x="42" y="386"/>
                  </a:lnTo>
                  <a:lnTo>
                    <a:pt x="42" y="386"/>
                  </a:lnTo>
                  <a:lnTo>
                    <a:pt x="42" y="386"/>
                  </a:lnTo>
                  <a:lnTo>
                    <a:pt x="39" y="386"/>
                  </a:lnTo>
                  <a:lnTo>
                    <a:pt x="37" y="386"/>
                  </a:lnTo>
                  <a:lnTo>
                    <a:pt x="37" y="386"/>
                  </a:lnTo>
                  <a:lnTo>
                    <a:pt x="37" y="386"/>
                  </a:lnTo>
                  <a:lnTo>
                    <a:pt x="37" y="386"/>
                  </a:lnTo>
                  <a:lnTo>
                    <a:pt x="34" y="386"/>
                  </a:lnTo>
                  <a:lnTo>
                    <a:pt x="34" y="386"/>
                  </a:lnTo>
                  <a:lnTo>
                    <a:pt x="34" y="389"/>
                  </a:lnTo>
                  <a:lnTo>
                    <a:pt x="31" y="389"/>
                  </a:lnTo>
                  <a:lnTo>
                    <a:pt x="31" y="392"/>
                  </a:lnTo>
                  <a:lnTo>
                    <a:pt x="29" y="392"/>
                  </a:lnTo>
                  <a:lnTo>
                    <a:pt x="29" y="394"/>
                  </a:lnTo>
                  <a:lnTo>
                    <a:pt x="26" y="394"/>
                  </a:lnTo>
                  <a:lnTo>
                    <a:pt x="24" y="394"/>
                  </a:lnTo>
                  <a:lnTo>
                    <a:pt x="21" y="397"/>
                  </a:lnTo>
                  <a:lnTo>
                    <a:pt x="21" y="397"/>
                  </a:lnTo>
                  <a:lnTo>
                    <a:pt x="18" y="394"/>
                  </a:lnTo>
                  <a:lnTo>
                    <a:pt x="16" y="394"/>
                  </a:lnTo>
                  <a:lnTo>
                    <a:pt x="16" y="392"/>
                  </a:lnTo>
                  <a:lnTo>
                    <a:pt x="13" y="389"/>
                  </a:lnTo>
                  <a:lnTo>
                    <a:pt x="16" y="389"/>
                  </a:lnTo>
                  <a:lnTo>
                    <a:pt x="16" y="389"/>
                  </a:lnTo>
                  <a:lnTo>
                    <a:pt x="18" y="389"/>
                  </a:lnTo>
                  <a:lnTo>
                    <a:pt x="18" y="389"/>
                  </a:lnTo>
                  <a:lnTo>
                    <a:pt x="18" y="389"/>
                  </a:lnTo>
                  <a:lnTo>
                    <a:pt x="21" y="389"/>
                  </a:lnTo>
                  <a:lnTo>
                    <a:pt x="21" y="389"/>
                  </a:lnTo>
                  <a:lnTo>
                    <a:pt x="21" y="389"/>
                  </a:lnTo>
                  <a:lnTo>
                    <a:pt x="18" y="386"/>
                  </a:lnTo>
                  <a:lnTo>
                    <a:pt x="18" y="386"/>
                  </a:lnTo>
                  <a:lnTo>
                    <a:pt x="18" y="386"/>
                  </a:lnTo>
                  <a:lnTo>
                    <a:pt x="18" y="386"/>
                  </a:lnTo>
                  <a:lnTo>
                    <a:pt x="18" y="384"/>
                  </a:lnTo>
                  <a:lnTo>
                    <a:pt x="21" y="384"/>
                  </a:lnTo>
                  <a:lnTo>
                    <a:pt x="21" y="384"/>
                  </a:lnTo>
                  <a:lnTo>
                    <a:pt x="21" y="384"/>
                  </a:lnTo>
                  <a:lnTo>
                    <a:pt x="18" y="384"/>
                  </a:lnTo>
                  <a:lnTo>
                    <a:pt x="18" y="386"/>
                  </a:lnTo>
                  <a:lnTo>
                    <a:pt x="18" y="386"/>
                  </a:lnTo>
                  <a:lnTo>
                    <a:pt x="18" y="386"/>
                  </a:lnTo>
                  <a:lnTo>
                    <a:pt x="16" y="384"/>
                  </a:lnTo>
                  <a:lnTo>
                    <a:pt x="16" y="384"/>
                  </a:lnTo>
                  <a:lnTo>
                    <a:pt x="16" y="386"/>
                  </a:lnTo>
                  <a:lnTo>
                    <a:pt x="13" y="386"/>
                  </a:lnTo>
                  <a:lnTo>
                    <a:pt x="13" y="386"/>
                  </a:lnTo>
                  <a:lnTo>
                    <a:pt x="11" y="386"/>
                  </a:lnTo>
                  <a:lnTo>
                    <a:pt x="11" y="386"/>
                  </a:lnTo>
                  <a:lnTo>
                    <a:pt x="11" y="386"/>
                  </a:lnTo>
                  <a:lnTo>
                    <a:pt x="11" y="386"/>
                  </a:lnTo>
                  <a:lnTo>
                    <a:pt x="11" y="386"/>
                  </a:lnTo>
                  <a:lnTo>
                    <a:pt x="11" y="386"/>
                  </a:lnTo>
                  <a:lnTo>
                    <a:pt x="8" y="386"/>
                  </a:lnTo>
                  <a:lnTo>
                    <a:pt x="8" y="384"/>
                  </a:lnTo>
                  <a:lnTo>
                    <a:pt x="8" y="384"/>
                  </a:lnTo>
                  <a:lnTo>
                    <a:pt x="8" y="381"/>
                  </a:lnTo>
                  <a:lnTo>
                    <a:pt x="8" y="381"/>
                  </a:lnTo>
                  <a:lnTo>
                    <a:pt x="8" y="381"/>
                  </a:lnTo>
                  <a:lnTo>
                    <a:pt x="8" y="381"/>
                  </a:lnTo>
                  <a:lnTo>
                    <a:pt x="8" y="381"/>
                  </a:lnTo>
                  <a:lnTo>
                    <a:pt x="8" y="381"/>
                  </a:lnTo>
                  <a:lnTo>
                    <a:pt x="8" y="379"/>
                  </a:lnTo>
                  <a:lnTo>
                    <a:pt x="6" y="379"/>
                  </a:lnTo>
                  <a:lnTo>
                    <a:pt x="6" y="376"/>
                  </a:lnTo>
                  <a:lnTo>
                    <a:pt x="3" y="373"/>
                  </a:lnTo>
                  <a:lnTo>
                    <a:pt x="0" y="371"/>
                  </a:lnTo>
                  <a:lnTo>
                    <a:pt x="0" y="371"/>
                  </a:lnTo>
                  <a:lnTo>
                    <a:pt x="0" y="368"/>
                  </a:lnTo>
                  <a:lnTo>
                    <a:pt x="0" y="366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87" name="Freeform 127"/>
            <p:cNvSpPr>
              <a:spLocks/>
            </p:cNvSpPr>
            <p:nvPr/>
          </p:nvSpPr>
          <p:spPr bwMode="auto">
            <a:xfrm>
              <a:off x="1064" y="3624"/>
              <a:ext cx="8" cy="5"/>
            </a:xfrm>
            <a:custGeom>
              <a:avLst/>
              <a:gdLst>
                <a:gd name="T0" fmla="*/ 0 w 8"/>
                <a:gd name="T1" fmla="*/ 5 h 5"/>
                <a:gd name="T2" fmla="*/ 3 w 8"/>
                <a:gd name="T3" fmla="*/ 3 h 5"/>
                <a:gd name="T4" fmla="*/ 3 w 8"/>
                <a:gd name="T5" fmla="*/ 3 h 5"/>
                <a:gd name="T6" fmla="*/ 3 w 8"/>
                <a:gd name="T7" fmla="*/ 3 h 5"/>
                <a:gd name="T8" fmla="*/ 0 w 8"/>
                <a:gd name="T9" fmla="*/ 0 h 5"/>
                <a:gd name="T10" fmla="*/ 3 w 8"/>
                <a:gd name="T11" fmla="*/ 0 h 5"/>
                <a:gd name="T12" fmla="*/ 5 w 8"/>
                <a:gd name="T13" fmla="*/ 0 h 5"/>
                <a:gd name="T14" fmla="*/ 5 w 8"/>
                <a:gd name="T15" fmla="*/ 3 h 5"/>
                <a:gd name="T16" fmla="*/ 8 w 8"/>
                <a:gd name="T17" fmla="*/ 3 h 5"/>
                <a:gd name="T18" fmla="*/ 8 w 8"/>
                <a:gd name="T19" fmla="*/ 3 h 5"/>
                <a:gd name="T20" fmla="*/ 8 w 8"/>
                <a:gd name="T21" fmla="*/ 5 h 5"/>
                <a:gd name="T22" fmla="*/ 8 w 8"/>
                <a:gd name="T23" fmla="*/ 5 h 5"/>
                <a:gd name="T24" fmla="*/ 5 w 8"/>
                <a:gd name="T25" fmla="*/ 5 h 5"/>
                <a:gd name="T26" fmla="*/ 5 w 8"/>
                <a:gd name="T27" fmla="*/ 5 h 5"/>
                <a:gd name="T28" fmla="*/ 5 w 8"/>
                <a:gd name="T29" fmla="*/ 5 h 5"/>
                <a:gd name="T30" fmla="*/ 3 w 8"/>
                <a:gd name="T31" fmla="*/ 5 h 5"/>
                <a:gd name="T32" fmla="*/ 3 w 8"/>
                <a:gd name="T33" fmla="*/ 5 h 5"/>
                <a:gd name="T34" fmla="*/ 3 w 8"/>
                <a:gd name="T35" fmla="*/ 5 h 5"/>
                <a:gd name="T36" fmla="*/ 0 w 8"/>
                <a:gd name="T3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" h="5">
                  <a:moveTo>
                    <a:pt x="0" y="5"/>
                  </a:move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AE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88" name="Freeform 128"/>
            <p:cNvSpPr>
              <a:spLocks/>
            </p:cNvSpPr>
            <p:nvPr/>
          </p:nvSpPr>
          <p:spPr bwMode="auto">
            <a:xfrm>
              <a:off x="1064" y="3624"/>
              <a:ext cx="8" cy="5"/>
            </a:xfrm>
            <a:custGeom>
              <a:avLst/>
              <a:gdLst>
                <a:gd name="T0" fmla="*/ 0 w 8"/>
                <a:gd name="T1" fmla="*/ 5 h 5"/>
                <a:gd name="T2" fmla="*/ 3 w 8"/>
                <a:gd name="T3" fmla="*/ 3 h 5"/>
                <a:gd name="T4" fmla="*/ 3 w 8"/>
                <a:gd name="T5" fmla="*/ 3 h 5"/>
                <a:gd name="T6" fmla="*/ 3 w 8"/>
                <a:gd name="T7" fmla="*/ 3 h 5"/>
                <a:gd name="T8" fmla="*/ 0 w 8"/>
                <a:gd name="T9" fmla="*/ 0 h 5"/>
                <a:gd name="T10" fmla="*/ 3 w 8"/>
                <a:gd name="T11" fmla="*/ 0 h 5"/>
                <a:gd name="T12" fmla="*/ 5 w 8"/>
                <a:gd name="T13" fmla="*/ 0 h 5"/>
                <a:gd name="T14" fmla="*/ 5 w 8"/>
                <a:gd name="T15" fmla="*/ 3 h 5"/>
                <a:gd name="T16" fmla="*/ 8 w 8"/>
                <a:gd name="T17" fmla="*/ 3 h 5"/>
                <a:gd name="T18" fmla="*/ 8 w 8"/>
                <a:gd name="T19" fmla="*/ 3 h 5"/>
                <a:gd name="T20" fmla="*/ 8 w 8"/>
                <a:gd name="T21" fmla="*/ 5 h 5"/>
                <a:gd name="T22" fmla="*/ 8 w 8"/>
                <a:gd name="T23" fmla="*/ 5 h 5"/>
                <a:gd name="T24" fmla="*/ 5 w 8"/>
                <a:gd name="T25" fmla="*/ 5 h 5"/>
                <a:gd name="T26" fmla="*/ 5 w 8"/>
                <a:gd name="T27" fmla="*/ 5 h 5"/>
                <a:gd name="T28" fmla="*/ 5 w 8"/>
                <a:gd name="T29" fmla="*/ 5 h 5"/>
                <a:gd name="T30" fmla="*/ 3 w 8"/>
                <a:gd name="T31" fmla="*/ 5 h 5"/>
                <a:gd name="T32" fmla="*/ 3 w 8"/>
                <a:gd name="T33" fmla="*/ 5 h 5"/>
                <a:gd name="T34" fmla="*/ 3 w 8"/>
                <a:gd name="T35" fmla="*/ 5 h 5"/>
                <a:gd name="T36" fmla="*/ 0 w 8"/>
                <a:gd name="T3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" h="5">
                  <a:moveTo>
                    <a:pt x="0" y="5"/>
                  </a:move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89" name="Freeform 129"/>
            <p:cNvSpPr>
              <a:spLocks/>
            </p:cNvSpPr>
            <p:nvPr/>
          </p:nvSpPr>
          <p:spPr bwMode="auto">
            <a:xfrm>
              <a:off x="1064" y="3624"/>
              <a:ext cx="8" cy="5"/>
            </a:xfrm>
            <a:custGeom>
              <a:avLst/>
              <a:gdLst>
                <a:gd name="T0" fmla="*/ 0 w 8"/>
                <a:gd name="T1" fmla="*/ 5 h 5"/>
                <a:gd name="T2" fmla="*/ 3 w 8"/>
                <a:gd name="T3" fmla="*/ 3 h 5"/>
                <a:gd name="T4" fmla="*/ 3 w 8"/>
                <a:gd name="T5" fmla="*/ 3 h 5"/>
                <a:gd name="T6" fmla="*/ 3 w 8"/>
                <a:gd name="T7" fmla="*/ 3 h 5"/>
                <a:gd name="T8" fmla="*/ 0 w 8"/>
                <a:gd name="T9" fmla="*/ 0 h 5"/>
                <a:gd name="T10" fmla="*/ 3 w 8"/>
                <a:gd name="T11" fmla="*/ 0 h 5"/>
                <a:gd name="T12" fmla="*/ 5 w 8"/>
                <a:gd name="T13" fmla="*/ 0 h 5"/>
                <a:gd name="T14" fmla="*/ 5 w 8"/>
                <a:gd name="T15" fmla="*/ 3 h 5"/>
                <a:gd name="T16" fmla="*/ 8 w 8"/>
                <a:gd name="T17" fmla="*/ 3 h 5"/>
                <a:gd name="T18" fmla="*/ 8 w 8"/>
                <a:gd name="T19" fmla="*/ 3 h 5"/>
                <a:gd name="T20" fmla="*/ 8 w 8"/>
                <a:gd name="T21" fmla="*/ 5 h 5"/>
                <a:gd name="T22" fmla="*/ 8 w 8"/>
                <a:gd name="T23" fmla="*/ 5 h 5"/>
                <a:gd name="T24" fmla="*/ 5 w 8"/>
                <a:gd name="T25" fmla="*/ 5 h 5"/>
                <a:gd name="T26" fmla="*/ 5 w 8"/>
                <a:gd name="T27" fmla="*/ 5 h 5"/>
                <a:gd name="T28" fmla="*/ 5 w 8"/>
                <a:gd name="T29" fmla="*/ 5 h 5"/>
                <a:gd name="T30" fmla="*/ 3 w 8"/>
                <a:gd name="T31" fmla="*/ 5 h 5"/>
                <a:gd name="T32" fmla="*/ 3 w 8"/>
                <a:gd name="T33" fmla="*/ 5 h 5"/>
                <a:gd name="T34" fmla="*/ 3 w 8"/>
                <a:gd name="T35" fmla="*/ 5 h 5"/>
                <a:gd name="T36" fmla="*/ 0 w 8"/>
                <a:gd name="T3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" h="5">
                  <a:moveTo>
                    <a:pt x="0" y="5"/>
                  </a:move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AE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90" name="Freeform 130"/>
            <p:cNvSpPr>
              <a:spLocks/>
            </p:cNvSpPr>
            <p:nvPr/>
          </p:nvSpPr>
          <p:spPr bwMode="auto">
            <a:xfrm>
              <a:off x="1064" y="3624"/>
              <a:ext cx="8" cy="5"/>
            </a:xfrm>
            <a:custGeom>
              <a:avLst/>
              <a:gdLst>
                <a:gd name="T0" fmla="*/ 0 w 8"/>
                <a:gd name="T1" fmla="*/ 5 h 5"/>
                <a:gd name="T2" fmla="*/ 3 w 8"/>
                <a:gd name="T3" fmla="*/ 3 h 5"/>
                <a:gd name="T4" fmla="*/ 3 w 8"/>
                <a:gd name="T5" fmla="*/ 3 h 5"/>
                <a:gd name="T6" fmla="*/ 3 w 8"/>
                <a:gd name="T7" fmla="*/ 3 h 5"/>
                <a:gd name="T8" fmla="*/ 0 w 8"/>
                <a:gd name="T9" fmla="*/ 0 h 5"/>
                <a:gd name="T10" fmla="*/ 3 w 8"/>
                <a:gd name="T11" fmla="*/ 0 h 5"/>
                <a:gd name="T12" fmla="*/ 5 w 8"/>
                <a:gd name="T13" fmla="*/ 0 h 5"/>
                <a:gd name="T14" fmla="*/ 5 w 8"/>
                <a:gd name="T15" fmla="*/ 3 h 5"/>
                <a:gd name="T16" fmla="*/ 8 w 8"/>
                <a:gd name="T17" fmla="*/ 3 h 5"/>
                <a:gd name="T18" fmla="*/ 8 w 8"/>
                <a:gd name="T19" fmla="*/ 3 h 5"/>
                <a:gd name="T20" fmla="*/ 8 w 8"/>
                <a:gd name="T21" fmla="*/ 5 h 5"/>
                <a:gd name="T22" fmla="*/ 8 w 8"/>
                <a:gd name="T23" fmla="*/ 5 h 5"/>
                <a:gd name="T24" fmla="*/ 5 w 8"/>
                <a:gd name="T25" fmla="*/ 5 h 5"/>
                <a:gd name="T26" fmla="*/ 5 w 8"/>
                <a:gd name="T27" fmla="*/ 5 h 5"/>
                <a:gd name="T28" fmla="*/ 5 w 8"/>
                <a:gd name="T29" fmla="*/ 5 h 5"/>
                <a:gd name="T30" fmla="*/ 3 w 8"/>
                <a:gd name="T31" fmla="*/ 5 h 5"/>
                <a:gd name="T32" fmla="*/ 3 w 8"/>
                <a:gd name="T33" fmla="*/ 5 h 5"/>
                <a:gd name="T34" fmla="*/ 3 w 8"/>
                <a:gd name="T35" fmla="*/ 5 h 5"/>
                <a:gd name="T36" fmla="*/ 0 w 8"/>
                <a:gd name="T3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" h="5">
                  <a:moveTo>
                    <a:pt x="0" y="5"/>
                  </a:move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91" name="Freeform 131"/>
            <p:cNvSpPr>
              <a:spLocks/>
            </p:cNvSpPr>
            <p:nvPr/>
          </p:nvSpPr>
          <p:spPr bwMode="auto">
            <a:xfrm>
              <a:off x="1100" y="3126"/>
              <a:ext cx="544" cy="576"/>
            </a:xfrm>
            <a:custGeom>
              <a:avLst/>
              <a:gdLst>
                <a:gd name="T0" fmla="*/ 29 w 544"/>
                <a:gd name="T1" fmla="*/ 73 h 576"/>
                <a:gd name="T2" fmla="*/ 65 w 544"/>
                <a:gd name="T3" fmla="*/ 57 h 576"/>
                <a:gd name="T4" fmla="*/ 88 w 544"/>
                <a:gd name="T5" fmla="*/ 29 h 576"/>
                <a:gd name="T6" fmla="*/ 122 w 544"/>
                <a:gd name="T7" fmla="*/ 8 h 576"/>
                <a:gd name="T8" fmla="*/ 156 w 544"/>
                <a:gd name="T9" fmla="*/ 24 h 576"/>
                <a:gd name="T10" fmla="*/ 174 w 544"/>
                <a:gd name="T11" fmla="*/ 37 h 576"/>
                <a:gd name="T12" fmla="*/ 195 w 544"/>
                <a:gd name="T13" fmla="*/ 62 h 576"/>
                <a:gd name="T14" fmla="*/ 200 w 544"/>
                <a:gd name="T15" fmla="*/ 34 h 576"/>
                <a:gd name="T16" fmla="*/ 233 w 544"/>
                <a:gd name="T17" fmla="*/ 39 h 576"/>
                <a:gd name="T18" fmla="*/ 257 w 544"/>
                <a:gd name="T19" fmla="*/ 44 h 576"/>
                <a:gd name="T20" fmla="*/ 264 w 544"/>
                <a:gd name="T21" fmla="*/ 11 h 576"/>
                <a:gd name="T22" fmla="*/ 285 w 544"/>
                <a:gd name="T23" fmla="*/ 34 h 576"/>
                <a:gd name="T24" fmla="*/ 337 w 544"/>
                <a:gd name="T25" fmla="*/ 34 h 576"/>
                <a:gd name="T26" fmla="*/ 345 w 544"/>
                <a:gd name="T27" fmla="*/ 42 h 576"/>
                <a:gd name="T28" fmla="*/ 360 w 544"/>
                <a:gd name="T29" fmla="*/ 68 h 576"/>
                <a:gd name="T30" fmla="*/ 384 w 544"/>
                <a:gd name="T31" fmla="*/ 99 h 576"/>
                <a:gd name="T32" fmla="*/ 386 w 544"/>
                <a:gd name="T33" fmla="*/ 140 h 576"/>
                <a:gd name="T34" fmla="*/ 409 w 544"/>
                <a:gd name="T35" fmla="*/ 182 h 576"/>
                <a:gd name="T36" fmla="*/ 441 w 544"/>
                <a:gd name="T37" fmla="*/ 213 h 576"/>
                <a:gd name="T38" fmla="*/ 469 w 544"/>
                <a:gd name="T39" fmla="*/ 249 h 576"/>
                <a:gd name="T40" fmla="*/ 516 w 544"/>
                <a:gd name="T41" fmla="*/ 280 h 576"/>
                <a:gd name="T42" fmla="*/ 541 w 544"/>
                <a:gd name="T43" fmla="*/ 322 h 576"/>
                <a:gd name="T44" fmla="*/ 534 w 544"/>
                <a:gd name="T45" fmla="*/ 355 h 576"/>
                <a:gd name="T46" fmla="*/ 500 w 544"/>
                <a:gd name="T47" fmla="*/ 358 h 576"/>
                <a:gd name="T48" fmla="*/ 430 w 544"/>
                <a:gd name="T49" fmla="*/ 423 h 576"/>
                <a:gd name="T50" fmla="*/ 446 w 544"/>
                <a:gd name="T51" fmla="*/ 485 h 576"/>
                <a:gd name="T52" fmla="*/ 456 w 544"/>
                <a:gd name="T53" fmla="*/ 524 h 576"/>
                <a:gd name="T54" fmla="*/ 425 w 544"/>
                <a:gd name="T55" fmla="*/ 524 h 576"/>
                <a:gd name="T56" fmla="*/ 391 w 544"/>
                <a:gd name="T57" fmla="*/ 511 h 576"/>
                <a:gd name="T58" fmla="*/ 360 w 544"/>
                <a:gd name="T59" fmla="*/ 516 h 576"/>
                <a:gd name="T60" fmla="*/ 296 w 544"/>
                <a:gd name="T61" fmla="*/ 521 h 576"/>
                <a:gd name="T62" fmla="*/ 259 w 544"/>
                <a:gd name="T63" fmla="*/ 550 h 576"/>
                <a:gd name="T64" fmla="*/ 218 w 544"/>
                <a:gd name="T65" fmla="*/ 540 h 576"/>
                <a:gd name="T66" fmla="*/ 179 w 544"/>
                <a:gd name="T67" fmla="*/ 529 h 576"/>
                <a:gd name="T68" fmla="*/ 169 w 544"/>
                <a:gd name="T69" fmla="*/ 547 h 576"/>
                <a:gd name="T70" fmla="*/ 140 w 544"/>
                <a:gd name="T71" fmla="*/ 558 h 576"/>
                <a:gd name="T72" fmla="*/ 117 w 544"/>
                <a:gd name="T73" fmla="*/ 537 h 576"/>
                <a:gd name="T74" fmla="*/ 88 w 544"/>
                <a:gd name="T75" fmla="*/ 521 h 576"/>
                <a:gd name="T76" fmla="*/ 78 w 544"/>
                <a:gd name="T77" fmla="*/ 516 h 576"/>
                <a:gd name="T78" fmla="*/ 120 w 544"/>
                <a:gd name="T79" fmla="*/ 506 h 576"/>
                <a:gd name="T80" fmla="*/ 122 w 544"/>
                <a:gd name="T81" fmla="*/ 485 h 576"/>
                <a:gd name="T82" fmla="*/ 127 w 544"/>
                <a:gd name="T83" fmla="*/ 462 h 576"/>
                <a:gd name="T84" fmla="*/ 122 w 544"/>
                <a:gd name="T85" fmla="*/ 402 h 576"/>
                <a:gd name="T86" fmla="*/ 127 w 544"/>
                <a:gd name="T87" fmla="*/ 368 h 576"/>
                <a:gd name="T88" fmla="*/ 148 w 544"/>
                <a:gd name="T89" fmla="*/ 345 h 576"/>
                <a:gd name="T90" fmla="*/ 145 w 544"/>
                <a:gd name="T91" fmla="*/ 327 h 576"/>
                <a:gd name="T92" fmla="*/ 161 w 544"/>
                <a:gd name="T93" fmla="*/ 332 h 576"/>
                <a:gd name="T94" fmla="*/ 161 w 544"/>
                <a:gd name="T95" fmla="*/ 317 h 576"/>
                <a:gd name="T96" fmla="*/ 166 w 544"/>
                <a:gd name="T97" fmla="*/ 298 h 576"/>
                <a:gd name="T98" fmla="*/ 158 w 544"/>
                <a:gd name="T99" fmla="*/ 278 h 576"/>
                <a:gd name="T100" fmla="*/ 143 w 544"/>
                <a:gd name="T101" fmla="*/ 265 h 576"/>
                <a:gd name="T102" fmla="*/ 140 w 544"/>
                <a:gd name="T103" fmla="*/ 252 h 576"/>
                <a:gd name="T104" fmla="*/ 130 w 544"/>
                <a:gd name="T105" fmla="*/ 239 h 576"/>
                <a:gd name="T106" fmla="*/ 130 w 544"/>
                <a:gd name="T107" fmla="*/ 218 h 576"/>
                <a:gd name="T108" fmla="*/ 127 w 544"/>
                <a:gd name="T109" fmla="*/ 187 h 576"/>
                <a:gd name="T110" fmla="*/ 104 w 544"/>
                <a:gd name="T111" fmla="*/ 187 h 576"/>
                <a:gd name="T112" fmla="*/ 96 w 544"/>
                <a:gd name="T113" fmla="*/ 158 h 576"/>
                <a:gd name="T114" fmla="*/ 73 w 544"/>
                <a:gd name="T115" fmla="*/ 153 h 576"/>
                <a:gd name="T116" fmla="*/ 60 w 544"/>
                <a:gd name="T117" fmla="*/ 135 h 576"/>
                <a:gd name="T118" fmla="*/ 47 w 544"/>
                <a:gd name="T119" fmla="*/ 145 h 576"/>
                <a:gd name="T120" fmla="*/ 34 w 544"/>
                <a:gd name="T121" fmla="*/ 166 h 576"/>
                <a:gd name="T122" fmla="*/ 16 w 544"/>
                <a:gd name="T123" fmla="*/ 138 h 576"/>
                <a:gd name="T124" fmla="*/ 6 w 544"/>
                <a:gd name="T125" fmla="*/ 107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4" h="576">
                  <a:moveTo>
                    <a:pt x="0" y="91"/>
                  </a:moveTo>
                  <a:lnTo>
                    <a:pt x="0" y="91"/>
                  </a:lnTo>
                  <a:lnTo>
                    <a:pt x="0" y="91"/>
                  </a:lnTo>
                  <a:lnTo>
                    <a:pt x="0" y="88"/>
                  </a:lnTo>
                  <a:lnTo>
                    <a:pt x="3" y="88"/>
                  </a:lnTo>
                  <a:lnTo>
                    <a:pt x="3" y="88"/>
                  </a:lnTo>
                  <a:lnTo>
                    <a:pt x="3" y="88"/>
                  </a:lnTo>
                  <a:lnTo>
                    <a:pt x="3" y="88"/>
                  </a:lnTo>
                  <a:lnTo>
                    <a:pt x="3" y="86"/>
                  </a:lnTo>
                  <a:lnTo>
                    <a:pt x="3" y="86"/>
                  </a:lnTo>
                  <a:lnTo>
                    <a:pt x="3" y="86"/>
                  </a:lnTo>
                  <a:lnTo>
                    <a:pt x="3" y="86"/>
                  </a:lnTo>
                  <a:lnTo>
                    <a:pt x="3" y="86"/>
                  </a:lnTo>
                  <a:lnTo>
                    <a:pt x="3" y="83"/>
                  </a:lnTo>
                  <a:lnTo>
                    <a:pt x="3" y="83"/>
                  </a:lnTo>
                  <a:lnTo>
                    <a:pt x="3" y="81"/>
                  </a:lnTo>
                  <a:lnTo>
                    <a:pt x="6" y="81"/>
                  </a:lnTo>
                  <a:lnTo>
                    <a:pt x="6" y="81"/>
                  </a:lnTo>
                  <a:lnTo>
                    <a:pt x="6" y="78"/>
                  </a:lnTo>
                  <a:lnTo>
                    <a:pt x="8" y="78"/>
                  </a:lnTo>
                  <a:lnTo>
                    <a:pt x="11" y="78"/>
                  </a:lnTo>
                  <a:lnTo>
                    <a:pt x="13" y="78"/>
                  </a:lnTo>
                  <a:lnTo>
                    <a:pt x="13" y="78"/>
                  </a:lnTo>
                  <a:lnTo>
                    <a:pt x="13" y="78"/>
                  </a:lnTo>
                  <a:lnTo>
                    <a:pt x="13" y="78"/>
                  </a:lnTo>
                  <a:lnTo>
                    <a:pt x="16" y="78"/>
                  </a:lnTo>
                  <a:lnTo>
                    <a:pt x="16" y="78"/>
                  </a:lnTo>
                  <a:lnTo>
                    <a:pt x="16" y="78"/>
                  </a:lnTo>
                  <a:lnTo>
                    <a:pt x="19" y="78"/>
                  </a:lnTo>
                  <a:lnTo>
                    <a:pt x="19" y="78"/>
                  </a:lnTo>
                  <a:lnTo>
                    <a:pt x="19" y="78"/>
                  </a:lnTo>
                  <a:lnTo>
                    <a:pt x="21" y="78"/>
                  </a:lnTo>
                  <a:lnTo>
                    <a:pt x="21" y="81"/>
                  </a:lnTo>
                  <a:lnTo>
                    <a:pt x="19" y="83"/>
                  </a:lnTo>
                  <a:lnTo>
                    <a:pt x="19" y="83"/>
                  </a:lnTo>
                  <a:lnTo>
                    <a:pt x="19" y="83"/>
                  </a:lnTo>
                  <a:lnTo>
                    <a:pt x="19" y="83"/>
                  </a:lnTo>
                  <a:lnTo>
                    <a:pt x="21" y="81"/>
                  </a:lnTo>
                  <a:lnTo>
                    <a:pt x="21" y="81"/>
                  </a:lnTo>
                  <a:lnTo>
                    <a:pt x="24" y="78"/>
                  </a:lnTo>
                  <a:lnTo>
                    <a:pt x="24" y="75"/>
                  </a:lnTo>
                  <a:lnTo>
                    <a:pt x="24" y="75"/>
                  </a:lnTo>
                  <a:lnTo>
                    <a:pt x="24" y="73"/>
                  </a:lnTo>
                  <a:lnTo>
                    <a:pt x="24" y="73"/>
                  </a:lnTo>
                  <a:lnTo>
                    <a:pt x="26" y="73"/>
                  </a:lnTo>
                  <a:lnTo>
                    <a:pt x="26" y="73"/>
                  </a:lnTo>
                  <a:lnTo>
                    <a:pt x="26" y="73"/>
                  </a:lnTo>
                  <a:lnTo>
                    <a:pt x="29" y="73"/>
                  </a:lnTo>
                  <a:lnTo>
                    <a:pt x="29" y="73"/>
                  </a:lnTo>
                  <a:lnTo>
                    <a:pt x="32" y="73"/>
                  </a:lnTo>
                  <a:lnTo>
                    <a:pt x="32" y="75"/>
                  </a:lnTo>
                  <a:lnTo>
                    <a:pt x="34" y="75"/>
                  </a:lnTo>
                  <a:lnTo>
                    <a:pt x="34" y="75"/>
                  </a:lnTo>
                  <a:lnTo>
                    <a:pt x="37" y="75"/>
                  </a:lnTo>
                  <a:lnTo>
                    <a:pt x="39" y="75"/>
                  </a:lnTo>
                  <a:lnTo>
                    <a:pt x="39" y="75"/>
                  </a:lnTo>
                  <a:lnTo>
                    <a:pt x="39" y="75"/>
                  </a:lnTo>
                  <a:lnTo>
                    <a:pt x="39" y="73"/>
                  </a:lnTo>
                  <a:lnTo>
                    <a:pt x="42" y="75"/>
                  </a:lnTo>
                  <a:lnTo>
                    <a:pt x="42" y="75"/>
                  </a:lnTo>
                  <a:lnTo>
                    <a:pt x="44" y="75"/>
                  </a:lnTo>
                  <a:lnTo>
                    <a:pt x="44" y="78"/>
                  </a:lnTo>
                  <a:lnTo>
                    <a:pt x="47" y="78"/>
                  </a:lnTo>
                  <a:lnTo>
                    <a:pt x="47" y="81"/>
                  </a:lnTo>
                  <a:lnTo>
                    <a:pt x="50" y="83"/>
                  </a:lnTo>
                  <a:lnTo>
                    <a:pt x="50" y="83"/>
                  </a:lnTo>
                  <a:lnTo>
                    <a:pt x="50" y="83"/>
                  </a:lnTo>
                  <a:lnTo>
                    <a:pt x="52" y="83"/>
                  </a:lnTo>
                  <a:lnTo>
                    <a:pt x="52" y="83"/>
                  </a:lnTo>
                  <a:lnTo>
                    <a:pt x="57" y="83"/>
                  </a:lnTo>
                  <a:lnTo>
                    <a:pt x="60" y="83"/>
                  </a:lnTo>
                  <a:lnTo>
                    <a:pt x="60" y="81"/>
                  </a:lnTo>
                  <a:lnTo>
                    <a:pt x="60" y="81"/>
                  </a:lnTo>
                  <a:lnTo>
                    <a:pt x="60" y="78"/>
                  </a:lnTo>
                  <a:lnTo>
                    <a:pt x="60" y="75"/>
                  </a:lnTo>
                  <a:lnTo>
                    <a:pt x="60" y="75"/>
                  </a:lnTo>
                  <a:lnTo>
                    <a:pt x="60" y="73"/>
                  </a:lnTo>
                  <a:lnTo>
                    <a:pt x="63" y="73"/>
                  </a:lnTo>
                  <a:lnTo>
                    <a:pt x="63" y="70"/>
                  </a:lnTo>
                  <a:lnTo>
                    <a:pt x="63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60" y="65"/>
                  </a:lnTo>
                  <a:lnTo>
                    <a:pt x="60" y="65"/>
                  </a:lnTo>
                  <a:lnTo>
                    <a:pt x="60" y="65"/>
                  </a:lnTo>
                  <a:lnTo>
                    <a:pt x="60" y="62"/>
                  </a:lnTo>
                  <a:lnTo>
                    <a:pt x="60" y="60"/>
                  </a:lnTo>
                  <a:lnTo>
                    <a:pt x="57" y="57"/>
                  </a:lnTo>
                  <a:lnTo>
                    <a:pt x="60" y="55"/>
                  </a:lnTo>
                  <a:lnTo>
                    <a:pt x="60" y="57"/>
                  </a:lnTo>
                  <a:lnTo>
                    <a:pt x="63" y="57"/>
                  </a:lnTo>
                  <a:lnTo>
                    <a:pt x="63" y="57"/>
                  </a:lnTo>
                  <a:lnTo>
                    <a:pt x="65" y="57"/>
                  </a:lnTo>
                  <a:lnTo>
                    <a:pt x="68" y="57"/>
                  </a:lnTo>
                  <a:lnTo>
                    <a:pt x="68" y="57"/>
                  </a:lnTo>
                  <a:lnTo>
                    <a:pt x="68" y="60"/>
                  </a:lnTo>
                  <a:lnTo>
                    <a:pt x="68" y="60"/>
                  </a:lnTo>
                  <a:lnTo>
                    <a:pt x="68" y="60"/>
                  </a:lnTo>
                  <a:lnTo>
                    <a:pt x="68" y="60"/>
                  </a:lnTo>
                  <a:lnTo>
                    <a:pt x="70" y="60"/>
                  </a:lnTo>
                  <a:lnTo>
                    <a:pt x="70" y="60"/>
                  </a:lnTo>
                  <a:lnTo>
                    <a:pt x="73" y="60"/>
                  </a:lnTo>
                  <a:lnTo>
                    <a:pt x="73" y="60"/>
                  </a:lnTo>
                  <a:lnTo>
                    <a:pt x="73" y="60"/>
                  </a:lnTo>
                  <a:lnTo>
                    <a:pt x="73" y="60"/>
                  </a:lnTo>
                  <a:lnTo>
                    <a:pt x="73" y="60"/>
                  </a:lnTo>
                  <a:lnTo>
                    <a:pt x="73" y="57"/>
                  </a:lnTo>
                  <a:lnTo>
                    <a:pt x="76" y="57"/>
                  </a:lnTo>
                  <a:lnTo>
                    <a:pt x="76" y="57"/>
                  </a:lnTo>
                  <a:lnTo>
                    <a:pt x="76" y="57"/>
                  </a:lnTo>
                  <a:lnTo>
                    <a:pt x="78" y="57"/>
                  </a:lnTo>
                  <a:lnTo>
                    <a:pt x="78" y="57"/>
                  </a:lnTo>
                  <a:lnTo>
                    <a:pt x="78" y="57"/>
                  </a:lnTo>
                  <a:lnTo>
                    <a:pt x="76" y="57"/>
                  </a:lnTo>
                  <a:lnTo>
                    <a:pt x="76" y="57"/>
                  </a:lnTo>
                  <a:lnTo>
                    <a:pt x="76" y="55"/>
                  </a:lnTo>
                  <a:lnTo>
                    <a:pt x="76" y="55"/>
                  </a:lnTo>
                  <a:lnTo>
                    <a:pt x="76" y="52"/>
                  </a:lnTo>
                  <a:lnTo>
                    <a:pt x="78" y="52"/>
                  </a:lnTo>
                  <a:lnTo>
                    <a:pt x="78" y="52"/>
                  </a:lnTo>
                  <a:lnTo>
                    <a:pt x="83" y="49"/>
                  </a:lnTo>
                  <a:lnTo>
                    <a:pt x="83" y="47"/>
                  </a:lnTo>
                  <a:lnTo>
                    <a:pt x="86" y="47"/>
                  </a:lnTo>
                  <a:lnTo>
                    <a:pt x="86" y="44"/>
                  </a:lnTo>
                  <a:lnTo>
                    <a:pt x="86" y="42"/>
                  </a:lnTo>
                  <a:lnTo>
                    <a:pt x="86" y="39"/>
                  </a:lnTo>
                  <a:lnTo>
                    <a:pt x="86" y="39"/>
                  </a:lnTo>
                  <a:lnTo>
                    <a:pt x="86" y="37"/>
                  </a:lnTo>
                  <a:lnTo>
                    <a:pt x="86" y="37"/>
                  </a:lnTo>
                  <a:lnTo>
                    <a:pt x="86" y="37"/>
                  </a:lnTo>
                  <a:lnTo>
                    <a:pt x="86" y="37"/>
                  </a:lnTo>
                  <a:lnTo>
                    <a:pt x="86" y="34"/>
                  </a:lnTo>
                  <a:lnTo>
                    <a:pt x="86" y="34"/>
                  </a:lnTo>
                  <a:lnTo>
                    <a:pt x="86" y="31"/>
                  </a:lnTo>
                  <a:lnTo>
                    <a:pt x="88" y="31"/>
                  </a:lnTo>
                  <a:lnTo>
                    <a:pt x="88" y="31"/>
                  </a:lnTo>
                  <a:lnTo>
                    <a:pt x="88" y="31"/>
                  </a:lnTo>
                  <a:lnTo>
                    <a:pt x="88" y="29"/>
                  </a:lnTo>
                  <a:lnTo>
                    <a:pt x="88" y="29"/>
                  </a:lnTo>
                  <a:lnTo>
                    <a:pt x="88" y="29"/>
                  </a:lnTo>
                  <a:lnTo>
                    <a:pt x="88" y="29"/>
                  </a:lnTo>
                  <a:lnTo>
                    <a:pt x="88" y="29"/>
                  </a:lnTo>
                  <a:lnTo>
                    <a:pt x="88" y="29"/>
                  </a:lnTo>
                  <a:lnTo>
                    <a:pt x="86" y="26"/>
                  </a:lnTo>
                  <a:lnTo>
                    <a:pt x="88" y="26"/>
                  </a:lnTo>
                  <a:lnTo>
                    <a:pt x="88" y="26"/>
                  </a:lnTo>
                  <a:lnTo>
                    <a:pt x="88" y="26"/>
                  </a:lnTo>
                  <a:lnTo>
                    <a:pt x="88" y="24"/>
                  </a:lnTo>
                  <a:lnTo>
                    <a:pt x="88" y="24"/>
                  </a:lnTo>
                  <a:lnTo>
                    <a:pt x="88" y="26"/>
                  </a:lnTo>
                  <a:lnTo>
                    <a:pt x="88" y="26"/>
                  </a:lnTo>
                  <a:lnTo>
                    <a:pt x="88" y="26"/>
                  </a:lnTo>
                  <a:lnTo>
                    <a:pt x="91" y="26"/>
                  </a:lnTo>
                  <a:lnTo>
                    <a:pt x="91" y="26"/>
                  </a:lnTo>
                  <a:lnTo>
                    <a:pt x="91" y="24"/>
                  </a:lnTo>
                  <a:lnTo>
                    <a:pt x="91" y="24"/>
                  </a:lnTo>
                  <a:lnTo>
                    <a:pt x="94" y="24"/>
                  </a:lnTo>
                  <a:lnTo>
                    <a:pt x="94" y="26"/>
                  </a:lnTo>
                  <a:lnTo>
                    <a:pt x="94" y="26"/>
                  </a:lnTo>
                  <a:lnTo>
                    <a:pt x="96" y="29"/>
                  </a:lnTo>
                  <a:lnTo>
                    <a:pt x="96" y="29"/>
                  </a:lnTo>
                  <a:lnTo>
                    <a:pt x="99" y="29"/>
                  </a:lnTo>
                  <a:lnTo>
                    <a:pt x="99" y="29"/>
                  </a:lnTo>
                  <a:lnTo>
                    <a:pt x="99" y="29"/>
                  </a:lnTo>
                  <a:lnTo>
                    <a:pt x="101" y="29"/>
                  </a:lnTo>
                  <a:lnTo>
                    <a:pt x="101" y="29"/>
                  </a:lnTo>
                  <a:lnTo>
                    <a:pt x="101" y="29"/>
                  </a:lnTo>
                  <a:lnTo>
                    <a:pt x="104" y="29"/>
                  </a:lnTo>
                  <a:lnTo>
                    <a:pt x="107" y="29"/>
                  </a:lnTo>
                  <a:lnTo>
                    <a:pt x="109" y="26"/>
                  </a:lnTo>
                  <a:lnTo>
                    <a:pt x="109" y="26"/>
                  </a:lnTo>
                  <a:lnTo>
                    <a:pt x="109" y="24"/>
                  </a:lnTo>
                  <a:lnTo>
                    <a:pt x="112" y="24"/>
                  </a:lnTo>
                  <a:lnTo>
                    <a:pt x="114" y="21"/>
                  </a:lnTo>
                  <a:lnTo>
                    <a:pt x="117" y="18"/>
                  </a:lnTo>
                  <a:lnTo>
                    <a:pt x="117" y="16"/>
                  </a:lnTo>
                  <a:lnTo>
                    <a:pt x="117" y="16"/>
                  </a:lnTo>
                  <a:lnTo>
                    <a:pt x="120" y="16"/>
                  </a:lnTo>
                  <a:lnTo>
                    <a:pt x="120" y="16"/>
                  </a:lnTo>
                  <a:lnTo>
                    <a:pt x="120" y="13"/>
                  </a:lnTo>
                  <a:lnTo>
                    <a:pt x="120" y="13"/>
                  </a:lnTo>
                  <a:lnTo>
                    <a:pt x="120" y="11"/>
                  </a:lnTo>
                  <a:lnTo>
                    <a:pt x="120" y="11"/>
                  </a:lnTo>
                  <a:lnTo>
                    <a:pt x="120" y="11"/>
                  </a:lnTo>
                  <a:lnTo>
                    <a:pt x="120" y="11"/>
                  </a:lnTo>
                  <a:lnTo>
                    <a:pt x="120" y="8"/>
                  </a:lnTo>
                  <a:lnTo>
                    <a:pt x="122" y="8"/>
                  </a:lnTo>
                  <a:lnTo>
                    <a:pt x="122" y="8"/>
                  </a:lnTo>
                  <a:lnTo>
                    <a:pt x="122" y="8"/>
                  </a:lnTo>
                  <a:lnTo>
                    <a:pt x="122" y="8"/>
                  </a:lnTo>
                  <a:lnTo>
                    <a:pt x="122" y="5"/>
                  </a:lnTo>
                  <a:lnTo>
                    <a:pt x="122" y="5"/>
                  </a:lnTo>
                  <a:lnTo>
                    <a:pt x="122" y="5"/>
                  </a:lnTo>
                  <a:lnTo>
                    <a:pt x="125" y="3"/>
                  </a:lnTo>
                  <a:lnTo>
                    <a:pt x="125" y="3"/>
                  </a:lnTo>
                  <a:lnTo>
                    <a:pt x="127" y="0"/>
                  </a:lnTo>
                  <a:lnTo>
                    <a:pt x="130" y="3"/>
                  </a:lnTo>
                  <a:lnTo>
                    <a:pt x="130" y="3"/>
                  </a:lnTo>
                  <a:lnTo>
                    <a:pt x="130" y="3"/>
                  </a:lnTo>
                  <a:lnTo>
                    <a:pt x="130" y="3"/>
                  </a:lnTo>
                  <a:lnTo>
                    <a:pt x="130" y="5"/>
                  </a:lnTo>
                  <a:lnTo>
                    <a:pt x="130" y="5"/>
                  </a:lnTo>
                  <a:lnTo>
                    <a:pt x="132" y="3"/>
                  </a:lnTo>
                  <a:lnTo>
                    <a:pt x="132" y="3"/>
                  </a:lnTo>
                  <a:lnTo>
                    <a:pt x="132" y="3"/>
                  </a:lnTo>
                  <a:lnTo>
                    <a:pt x="135" y="3"/>
                  </a:lnTo>
                  <a:lnTo>
                    <a:pt x="135" y="5"/>
                  </a:lnTo>
                  <a:lnTo>
                    <a:pt x="135" y="3"/>
                  </a:lnTo>
                  <a:lnTo>
                    <a:pt x="135" y="3"/>
                  </a:lnTo>
                  <a:lnTo>
                    <a:pt x="138" y="3"/>
                  </a:lnTo>
                  <a:lnTo>
                    <a:pt x="138" y="3"/>
                  </a:lnTo>
                  <a:lnTo>
                    <a:pt x="140" y="5"/>
                  </a:lnTo>
                  <a:lnTo>
                    <a:pt x="140" y="5"/>
                  </a:lnTo>
                  <a:lnTo>
                    <a:pt x="140" y="5"/>
                  </a:lnTo>
                  <a:lnTo>
                    <a:pt x="140" y="8"/>
                  </a:lnTo>
                  <a:lnTo>
                    <a:pt x="140" y="8"/>
                  </a:lnTo>
                  <a:lnTo>
                    <a:pt x="140" y="11"/>
                  </a:lnTo>
                  <a:lnTo>
                    <a:pt x="140" y="11"/>
                  </a:lnTo>
                  <a:lnTo>
                    <a:pt x="143" y="11"/>
                  </a:lnTo>
                  <a:lnTo>
                    <a:pt x="145" y="11"/>
                  </a:lnTo>
                  <a:lnTo>
                    <a:pt x="145" y="11"/>
                  </a:lnTo>
                  <a:lnTo>
                    <a:pt x="148" y="11"/>
                  </a:lnTo>
                  <a:lnTo>
                    <a:pt x="148" y="13"/>
                  </a:lnTo>
                  <a:lnTo>
                    <a:pt x="151" y="13"/>
                  </a:lnTo>
                  <a:lnTo>
                    <a:pt x="151" y="13"/>
                  </a:lnTo>
                  <a:lnTo>
                    <a:pt x="153" y="13"/>
                  </a:lnTo>
                  <a:lnTo>
                    <a:pt x="153" y="16"/>
                  </a:lnTo>
                  <a:lnTo>
                    <a:pt x="153" y="16"/>
                  </a:lnTo>
                  <a:lnTo>
                    <a:pt x="153" y="18"/>
                  </a:lnTo>
                  <a:lnTo>
                    <a:pt x="153" y="18"/>
                  </a:lnTo>
                  <a:lnTo>
                    <a:pt x="153" y="21"/>
                  </a:lnTo>
                  <a:lnTo>
                    <a:pt x="156" y="21"/>
                  </a:lnTo>
                  <a:lnTo>
                    <a:pt x="156" y="24"/>
                  </a:lnTo>
                  <a:lnTo>
                    <a:pt x="158" y="24"/>
                  </a:lnTo>
                  <a:lnTo>
                    <a:pt x="156" y="24"/>
                  </a:lnTo>
                  <a:lnTo>
                    <a:pt x="156" y="24"/>
                  </a:lnTo>
                  <a:lnTo>
                    <a:pt x="156" y="24"/>
                  </a:lnTo>
                  <a:lnTo>
                    <a:pt x="156" y="24"/>
                  </a:lnTo>
                  <a:lnTo>
                    <a:pt x="156" y="24"/>
                  </a:lnTo>
                  <a:lnTo>
                    <a:pt x="158" y="24"/>
                  </a:lnTo>
                  <a:lnTo>
                    <a:pt x="158" y="26"/>
                  </a:lnTo>
                  <a:lnTo>
                    <a:pt x="158" y="26"/>
                  </a:lnTo>
                  <a:lnTo>
                    <a:pt x="158" y="26"/>
                  </a:lnTo>
                  <a:lnTo>
                    <a:pt x="158" y="29"/>
                  </a:lnTo>
                  <a:lnTo>
                    <a:pt x="158" y="29"/>
                  </a:lnTo>
                  <a:lnTo>
                    <a:pt x="158" y="29"/>
                  </a:lnTo>
                  <a:lnTo>
                    <a:pt x="161" y="31"/>
                  </a:lnTo>
                  <a:lnTo>
                    <a:pt x="161" y="31"/>
                  </a:lnTo>
                  <a:lnTo>
                    <a:pt x="164" y="29"/>
                  </a:lnTo>
                  <a:lnTo>
                    <a:pt x="164" y="29"/>
                  </a:lnTo>
                  <a:lnTo>
                    <a:pt x="166" y="29"/>
                  </a:lnTo>
                  <a:lnTo>
                    <a:pt x="166" y="29"/>
                  </a:lnTo>
                  <a:lnTo>
                    <a:pt x="166" y="29"/>
                  </a:lnTo>
                  <a:lnTo>
                    <a:pt x="166" y="31"/>
                  </a:lnTo>
                  <a:lnTo>
                    <a:pt x="166" y="31"/>
                  </a:lnTo>
                  <a:lnTo>
                    <a:pt x="166" y="31"/>
                  </a:lnTo>
                  <a:lnTo>
                    <a:pt x="166" y="31"/>
                  </a:lnTo>
                  <a:lnTo>
                    <a:pt x="166" y="31"/>
                  </a:lnTo>
                  <a:lnTo>
                    <a:pt x="166" y="34"/>
                  </a:lnTo>
                  <a:lnTo>
                    <a:pt x="166" y="34"/>
                  </a:lnTo>
                  <a:lnTo>
                    <a:pt x="169" y="34"/>
                  </a:lnTo>
                  <a:lnTo>
                    <a:pt x="169" y="34"/>
                  </a:lnTo>
                  <a:lnTo>
                    <a:pt x="169" y="34"/>
                  </a:lnTo>
                  <a:lnTo>
                    <a:pt x="169" y="34"/>
                  </a:lnTo>
                  <a:lnTo>
                    <a:pt x="171" y="34"/>
                  </a:lnTo>
                  <a:lnTo>
                    <a:pt x="171" y="37"/>
                  </a:lnTo>
                  <a:lnTo>
                    <a:pt x="171" y="37"/>
                  </a:lnTo>
                  <a:lnTo>
                    <a:pt x="171" y="37"/>
                  </a:lnTo>
                  <a:lnTo>
                    <a:pt x="169" y="37"/>
                  </a:lnTo>
                  <a:lnTo>
                    <a:pt x="169" y="37"/>
                  </a:lnTo>
                  <a:lnTo>
                    <a:pt x="171" y="37"/>
                  </a:lnTo>
                  <a:lnTo>
                    <a:pt x="171" y="37"/>
                  </a:lnTo>
                  <a:lnTo>
                    <a:pt x="171" y="37"/>
                  </a:lnTo>
                  <a:lnTo>
                    <a:pt x="171" y="37"/>
                  </a:lnTo>
                  <a:lnTo>
                    <a:pt x="171" y="37"/>
                  </a:lnTo>
                  <a:lnTo>
                    <a:pt x="171" y="37"/>
                  </a:lnTo>
                  <a:lnTo>
                    <a:pt x="171" y="37"/>
                  </a:lnTo>
                  <a:lnTo>
                    <a:pt x="171" y="37"/>
                  </a:lnTo>
                  <a:lnTo>
                    <a:pt x="171" y="39"/>
                  </a:lnTo>
                  <a:lnTo>
                    <a:pt x="171" y="39"/>
                  </a:lnTo>
                  <a:lnTo>
                    <a:pt x="174" y="39"/>
                  </a:lnTo>
                  <a:lnTo>
                    <a:pt x="174" y="37"/>
                  </a:lnTo>
                  <a:lnTo>
                    <a:pt x="174" y="37"/>
                  </a:lnTo>
                  <a:lnTo>
                    <a:pt x="174" y="37"/>
                  </a:lnTo>
                  <a:lnTo>
                    <a:pt x="174" y="37"/>
                  </a:lnTo>
                  <a:lnTo>
                    <a:pt x="174" y="37"/>
                  </a:lnTo>
                  <a:lnTo>
                    <a:pt x="176" y="37"/>
                  </a:lnTo>
                  <a:lnTo>
                    <a:pt x="176" y="37"/>
                  </a:lnTo>
                  <a:lnTo>
                    <a:pt x="176" y="37"/>
                  </a:lnTo>
                  <a:lnTo>
                    <a:pt x="176" y="39"/>
                  </a:lnTo>
                  <a:lnTo>
                    <a:pt x="176" y="39"/>
                  </a:lnTo>
                  <a:lnTo>
                    <a:pt x="179" y="42"/>
                  </a:lnTo>
                  <a:lnTo>
                    <a:pt x="182" y="42"/>
                  </a:lnTo>
                  <a:lnTo>
                    <a:pt x="182" y="42"/>
                  </a:lnTo>
                  <a:lnTo>
                    <a:pt x="182" y="42"/>
                  </a:lnTo>
                  <a:lnTo>
                    <a:pt x="182" y="42"/>
                  </a:lnTo>
                  <a:lnTo>
                    <a:pt x="182" y="44"/>
                  </a:lnTo>
                  <a:lnTo>
                    <a:pt x="182" y="44"/>
                  </a:lnTo>
                  <a:lnTo>
                    <a:pt x="182" y="47"/>
                  </a:lnTo>
                  <a:lnTo>
                    <a:pt x="182" y="47"/>
                  </a:lnTo>
                  <a:lnTo>
                    <a:pt x="182" y="47"/>
                  </a:lnTo>
                  <a:lnTo>
                    <a:pt x="182" y="49"/>
                  </a:lnTo>
                  <a:lnTo>
                    <a:pt x="182" y="49"/>
                  </a:lnTo>
                  <a:lnTo>
                    <a:pt x="182" y="52"/>
                  </a:lnTo>
                  <a:lnTo>
                    <a:pt x="182" y="52"/>
                  </a:lnTo>
                  <a:lnTo>
                    <a:pt x="182" y="52"/>
                  </a:lnTo>
                  <a:lnTo>
                    <a:pt x="182" y="52"/>
                  </a:lnTo>
                  <a:lnTo>
                    <a:pt x="182" y="52"/>
                  </a:lnTo>
                  <a:lnTo>
                    <a:pt x="184" y="52"/>
                  </a:lnTo>
                  <a:lnTo>
                    <a:pt x="182" y="52"/>
                  </a:lnTo>
                  <a:lnTo>
                    <a:pt x="182" y="55"/>
                  </a:lnTo>
                  <a:lnTo>
                    <a:pt x="182" y="55"/>
                  </a:lnTo>
                  <a:lnTo>
                    <a:pt x="184" y="55"/>
                  </a:lnTo>
                  <a:lnTo>
                    <a:pt x="182" y="55"/>
                  </a:lnTo>
                  <a:lnTo>
                    <a:pt x="182" y="55"/>
                  </a:lnTo>
                  <a:lnTo>
                    <a:pt x="182" y="57"/>
                  </a:lnTo>
                  <a:lnTo>
                    <a:pt x="184" y="60"/>
                  </a:lnTo>
                  <a:lnTo>
                    <a:pt x="184" y="60"/>
                  </a:lnTo>
                  <a:lnTo>
                    <a:pt x="184" y="60"/>
                  </a:lnTo>
                  <a:lnTo>
                    <a:pt x="184" y="60"/>
                  </a:lnTo>
                  <a:lnTo>
                    <a:pt x="187" y="60"/>
                  </a:lnTo>
                  <a:lnTo>
                    <a:pt x="187" y="60"/>
                  </a:lnTo>
                  <a:lnTo>
                    <a:pt x="189" y="60"/>
                  </a:lnTo>
                  <a:lnTo>
                    <a:pt x="189" y="60"/>
                  </a:lnTo>
                  <a:lnTo>
                    <a:pt x="189" y="60"/>
                  </a:lnTo>
                  <a:lnTo>
                    <a:pt x="189" y="60"/>
                  </a:lnTo>
                  <a:lnTo>
                    <a:pt x="189" y="60"/>
                  </a:lnTo>
                  <a:lnTo>
                    <a:pt x="189" y="60"/>
                  </a:lnTo>
                  <a:lnTo>
                    <a:pt x="192" y="60"/>
                  </a:lnTo>
                  <a:lnTo>
                    <a:pt x="192" y="62"/>
                  </a:lnTo>
                  <a:lnTo>
                    <a:pt x="192" y="62"/>
                  </a:lnTo>
                  <a:lnTo>
                    <a:pt x="195" y="62"/>
                  </a:lnTo>
                  <a:lnTo>
                    <a:pt x="195" y="62"/>
                  </a:lnTo>
                  <a:lnTo>
                    <a:pt x="195" y="62"/>
                  </a:lnTo>
                  <a:lnTo>
                    <a:pt x="197" y="62"/>
                  </a:lnTo>
                  <a:lnTo>
                    <a:pt x="197" y="60"/>
                  </a:lnTo>
                  <a:lnTo>
                    <a:pt x="195" y="57"/>
                  </a:lnTo>
                  <a:lnTo>
                    <a:pt x="197" y="57"/>
                  </a:lnTo>
                  <a:lnTo>
                    <a:pt x="197" y="55"/>
                  </a:lnTo>
                  <a:lnTo>
                    <a:pt x="197" y="55"/>
                  </a:lnTo>
                  <a:lnTo>
                    <a:pt x="200" y="57"/>
                  </a:lnTo>
                  <a:lnTo>
                    <a:pt x="200" y="57"/>
                  </a:lnTo>
                  <a:lnTo>
                    <a:pt x="200" y="57"/>
                  </a:lnTo>
                  <a:lnTo>
                    <a:pt x="202" y="57"/>
                  </a:lnTo>
                  <a:lnTo>
                    <a:pt x="202" y="55"/>
                  </a:lnTo>
                  <a:lnTo>
                    <a:pt x="202" y="55"/>
                  </a:lnTo>
                  <a:lnTo>
                    <a:pt x="205" y="55"/>
                  </a:lnTo>
                  <a:lnTo>
                    <a:pt x="205" y="57"/>
                  </a:lnTo>
                  <a:lnTo>
                    <a:pt x="208" y="57"/>
                  </a:lnTo>
                  <a:lnTo>
                    <a:pt x="208" y="57"/>
                  </a:lnTo>
                  <a:lnTo>
                    <a:pt x="208" y="57"/>
                  </a:lnTo>
                  <a:lnTo>
                    <a:pt x="210" y="55"/>
                  </a:lnTo>
                  <a:lnTo>
                    <a:pt x="210" y="55"/>
                  </a:lnTo>
                  <a:lnTo>
                    <a:pt x="210" y="52"/>
                  </a:lnTo>
                  <a:lnTo>
                    <a:pt x="210" y="52"/>
                  </a:lnTo>
                  <a:lnTo>
                    <a:pt x="208" y="52"/>
                  </a:lnTo>
                  <a:lnTo>
                    <a:pt x="208" y="49"/>
                  </a:lnTo>
                  <a:lnTo>
                    <a:pt x="205" y="49"/>
                  </a:lnTo>
                  <a:lnTo>
                    <a:pt x="205" y="49"/>
                  </a:lnTo>
                  <a:lnTo>
                    <a:pt x="205" y="49"/>
                  </a:lnTo>
                  <a:lnTo>
                    <a:pt x="205" y="47"/>
                  </a:lnTo>
                  <a:lnTo>
                    <a:pt x="202" y="47"/>
                  </a:lnTo>
                  <a:lnTo>
                    <a:pt x="200" y="47"/>
                  </a:lnTo>
                  <a:lnTo>
                    <a:pt x="200" y="47"/>
                  </a:lnTo>
                  <a:lnTo>
                    <a:pt x="200" y="44"/>
                  </a:lnTo>
                  <a:lnTo>
                    <a:pt x="197" y="44"/>
                  </a:lnTo>
                  <a:lnTo>
                    <a:pt x="197" y="44"/>
                  </a:lnTo>
                  <a:lnTo>
                    <a:pt x="195" y="42"/>
                  </a:lnTo>
                  <a:lnTo>
                    <a:pt x="195" y="42"/>
                  </a:lnTo>
                  <a:lnTo>
                    <a:pt x="195" y="42"/>
                  </a:lnTo>
                  <a:lnTo>
                    <a:pt x="195" y="42"/>
                  </a:lnTo>
                  <a:lnTo>
                    <a:pt x="197" y="39"/>
                  </a:lnTo>
                  <a:lnTo>
                    <a:pt x="197" y="39"/>
                  </a:lnTo>
                  <a:lnTo>
                    <a:pt x="197" y="39"/>
                  </a:lnTo>
                  <a:lnTo>
                    <a:pt x="195" y="39"/>
                  </a:lnTo>
                  <a:lnTo>
                    <a:pt x="195" y="39"/>
                  </a:lnTo>
                  <a:lnTo>
                    <a:pt x="195" y="37"/>
                  </a:lnTo>
                  <a:lnTo>
                    <a:pt x="195" y="37"/>
                  </a:lnTo>
                  <a:lnTo>
                    <a:pt x="197" y="37"/>
                  </a:lnTo>
                  <a:lnTo>
                    <a:pt x="200" y="37"/>
                  </a:lnTo>
                  <a:lnTo>
                    <a:pt x="200" y="34"/>
                  </a:lnTo>
                  <a:lnTo>
                    <a:pt x="202" y="34"/>
                  </a:lnTo>
                  <a:lnTo>
                    <a:pt x="202" y="34"/>
                  </a:lnTo>
                  <a:lnTo>
                    <a:pt x="202" y="34"/>
                  </a:lnTo>
                  <a:lnTo>
                    <a:pt x="202" y="34"/>
                  </a:lnTo>
                  <a:lnTo>
                    <a:pt x="205" y="31"/>
                  </a:lnTo>
                  <a:lnTo>
                    <a:pt x="208" y="31"/>
                  </a:lnTo>
                  <a:lnTo>
                    <a:pt x="208" y="31"/>
                  </a:lnTo>
                  <a:lnTo>
                    <a:pt x="210" y="31"/>
                  </a:lnTo>
                  <a:lnTo>
                    <a:pt x="210" y="31"/>
                  </a:lnTo>
                  <a:lnTo>
                    <a:pt x="210" y="31"/>
                  </a:lnTo>
                  <a:lnTo>
                    <a:pt x="213" y="31"/>
                  </a:lnTo>
                  <a:lnTo>
                    <a:pt x="213" y="31"/>
                  </a:lnTo>
                  <a:lnTo>
                    <a:pt x="213" y="31"/>
                  </a:lnTo>
                  <a:lnTo>
                    <a:pt x="213" y="31"/>
                  </a:lnTo>
                  <a:lnTo>
                    <a:pt x="213" y="31"/>
                  </a:lnTo>
                  <a:lnTo>
                    <a:pt x="213" y="31"/>
                  </a:lnTo>
                  <a:lnTo>
                    <a:pt x="215" y="31"/>
                  </a:lnTo>
                  <a:lnTo>
                    <a:pt x="215" y="31"/>
                  </a:lnTo>
                  <a:lnTo>
                    <a:pt x="215" y="31"/>
                  </a:lnTo>
                  <a:lnTo>
                    <a:pt x="215" y="31"/>
                  </a:lnTo>
                  <a:lnTo>
                    <a:pt x="218" y="31"/>
                  </a:lnTo>
                  <a:lnTo>
                    <a:pt x="220" y="31"/>
                  </a:lnTo>
                  <a:lnTo>
                    <a:pt x="220" y="31"/>
                  </a:lnTo>
                  <a:lnTo>
                    <a:pt x="220" y="31"/>
                  </a:lnTo>
                  <a:lnTo>
                    <a:pt x="220" y="34"/>
                  </a:lnTo>
                  <a:lnTo>
                    <a:pt x="223" y="34"/>
                  </a:lnTo>
                  <a:lnTo>
                    <a:pt x="223" y="34"/>
                  </a:lnTo>
                  <a:lnTo>
                    <a:pt x="223" y="37"/>
                  </a:lnTo>
                  <a:lnTo>
                    <a:pt x="223" y="39"/>
                  </a:lnTo>
                  <a:lnTo>
                    <a:pt x="226" y="39"/>
                  </a:lnTo>
                  <a:lnTo>
                    <a:pt x="226" y="39"/>
                  </a:lnTo>
                  <a:lnTo>
                    <a:pt x="226" y="39"/>
                  </a:lnTo>
                  <a:lnTo>
                    <a:pt x="226" y="37"/>
                  </a:lnTo>
                  <a:lnTo>
                    <a:pt x="226" y="37"/>
                  </a:lnTo>
                  <a:lnTo>
                    <a:pt x="226" y="37"/>
                  </a:lnTo>
                  <a:lnTo>
                    <a:pt x="226" y="37"/>
                  </a:lnTo>
                  <a:lnTo>
                    <a:pt x="228" y="37"/>
                  </a:lnTo>
                  <a:lnTo>
                    <a:pt x="228" y="37"/>
                  </a:lnTo>
                  <a:lnTo>
                    <a:pt x="228" y="37"/>
                  </a:lnTo>
                  <a:lnTo>
                    <a:pt x="231" y="37"/>
                  </a:lnTo>
                  <a:lnTo>
                    <a:pt x="231" y="37"/>
                  </a:lnTo>
                  <a:lnTo>
                    <a:pt x="231" y="37"/>
                  </a:lnTo>
                  <a:lnTo>
                    <a:pt x="231" y="39"/>
                  </a:lnTo>
                  <a:lnTo>
                    <a:pt x="231" y="39"/>
                  </a:lnTo>
                  <a:lnTo>
                    <a:pt x="231" y="39"/>
                  </a:lnTo>
                  <a:lnTo>
                    <a:pt x="231" y="39"/>
                  </a:lnTo>
                  <a:lnTo>
                    <a:pt x="231" y="39"/>
                  </a:lnTo>
                  <a:lnTo>
                    <a:pt x="233" y="39"/>
                  </a:lnTo>
                  <a:lnTo>
                    <a:pt x="236" y="39"/>
                  </a:lnTo>
                  <a:lnTo>
                    <a:pt x="236" y="37"/>
                  </a:lnTo>
                  <a:lnTo>
                    <a:pt x="236" y="37"/>
                  </a:lnTo>
                  <a:lnTo>
                    <a:pt x="236" y="37"/>
                  </a:lnTo>
                  <a:lnTo>
                    <a:pt x="236" y="37"/>
                  </a:lnTo>
                  <a:lnTo>
                    <a:pt x="239" y="37"/>
                  </a:lnTo>
                  <a:lnTo>
                    <a:pt x="239" y="37"/>
                  </a:lnTo>
                  <a:lnTo>
                    <a:pt x="239" y="37"/>
                  </a:lnTo>
                  <a:lnTo>
                    <a:pt x="239" y="39"/>
                  </a:lnTo>
                  <a:lnTo>
                    <a:pt x="241" y="39"/>
                  </a:lnTo>
                  <a:lnTo>
                    <a:pt x="241" y="39"/>
                  </a:lnTo>
                  <a:lnTo>
                    <a:pt x="241" y="39"/>
                  </a:lnTo>
                  <a:lnTo>
                    <a:pt x="244" y="39"/>
                  </a:lnTo>
                  <a:lnTo>
                    <a:pt x="244" y="42"/>
                  </a:lnTo>
                  <a:lnTo>
                    <a:pt x="244" y="42"/>
                  </a:lnTo>
                  <a:lnTo>
                    <a:pt x="244" y="44"/>
                  </a:lnTo>
                  <a:lnTo>
                    <a:pt x="244" y="44"/>
                  </a:lnTo>
                  <a:lnTo>
                    <a:pt x="244" y="44"/>
                  </a:lnTo>
                  <a:lnTo>
                    <a:pt x="241" y="44"/>
                  </a:lnTo>
                  <a:lnTo>
                    <a:pt x="241" y="47"/>
                  </a:lnTo>
                  <a:lnTo>
                    <a:pt x="241" y="47"/>
                  </a:lnTo>
                  <a:lnTo>
                    <a:pt x="241" y="49"/>
                  </a:lnTo>
                  <a:lnTo>
                    <a:pt x="244" y="49"/>
                  </a:lnTo>
                  <a:lnTo>
                    <a:pt x="246" y="49"/>
                  </a:lnTo>
                  <a:lnTo>
                    <a:pt x="246" y="49"/>
                  </a:lnTo>
                  <a:lnTo>
                    <a:pt x="246" y="52"/>
                  </a:lnTo>
                  <a:lnTo>
                    <a:pt x="246" y="52"/>
                  </a:lnTo>
                  <a:lnTo>
                    <a:pt x="246" y="52"/>
                  </a:lnTo>
                  <a:lnTo>
                    <a:pt x="246" y="52"/>
                  </a:lnTo>
                  <a:lnTo>
                    <a:pt x="246" y="52"/>
                  </a:lnTo>
                  <a:lnTo>
                    <a:pt x="249" y="52"/>
                  </a:lnTo>
                  <a:lnTo>
                    <a:pt x="249" y="49"/>
                  </a:lnTo>
                  <a:lnTo>
                    <a:pt x="249" y="49"/>
                  </a:lnTo>
                  <a:lnTo>
                    <a:pt x="249" y="49"/>
                  </a:lnTo>
                  <a:lnTo>
                    <a:pt x="252" y="49"/>
                  </a:lnTo>
                  <a:lnTo>
                    <a:pt x="252" y="52"/>
                  </a:lnTo>
                  <a:lnTo>
                    <a:pt x="254" y="52"/>
                  </a:lnTo>
                  <a:lnTo>
                    <a:pt x="254" y="52"/>
                  </a:lnTo>
                  <a:lnTo>
                    <a:pt x="254" y="52"/>
                  </a:lnTo>
                  <a:lnTo>
                    <a:pt x="254" y="52"/>
                  </a:lnTo>
                  <a:lnTo>
                    <a:pt x="257" y="49"/>
                  </a:lnTo>
                  <a:lnTo>
                    <a:pt x="257" y="49"/>
                  </a:lnTo>
                  <a:lnTo>
                    <a:pt x="254" y="49"/>
                  </a:lnTo>
                  <a:lnTo>
                    <a:pt x="254" y="47"/>
                  </a:lnTo>
                  <a:lnTo>
                    <a:pt x="257" y="47"/>
                  </a:lnTo>
                  <a:lnTo>
                    <a:pt x="257" y="47"/>
                  </a:lnTo>
                  <a:lnTo>
                    <a:pt x="257" y="44"/>
                  </a:lnTo>
                  <a:lnTo>
                    <a:pt x="257" y="44"/>
                  </a:lnTo>
                  <a:lnTo>
                    <a:pt x="257" y="44"/>
                  </a:lnTo>
                  <a:lnTo>
                    <a:pt x="257" y="42"/>
                  </a:lnTo>
                  <a:lnTo>
                    <a:pt x="257" y="42"/>
                  </a:lnTo>
                  <a:lnTo>
                    <a:pt x="257" y="42"/>
                  </a:lnTo>
                  <a:lnTo>
                    <a:pt x="257" y="42"/>
                  </a:lnTo>
                  <a:lnTo>
                    <a:pt x="259" y="42"/>
                  </a:lnTo>
                  <a:lnTo>
                    <a:pt x="257" y="39"/>
                  </a:lnTo>
                  <a:lnTo>
                    <a:pt x="257" y="39"/>
                  </a:lnTo>
                  <a:lnTo>
                    <a:pt x="257" y="39"/>
                  </a:lnTo>
                  <a:lnTo>
                    <a:pt x="257" y="37"/>
                  </a:lnTo>
                  <a:lnTo>
                    <a:pt x="257" y="37"/>
                  </a:lnTo>
                  <a:lnTo>
                    <a:pt x="257" y="34"/>
                  </a:lnTo>
                  <a:lnTo>
                    <a:pt x="257" y="34"/>
                  </a:lnTo>
                  <a:lnTo>
                    <a:pt x="257" y="31"/>
                  </a:lnTo>
                  <a:lnTo>
                    <a:pt x="257" y="31"/>
                  </a:lnTo>
                  <a:lnTo>
                    <a:pt x="257" y="31"/>
                  </a:lnTo>
                  <a:lnTo>
                    <a:pt x="257" y="31"/>
                  </a:lnTo>
                  <a:lnTo>
                    <a:pt x="257" y="29"/>
                  </a:lnTo>
                  <a:lnTo>
                    <a:pt x="257" y="26"/>
                  </a:lnTo>
                  <a:lnTo>
                    <a:pt x="257" y="26"/>
                  </a:lnTo>
                  <a:lnTo>
                    <a:pt x="257" y="24"/>
                  </a:lnTo>
                  <a:lnTo>
                    <a:pt x="254" y="24"/>
                  </a:lnTo>
                  <a:lnTo>
                    <a:pt x="254" y="21"/>
                  </a:lnTo>
                  <a:lnTo>
                    <a:pt x="254" y="21"/>
                  </a:lnTo>
                  <a:lnTo>
                    <a:pt x="254" y="18"/>
                  </a:lnTo>
                  <a:lnTo>
                    <a:pt x="254" y="18"/>
                  </a:lnTo>
                  <a:lnTo>
                    <a:pt x="254" y="18"/>
                  </a:lnTo>
                  <a:lnTo>
                    <a:pt x="254" y="16"/>
                  </a:lnTo>
                  <a:lnTo>
                    <a:pt x="254" y="16"/>
                  </a:lnTo>
                  <a:lnTo>
                    <a:pt x="257" y="16"/>
                  </a:lnTo>
                  <a:lnTo>
                    <a:pt x="257" y="16"/>
                  </a:lnTo>
                  <a:lnTo>
                    <a:pt x="259" y="16"/>
                  </a:lnTo>
                  <a:lnTo>
                    <a:pt x="259" y="16"/>
                  </a:lnTo>
                  <a:lnTo>
                    <a:pt x="259" y="16"/>
                  </a:lnTo>
                  <a:lnTo>
                    <a:pt x="259" y="16"/>
                  </a:lnTo>
                  <a:lnTo>
                    <a:pt x="259" y="16"/>
                  </a:lnTo>
                  <a:lnTo>
                    <a:pt x="259" y="16"/>
                  </a:lnTo>
                  <a:lnTo>
                    <a:pt x="259" y="16"/>
                  </a:lnTo>
                  <a:lnTo>
                    <a:pt x="262" y="13"/>
                  </a:lnTo>
                  <a:lnTo>
                    <a:pt x="262" y="13"/>
                  </a:lnTo>
                  <a:lnTo>
                    <a:pt x="262" y="13"/>
                  </a:lnTo>
                  <a:lnTo>
                    <a:pt x="262" y="13"/>
                  </a:lnTo>
                  <a:lnTo>
                    <a:pt x="262" y="11"/>
                  </a:lnTo>
                  <a:lnTo>
                    <a:pt x="262" y="11"/>
                  </a:lnTo>
                  <a:lnTo>
                    <a:pt x="262" y="11"/>
                  </a:lnTo>
                  <a:lnTo>
                    <a:pt x="262" y="11"/>
                  </a:lnTo>
                  <a:lnTo>
                    <a:pt x="264" y="11"/>
                  </a:lnTo>
                  <a:lnTo>
                    <a:pt x="264" y="11"/>
                  </a:lnTo>
                  <a:lnTo>
                    <a:pt x="264" y="11"/>
                  </a:lnTo>
                  <a:lnTo>
                    <a:pt x="264" y="8"/>
                  </a:lnTo>
                  <a:lnTo>
                    <a:pt x="264" y="8"/>
                  </a:lnTo>
                  <a:lnTo>
                    <a:pt x="267" y="8"/>
                  </a:lnTo>
                  <a:lnTo>
                    <a:pt x="272" y="8"/>
                  </a:lnTo>
                  <a:lnTo>
                    <a:pt x="272" y="11"/>
                  </a:lnTo>
                  <a:lnTo>
                    <a:pt x="275" y="11"/>
                  </a:lnTo>
                  <a:lnTo>
                    <a:pt x="275" y="11"/>
                  </a:lnTo>
                  <a:lnTo>
                    <a:pt x="275" y="11"/>
                  </a:lnTo>
                  <a:lnTo>
                    <a:pt x="275" y="13"/>
                  </a:lnTo>
                  <a:lnTo>
                    <a:pt x="275" y="13"/>
                  </a:lnTo>
                  <a:lnTo>
                    <a:pt x="275" y="13"/>
                  </a:lnTo>
                  <a:lnTo>
                    <a:pt x="275" y="13"/>
                  </a:lnTo>
                  <a:lnTo>
                    <a:pt x="275" y="16"/>
                  </a:lnTo>
                  <a:lnTo>
                    <a:pt x="275" y="16"/>
                  </a:lnTo>
                  <a:lnTo>
                    <a:pt x="275" y="18"/>
                  </a:lnTo>
                  <a:lnTo>
                    <a:pt x="272" y="18"/>
                  </a:lnTo>
                  <a:lnTo>
                    <a:pt x="272" y="18"/>
                  </a:lnTo>
                  <a:lnTo>
                    <a:pt x="275" y="18"/>
                  </a:lnTo>
                  <a:lnTo>
                    <a:pt x="275" y="18"/>
                  </a:lnTo>
                  <a:lnTo>
                    <a:pt x="275" y="21"/>
                  </a:lnTo>
                  <a:lnTo>
                    <a:pt x="275" y="21"/>
                  </a:lnTo>
                  <a:lnTo>
                    <a:pt x="275" y="21"/>
                  </a:lnTo>
                  <a:lnTo>
                    <a:pt x="275" y="21"/>
                  </a:lnTo>
                  <a:lnTo>
                    <a:pt x="275" y="24"/>
                  </a:lnTo>
                  <a:lnTo>
                    <a:pt x="277" y="24"/>
                  </a:lnTo>
                  <a:lnTo>
                    <a:pt x="277" y="24"/>
                  </a:lnTo>
                  <a:lnTo>
                    <a:pt x="277" y="24"/>
                  </a:lnTo>
                  <a:lnTo>
                    <a:pt x="277" y="24"/>
                  </a:lnTo>
                  <a:lnTo>
                    <a:pt x="280" y="24"/>
                  </a:lnTo>
                  <a:lnTo>
                    <a:pt x="280" y="24"/>
                  </a:lnTo>
                  <a:lnTo>
                    <a:pt x="280" y="24"/>
                  </a:lnTo>
                  <a:lnTo>
                    <a:pt x="280" y="26"/>
                  </a:lnTo>
                  <a:lnTo>
                    <a:pt x="280" y="26"/>
                  </a:lnTo>
                  <a:lnTo>
                    <a:pt x="280" y="26"/>
                  </a:lnTo>
                  <a:lnTo>
                    <a:pt x="280" y="26"/>
                  </a:lnTo>
                  <a:lnTo>
                    <a:pt x="280" y="26"/>
                  </a:lnTo>
                  <a:lnTo>
                    <a:pt x="280" y="29"/>
                  </a:lnTo>
                  <a:lnTo>
                    <a:pt x="280" y="29"/>
                  </a:lnTo>
                  <a:lnTo>
                    <a:pt x="280" y="29"/>
                  </a:lnTo>
                  <a:lnTo>
                    <a:pt x="283" y="29"/>
                  </a:lnTo>
                  <a:lnTo>
                    <a:pt x="283" y="31"/>
                  </a:lnTo>
                  <a:lnTo>
                    <a:pt x="285" y="31"/>
                  </a:lnTo>
                  <a:lnTo>
                    <a:pt x="285" y="34"/>
                  </a:lnTo>
                  <a:lnTo>
                    <a:pt x="285" y="34"/>
                  </a:lnTo>
                  <a:lnTo>
                    <a:pt x="285" y="34"/>
                  </a:lnTo>
                  <a:lnTo>
                    <a:pt x="285" y="34"/>
                  </a:lnTo>
                  <a:lnTo>
                    <a:pt x="285" y="34"/>
                  </a:lnTo>
                  <a:lnTo>
                    <a:pt x="288" y="34"/>
                  </a:lnTo>
                  <a:lnTo>
                    <a:pt x="288" y="34"/>
                  </a:lnTo>
                  <a:lnTo>
                    <a:pt x="288" y="34"/>
                  </a:lnTo>
                  <a:lnTo>
                    <a:pt x="290" y="31"/>
                  </a:lnTo>
                  <a:lnTo>
                    <a:pt x="290" y="31"/>
                  </a:lnTo>
                  <a:lnTo>
                    <a:pt x="290" y="29"/>
                  </a:lnTo>
                  <a:lnTo>
                    <a:pt x="293" y="29"/>
                  </a:lnTo>
                  <a:lnTo>
                    <a:pt x="293" y="29"/>
                  </a:lnTo>
                  <a:lnTo>
                    <a:pt x="296" y="29"/>
                  </a:lnTo>
                  <a:lnTo>
                    <a:pt x="296" y="31"/>
                  </a:lnTo>
                  <a:lnTo>
                    <a:pt x="298" y="31"/>
                  </a:lnTo>
                  <a:lnTo>
                    <a:pt x="301" y="31"/>
                  </a:lnTo>
                  <a:lnTo>
                    <a:pt x="303" y="31"/>
                  </a:lnTo>
                  <a:lnTo>
                    <a:pt x="306" y="29"/>
                  </a:lnTo>
                  <a:lnTo>
                    <a:pt x="306" y="29"/>
                  </a:lnTo>
                  <a:lnTo>
                    <a:pt x="311" y="29"/>
                  </a:lnTo>
                  <a:lnTo>
                    <a:pt x="311" y="29"/>
                  </a:lnTo>
                  <a:lnTo>
                    <a:pt x="311" y="29"/>
                  </a:lnTo>
                  <a:lnTo>
                    <a:pt x="311" y="29"/>
                  </a:lnTo>
                  <a:lnTo>
                    <a:pt x="311" y="26"/>
                  </a:lnTo>
                  <a:lnTo>
                    <a:pt x="314" y="26"/>
                  </a:lnTo>
                  <a:lnTo>
                    <a:pt x="314" y="26"/>
                  </a:lnTo>
                  <a:lnTo>
                    <a:pt x="316" y="29"/>
                  </a:lnTo>
                  <a:lnTo>
                    <a:pt x="316" y="29"/>
                  </a:lnTo>
                  <a:lnTo>
                    <a:pt x="319" y="29"/>
                  </a:lnTo>
                  <a:lnTo>
                    <a:pt x="319" y="29"/>
                  </a:lnTo>
                  <a:lnTo>
                    <a:pt x="319" y="29"/>
                  </a:lnTo>
                  <a:lnTo>
                    <a:pt x="319" y="29"/>
                  </a:lnTo>
                  <a:lnTo>
                    <a:pt x="319" y="31"/>
                  </a:lnTo>
                  <a:lnTo>
                    <a:pt x="319" y="31"/>
                  </a:lnTo>
                  <a:lnTo>
                    <a:pt x="319" y="31"/>
                  </a:lnTo>
                  <a:lnTo>
                    <a:pt x="319" y="31"/>
                  </a:lnTo>
                  <a:lnTo>
                    <a:pt x="321" y="29"/>
                  </a:lnTo>
                  <a:lnTo>
                    <a:pt x="324" y="29"/>
                  </a:lnTo>
                  <a:lnTo>
                    <a:pt x="327" y="26"/>
                  </a:lnTo>
                  <a:lnTo>
                    <a:pt x="327" y="26"/>
                  </a:lnTo>
                  <a:lnTo>
                    <a:pt x="329" y="26"/>
                  </a:lnTo>
                  <a:lnTo>
                    <a:pt x="332" y="26"/>
                  </a:lnTo>
                  <a:lnTo>
                    <a:pt x="334" y="26"/>
                  </a:lnTo>
                  <a:lnTo>
                    <a:pt x="332" y="29"/>
                  </a:lnTo>
                  <a:lnTo>
                    <a:pt x="332" y="29"/>
                  </a:lnTo>
                  <a:lnTo>
                    <a:pt x="334" y="29"/>
                  </a:lnTo>
                  <a:lnTo>
                    <a:pt x="334" y="31"/>
                  </a:lnTo>
                  <a:lnTo>
                    <a:pt x="337" y="31"/>
                  </a:lnTo>
                  <a:lnTo>
                    <a:pt x="337" y="31"/>
                  </a:lnTo>
                  <a:lnTo>
                    <a:pt x="337" y="34"/>
                  </a:lnTo>
                  <a:lnTo>
                    <a:pt x="337" y="34"/>
                  </a:lnTo>
                  <a:lnTo>
                    <a:pt x="337" y="34"/>
                  </a:lnTo>
                  <a:lnTo>
                    <a:pt x="337" y="34"/>
                  </a:lnTo>
                  <a:lnTo>
                    <a:pt x="337" y="37"/>
                  </a:lnTo>
                  <a:lnTo>
                    <a:pt x="337" y="37"/>
                  </a:lnTo>
                  <a:lnTo>
                    <a:pt x="337" y="37"/>
                  </a:lnTo>
                  <a:lnTo>
                    <a:pt x="337" y="37"/>
                  </a:lnTo>
                  <a:lnTo>
                    <a:pt x="334" y="37"/>
                  </a:lnTo>
                  <a:lnTo>
                    <a:pt x="337" y="37"/>
                  </a:lnTo>
                  <a:lnTo>
                    <a:pt x="337" y="37"/>
                  </a:lnTo>
                  <a:lnTo>
                    <a:pt x="337" y="37"/>
                  </a:lnTo>
                  <a:lnTo>
                    <a:pt x="337" y="37"/>
                  </a:lnTo>
                  <a:lnTo>
                    <a:pt x="334" y="37"/>
                  </a:lnTo>
                  <a:lnTo>
                    <a:pt x="337" y="39"/>
                  </a:lnTo>
                  <a:lnTo>
                    <a:pt x="337" y="37"/>
                  </a:lnTo>
                  <a:lnTo>
                    <a:pt x="337" y="37"/>
                  </a:lnTo>
                  <a:lnTo>
                    <a:pt x="337" y="37"/>
                  </a:lnTo>
                  <a:lnTo>
                    <a:pt x="337" y="37"/>
                  </a:lnTo>
                  <a:lnTo>
                    <a:pt x="337" y="39"/>
                  </a:lnTo>
                  <a:lnTo>
                    <a:pt x="337" y="39"/>
                  </a:lnTo>
                  <a:lnTo>
                    <a:pt x="337" y="39"/>
                  </a:lnTo>
                  <a:lnTo>
                    <a:pt x="340" y="39"/>
                  </a:lnTo>
                  <a:lnTo>
                    <a:pt x="340" y="39"/>
                  </a:lnTo>
                  <a:lnTo>
                    <a:pt x="340" y="39"/>
                  </a:lnTo>
                  <a:lnTo>
                    <a:pt x="340" y="39"/>
                  </a:lnTo>
                  <a:lnTo>
                    <a:pt x="342" y="39"/>
                  </a:lnTo>
                  <a:lnTo>
                    <a:pt x="342" y="42"/>
                  </a:lnTo>
                  <a:lnTo>
                    <a:pt x="342" y="42"/>
                  </a:lnTo>
                  <a:lnTo>
                    <a:pt x="342" y="42"/>
                  </a:lnTo>
                  <a:lnTo>
                    <a:pt x="342" y="42"/>
                  </a:lnTo>
                  <a:lnTo>
                    <a:pt x="342" y="42"/>
                  </a:lnTo>
                  <a:lnTo>
                    <a:pt x="342" y="42"/>
                  </a:lnTo>
                  <a:lnTo>
                    <a:pt x="342" y="42"/>
                  </a:lnTo>
                  <a:lnTo>
                    <a:pt x="342" y="42"/>
                  </a:lnTo>
                  <a:lnTo>
                    <a:pt x="342" y="42"/>
                  </a:lnTo>
                  <a:lnTo>
                    <a:pt x="345" y="42"/>
                  </a:lnTo>
                  <a:lnTo>
                    <a:pt x="345" y="42"/>
                  </a:lnTo>
                  <a:lnTo>
                    <a:pt x="345" y="42"/>
                  </a:lnTo>
                  <a:lnTo>
                    <a:pt x="345" y="42"/>
                  </a:lnTo>
                  <a:lnTo>
                    <a:pt x="345" y="42"/>
                  </a:lnTo>
                  <a:lnTo>
                    <a:pt x="345" y="42"/>
                  </a:lnTo>
                  <a:lnTo>
                    <a:pt x="345" y="42"/>
                  </a:lnTo>
                  <a:lnTo>
                    <a:pt x="345" y="42"/>
                  </a:lnTo>
                  <a:lnTo>
                    <a:pt x="345" y="42"/>
                  </a:lnTo>
                  <a:lnTo>
                    <a:pt x="345" y="42"/>
                  </a:lnTo>
                  <a:lnTo>
                    <a:pt x="345" y="42"/>
                  </a:lnTo>
                  <a:lnTo>
                    <a:pt x="345" y="42"/>
                  </a:lnTo>
                  <a:lnTo>
                    <a:pt x="345" y="42"/>
                  </a:lnTo>
                  <a:lnTo>
                    <a:pt x="345" y="42"/>
                  </a:lnTo>
                  <a:lnTo>
                    <a:pt x="345" y="42"/>
                  </a:lnTo>
                  <a:lnTo>
                    <a:pt x="345" y="42"/>
                  </a:lnTo>
                  <a:lnTo>
                    <a:pt x="347" y="42"/>
                  </a:lnTo>
                  <a:lnTo>
                    <a:pt x="350" y="42"/>
                  </a:lnTo>
                  <a:lnTo>
                    <a:pt x="347" y="42"/>
                  </a:lnTo>
                  <a:lnTo>
                    <a:pt x="347" y="42"/>
                  </a:lnTo>
                  <a:lnTo>
                    <a:pt x="347" y="42"/>
                  </a:lnTo>
                  <a:lnTo>
                    <a:pt x="347" y="42"/>
                  </a:lnTo>
                  <a:lnTo>
                    <a:pt x="350" y="44"/>
                  </a:lnTo>
                  <a:lnTo>
                    <a:pt x="350" y="44"/>
                  </a:lnTo>
                  <a:lnTo>
                    <a:pt x="353" y="44"/>
                  </a:lnTo>
                  <a:lnTo>
                    <a:pt x="353" y="47"/>
                  </a:lnTo>
                  <a:lnTo>
                    <a:pt x="353" y="47"/>
                  </a:lnTo>
                  <a:lnTo>
                    <a:pt x="353" y="47"/>
                  </a:lnTo>
                  <a:lnTo>
                    <a:pt x="353" y="47"/>
                  </a:lnTo>
                  <a:lnTo>
                    <a:pt x="353" y="47"/>
                  </a:lnTo>
                  <a:lnTo>
                    <a:pt x="353" y="47"/>
                  </a:lnTo>
                  <a:lnTo>
                    <a:pt x="353" y="49"/>
                  </a:lnTo>
                  <a:lnTo>
                    <a:pt x="355" y="49"/>
                  </a:lnTo>
                  <a:lnTo>
                    <a:pt x="355" y="52"/>
                  </a:lnTo>
                  <a:lnTo>
                    <a:pt x="355" y="52"/>
                  </a:lnTo>
                  <a:lnTo>
                    <a:pt x="353" y="52"/>
                  </a:lnTo>
                  <a:lnTo>
                    <a:pt x="350" y="55"/>
                  </a:lnTo>
                  <a:lnTo>
                    <a:pt x="350" y="55"/>
                  </a:lnTo>
                  <a:lnTo>
                    <a:pt x="350" y="55"/>
                  </a:lnTo>
                  <a:lnTo>
                    <a:pt x="350" y="55"/>
                  </a:lnTo>
                  <a:lnTo>
                    <a:pt x="350" y="55"/>
                  </a:lnTo>
                  <a:lnTo>
                    <a:pt x="350" y="55"/>
                  </a:lnTo>
                  <a:lnTo>
                    <a:pt x="350" y="57"/>
                  </a:lnTo>
                  <a:lnTo>
                    <a:pt x="353" y="57"/>
                  </a:lnTo>
                  <a:lnTo>
                    <a:pt x="353" y="60"/>
                  </a:lnTo>
                  <a:lnTo>
                    <a:pt x="355" y="57"/>
                  </a:lnTo>
                  <a:lnTo>
                    <a:pt x="355" y="57"/>
                  </a:lnTo>
                  <a:lnTo>
                    <a:pt x="355" y="60"/>
                  </a:lnTo>
                  <a:lnTo>
                    <a:pt x="355" y="60"/>
                  </a:lnTo>
                  <a:lnTo>
                    <a:pt x="355" y="60"/>
                  </a:lnTo>
                  <a:lnTo>
                    <a:pt x="355" y="62"/>
                  </a:lnTo>
                  <a:lnTo>
                    <a:pt x="358" y="62"/>
                  </a:lnTo>
                  <a:lnTo>
                    <a:pt x="358" y="62"/>
                  </a:lnTo>
                  <a:lnTo>
                    <a:pt x="358" y="62"/>
                  </a:lnTo>
                  <a:lnTo>
                    <a:pt x="358" y="62"/>
                  </a:lnTo>
                  <a:lnTo>
                    <a:pt x="358" y="62"/>
                  </a:lnTo>
                  <a:lnTo>
                    <a:pt x="358" y="65"/>
                  </a:lnTo>
                  <a:lnTo>
                    <a:pt x="358" y="65"/>
                  </a:lnTo>
                  <a:lnTo>
                    <a:pt x="360" y="65"/>
                  </a:lnTo>
                  <a:lnTo>
                    <a:pt x="360" y="65"/>
                  </a:lnTo>
                  <a:lnTo>
                    <a:pt x="360" y="65"/>
                  </a:lnTo>
                  <a:lnTo>
                    <a:pt x="360" y="65"/>
                  </a:lnTo>
                  <a:lnTo>
                    <a:pt x="360" y="68"/>
                  </a:lnTo>
                  <a:lnTo>
                    <a:pt x="360" y="68"/>
                  </a:lnTo>
                  <a:lnTo>
                    <a:pt x="363" y="70"/>
                  </a:lnTo>
                  <a:lnTo>
                    <a:pt x="363" y="70"/>
                  </a:lnTo>
                  <a:lnTo>
                    <a:pt x="363" y="73"/>
                  </a:lnTo>
                  <a:lnTo>
                    <a:pt x="360" y="73"/>
                  </a:lnTo>
                  <a:lnTo>
                    <a:pt x="360" y="73"/>
                  </a:lnTo>
                  <a:lnTo>
                    <a:pt x="360" y="78"/>
                  </a:lnTo>
                  <a:lnTo>
                    <a:pt x="360" y="78"/>
                  </a:lnTo>
                  <a:lnTo>
                    <a:pt x="360" y="81"/>
                  </a:lnTo>
                  <a:lnTo>
                    <a:pt x="363" y="81"/>
                  </a:lnTo>
                  <a:lnTo>
                    <a:pt x="363" y="81"/>
                  </a:lnTo>
                  <a:lnTo>
                    <a:pt x="363" y="81"/>
                  </a:lnTo>
                  <a:lnTo>
                    <a:pt x="365" y="83"/>
                  </a:lnTo>
                  <a:lnTo>
                    <a:pt x="365" y="83"/>
                  </a:lnTo>
                  <a:lnTo>
                    <a:pt x="365" y="83"/>
                  </a:lnTo>
                  <a:lnTo>
                    <a:pt x="365" y="83"/>
                  </a:lnTo>
                  <a:lnTo>
                    <a:pt x="365" y="83"/>
                  </a:lnTo>
                  <a:lnTo>
                    <a:pt x="365" y="83"/>
                  </a:lnTo>
                  <a:lnTo>
                    <a:pt x="365" y="83"/>
                  </a:lnTo>
                  <a:lnTo>
                    <a:pt x="365" y="83"/>
                  </a:lnTo>
                  <a:lnTo>
                    <a:pt x="368" y="83"/>
                  </a:lnTo>
                  <a:lnTo>
                    <a:pt x="368" y="83"/>
                  </a:lnTo>
                  <a:lnTo>
                    <a:pt x="368" y="86"/>
                  </a:lnTo>
                  <a:lnTo>
                    <a:pt x="368" y="86"/>
                  </a:lnTo>
                  <a:lnTo>
                    <a:pt x="368" y="86"/>
                  </a:lnTo>
                  <a:lnTo>
                    <a:pt x="368" y="88"/>
                  </a:lnTo>
                  <a:lnTo>
                    <a:pt x="368" y="91"/>
                  </a:lnTo>
                  <a:lnTo>
                    <a:pt x="368" y="88"/>
                  </a:lnTo>
                  <a:lnTo>
                    <a:pt x="371" y="88"/>
                  </a:lnTo>
                  <a:lnTo>
                    <a:pt x="371" y="88"/>
                  </a:lnTo>
                  <a:lnTo>
                    <a:pt x="373" y="91"/>
                  </a:lnTo>
                  <a:lnTo>
                    <a:pt x="373" y="91"/>
                  </a:lnTo>
                  <a:lnTo>
                    <a:pt x="373" y="91"/>
                  </a:lnTo>
                  <a:lnTo>
                    <a:pt x="373" y="94"/>
                  </a:lnTo>
                  <a:lnTo>
                    <a:pt x="376" y="94"/>
                  </a:lnTo>
                  <a:lnTo>
                    <a:pt x="376" y="94"/>
                  </a:lnTo>
                  <a:lnTo>
                    <a:pt x="376" y="94"/>
                  </a:lnTo>
                  <a:lnTo>
                    <a:pt x="378" y="94"/>
                  </a:lnTo>
                  <a:lnTo>
                    <a:pt x="378" y="94"/>
                  </a:lnTo>
                  <a:lnTo>
                    <a:pt x="381" y="96"/>
                  </a:lnTo>
                  <a:lnTo>
                    <a:pt x="381" y="96"/>
                  </a:lnTo>
                  <a:lnTo>
                    <a:pt x="381" y="96"/>
                  </a:lnTo>
                  <a:lnTo>
                    <a:pt x="381" y="96"/>
                  </a:lnTo>
                  <a:lnTo>
                    <a:pt x="384" y="96"/>
                  </a:lnTo>
                  <a:lnTo>
                    <a:pt x="384" y="96"/>
                  </a:lnTo>
                  <a:lnTo>
                    <a:pt x="384" y="96"/>
                  </a:lnTo>
                  <a:lnTo>
                    <a:pt x="384" y="99"/>
                  </a:lnTo>
                  <a:lnTo>
                    <a:pt x="384" y="99"/>
                  </a:lnTo>
                  <a:lnTo>
                    <a:pt x="386" y="99"/>
                  </a:lnTo>
                  <a:lnTo>
                    <a:pt x="386" y="99"/>
                  </a:lnTo>
                  <a:lnTo>
                    <a:pt x="386" y="99"/>
                  </a:lnTo>
                  <a:lnTo>
                    <a:pt x="386" y="101"/>
                  </a:lnTo>
                  <a:lnTo>
                    <a:pt x="386" y="101"/>
                  </a:lnTo>
                  <a:lnTo>
                    <a:pt x="386" y="101"/>
                  </a:lnTo>
                  <a:lnTo>
                    <a:pt x="389" y="101"/>
                  </a:lnTo>
                  <a:lnTo>
                    <a:pt x="389" y="99"/>
                  </a:lnTo>
                  <a:lnTo>
                    <a:pt x="391" y="99"/>
                  </a:lnTo>
                  <a:lnTo>
                    <a:pt x="391" y="101"/>
                  </a:lnTo>
                  <a:lnTo>
                    <a:pt x="391" y="101"/>
                  </a:lnTo>
                  <a:lnTo>
                    <a:pt x="391" y="101"/>
                  </a:lnTo>
                  <a:lnTo>
                    <a:pt x="391" y="101"/>
                  </a:lnTo>
                  <a:lnTo>
                    <a:pt x="394" y="104"/>
                  </a:lnTo>
                  <a:lnTo>
                    <a:pt x="394" y="104"/>
                  </a:lnTo>
                  <a:lnTo>
                    <a:pt x="394" y="104"/>
                  </a:lnTo>
                  <a:lnTo>
                    <a:pt x="394" y="107"/>
                  </a:lnTo>
                  <a:lnTo>
                    <a:pt x="391" y="107"/>
                  </a:lnTo>
                  <a:lnTo>
                    <a:pt x="391" y="109"/>
                  </a:lnTo>
                  <a:lnTo>
                    <a:pt x="391" y="109"/>
                  </a:lnTo>
                  <a:lnTo>
                    <a:pt x="391" y="109"/>
                  </a:lnTo>
                  <a:lnTo>
                    <a:pt x="394" y="112"/>
                  </a:lnTo>
                  <a:lnTo>
                    <a:pt x="394" y="112"/>
                  </a:lnTo>
                  <a:lnTo>
                    <a:pt x="397" y="112"/>
                  </a:lnTo>
                  <a:lnTo>
                    <a:pt x="399" y="112"/>
                  </a:lnTo>
                  <a:lnTo>
                    <a:pt x="399" y="114"/>
                  </a:lnTo>
                  <a:lnTo>
                    <a:pt x="399" y="114"/>
                  </a:lnTo>
                  <a:lnTo>
                    <a:pt x="399" y="117"/>
                  </a:lnTo>
                  <a:lnTo>
                    <a:pt x="399" y="119"/>
                  </a:lnTo>
                  <a:lnTo>
                    <a:pt x="397" y="119"/>
                  </a:lnTo>
                  <a:lnTo>
                    <a:pt x="397" y="12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394" y="127"/>
                  </a:lnTo>
                  <a:lnTo>
                    <a:pt x="394" y="127"/>
                  </a:lnTo>
                  <a:lnTo>
                    <a:pt x="394" y="127"/>
                  </a:lnTo>
                  <a:lnTo>
                    <a:pt x="391" y="127"/>
                  </a:lnTo>
                  <a:lnTo>
                    <a:pt x="391" y="127"/>
                  </a:lnTo>
                  <a:lnTo>
                    <a:pt x="391" y="130"/>
                  </a:lnTo>
                  <a:lnTo>
                    <a:pt x="391" y="132"/>
                  </a:lnTo>
                  <a:lnTo>
                    <a:pt x="391" y="135"/>
                  </a:lnTo>
                  <a:lnTo>
                    <a:pt x="391" y="135"/>
                  </a:lnTo>
                  <a:lnTo>
                    <a:pt x="391" y="135"/>
                  </a:lnTo>
                  <a:lnTo>
                    <a:pt x="389" y="138"/>
                  </a:lnTo>
                  <a:lnTo>
                    <a:pt x="386" y="138"/>
                  </a:lnTo>
                  <a:lnTo>
                    <a:pt x="386" y="140"/>
                  </a:lnTo>
                  <a:lnTo>
                    <a:pt x="384" y="140"/>
                  </a:lnTo>
                  <a:lnTo>
                    <a:pt x="384" y="140"/>
                  </a:lnTo>
                  <a:lnTo>
                    <a:pt x="384" y="143"/>
                  </a:lnTo>
                  <a:lnTo>
                    <a:pt x="384" y="143"/>
                  </a:lnTo>
                  <a:lnTo>
                    <a:pt x="384" y="145"/>
                  </a:lnTo>
                  <a:lnTo>
                    <a:pt x="384" y="145"/>
                  </a:lnTo>
                  <a:lnTo>
                    <a:pt x="386" y="145"/>
                  </a:lnTo>
                  <a:lnTo>
                    <a:pt x="386" y="145"/>
                  </a:lnTo>
                  <a:lnTo>
                    <a:pt x="386" y="148"/>
                  </a:lnTo>
                  <a:lnTo>
                    <a:pt x="389" y="151"/>
                  </a:lnTo>
                  <a:lnTo>
                    <a:pt x="389" y="151"/>
                  </a:lnTo>
                  <a:lnTo>
                    <a:pt x="391" y="153"/>
                  </a:lnTo>
                  <a:lnTo>
                    <a:pt x="391" y="153"/>
                  </a:lnTo>
                  <a:lnTo>
                    <a:pt x="391" y="153"/>
                  </a:lnTo>
                  <a:lnTo>
                    <a:pt x="394" y="153"/>
                  </a:lnTo>
                  <a:lnTo>
                    <a:pt x="394" y="153"/>
                  </a:lnTo>
                  <a:lnTo>
                    <a:pt x="397" y="156"/>
                  </a:lnTo>
                  <a:lnTo>
                    <a:pt x="397" y="156"/>
                  </a:lnTo>
                  <a:lnTo>
                    <a:pt x="397" y="156"/>
                  </a:lnTo>
                  <a:lnTo>
                    <a:pt x="397" y="156"/>
                  </a:lnTo>
                  <a:lnTo>
                    <a:pt x="397" y="158"/>
                  </a:lnTo>
                  <a:lnTo>
                    <a:pt x="397" y="161"/>
                  </a:lnTo>
                  <a:lnTo>
                    <a:pt x="397" y="161"/>
                  </a:lnTo>
                  <a:lnTo>
                    <a:pt x="397" y="164"/>
                  </a:lnTo>
                  <a:lnTo>
                    <a:pt x="397" y="164"/>
                  </a:lnTo>
                  <a:lnTo>
                    <a:pt x="397" y="164"/>
                  </a:lnTo>
                  <a:lnTo>
                    <a:pt x="399" y="164"/>
                  </a:lnTo>
                  <a:lnTo>
                    <a:pt x="397" y="164"/>
                  </a:lnTo>
                  <a:lnTo>
                    <a:pt x="397" y="164"/>
                  </a:lnTo>
                  <a:lnTo>
                    <a:pt x="397" y="166"/>
                  </a:lnTo>
                  <a:lnTo>
                    <a:pt x="397" y="166"/>
                  </a:lnTo>
                  <a:lnTo>
                    <a:pt x="397" y="166"/>
                  </a:lnTo>
                  <a:lnTo>
                    <a:pt x="399" y="166"/>
                  </a:lnTo>
                  <a:lnTo>
                    <a:pt x="399" y="166"/>
                  </a:lnTo>
                  <a:lnTo>
                    <a:pt x="402" y="164"/>
                  </a:lnTo>
                  <a:lnTo>
                    <a:pt x="402" y="166"/>
                  </a:lnTo>
                  <a:lnTo>
                    <a:pt x="402" y="169"/>
                  </a:lnTo>
                  <a:lnTo>
                    <a:pt x="402" y="171"/>
                  </a:lnTo>
                  <a:lnTo>
                    <a:pt x="402" y="171"/>
                  </a:lnTo>
                  <a:lnTo>
                    <a:pt x="402" y="174"/>
                  </a:lnTo>
                  <a:lnTo>
                    <a:pt x="402" y="174"/>
                  </a:lnTo>
                  <a:lnTo>
                    <a:pt x="402" y="177"/>
                  </a:lnTo>
                  <a:lnTo>
                    <a:pt x="404" y="177"/>
                  </a:lnTo>
                  <a:lnTo>
                    <a:pt x="404" y="179"/>
                  </a:lnTo>
                  <a:lnTo>
                    <a:pt x="407" y="182"/>
                  </a:lnTo>
                  <a:lnTo>
                    <a:pt x="407" y="182"/>
                  </a:lnTo>
                  <a:lnTo>
                    <a:pt x="409" y="182"/>
                  </a:lnTo>
                  <a:lnTo>
                    <a:pt x="409" y="182"/>
                  </a:lnTo>
                  <a:lnTo>
                    <a:pt x="409" y="182"/>
                  </a:lnTo>
                  <a:lnTo>
                    <a:pt x="409" y="182"/>
                  </a:lnTo>
                  <a:lnTo>
                    <a:pt x="409" y="184"/>
                  </a:lnTo>
                  <a:lnTo>
                    <a:pt x="409" y="184"/>
                  </a:lnTo>
                  <a:lnTo>
                    <a:pt x="409" y="184"/>
                  </a:lnTo>
                  <a:lnTo>
                    <a:pt x="409" y="189"/>
                  </a:lnTo>
                  <a:lnTo>
                    <a:pt x="409" y="189"/>
                  </a:lnTo>
                  <a:lnTo>
                    <a:pt x="409" y="189"/>
                  </a:lnTo>
                  <a:lnTo>
                    <a:pt x="409" y="189"/>
                  </a:lnTo>
                  <a:lnTo>
                    <a:pt x="409" y="189"/>
                  </a:lnTo>
                  <a:lnTo>
                    <a:pt x="409" y="192"/>
                  </a:lnTo>
                  <a:lnTo>
                    <a:pt x="412" y="192"/>
                  </a:lnTo>
                  <a:lnTo>
                    <a:pt x="412" y="192"/>
                  </a:lnTo>
                  <a:lnTo>
                    <a:pt x="412" y="195"/>
                  </a:lnTo>
                  <a:lnTo>
                    <a:pt x="412" y="195"/>
                  </a:lnTo>
                  <a:lnTo>
                    <a:pt x="412" y="197"/>
                  </a:lnTo>
                  <a:lnTo>
                    <a:pt x="412" y="197"/>
                  </a:lnTo>
                  <a:lnTo>
                    <a:pt x="412" y="200"/>
                  </a:lnTo>
                  <a:lnTo>
                    <a:pt x="415" y="200"/>
                  </a:lnTo>
                  <a:lnTo>
                    <a:pt x="417" y="200"/>
                  </a:lnTo>
                  <a:lnTo>
                    <a:pt x="417" y="200"/>
                  </a:lnTo>
                  <a:lnTo>
                    <a:pt x="417" y="200"/>
                  </a:lnTo>
                  <a:lnTo>
                    <a:pt x="417" y="202"/>
                  </a:lnTo>
                  <a:lnTo>
                    <a:pt x="420" y="202"/>
                  </a:lnTo>
                  <a:lnTo>
                    <a:pt x="422" y="202"/>
                  </a:lnTo>
                  <a:lnTo>
                    <a:pt x="422" y="205"/>
                  </a:lnTo>
                  <a:lnTo>
                    <a:pt x="422" y="205"/>
                  </a:lnTo>
                  <a:lnTo>
                    <a:pt x="425" y="208"/>
                  </a:lnTo>
                  <a:lnTo>
                    <a:pt x="425" y="210"/>
                  </a:lnTo>
                  <a:lnTo>
                    <a:pt x="425" y="210"/>
                  </a:lnTo>
                  <a:lnTo>
                    <a:pt x="425" y="213"/>
                  </a:lnTo>
                  <a:lnTo>
                    <a:pt x="425" y="213"/>
                  </a:lnTo>
                  <a:lnTo>
                    <a:pt x="425" y="213"/>
                  </a:lnTo>
                  <a:lnTo>
                    <a:pt x="428" y="213"/>
                  </a:lnTo>
                  <a:lnTo>
                    <a:pt x="428" y="213"/>
                  </a:lnTo>
                  <a:lnTo>
                    <a:pt x="430" y="215"/>
                  </a:lnTo>
                  <a:lnTo>
                    <a:pt x="430" y="215"/>
                  </a:lnTo>
                  <a:lnTo>
                    <a:pt x="430" y="215"/>
                  </a:lnTo>
                  <a:lnTo>
                    <a:pt x="433" y="215"/>
                  </a:lnTo>
                  <a:lnTo>
                    <a:pt x="433" y="215"/>
                  </a:lnTo>
                  <a:lnTo>
                    <a:pt x="433" y="215"/>
                  </a:lnTo>
                  <a:lnTo>
                    <a:pt x="435" y="215"/>
                  </a:lnTo>
                  <a:lnTo>
                    <a:pt x="438" y="215"/>
                  </a:lnTo>
                  <a:lnTo>
                    <a:pt x="435" y="215"/>
                  </a:lnTo>
                  <a:lnTo>
                    <a:pt x="438" y="213"/>
                  </a:lnTo>
                  <a:lnTo>
                    <a:pt x="438" y="213"/>
                  </a:lnTo>
                  <a:lnTo>
                    <a:pt x="438" y="213"/>
                  </a:lnTo>
                  <a:lnTo>
                    <a:pt x="441" y="213"/>
                  </a:lnTo>
                  <a:lnTo>
                    <a:pt x="443" y="215"/>
                  </a:lnTo>
                  <a:lnTo>
                    <a:pt x="443" y="215"/>
                  </a:lnTo>
                  <a:lnTo>
                    <a:pt x="446" y="215"/>
                  </a:lnTo>
                  <a:lnTo>
                    <a:pt x="448" y="218"/>
                  </a:lnTo>
                  <a:lnTo>
                    <a:pt x="448" y="218"/>
                  </a:lnTo>
                  <a:lnTo>
                    <a:pt x="451" y="221"/>
                  </a:lnTo>
                  <a:lnTo>
                    <a:pt x="451" y="221"/>
                  </a:lnTo>
                  <a:lnTo>
                    <a:pt x="453" y="221"/>
                  </a:lnTo>
                  <a:lnTo>
                    <a:pt x="453" y="221"/>
                  </a:lnTo>
                  <a:lnTo>
                    <a:pt x="453" y="223"/>
                  </a:lnTo>
                  <a:lnTo>
                    <a:pt x="453" y="226"/>
                  </a:lnTo>
                  <a:lnTo>
                    <a:pt x="453" y="226"/>
                  </a:lnTo>
                  <a:lnTo>
                    <a:pt x="453" y="228"/>
                  </a:lnTo>
                  <a:lnTo>
                    <a:pt x="453" y="228"/>
                  </a:lnTo>
                  <a:lnTo>
                    <a:pt x="453" y="228"/>
                  </a:lnTo>
                  <a:lnTo>
                    <a:pt x="456" y="228"/>
                  </a:lnTo>
                  <a:lnTo>
                    <a:pt x="456" y="228"/>
                  </a:lnTo>
                  <a:lnTo>
                    <a:pt x="456" y="228"/>
                  </a:lnTo>
                  <a:lnTo>
                    <a:pt x="456" y="228"/>
                  </a:lnTo>
                  <a:lnTo>
                    <a:pt x="456" y="231"/>
                  </a:lnTo>
                  <a:lnTo>
                    <a:pt x="456" y="231"/>
                  </a:lnTo>
                  <a:lnTo>
                    <a:pt x="456" y="231"/>
                  </a:lnTo>
                  <a:lnTo>
                    <a:pt x="459" y="231"/>
                  </a:lnTo>
                  <a:lnTo>
                    <a:pt x="459" y="231"/>
                  </a:lnTo>
                  <a:lnTo>
                    <a:pt x="459" y="231"/>
                  </a:lnTo>
                  <a:lnTo>
                    <a:pt x="459" y="231"/>
                  </a:lnTo>
                  <a:lnTo>
                    <a:pt x="459" y="234"/>
                  </a:lnTo>
                  <a:lnTo>
                    <a:pt x="459" y="234"/>
                  </a:lnTo>
                  <a:lnTo>
                    <a:pt x="459" y="234"/>
                  </a:lnTo>
                  <a:lnTo>
                    <a:pt x="461" y="236"/>
                  </a:lnTo>
                  <a:lnTo>
                    <a:pt x="461" y="236"/>
                  </a:lnTo>
                  <a:lnTo>
                    <a:pt x="461" y="236"/>
                  </a:lnTo>
                  <a:lnTo>
                    <a:pt x="461" y="236"/>
                  </a:lnTo>
                  <a:lnTo>
                    <a:pt x="464" y="236"/>
                  </a:lnTo>
                  <a:lnTo>
                    <a:pt x="464" y="236"/>
                  </a:lnTo>
                  <a:lnTo>
                    <a:pt x="461" y="239"/>
                  </a:lnTo>
                  <a:lnTo>
                    <a:pt x="461" y="239"/>
                  </a:lnTo>
                  <a:lnTo>
                    <a:pt x="464" y="239"/>
                  </a:lnTo>
                  <a:lnTo>
                    <a:pt x="464" y="239"/>
                  </a:lnTo>
                  <a:lnTo>
                    <a:pt x="464" y="241"/>
                  </a:lnTo>
                  <a:lnTo>
                    <a:pt x="466" y="241"/>
                  </a:lnTo>
                  <a:lnTo>
                    <a:pt x="466" y="241"/>
                  </a:lnTo>
                  <a:lnTo>
                    <a:pt x="466" y="244"/>
                  </a:lnTo>
                  <a:lnTo>
                    <a:pt x="469" y="244"/>
                  </a:lnTo>
                  <a:lnTo>
                    <a:pt x="469" y="247"/>
                  </a:lnTo>
                  <a:lnTo>
                    <a:pt x="469" y="247"/>
                  </a:lnTo>
                  <a:lnTo>
                    <a:pt x="469" y="249"/>
                  </a:lnTo>
                  <a:lnTo>
                    <a:pt x="469" y="249"/>
                  </a:lnTo>
                  <a:lnTo>
                    <a:pt x="469" y="249"/>
                  </a:lnTo>
                  <a:lnTo>
                    <a:pt x="472" y="252"/>
                  </a:lnTo>
                  <a:lnTo>
                    <a:pt x="474" y="252"/>
                  </a:lnTo>
                  <a:lnTo>
                    <a:pt x="474" y="254"/>
                  </a:lnTo>
                  <a:lnTo>
                    <a:pt x="477" y="254"/>
                  </a:lnTo>
                  <a:lnTo>
                    <a:pt x="479" y="254"/>
                  </a:lnTo>
                  <a:lnTo>
                    <a:pt x="479" y="252"/>
                  </a:lnTo>
                  <a:lnTo>
                    <a:pt x="482" y="252"/>
                  </a:lnTo>
                  <a:lnTo>
                    <a:pt x="482" y="254"/>
                  </a:lnTo>
                  <a:lnTo>
                    <a:pt x="485" y="257"/>
                  </a:lnTo>
                  <a:lnTo>
                    <a:pt x="487" y="257"/>
                  </a:lnTo>
                  <a:lnTo>
                    <a:pt x="490" y="259"/>
                  </a:lnTo>
                  <a:lnTo>
                    <a:pt x="490" y="259"/>
                  </a:lnTo>
                  <a:lnTo>
                    <a:pt x="490" y="262"/>
                  </a:lnTo>
                  <a:lnTo>
                    <a:pt x="490" y="262"/>
                  </a:lnTo>
                  <a:lnTo>
                    <a:pt x="492" y="262"/>
                  </a:lnTo>
                  <a:lnTo>
                    <a:pt x="492" y="265"/>
                  </a:lnTo>
                  <a:lnTo>
                    <a:pt x="492" y="265"/>
                  </a:lnTo>
                  <a:lnTo>
                    <a:pt x="495" y="265"/>
                  </a:lnTo>
                  <a:lnTo>
                    <a:pt x="495" y="265"/>
                  </a:lnTo>
                  <a:lnTo>
                    <a:pt x="495" y="265"/>
                  </a:lnTo>
                  <a:lnTo>
                    <a:pt x="495" y="267"/>
                  </a:lnTo>
                  <a:lnTo>
                    <a:pt x="495" y="267"/>
                  </a:lnTo>
                  <a:lnTo>
                    <a:pt x="495" y="267"/>
                  </a:lnTo>
                  <a:lnTo>
                    <a:pt x="495" y="267"/>
                  </a:lnTo>
                  <a:lnTo>
                    <a:pt x="495" y="267"/>
                  </a:lnTo>
                  <a:lnTo>
                    <a:pt x="495" y="270"/>
                  </a:lnTo>
                  <a:lnTo>
                    <a:pt x="495" y="270"/>
                  </a:lnTo>
                  <a:lnTo>
                    <a:pt x="495" y="272"/>
                  </a:lnTo>
                  <a:lnTo>
                    <a:pt x="495" y="272"/>
                  </a:lnTo>
                  <a:lnTo>
                    <a:pt x="495" y="275"/>
                  </a:lnTo>
                  <a:lnTo>
                    <a:pt x="495" y="275"/>
                  </a:lnTo>
                  <a:lnTo>
                    <a:pt x="495" y="278"/>
                  </a:lnTo>
                  <a:lnTo>
                    <a:pt x="497" y="278"/>
                  </a:lnTo>
                  <a:lnTo>
                    <a:pt x="497" y="280"/>
                  </a:lnTo>
                  <a:lnTo>
                    <a:pt x="500" y="280"/>
                  </a:lnTo>
                  <a:lnTo>
                    <a:pt x="503" y="283"/>
                  </a:lnTo>
                  <a:lnTo>
                    <a:pt x="505" y="283"/>
                  </a:lnTo>
                  <a:lnTo>
                    <a:pt x="508" y="283"/>
                  </a:lnTo>
                  <a:lnTo>
                    <a:pt x="508" y="283"/>
                  </a:lnTo>
                  <a:lnTo>
                    <a:pt x="508" y="280"/>
                  </a:lnTo>
                  <a:lnTo>
                    <a:pt x="508" y="280"/>
                  </a:lnTo>
                  <a:lnTo>
                    <a:pt x="508" y="280"/>
                  </a:lnTo>
                  <a:lnTo>
                    <a:pt x="510" y="280"/>
                  </a:lnTo>
                  <a:lnTo>
                    <a:pt x="513" y="280"/>
                  </a:lnTo>
                  <a:lnTo>
                    <a:pt x="513" y="280"/>
                  </a:lnTo>
                  <a:lnTo>
                    <a:pt x="513" y="280"/>
                  </a:lnTo>
                  <a:lnTo>
                    <a:pt x="516" y="280"/>
                  </a:lnTo>
                  <a:lnTo>
                    <a:pt x="516" y="280"/>
                  </a:lnTo>
                  <a:lnTo>
                    <a:pt x="516" y="280"/>
                  </a:lnTo>
                  <a:lnTo>
                    <a:pt x="516" y="280"/>
                  </a:lnTo>
                  <a:lnTo>
                    <a:pt x="516" y="283"/>
                  </a:lnTo>
                  <a:lnTo>
                    <a:pt x="516" y="283"/>
                  </a:lnTo>
                  <a:lnTo>
                    <a:pt x="518" y="283"/>
                  </a:lnTo>
                  <a:lnTo>
                    <a:pt x="518" y="283"/>
                  </a:lnTo>
                  <a:lnTo>
                    <a:pt x="518" y="283"/>
                  </a:lnTo>
                  <a:lnTo>
                    <a:pt x="521" y="283"/>
                  </a:lnTo>
                  <a:lnTo>
                    <a:pt x="521" y="285"/>
                  </a:lnTo>
                  <a:lnTo>
                    <a:pt x="521" y="285"/>
                  </a:lnTo>
                  <a:lnTo>
                    <a:pt x="521" y="288"/>
                  </a:lnTo>
                  <a:lnTo>
                    <a:pt x="521" y="291"/>
                  </a:lnTo>
                  <a:lnTo>
                    <a:pt x="523" y="293"/>
                  </a:lnTo>
                  <a:lnTo>
                    <a:pt x="523" y="293"/>
                  </a:lnTo>
                  <a:lnTo>
                    <a:pt x="523" y="293"/>
                  </a:lnTo>
                  <a:lnTo>
                    <a:pt x="523" y="293"/>
                  </a:lnTo>
                  <a:lnTo>
                    <a:pt x="526" y="296"/>
                  </a:lnTo>
                  <a:lnTo>
                    <a:pt x="526" y="296"/>
                  </a:lnTo>
                  <a:lnTo>
                    <a:pt x="526" y="296"/>
                  </a:lnTo>
                  <a:lnTo>
                    <a:pt x="529" y="296"/>
                  </a:lnTo>
                  <a:lnTo>
                    <a:pt x="531" y="293"/>
                  </a:lnTo>
                  <a:lnTo>
                    <a:pt x="531" y="293"/>
                  </a:lnTo>
                  <a:lnTo>
                    <a:pt x="531" y="296"/>
                  </a:lnTo>
                  <a:lnTo>
                    <a:pt x="534" y="296"/>
                  </a:lnTo>
                  <a:lnTo>
                    <a:pt x="534" y="298"/>
                  </a:lnTo>
                  <a:lnTo>
                    <a:pt x="534" y="301"/>
                  </a:lnTo>
                  <a:lnTo>
                    <a:pt x="536" y="304"/>
                  </a:lnTo>
                  <a:lnTo>
                    <a:pt x="539" y="304"/>
                  </a:lnTo>
                  <a:lnTo>
                    <a:pt x="539" y="306"/>
                  </a:lnTo>
                  <a:lnTo>
                    <a:pt x="541" y="309"/>
                  </a:lnTo>
                  <a:lnTo>
                    <a:pt x="541" y="311"/>
                  </a:lnTo>
                  <a:lnTo>
                    <a:pt x="541" y="311"/>
                  </a:lnTo>
                  <a:lnTo>
                    <a:pt x="539" y="311"/>
                  </a:lnTo>
                  <a:lnTo>
                    <a:pt x="541" y="314"/>
                  </a:lnTo>
                  <a:lnTo>
                    <a:pt x="541" y="314"/>
                  </a:lnTo>
                  <a:lnTo>
                    <a:pt x="541" y="314"/>
                  </a:lnTo>
                  <a:lnTo>
                    <a:pt x="544" y="314"/>
                  </a:lnTo>
                  <a:lnTo>
                    <a:pt x="544" y="317"/>
                  </a:lnTo>
                  <a:lnTo>
                    <a:pt x="544" y="317"/>
                  </a:lnTo>
                  <a:lnTo>
                    <a:pt x="541" y="317"/>
                  </a:lnTo>
                  <a:lnTo>
                    <a:pt x="541" y="317"/>
                  </a:lnTo>
                  <a:lnTo>
                    <a:pt x="541" y="317"/>
                  </a:lnTo>
                  <a:lnTo>
                    <a:pt x="541" y="319"/>
                  </a:lnTo>
                  <a:lnTo>
                    <a:pt x="541" y="319"/>
                  </a:lnTo>
                  <a:lnTo>
                    <a:pt x="541" y="322"/>
                  </a:lnTo>
                  <a:lnTo>
                    <a:pt x="541" y="322"/>
                  </a:lnTo>
                  <a:lnTo>
                    <a:pt x="541" y="322"/>
                  </a:lnTo>
                  <a:lnTo>
                    <a:pt x="539" y="324"/>
                  </a:lnTo>
                  <a:lnTo>
                    <a:pt x="539" y="324"/>
                  </a:lnTo>
                  <a:lnTo>
                    <a:pt x="539" y="324"/>
                  </a:lnTo>
                  <a:lnTo>
                    <a:pt x="539" y="327"/>
                  </a:lnTo>
                  <a:lnTo>
                    <a:pt x="541" y="327"/>
                  </a:lnTo>
                  <a:lnTo>
                    <a:pt x="541" y="327"/>
                  </a:lnTo>
                  <a:lnTo>
                    <a:pt x="541" y="327"/>
                  </a:lnTo>
                  <a:lnTo>
                    <a:pt x="541" y="327"/>
                  </a:lnTo>
                  <a:lnTo>
                    <a:pt x="544" y="327"/>
                  </a:lnTo>
                  <a:lnTo>
                    <a:pt x="544" y="327"/>
                  </a:lnTo>
                  <a:lnTo>
                    <a:pt x="544" y="327"/>
                  </a:lnTo>
                  <a:lnTo>
                    <a:pt x="544" y="327"/>
                  </a:lnTo>
                  <a:lnTo>
                    <a:pt x="541" y="327"/>
                  </a:lnTo>
                  <a:lnTo>
                    <a:pt x="541" y="327"/>
                  </a:lnTo>
                  <a:lnTo>
                    <a:pt x="541" y="329"/>
                  </a:lnTo>
                  <a:lnTo>
                    <a:pt x="541" y="327"/>
                  </a:lnTo>
                  <a:lnTo>
                    <a:pt x="541" y="327"/>
                  </a:lnTo>
                  <a:lnTo>
                    <a:pt x="541" y="329"/>
                  </a:lnTo>
                  <a:lnTo>
                    <a:pt x="541" y="329"/>
                  </a:lnTo>
                  <a:lnTo>
                    <a:pt x="541" y="329"/>
                  </a:lnTo>
                  <a:lnTo>
                    <a:pt x="541" y="329"/>
                  </a:lnTo>
                  <a:lnTo>
                    <a:pt x="541" y="332"/>
                  </a:lnTo>
                  <a:lnTo>
                    <a:pt x="541" y="332"/>
                  </a:lnTo>
                  <a:lnTo>
                    <a:pt x="541" y="335"/>
                  </a:lnTo>
                  <a:lnTo>
                    <a:pt x="541" y="337"/>
                  </a:lnTo>
                  <a:lnTo>
                    <a:pt x="541" y="337"/>
                  </a:lnTo>
                  <a:lnTo>
                    <a:pt x="541" y="340"/>
                  </a:lnTo>
                  <a:lnTo>
                    <a:pt x="541" y="340"/>
                  </a:lnTo>
                  <a:lnTo>
                    <a:pt x="541" y="340"/>
                  </a:lnTo>
                  <a:lnTo>
                    <a:pt x="541" y="342"/>
                  </a:lnTo>
                  <a:lnTo>
                    <a:pt x="541" y="342"/>
                  </a:lnTo>
                  <a:lnTo>
                    <a:pt x="539" y="345"/>
                  </a:lnTo>
                  <a:lnTo>
                    <a:pt x="539" y="345"/>
                  </a:lnTo>
                  <a:lnTo>
                    <a:pt x="539" y="348"/>
                  </a:lnTo>
                  <a:lnTo>
                    <a:pt x="539" y="350"/>
                  </a:lnTo>
                  <a:lnTo>
                    <a:pt x="536" y="350"/>
                  </a:lnTo>
                  <a:lnTo>
                    <a:pt x="536" y="350"/>
                  </a:lnTo>
                  <a:lnTo>
                    <a:pt x="536" y="350"/>
                  </a:lnTo>
                  <a:lnTo>
                    <a:pt x="534" y="350"/>
                  </a:lnTo>
                  <a:lnTo>
                    <a:pt x="534" y="350"/>
                  </a:lnTo>
                  <a:lnTo>
                    <a:pt x="534" y="350"/>
                  </a:lnTo>
                  <a:lnTo>
                    <a:pt x="534" y="353"/>
                  </a:lnTo>
                  <a:lnTo>
                    <a:pt x="534" y="353"/>
                  </a:lnTo>
                  <a:lnTo>
                    <a:pt x="534" y="353"/>
                  </a:lnTo>
                  <a:lnTo>
                    <a:pt x="534" y="353"/>
                  </a:lnTo>
                  <a:lnTo>
                    <a:pt x="534" y="353"/>
                  </a:lnTo>
                  <a:lnTo>
                    <a:pt x="534" y="353"/>
                  </a:lnTo>
                  <a:lnTo>
                    <a:pt x="534" y="355"/>
                  </a:lnTo>
                  <a:lnTo>
                    <a:pt x="534" y="355"/>
                  </a:lnTo>
                  <a:lnTo>
                    <a:pt x="531" y="355"/>
                  </a:lnTo>
                  <a:lnTo>
                    <a:pt x="531" y="358"/>
                  </a:lnTo>
                  <a:lnTo>
                    <a:pt x="531" y="358"/>
                  </a:lnTo>
                  <a:lnTo>
                    <a:pt x="531" y="361"/>
                  </a:lnTo>
                  <a:lnTo>
                    <a:pt x="531" y="358"/>
                  </a:lnTo>
                  <a:lnTo>
                    <a:pt x="529" y="358"/>
                  </a:lnTo>
                  <a:lnTo>
                    <a:pt x="526" y="358"/>
                  </a:lnTo>
                  <a:lnTo>
                    <a:pt x="526" y="355"/>
                  </a:lnTo>
                  <a:lnTo>
                    <a:pt x="523" y="355"/>
                  </a:lnTo>
                  <a:lnTo>
                    <a:pt x="523" y="353"/>
                  </a:lnTo>
                  <a:lnTo>
                    <a:pt x="523" y="353"/>
                  </a:lnTo>
                  <a:lnTo>
                    <a:pt x="521" y="353"/>
                  </a:lnTo>
                  <a:lnTo>
                    <a:pt x="521" y="353"/>
                  </a:lnTo>
                  <a:lnTo>
                    <a:pt x="518" y="350"/>
                  </a:lnTo>
                  <a:lnTo>
                    <a:pt x="516" y="350"/>
                  </a:lnTo>
                  <a:lnTo>
                    <a:pt x="516" y="350"/>
                  </a:lnTo>
                  <a:lnTo>
                    <a:pt x="516" y="350"/>
                  </a:lnTo>
                  <a:lnTo>
                    <a:pt x="516" y="350"/>
                  </a:lnTo>
                  <a:lnTo>
                    <a:pt x="513" y="350"/>
                  </a:lnTo>
                  <a:lnTo>
                    <a:pt x="513" y="350"/>
                  </a:lnTo>
                  <a:lnTo>
                    <a:pt x="513" y="350"/>
                  </a:lnTo>
                  <a:lnTo>
                    <a:pt x="510" y="350"/>
                  </a:lnTo>
                  <a:lnTo>
                    <a:pt x="510" y="348"/>
                  </a:lnTo>
                  <a:lnTo>
                    <a:pt x="508" y="348"/>
                  </a:lnTo>
                  <a:lnTo>
                    <a:pt x="508" y="345"/>
                  </a:lnTo>
                  <a:lnTo>
                    <a:pt x="508" y="348"/>
                  </a:lnTo>
                  <a:lnTo>
                    <a:pt x="508" y="348"/>
                  </a:lnTo>
                  <a:lnTo>
                    <a:pt x="508" y="348"/>
                  </a:lnTo>
                  <a:lnTo>
                    <a:pt x="508" y="348"/>
                  </a:lnTo>
                  <a:lnTo>
                    <a:pt x="505" y="348"/>
                  </a:lnTo>
                  <a:lnTo>
                    <a:pt x="505" y="348"/>
                  </a:lnTo>
                  <a:lnTo>
                    <a:pt x="505" y="350"/>
                  </a:lnTo>
                  <a:lnTo>
                    <a:pt x="505" y="350"/>
                  </a:lnTo>
                  <a:lnTo>
                    <a:pt x="503" y="350"/>
                  </a:lnTo>
                  <a:lnTo>
                    <a:pt x="503" y="353"/>
                  </a:lnTo>
                  <a:lnTo>
                    <a:pt x="503" y="353"/>
                  </a:lnTo>
                  <a:lnTo>
                    <a:pt x="500" y="350"/>
                  </a:lnTo>
                  <a:lnTo>
                    <a:pt x="500" y="350"/>
                  </a:lnTo>
                  <a:lnTo>
                    <a:pt x="500" y="350"/>
                  </a:lnTo>
                  <a:lnTo>
                    <a:pt x="497" y="353"/>
                  </a:lnTo>
                  <a:lnTo>
                    <a:pt x="497" y="353"/>
                  </a:lnTo>
                  <a:lnTo>
                    <a:pt x="500" y="353"/>
                  </a:lnTo>
                  <a:lnTo>
                    <a:pt x="500" y="353"/>
                  </a:lnTo>
                  <a:lnTo>
                    <a:pt x="500" y="355"/>
                  </a:lnTo>
                  <a:lnTo>
                    <a:pt x="500" y="355"/>
                  </a:lnTo>
                  <a:lnTo>
                    <a:pt x="500" y="358"/>
                  </a:lnTo>
                  <a:lnTo>
                    <a:pt x="500" y="358"/>
                  </a:lnTo>
                  <a:lnTo>
                    <a:pt x="500" y="361"/>
                  </a:lnTo>
                  <a:lnTo>
                    <a:pt x="500" y="363"/>
                  </a:lnTo>
                  <a:lnTo>
                    <a:pt x="500" y="366"/>
                  </a:lnTo>
                  <a:lnTo>
                    <a:pt x="497" y="368"/>
                  </a:lnTo>
                  <a:lnTo>
                    <a:pt x="497" y="368"/>
                  </a:lnTo>
                  <a:lnTo>
                    <a:pt x="497" y="368"/>
                  </a:lnTo>
                  <a:lnTo>
                    <a:pt x="497" y="368"/>
                  </a:lnTo>
                  <a:lnTo>
                    <a:pt x="497" y="371"/>
                  </a:lnTo>
                  <a:lnTo>
                    <a:pt x="500" y="371"/>
                  </a:lnTo>
                  <a:lnTo>
                    <a:pt x="500" y="374"/>
                  </a:lnTo>
                  <a:lnTo>
                    <a:pt x="497" y="376"/>
                  </a:lnTo>
                  <a:lnTo>
                    <a:pt x="497" y="376"/>
                  </a:lnTo>
                  <a:lnTo>
                    <a:pt x="497" y="379"/>
                  </a:lnTo>
                  <a:lnTo>
                    <a:pt x="497" y="381"/>
                  </a:lnTo>
                  <a:lnTo>
                    <a:pt x="497" y="384"/>
                  </a:lnTo>
                  <a:lnTo>
                    <a:pt x="495" y="384"/>
                  </a:lnTo>
                  <a:lnTo>
                    <a:pt x="492" y="387"/>
                  </a:lnTo>
                  <a:lnTo>
                    <a:pt x="487" y="392"/>
                  </a:lnTo>
                  <a:lnTo>
                    <a:pt x="485" y="394"/>
                  </a:lnTo>
                  <a:lnTo>
                    <a:pt x="482" y="394"/>
                  </a:lnTo>
                  <a:lnTo>
                    <a:pt x="479" y="397"/>
                  </a:lnTo>
                  <a:lnTo>
                    <a:pt x="477" y="397"/>
                  </a:lnTo>
                  <a:lnTo>
                    <a:pt x="474" y="397"/>
                  </a:lnTo>
                  <a:lnTo>
                    <a:pt x="469" y="397"/>
                  </a:lnTo>
                  <a:lnTo>
                    <a:pt x="466" y="400"/>
                  </a:lnTo>
                  <a:lnTo>
                    <a:pt x="464" y="400"/>
                  </a:lnTo>
                  <a:lnTo>
                    <a:pt x="464" y="400"/>
                  </a:lnTo>
                  <a:lnTo>
                    <a:pt x="461" y="400"/>
                  </a:lnTo>
                  <a:lnTo>
                    <a:pt x="461" y="400"/>
                  </a:lnTo>
                  <a:lnTo>
                    <a:pt x="459" y="400"/>
                  </a:lnTo>
                  <a:lnTo>
                    <a:pt x="456" y="402"/>
                  </a:lnTo>
                  <a:lnTo>
                    <a:pt x="453" y="402"/>
                  </a:lnTo>
                  <a:lnTo>
                    <a:pt x="453" y="402"/>
                  </a:lnTo>
                  <a:lnTo>
                    <a:pt x="451" y="405"/>
                  </a:lnTo>
                  <a:lnTo>
                    <a:pt x="451" y="407"/>
                  </a:lnTo>
                  <a:lnTo>
                    <a:pt x="448" y="407"/>
                  </a:lnTo>
                  <a:lnTo>
                    <a:pt x="448" y="410"/>
                  </a:lnTo>
                  <a:lnTo>
                    <a:pt x="443" y="412"/>
                  </a:lnTo>
                  <a:lnTo>
                    <a:pt x="443" y="412"/>
                  </a:lnTo>
                  <a:lnTo>
                    <a:pt x="441" y="412"/>
                  </a:lnTo>
                  <a:lnTo>
                    <a:pt x="438" y="412"/>
                  </a:lnTo>
                  <a:lnTo>
                    <a:pt x="435" y="412"/>
                  </a:lnTo>
                  <a:lnTo>
                    <a:pt x="435" y="415"/>
                  </a:lnTo>
                  <a:lnTo>
                    <a:pt x="435" y="418"/>
                  </a:lnTo>
                  <a:lnTo>
                    <a:pt x="435" y="418"/>
                  </a:lnTo>
                  <a:lnTo>
                    <a:pt x="433" y="420"/>
                  </a:lnTo>
                  <a:lnTo>
                    <a:pt x="433" y="420"/>
                  </a:lnTo>
                  <a:lnTo>
                    <a:pt x="430" y="423"/>
                  </a:lnTo>
                  <a:lnTo>
                    <a:pt x="430" y="423"/>
                  </a:lnTo>
                  <a:lnTo>
                    <a:pt x="430" y="423"/>
                  </a:lnTo>
                  <a:lnTo>
                    <a:pt x="428" y="423"/>
                  </a:lnTo>
                  <a:lnTo>
                    <a:pt x="428" y="425"/>
                  </a:lnTo>
                  <a:lnTo>
                    <a:pt x="428" y="425"/>
                  </a:lnTo>
                  <a:lnTo>
                    <a:pt x="428" y="425"/>
                  </a:lnTo>
                  <a:lnTo>
                    <a:pt x="428" y="425"/>
                  </a:lnTo>
                  <a:lnTo>
                    <a:pt x="428" y="428"/>
                  </a:lnTo>
                  <a:lnTo>
                    <a:pt x="425" y="428"/>
                  </a:lnTo>
                  <a:lnTo>
                    <a:pt x="425" y="425"/>
                  </a:lnTo>
                  <a:lnTo>
                    <a:pt x="425" y="425"/>
                  </a:lnTo>
                  <a:lnTo>
                    <a:pt x="425" y="428"/>
                  </a:lnTo>
                  <a:lnTo>
                    <a:pt x="422" y="428"/>
                  </a:lnTo>
                  <a:lnTo>
                    <a:pt x="422" y="428"/>
                  </a:lnTo>
                  <a:lnTo>
                    <a:pt x="422" y="431"/>
                  </a:lnTo>
                  <a:lnTo>
                    <a:pt x="422" y="431"/>
                  </a:lnTo>
                  <a:lnTo>
                    <a:pt x="422" y="433"/>
                  </a:lnTo>
                  <a:lnTo>
                    <a:pt x="422" y="436"/>
                  </a:lnTo>
                  <a:lnTo>
                    <a:pt x="425" y="438"/>
                  </a:lnTo>
                  <a:lnTo>
                    <a:pt x="428" y="438"/>
                  </a:lnTo>
                  <a:lnTo>
                    <a:pt x="430" y="444"/>
                  </a:lnTo>
                  <a:lnTo>
                    <a:pt x="433" y="444"/>
                  </a:lnTo>
                  <a:lnTo>
                    <a:pt x="435" y="446"/>
                  </a:lnTo>
                  <a:lnTo>
                    <a:pt x="435" y="451"/>
                  </a:lnTo>
                  <a:lnTo>
                    <a:pt x="435" y="451"/>
                  </a:lnTo>
                  <a:lnTo>
                    <a:pt x="435" y="454"/>
                  </a:lnTo>
                  <a:lnTo>
                    <a:pt x="435" y="457"/>
                  </a:lnTo>
                  <a:lnTo>
                    <a:pt x="438" y="457"/>
                  </a:lnTo>
                  <a:lnTo>
                    <a:pt x="438" y="457"/>
                  </a:lnTo>
                  <a:lnTo>
                    <a:pt x="441" y="457"/>
                  </a:lnTo>
                  <a:lnTo>
                    <a:pt x="441" y="457"/>
                  </a:lnTo>
                  <a:lnTo>
                    <a:pt x="441" y="459"/>
                  </a:lnTo>
                  <a:lnTo>
                    <a:pt x="441" y="459"/>
                  </a:lnTo>
                  <a:lnTo>
                    <a:pt x="443" y="459"/>
                  </a:lnTo>
                  <a:lnTo>
                    <a:pt x="443" y="459"/>
                  </a:lnTo>
                  <a:lnTo>
                    <a:pt x="443" y="462"/>
                  </a:lnTo>
                  <a:lnTo>
                    <a:pt x="443" y="462"/>
                  </a:lnTo>
                  <a:lnTo>
                    <a:pt x="446" y="464"/>
                  </a:lnTo>
                  <a:lnTo>
                    <a:pt x="446" y="467"/>
                  </a:lnTo>
                  <a:lnTo>
                    <a:pt x="446" y="470"/>
                  </a:lnTo>
                  <a:lnTo>
                    <a:pt x="448" y="472"/>
                  </a:lnTo>
                  <a:lnTo>
                    <a:pt x="451" y="475"/>
                  </a:lnTo>
                  <a:lnTo>
                    <a:pt x="451" y="477"/>
                  </a:lnTo>
                  <a:lnTo>
                    <a:pt x="448" y="477"/>
                  </a:lnTo>
                  <a:lnTo>
                    <a:pt x="448" y="480"/>
                  </a:lnTo>
                  <a:lnTo>
                    <a:pt x="446" y="482"/>
                  </a:lnTo>
                  <a:lnTo>
                    <a:pt x="446" y="482"/>
                  </a:lnTo>
                  <a:lnTo>
                    <a:pt x="446" y="485"/>
                  </a:lnTo>
                  <a:lnTo>
                    <a:pt x="443" y="488"/>
                  </a:lnTo>
                  <a:lnTo>
                    <a:pt x="441" y="490"/>
                  </a:lnTo>
                  <a:lnTo>
                    <a:pt x="443" y="490"/>
                  </a:lnTo>
                  <a:lnTo>
                    <a:pt x="443" y="490"/>
                  </a:lnTo>
                  <a:lnTo>
                    <a:pt x="443" y="490"/>
                  </a:lnTo>
                  <a:lnTo>
                    <a:pt x="443" y="493"/>
                  </a:lnTo>
                  <a:lnTo>
                    <a:pt x="441" y="493"/>
                  </a:lnTo>
                  <a:lnTo>
                    <a:pt x="441" y="493"/>
                  </a:lnTo>
                  <a:lnTo>
                    <a:pt x="441" y="495"/>
                  </a:lnTo>
                  <a:lnTo>
                    <a:pt x="441" y="495"/>
                  </a:lnTo>
                  <a:lnTo>
                    <a:pt x="441" y="498"/>
                  </a:lnTo>
                  <a:lnTo>
                    <a:pt x="441" y="498"/>
                  </a:lnTo>
                  <a:lnTo>
                    <a:pt x="443" y="498"/>
                  </a:lnTo>
                  <a:lnTo>
                    <a:pt x="443" y="498"/>
                  </a:lnTo>
                  <a:lnTo>
                    <a:pt x="446" y="498"/>
                  </a:lnTo>
                  <a:lnTo>
                    <a:pt x="446" y="501"/>
                  </a:lnTo>
                  <a:lnTo>
                    <a:pt x="446" y="501"/>
                  </a:lnTo>
                  <a:lnTo>
                    <a:pt x="448" y="501"/>
                  </a:lnTo>
                  <a:lnTo>
                    <a:pt x="448" y="498"/>
                  </a:lnTo>
                  <a:lnTo>
                    <a:pt x="448" y="498"/>
                  </a:lnTo>
                  <a:lnTo>
                    <a:pt x="448" y="498"/>
                  </a:lnTo>
                  <a:lnTo>
                    <a:pt x="451" y="498"/>
                  </a:lnTo>
                  <a:lnTo>
                    <a:pt x="451" y="498"/>
                  </a:lnTo>
                  <a:lnTo>
                    <a:pt x="453" y="498"/>
                  </a:lnTo>
                  <a:lnTo>
                    <a:pt x="453" y="498"/>
                  </a:lnTo>
                  <a:lnTo>
                    <a:pt x="456" y="501"/>
                  </a:lnTo>
                  <a:lnTo>
                    <a:pt x="456" y="503"/>
                  </a:lnTo>
                  <a:lnTo>
                    <a:pt x="456" y="503"/>
                  </a:lnTo>
                  <a:lnTo>
                    <a:pt x="459" y="503"/>
                  </a:lnTo>
                  <a:lnTo>
                    <a:pt x="459" y="503"/>
                  </a:lnTo>
                  <a:lnTo>
                    <a:pt x="459" y="503"/>
                  </a:lnTo>
                  <a:lnTo>
                    <a:pt x="459" y="506"/>
                  </a:lnTo>
                  <a:lnTo>
                    <a:pt x="459" y="506"/>
                  </a:lnTo>
                  <a:lnTo>
                    <a:pt x="459" y="508"/>
                  </a:lnTo>
                  <a:lnTo>
                    <a:pt x="459" y="508"/>
                  </a:lnTo>
                  <a:lnTo>
                    <a:pt x="459" y="511"/>
                  </a:lnTo>
                  <a:lnTo>
                    <a:pt x="461" y="511"/>
                  </a:lnTo>
                  <a:lnTo>
                    <a:pt x="461" y="511"/>
                  </a:lnTo>
                  <a:lnTo>
                    <a:pt x="461" y="514"/>
                  </a:lnTo>
                  <a:lnTo>
                    <a:pt x="459" y="516"/>
                  </a:lnTo>
                  <a:lnTo>
                    <a:pt x="459" y="519"/>
                  </a:lnTo>
                  <a:lnTo>
                    <a:pt x="456" y="519"/>
                  </a:lnTo>
                  <a:lnTo>
                    <a:pt x="459" y="519"/>
                  </a:lnTo>
                  <a:lnTo>
                    <a:pt x="459" y="519"/>
                  </a:lnTo>
                  <a:lnTo>
                    <a:pt x="459" y="521"/>
                  </a:lnTo>
                  <a:lnTo>
                    <a:pt x="456" y="521"/>
                  </a:lnTo>
                  <a:lnTo>
                    <a:pt x="456" y="521"/>
                  </a:lnTo>
                  <a:lnTo>
                    <a:pt x="456" y="524"/>
                  </a:lnTo>
                  <a:lnTo>
                    <a:pt x="456" y="524"/>
                  </a:lnTo>
                  <a:lnTo>
                    <a:pt x="456" y="524"/>
                  </a:lnTo>
                  <a:lnTo>
                    <a:pt x="456" y="527"/>
                  </a:lnTo>
                  <a:lnTo>
                    <a:pt x="453" y="529"/>
                  </a:lnTo>
                  <a:lnTo>
                    <a:pt x="453" y="529"/>
                  </a:lnTo>
                  <a:lnTo>
                    <a:pt x="453" y="529"/>
                  </a:lnTo>
                  <a:lnTo>
                    <a:pt x="453" y="529"/>
                  </a:lnTo>
                  <a:lnTo>
                    <a:pt x="453" y="532"/>
                  </a:lnTo>
                  <a:lnTo>
                    <a:pt x="456" y="534"/>
                  </a:lnTo>
                  <a:lnTo>
                    <a:pt x="456" y="537"/>
                  </a:lnTo>
                  <a:lnTo>
                    <a:pt x="453" y="537"/>
                  </a:lnTo>
                  <a:lnTo>
                    <a:pt x="453" y="537"/>
                  </a:lnTo>
                  <a:lnTo>
                    <a:pt x="453" y="540"/>
                  </a:lnTo>
                  <a:lnTo>
                    <a:pt x="453" y="540"/>
                  </a:lnTo>
                  <a:lnTo>
                    <a:pt x="453" y="540"/>
                  </a:lnTo>
                  <a:lnTo>
                    <a:pt x="451" y="540"/>
                  </a:lnTo>
                  <a:lnTo>
                    <a:pt x="451" y="542"/>
                  </a:lnTo>
                  <a:lnTo>
                    <a:pt x="451" y="542"/>
                  </a:lnTo>
                  <a:lnTo>
                    <a:pt x="451" y="542"/>
                  </a:lnTo>
                  <a:lnTo>
                    <a:pt x="451" y="542"/>
                  </a:lnTo>
                  <a:lnTo>
                    <a:pt x="448" y="542"/>
                  </a:lnTo>
                  <a:lnTo>
                    <a:pt x="448" y="540"/>
                  </a:lnTo>
                  <a:lnTo>
                    <a:pt x="448" y="540"/>
                  </a:lnTo>
                  <a:lnTo>
                    <a:pt x="448" y="540"/>
                  </a:lnTo>
                  <a:lnTo>
                    <a:pt x="446" y="540"/>
                  </a:lnTo>
                  <a:lnTo>
                    <a:pt x="446" y="540"/>
                  </a:lnTo>
                  <a:lnTo>
                    <a:pt x="446" y="540"/>
                  </a:lnTo>
                  <a:lnTo>
                    <a:pt x="443" y="540"/>
                  </a:lnTo>
                  <a:lnTo>
                    <a:pt x="441" y="537"/>
                  </a:lnTo>
                  <a:lnTo>
                    <a:pt x="438" y="534"/>
                  </a:lnTo>
                  <a:lnTo>
                    <a:pt x="438" y="534"/>
                  </a:lnTo>
                  <a:lnTo>
                    <a:pt x="435" y="534"/>
                  </a:lnTo>
                  <a:lnTo>
                    <a:pt x="435" y="532"/>
                  </a:lnTo>
                  <a:lnTo>
                    <a:pt x="435" y="532"/>
                  </a:lnTo>
                  <a:lnTo>
                    <a:pt x="435" y="532"/>
                  </a:lnTo>
                  <a:lnTo>
                    <a:pt x="433" y="532"/>
                  </a:lnTo>
                  <a:lnTo>
                    <a:pt x="433" y="529"/>
                  </a:lnTo>
                  <a:lnTo>
                    <a:pt x="433" y="529"/>
                  </a:lnTo>
                  <a:lnTo>
                    <a:pt x="433" y="529"/>
                  </a:lnTo>
                  <a:lnTo>
                    <a:pt x="433" y="527"/>
                  </a:lnTo>
                  <a:lnTo>
                    <a:pt x="433" y="527"/>
                  </a:lnTo>
                  <a:lnTo>
                    <a:pt x="430" y="529"/>
                  </a:lnTo>
                  <a:lnTo>
                    <a:pt x="430" y="529"/>
                  </a:lnTo>
                  <a:lnTo>
                    <a:pt x="428" y="527"/>
                  </a:lnTo>
                  <a:lnTo>
                    <a:pt x="428" y="527"/>
                  </a:lnTo>
                  <a:lnTo>
                    <a:pt x="428" y="527"/>
                  </a:lnTo>
                  <a:lnTo>
                    <a:pt x="425" y="524"/>
                  </a:lnTo>
                  <a:lnTo>
                    <a:pt x="425" y="524"/>
                  </a:lnTo>
                  <a:lnTo>
                    <a:pt x="425" y="521"/>
                  </a:lnTo>
                  <a:lnTo>
                    <a:pt x="425" y="521"/>
                  </a:lnTo>
                  <a:lnTo>
                    <a:pt x="428" y="519"/>
                  </a:lnTo>
                  <a:lnTo>
                    <a:pt x="428" y="519"/>
                  </a:lnTo>
                  <a:lnTo>
                    <a:pt x="428" y="516"/>
                  </a:lnTo>
                  <a:lnTo>
                    <a:pt x="428" y="516"/>
                  </a:lnTo>
                  <a:lnTo>
                    <a:pt x="430" y="516"/>
                  </a:lnTo>
                  <a:lnTo>
                    <a:pt x="430" y="516"/>
                  </a:lnTo>
                  <a:lnTo>
                    <a:pt x="428" y="516"/>
                  </a:lnTo>
                  <a:lnTo>
                    <a:pt x="425" y="514"/>
                  </a:lnTo>
                  <a:lnTo>
                    <a:pt x="425" y="511"/>
                  </a:lnTo>
                  <a:lnTo>
                    <a:pt x="422" y="508"/>
                  </a:lnTo>
                  <a:lnTo>
                    <a:pt x="425" y="508"/>
                  </a:lnTo>
                  <a:lnTo>
                    <a:pt x="425" y="508"/>
                  </a:lnTo>
                  <a:lnTo>
                    <a:pt x="425" y="508"/>
                  </a:lnTo>
                  <a:lnTo>
                    <a:pt x="425" y="506"/>
                  </a:lnTo>
                  <a:lnTo>
                    <a:pt x="425" y="506"/>
                  </a:lnTo>
                  <a:lnTo>
                    <a:pt x="425" y="506"/>
                  </a:lnTo>
                  <a:lnTo>
                    <a:pt x="422" y="506"/>
                  </a:lnTo>
                  <a:lnTo>
                    <a:pt x="422" y="506"/>
                  </a:lnTo>
                  <a:lnTo>
                    <a:pt x="420" y="503"/>
                  </a:lnTo>
                  <a:lnTo>
                    <a:pt x="420" y="503"/>
                  </a:lnTo>
                  <a:lnTo>
                    <a:pt x="417" y="506"/>
                  </a:lnTo>
                  <a:lnTo>
                    <a:pt x="417" y="506"/>
                  </a:lnTo>
                  <a:lnTo>
                    <a:pt x="415" y="506"/>
                  </a:lnTo>
                  <a:lnTo>
                    <a:pt x="415" y="503"/>
                  </a:lnTo>
                  <a:lnTo>
                    <a:pt x="415" y="503"/>
                  </a:lnTo>
                  <a:lnTo>
                    <a:pt x="415" y="503"/>
                  </a:lnTo>
                  <a:lnTo>
                    <a:pt x="415" y="503"/>
                  </a:lnTo>
                  <a:lnTo>
                    <a:pt x="412" y="503"/>
                  </a:lnTo>
                  <a:lnTo>
                    <a:pt x="409" y="506"/>
                  </a:lnTo>
                  <a:lnTo>
                    <a:pt x="409" y="506"/>
                  </a:lnTo>
                  <a:lnTo>
                    <a:pt x="409" y="506"/>
                  </a:lnTo>
                  <a:lnTo>
                    <a:pt x="407" y="506"/>
                  </a:lnTo>
                  <a:lnTo>
                    <a:pt x="404" y="506"/>
                  </a:lnTo>
                  <a:lnTo>
                    <a:pt x="407" y="506"/>
                  </a:lnTo>
                  <a:lnTo>
                    <a:pt x="407" y="506"/>
                  </a:lnTo>
                  <a:lnTo>
                    <a:pt x="404" y="508"/>
                  </a:lnTo>
                  <a:lnTo>
                    <a:pt x="404" y="511"/>
                  </a:lnTo>
                  <a:lnTo>
                    <a:pt x="402" y="511"/>
                  </a:lnTo>
                  <a:lnTo>
                    <a:pt x="402" y="511"/>
                  </a:lnTo>
                  <a:lnTo>
                    <a:pt x="399" y="511"/>
                  </a:lnTo>
                  <a:lnTo>
                    <a:pt x="399" y="511"/>
                  </a:lnTo>
                  <a:lnTo>
                    <a:pt x="397" y="514"/>
                  </a:lnTo>
                  <a:lnTo>
                    <a:pt x="397" y="514"/>
                  </a:lnTo>
                  <a:lnTo>
                    <a:pt x="394" y="514"/>
                  </a:lnTo>
                  <a:lnTo>
                    <a:pt x="394" y="514"/>
                  </a:lnTo>
                  <a:lnTo>
                    <a:pt x="391" y="511"/>
                  </a:lnTo>
                  <a:lnTo>
                    <a:pt x="391" y="511"/>
                  </a:lnTo>
                  <a:lnTo>
                    <a:pt x="391" y="508"/>
                  </a:lnTo>
                  <a:lnTo>
                    <a:pt x="389" y="508"/>
                  </a:lnTo>
                  <a:lnTo>
                    <a:pt x="389" y="506"/>
                  </a:lnTo>
                  <a:lnTo>
                    <a:pt x="389" y="503"/>
                  </a:lnTo>
                  <a:lnTo>
                    <a:pt x="389" y="503"/>
                  </a:lnTo>
                  <a:lnTo>
                    <a:pt x="389" y="501"/>
                  </a:lnTo>
                  <a:lnTo>
                    <a:pt x="386" y="501"/>
                  </a:lnTo>
                  <a:lnTo>
                    <a:pt x="384" y="503"/>
                  </a:lnTo>
                  <a:lnTo>
                    <a:pt x="381" y="503"/>
                  </a:lnTo>
                  <a:lnTo>
                    <a:pt x="381" y="503"/>
                  </a:lnTo>
                  <a:lnTo>
                    <a:pt x="381" y="503"/>
                  </a:lnTo>
                  <a:lnTo>
                    <a:pt x="378" y="503"/>
                  </a:lnTo>
                  <a:lnTo>
                    <a:pt x="378" y="503"/>
                  </a:lnTo>
                  <a:lnTo>
                    <a:pt x="376" y="503"/>
                  </a:lnTo>
                  <a:lnTo>
                    <a:pt x="376" y="503"/>
                  </a:lnTo>
                  <a:lnTo>
                    <a:pt x="376" y="501"/>
                  </a:lnTo>
                  <a:lnTo>
                    <a:pt x="373" y="501"/>
                  </a:lnTo>
                  <a:lnTo>
                    <a:pt x="373" y="503"/>
                  </a:lnTo>
                  <a:lnTo>
                    <a:pt x="371" y="503"/>
                  </a:lnTo>
                  <a:lnTo>
                    <a:pt x="368" y="503"/>
                  </a:lnTo>
                  <a:lnTo>
                    <a:pt x="368" y="503"/>
                  </a:lnTo>
                  <a:lnTo>
                    <a:pt x="365" y="503"/>
                  </a:lnTo>
                  <a:lnTo>
                    <a:pt x="365" y="503"/>
                  </a:lnTo>
                  <a:lnTo>
                    <a:pt x="365" y="501"/>
                  </a:lnTo>
                  <a:lnTo>
                    <a:pt x="365" y="498"/>
                  </a:lnTo>
                  <a:lnTo>
                    <a:pt x="365" y="498"/>
                  </a:lnTo>
                  <a:lnTo>
                    <a:pt x="368" y="498"/>
                  </a:lnTo>
                  <a:lnTo>
                    <a:pt x="368" y="495"/>
                  </a:lnTo>
                  <a:lnTo>
                    <a:pt x="368" y="495"/>
                  </a:lnTo>
                  <a:lnTo>
                    <a:pt x="368" y="495"/>
                  </a:lnTo>
                  <a:lnTo>
                    <a:pt x="368" y="493"/>
                  </a:lnTo>
                  <a:lnTo>
                    <a:pt x="365" y="495"/>
                  </a:lnTo>
                  <a:lnTo>
                    <a:pt x="365" y="495"/>
                  </a:lnTo>
                  <a:lnTo>
                    <a:pt x="363" y="498"/>
                  </a:lnTo>
                  <a:lnTo>
                    <a:pt x="363" y="498"/>
                  </a:lnTo>
                  <a:lnTo>
                    <a:pt x="360" y="501"/>
                  </a:lnTo>
                  <a:lnTo>
                    <a:pt x="358" y="501"/>
                  </a:lnTo>
                  <a:lnTo>
                    <a:pt x="355" y="501"/>
                  </a:lnTo>
                  <a:lnTo>
                    <a:pt x="358" y="503"/>
                  </a:lnTo>
                  <a:lnTo>
                    <a:pt x="358" y="506"/>
                  </a:lnTo>
                  <a:lnTo>
                    <a:pt x="360" y="508"/>
                  </a:lnTo>
                  <a:lnTo>
                    <a:pt x="360" y="511"/>
                  </a:lnTo>
                  <a:lnTo>
                    <a:pt x="360" y="514"/>
                  </a:lnTo>
                  <a:lnTo>
                    <a:pt x="360" y="514"/>
                  </a:lnTo>
                  <a:lnTo>
                    <a:pt x="360" y="516"/>
                  </a:lnTo>
                  <a:lnTo>
                    <a:pt x="363" y="516"/>
                  </a:lnTo>
                  <a:lnTo>
                    <a:pt x="360" y="516"/>
                  </a:lnTo>
                  <a:lnTo>
                    <a:pt x="360" y="519"/>
                  </a:lnTo>
                  <a:lnTo>
                    <a:pt x="358" y="519"/>
                  </a:lnTo>
                  <a:lnTo>
                    <a:pt x="358" y="516"/>
                  </a:lnTo>
                  <a:lnTo>
                    <a:pt x="358" y="516"/>
                  </a:lnTo>
                  <a:lnTo>
                    <a:pt x="358" y="516"/>
                  </a:lnTo>
                  <a:lnTo>
                    <a:pt x="355" y="516"/>
                  </a:lnTo>
                  <a:lnTo>
                    <a:pt x="355" y="516"/>
                  </a:lnTo>
                  <a:lnTo>
                    <a:pt x="355" y="516"/>
                  </a:lnTo>
                  <a:lnTo>
                    <a:pt x="353" y="516"/>
                  </a:lnTo>
                  <a:lnTo>
                    <a:pt x="353" y="516"/>
                  </a:lnTo>
                  <a:lnTo>
                    <a:pt x="347" y="516"/>
                  </a:lnTo>
                  <a:lnTo>
                    <a:pt x="345" y="516"/>
                  </a:lnTo>
                  <a:lnTo>
                    <a:pt x="342" y="516"/>
                  </a:lnTo>
                  <a:lnTo>
                    <a:pt x="340" y="516"/>
                  </a:lnTo>
                  <a:lnTo>
                    <a:pt x="340" y="516"/>
                  </a:lnTo>
                  <a:lnTo>
                    <a:pt x="340" y="514"/>
                  </a:lnTo>
                  <a:lnTo>
                    <a:pt x="340" y="514"/>
                  </a:lnTo>
                  <a:lnTo>
                    <a:pt x="337" y="514"/>
                  </a:lnTo>
                  <a:lnTo>
                    <a:pt x="337" y="516"/>
                  </a:lnTo>
                  <a:lnTo>
                    <a:pt x="337" y="516"/>
                  </a:lnTo>
                  <a:lnTo>
                    <a:pt x="334" y="516"/>
                  </a:lnTo>
                  <a:lnTo>
                    <a:pt x="334" y="516"/>
                  </a:lnTo>
                  <a:lnTo>
                    <a:pt x="332" y="516"/>
                  </a:lnTo>
                  <a:lnTo>
                    <a:pt x="332" y="516"/>
                  </a:lnTo>
                  <a:lnTo>
                    <a:pt x="329" y="516"/>
                  </a:lnTo>
                  <a:lnTo>
                    <a:pt x="327" y="516"/>
                  </a:lnTo>
                  <a:lnTo>
                    <a:pt x="324" y="516"/>
                  </a:lnTo>
                  <a:lnTo>
                    <a:pt x="321" y="519"/>
                  </a:lnTo>
                  <a:lnTo>
                    <a:pt x="321" y="519"/>
                  </a:lnTo>
                  <a:lnTo>
                    <a:pt x="321" y="519"/>
                  </a:lnTo>
                  <a:lnTo>
                    <a:pt x="321" y="521"/>
                  </a:lnTo>
                  <a:lnTo>
                    <a:pt x="319" y="521"/>
                  </a:lnTo>
                  <a:lnTo>
                    <a:pt x="319" y="521"/>
                  </a:lnTo>
                  <a:lnTo>
                    <a:pt x="316" y="521"/>
                  </a:lnTo>
                  <a:lnTo>
                    <a:pt x="314" y="521"/>
                  </a:lnTo>
                  <a:lnTo>
                    <a:pt x="314" y="521"/>
                  </a:lnTo>
                  <a:lnTo>
                    <a:pt x="311" y="521"/>
                  </a:lnTo>
                  <a:lnTo>
                    <a:pt x="309" y="521"/>
                  </a:lnTo>
                  <a:lnTo>
                    <a:pt x="306" y="521"/>
                  </a:lnTo>
                  <a:lnTo>
                    <a:pt x="303" y="521"/>
                  </a:lnTo>
                  <a:lnTo>
                    <a:pt x="301" y="521"/>
                  </a:lnTo>
                  <a:lnTo>
                    <a:pt x="298" y="521"/>
                  </a:lnTo>
                  <a:lnTo>
                    <a:pt x="298" y="519"/>
                  </a:lnTo>
                  <a:lnTo>
                    <a:pt x="298" y="521"/>
                  </a:lnTo>
                  <a:lnTo>
                    <a:pt x="298" y="521"/>
                  </a:lnTo>
                  <a:lnTo>
                    <a:pt x="298" y="521"/>
                  </a:lnTo>
                  <a:lnTo>
                    <a:pt x="298" y="521"/>
                  </a:lnTo>
                  <a:lnTo>
                    <a:pt x="296" y="521"/>
                  </a:lnTo>
                  <a:lnTo>
                    <a:pt x="296" y="524"/>
                  </a:lnTo>
                  <a:lnTo>
                    <a:pt x="293" y="527"/>
                  </a:lnTo>
                  <a:lnTo>
                    <a:pt x="293" y="529"/>
                  </a:lnTo>
                  <a:lnTo>
                    <a:pt x="293" y="532"/>
                  </a:lnTo>
                  <a:lnTo>
                    <a:pt x="293" y="532"/>
                  </a:lnTo>
                  <a:lnTo>
                    <a:pt x="293" y="532"/>
                  </a:lnTo>
                  <a:lnTo>
                    <a:pt x="293" y="534"/>
                  </a:lnTo>
                  <a:lnTo>
                    <a:pt x="290" y="534"/>
                  </a:lnTo>
                  <a:lnTo>
                    <a:pt x="290" y="534"/>
                  </a:lnTo>
                  <a:lnTo>
                    <a:pt x="290" y="534"/>
                  </a:lnTo>
                  <a:lnTo>
                    <a:pt x="288" y="534"/>
                  </a:lnTo>
                  <a:lnTo>
                    <a:pt x="288" y="534"/>
                  </a:lnTo>
                  <a:lnTo>
                    <a:pt x="285" y="534"/>
                  </a:lnTo>
                  <a:lnTo>
                    <a:pt x="285" y="534"/>
                  </a:lnTo>
                  <a:lnTo>
                    <a:pt x="283" y="534"/>
                  </a:lnTo>
                  <a:lnTo>
                    <a:pt x="283" y="534"/>
                  </a:lnTo>
                  <a:lnTo>
                    <a:pt x="280" y="534"/>
                  </a:lnTo>
                  <a:lnTo>
                    <a:pt x="280" y="534"/>
                  </a:lnTo>
                  <a:lnTo>
                    <a:pt x="277" y="534"/>
                  </a:lnTo>
                  <a:lnTo>
                    <a:pt x="277" y="534"/>
                  </a:lnTo>
                  <a:lnTo>
                    <a:pt x="277" y="534"/>
                  </a:lnTo>
                  <a:lnTo>
                    <a:pt x="277" y="534"/>
                  </a:lnTo>
                  <a:lnTo>
                    <a:pt x="275" y="534"/>
                  </a:lnTo>
                  <a:lnTo>
                    <a:pt x="275" y="534"/>
                  </a:lnTo>
                  <a:lnTo>
                    <a:pt x="275" y="537"/>
                  </a:lnTo>
                  <a:lnTo>
                    <a:pt x="275" y="537"/>
                  </a:lnTo>
                  <a:lnTo>
                    <a:pt x="272" y="537"/>
                  </a:lnTo>
                  <a:lnTo>
                    <a:pt x="270" y="540"/>
                  </a:lnTo>
                  <a:lnTo>
                    <a:pt x="270" y="540"/>
                  </a:lnTo>
                  <a:lnTo>
                    <a:pt x="270" y="542"/>
                  </a:lnTo>
                  <a:lnTo>
                    <a:pt x="272" y="542"/>
                  </a:lnTo>
                  <a:lnTo>
                    <a:pt x="272" y="542"/>
                  </a:lnTo>
                  <a:lnTo>
                    <a:pt x="272" y="542"/>
                  </a:lnTo>
                  <a:lnTo>
                    <a:pt x="272" y="542"/>
                  </a:lnTo>
                  <a:lnTo>
                    <a:pt x="275" y="542"/>
                  </a:lnTo>
                  <a:lnTo>
                    <a:pt x="275" y="545"/>
                  </a:lnTo>
                  <a:lnTo>
                    <a:pt x="275" y="545"/>
                  </a:lnTo>
                  <a:lnTo>
                    <a:pt x="270" y="545"/>
                  </a:lnTo>
                  <a:lnTo>
                    <a:pt x="267" y="545"/>
                  </a:lnTo>
                  <a:lnTo>
                    <a:pt x="264" y="545"/>
                  </a:lnTo>
                  <a:lnTo>
                    <a:pt x="264" y="545"/>
                  </a:lnTo>
                  <a:lnTo>
                    <a:pt x="262" y="547"/>
                  </a:lnTo>
                  <a:lnTo>
                    <a:pt x="262" y="550"/>
                  </a:lnTo>
                  <a:lnTo>
                    <a:pt x="262" y="550"/>
                  </a:lnTo>
                  <a:lnTo>
                    <a:pt x="259" y="547"/>
                  </a:lnTo>
                  <a:lnTo>
                    <a:pt x="259" y="547"/>
                  </a:lnTo>
                  <a:lnTo>
                    <a:pt x="259" y="550"/>
                  </a:lnTo>
                  <a:lnTo>
                    <a:pt x="259" y="550"/>
                  </a:lnTo>
                  <a:lnTo>
                    <a:pt x="259" y="550"/>
                  </a:lnTo>
                  <a:lnTo>
                    <a:pt x="259" y="552"/>
                  </a:lnTo>
                  <a:lnTo>
                    <a:pt x="259" y="552"/>
                  </a:lnTo>
                  <a:lnTo>
                    <a:pt x="259" y="552"/>
                  </a:lnTo>
                  <a:lnTo>
                    <a:pt x="257" y="555"/>
                  </a:lnTo>
                  <a:lnTo>
                    <a:pt x="257" y="555"/>
                  </a:lnTo>
                  <a:lnTo>
                    <a:pt x="254" y="555"/>
                  </a:lnTo>
                  <a:lnTo>
                    <a:pt x="254" y="555"/>
                  </a:lnTo>
                  <a:lnTo>
                    <a:pt x="252" y="555"/>
                  </a:lnTo>
                  <a:lnTo>
                    <a:pt x="252" y="555"/>
                  </a:lnTo>
                  <a:lnTo>
                    <a:pt x="252" y="552"/>
                  </a:lnTo>
                  <a:lnTo>
                    <a:pt x="252" y="552"/>
                  </a:lnTo>
                  <a:lnTo>
                    <a:pt x="254" y="550"/>
                  </a:lnTo>
                  <a:lnTo>
                    <a:pt x="254" y="550"/>
                  </a:lnTo>
                  <a:lnTo>
                    <a:pt x="254" y="550"/>
                  </a:lnTo>
                  <a:lnTo>
                    <a:pt x="254" y="547"/>
                  </a:lnTo>
                  <a:lnTo>
                    <a:pt x="252" y="547"/>
                  </a:lnTo>
                  <a:lnTo>
                    <a:pt x="249" y="547"/>
                  </a:lnTo>
                  <a:lnTo>
                    <a:pt x="246" y="550"/>
                  </a:lnTo>
                  <a:lnTo>
                    <a:pt x="244" y="550"/>
                  </a:lnTo>
                  <a:lnTo>
                    <a:pt x="241" y="550"/>
                  </a:lnTo>
                  <a:lnTo>
                    <a:pt x="241" y="550"/>
                  </a:lnTo>
                  <a:lnTo>
                    <a:pt x="241" y="552"/>
                  </a:lnTo>
                  <a:lnTo>
                    <a:pt x="241" y="552"/>
                  </a:lnTo>
                  <a:lnTo>
                    <a:pt x="241" y="552"/>
                  </a:lnTo>
                  <a:lnTo>
                    <a:pt x="241" y="555"/>
                  </a:lnTo>
                  <a:lnTo>
                    <a:pt x="239" y="555"/>
                  </a:lnTo>
                  <a:lnTo>
                    <a:pt x="239" y="555"/>
                  </a:lnTo>
                  <a:lnTo>
                    <a:pt x="236" y="555"/>
                  </a:lnTo>
                  <a:lnTo>
                    <a:pt x="233" y="555"/>
                  </a:lnTo>
                  <a:lnTo>
                    <a:pt x="231" y="555"/>
                  </a:lnTo>
                  <a:lnTo>
                    <a:pt x="228" y="555"/>
                  </a:lnTo>
                  <a:lnTo>
                    <a:pt x="226" y="555"/>
                  </a:lnTo>
                  <a:lnTo>
                    <a:pt x="223" y="555"/>
                  </a:lnTo>
                  <a:lnTo>
                    <a:pt x="223" y="552"/>
                  </a:lnTo>
                  <a:lnTo>
                    <a:pt x="223" y="552"/>
                  </a:lnTo>
                  <a:lnTo>
                    <a:pt x="223" y="550"/>
                  </a:lnTo>
                  <a:lnTo>
                    <a:pt x="226" y="550"/>
                  </a:lnTo>
                  <a:lnTo>
                    <a:pt x="226" y="547"/>
                  </a:lnTo>
                  <a:lnTo>
                    <a:pt x="226" y="547"/>
                  </a:lnTo>
                  <a:lnTo>
                    <a:pt x="223" y="545"/>
                  </a:lnTo>
                  <a:lnTo>
                    <a:pt x="220" y="545"/>
                  </a:lnTo>
                  <a:lnTo>
                    <a:pt x="220" y="542"/>
                  </a:lnTo>
                  <a:lnTo>
                    <a:pt x="218" y="540"/>
                  </a:lnTo>
                  <a:lnTo>
                    <a:pt x="220" y="540"/>
                  </a:lnTo>
                  <a:lnTo>
                    <a:pt x="220" y="540"/>
                  </a:lnTo>
                  <a:lnTo>
                    <a:pt x="220" y="540"/>
                  </a:lnTo>
                  <a:lnTo>
                    <a:pt x="218" y="540"/>
                  </a:lnTo>
                  <a:lnTo>
                    <a:pt x="215" y="540"/>
                  </a:lnTo>
                  <a:lnTo>
                    <a:pt x="213" y="540"/>
                  </a:lnTo>
                  <a:lnTo>
                    <a:pt x="213" y="540"/>
                  </a:lnTo>
                  <a:lnTo>
                    <a:pt x="213" y="540"/>
                  </a:lnTo>
                  <a:lnTo>
                    <a:pt x="213" y="537"/>
                  </a:lnTo>
                  <a:lnTo>
                    <a:pt x="213" y="537"/>
                  </a:lnTo>
                  <a:lnTo>
                    <a:pt x="213" y="534"/>
                  </a:lnTo>
                  <a:lnTo>
                    <a:pt x="213" y="534"/>
                  </a:lnTo>
                  <a:lnTo>
                    <a:pt x="215" y="534"/>
                  </a:lnTo>
                  <a:lnTo>
                    <a:pt x="218" y="534"/>
                  </a:lnTo>
                  <a:lnTo>
                    <a:pt x="218" y="534"/>
                  </a:lnTo>
                  <a:lnTo>
                    <a:pt x="215" y="532"/>
                  </a:lnTo>
                  <a:lnTo>
                    <a:pt x="215" y="529"/>
                  </a:lnTo>
                  <a:lnTo>
                    <a:pt x="213" y="529"/>
                  </a:lnTo>
                  <a:lnTo>
                    <a:pt x="210" y="529"/>
                  </a:lnTo>
                  <a:lnTo>
                    <a:pt x="210" y="532"/>
                  </a:lnTo>
                  <a:lnTo>
                    <a:pt x="208" y="532"/>
                  </a:lnTo>
                  <a:lnTo>
                    <a:pt x="208" y="532"/>
                  </a:lnTo>
                  <a:lnTo>
                    <a:pt x="205" y="532"/>
                  </a:lnTo>
                  <a:lnTo>
                    <a:pt x="205" y="532"/>
                  </a:lnTo>
                  <a:lnTo>
                    <a:pt x="202" y="532"/>
                  </a:lnTo>
                  <a:lnTo>
                    <a:pt x="202" y="532"/>
                  </a:lnTo>
                  <a:lnTo>
                    <a:pt x="202" y="534"/>
                  </a:lnTo>
                  <a:lnTo>
                    <a:pt x="200" y="532"/>
                  </a:lnTo>
                  <a:lnTo>
                    <a:pt x="200" y="532"/>
                  </a:lnTo>
                  <a:lnTo>
                    <a:pt x="200" y="529"/>
                  </a:lnTo>
                  <a:lnTo>
                    <a:pt x="200" y="529"/>
                  </a:lnTo>
                  <a:lnTo>
                    <a:pt x="197" y="529"/>
                  </a:lnTo>
                  <a:lnTo>
                    <a:pt x="197" y="529"/>
                  </a:lnTo>
                  <a:lnTo>
                    <a:pt x="195" y="529"/>
                  </a:lnTo>
                  <a:lnTo>
                    <a:pt x="192" y="529"/>
                  </a:lnTo>
                  <a:lnTo>
                    <a:pt x="192" y="527"/>
                  </a:lnTo>
                  <a:lnTo>
                    <a:pt x="192" y="527"/>
                  </a:lnTo>
                  <a:lnTo>
                    <a:pt x="192" y="527"/>
                  </a:lnTo>
                  <a:lnTo>
                    <a:pt x="189" y="527"/>
                  </a:lnTo>
                  <a:lnTo>
                    <a:pt x="189" y="527"/>
                  </a:lnTo>
                  <a:lnTo>
                    <a:pt x="189" y="527"/>
                  </a:lnTo>
                  <a:lnTo>
                    <a:pt x="187" y="527"/>
                  </a:lnTo>
                  <a:lnTo>
                    <a:pt x="187" y="527"/>
                  </a:lnTo>
                  <a:lnTo>
                    <a:pt x="184" y="524"/>
                  </a:lnTo>
                  <a:lnTo>
                    <a:pt x="184" y="524"/>
                  </a:lnTo>
                  <a:lnTo>
                    <a:pt x="182" y="524"/>
                  </a:lnTo>
                  <a:lnTo>
                    <a:pt x="182" y="524"/>
                  </a:lnTo>
                  <a:lnTo>
                    <a:pt x="182" y="527"/>
                  </a:lnTo>
                  <a:lnTo>
                    <a:pt x="179" y="527"/>
                  </a:lnTo>
                  <a:lnTo>
                    <a:pt x="179" y="529"/>
                  </a:lnTo>
                  <a:lnTo>
                    <a:pt x="179" y="529"/>
                  </a:lnTo>
                  <a:lnTo>
                    <a:pt x="179" y="529"/>
                  </a:lnTo>
                  <a:lnTo>
                    <a:pt x="176" y="529"/>
                  </a:lnTo>
                  <a:lnTo>
                    <a:pt x="174" y="529"/>
                  </a:lnTo>
                  <a:lnTo>
                    <a:pt x="171" y="529"/>
                  </a:lnTo>
                  <a:lnTo>
                    <a:pt x="171" y="529"/>
                  </a:lnTo>
                  <a:lnTo>
                    <a:pt x="169" y="529"/>
                  </a:lnTo>
                  <a:lnTo>
                    <a:pt x="169" y="529"/>
                  </a:lnTo>
                  <a:lnTo>
                    <a:pt x="166" y="527"/>
                  </a:lnTo>
                  <a:lnTo>
                    <a:pt x="166" y="527"/>
                  </a:lnTo>
                  <a:lnTo>
                    <a:pt x="166" y="527"/>
                  </a:lnTo>
                  <a:lnTo>
                    <a:pt x="166" y="524"/>
                  </a:lnTo>
                  <a:lnTo>
                    <a:pt x="169" y="524"/>
                  </a:lnTo>
                  <a:lnTo>
                    <a:pt x="169" y="521"/>
                  </a:lnTo>
                  <a:lnTo>
                    <a:pt x="169" y="521"/>
                  </a:lnTo>
                  <a:lnTo>
                    <a:pt x="166" y="521"/>
                  </a:lnTo>
                  <a:lnTo>
                    <a:pt x="166" y="521"/>
                  </a:lnTo>
                  <a:lnTo>
                    <a:pt x="164" y="521"/>
                  </a:lnTo>
                  <a:lnTo>
                    <a:pt x="164" y="521"/>
                  </a:lnTo>
                  <a:lnTo>
                    <a:pt x="164" y="521"/>
                  </a:lnTo>
                  <a:lnTo>
                    <a:pt x="164" y="521"/>
                  </a:lnTo>
                  <a:lnTo>
                    <a:pt x="164" y="521"/>
                  </a:lnTo>
                  <a:lnTo>
                    <a:pt x="164" y="521"/>
                  </a:lnTo>
                  <a:lnTo>
                    <a:pt x="164" y="524"/>
                  </a:lnTo>
                  <a:lnTo>
                    <a:pt x="164" y="524"/>
                  </a:lnTo>
                  <a:lnTo>
                    <a:pt x="164" y="524"/>
                  </a:lnTo>
                  <a:lnTo>
                    <a:pt x="166" y="527"/>
                  </a:lnTo>
                  <a:lnTo>
                    <a:pt x="166" y="527"/>
                  </a:lnTo>
                  <a:lnTo>
                    <a:pt x="166" y="527"/>
                  </a:lnTo>
                  <a:lnTo>
                    <a:pt x="166" y="527"/>
                  </a:lnTo>
                  <a:lnTo>
                    <a:pt x="166" y="529"/>
                  </a:lnTo>
                  <a:lnTo>
                    <a:pt x="164" y="532"/>
                  </a:lnTo>
                  <a:lnTo>
                    <a:pt x="164" y="534"/>
                  </a:lnTo>
                  <a:lnTo>
                    <a:pt x="164" y="534"/>
                  </a:lnTo>
                  <a:lnTo>
                    <a:pt x="164" y="534"/>
                  </a:lnTo>
                  <a:lnTo>
                    <a:pt x="164" y="537"/>
                  </a:lnTo>
                  <a:lnTo>
                    <a:pt x="164" y="537"/>
                  </a:lnTo>
                  <a:lnTo>
                    <a:pt x="164" y="540"/>
                  </a:lnTo>
                  <a:lnTo>
                    <a:pt x="166" y="540"/>
                  </a:lnTo>
                  <a:lnTo>
                    <a:pt x="166" y="540"/>
                  </a:lnTo>
                  <a:lnTo>
                    <a:pt x="166" y="540"/>
                  </a:lnTo>
                  <a:lnTo>
                    <a:pt x="166" y="540"/>
                  </a:lnTo>
                  <a:lnTo>
                    <a:pt x="166" y="540"/>
                  </a:lnTo>
                  <a:lnTo>
                    <a:pt x="166" y="542"/>
                  </a:lnTo>
                  <a:lnTo>
                    <a:pt x="166" y="542"/>
                  </a:lnTo>
                  <a:lnTo>
                    <a:pt x="166" y="542"/>
                  </a:lnTo>
                  <a:lnTo>
                    <a:pt x="169" y="542"/>
                  </a:lnTo>
                  <a:lnTo>
                    <a:pt x="166" y="542"/>
                  </a:lnTo>
                  <a:lnTo>
                    <a:pt x="166" y="545"/>
                  </a:lnTo>
                  <a:lnTo>
                    <a:pt x="169" y="547"/>
                  </a:lnTo>
                  <a:lnTo>
                    <a:pt x="169" y="547"/>
                  </a:lnTo>
                  <a:lnTo>
                    <a:pt x="166" y="547"/>
                  </a:lnTo>
                  <a:lnTo>
                    <a:pt x="166" y="550"/>
                  </a:lnTo>
                  <a:lnTo>
                    <a:pt x="164" y="552"/>
                  </a:lnTo>
                  <a:lnTo>
                    <a:pt x="164" y="552"/>
                  </a:lnTo>
                  <a:lnTo>
                    <a:pt x="164" y="552"/>
                  </a:lnTo>
                  <a:lnTo>
                    <a:pt x="164" y="555"/>
                  </a:lnTo>
                  <a:lnTo>
                    <a:pt x="164" y="555"/>
                  </a:lnTo>
                  <a:lnTo>
                    <a:pt x="164" y="558"/>
                  </a:lnTo>
                  <a:lnTo>
                    <a:pt x="164" y="558"/>
                  </a:lnTo>
                  <a:lnTo>
                    <a:pt x="161" y="558"/>
                  </a:lnTo>
                  <a:lnTo>
                    <a:pt x="161" y="558"/>
                  </a:lnTo>
                  <a:lnTo>
                    <a:pt x="158" y="558"/>
                  </a:lnTo>
                  <a:lnTo>
                    <a:pt x="158" y="558"/>
                  </a:lnTo>
                  <a:lnTo>
                    <a:pt x="158" y="558"/>
                  </a:lnTo>
                  <a:lnTo>
                    <a:pt x="158" y="560"/>
                  </a:lnTo>
                  <a:lnTo>
                    <a:pt x="158" y="563"/>
                  </a:lnTo>
                  <a:lnTo>
                    <a:pt x="156" y="563"/>
                  </a:lnTo>
                  <a:lnTo>
                    <a:pt x="156" y="565"/>
                  </a:lnTo>
                  <a:lnTo>
                    <a:pt x="153" y="565"/>
                  </a:lnTo>
                  <a:lnTo>
                    <a:pt x="153" y="568"/>
                  </a:lnTo>
                  <a:lnTo>
                    <a:pt x="153" y="568"/>
                  </a:lnTo>
                  <a:lnTo>
                    <a:pt x="151" y="571"/>
                  </a:lnTo>
                  <a:lnTo>
                    <a:pt x="145" y="573"/>
                  </a:lnTo>
                  <a:lnTo>
                    <a:pt x="143" y="573"/>
                  </a:lnTo>
                  <a:lnTo>
                    <a:pt x="143" y="573"/>
                  </a:lnTo>
                  <a:lnTo>
                    <a:pt x="143" y="576"/>
                  </a:lnTo>
                  <a:lnTo>
                    <a:pt x="140" y="576"/>
                  </a:lnTo>
                  <a:lnTo>
                    <a:pt x="138" y="576"/>
                  </a:lnTo>
                  <a:lnTo>
                    <a:pt x="138" y="576"/>
                  </a:lnTo>
                  <a:lnTo>
                    <a:pt x="135" y="576"/>
                  </a:lnTo>
                  <a:lnTo>
                    <a:pt x="135" y="576"/>
                  </a:lnTo>
                  <a:lnTo>
                    <a:pt x="135" y="576"/>
                  </a:lnTo>
                  <a:lnTo>
                    <a:pt x="135" y="573"/>
                  </a:lnTo>
                  <a:lnTo>
                    <a:pt x="135" y="573"/>
                  </a:lnTo>
                  <a:lnTo>
                    <a:pt x="138" y="571"/>
                  </a:lnTo>
                  <a:lnTo>
                    <a:pt x="138" y="571"/>
                  </a:lnTo>
                  <a:lnTo>
                    <a:pt x="138" y="571"/>
                  </a:lnTo>
                  <a:lnTo>
                    <a:pt x="138" y="571"/>
                  </a:lnTo>
                  <a:lnTo>
                    <a:pt x="138" y="568"/>
                  </a:lnTo>
                  <a:lnTo>
                    <a:pt x="138" y="568"/>
                  </a:lnTo>
                  <a:lnTo>
                    <a:pt x="138" y="568"/>
                  </a:lnTo>
                  <a:lnTo>
                    <a:pt x="138" y="565"/>
                  </a:lnTo>
                  <a:lnTo>
                    <a:pt x="138" y="565"/>
                  </a:lnTo>
                  <a:lnTo>
                    <a:pt x="138" y="563"/>
                  </a:lnTo>
                  <a:lnTo>
                    <a:pt x="140" y="563"/>
                  </a:lnTo>
                  <a:lnTo>
                    <a:pt x="140" y="560"/>
                  </a:lnTo>
                  <a:lnTo>
                    <a:pt x="140" y="558"/>
                  </a:lnTo>
                  <a:lnTo>
                    <a:pt x="140" y="558"/>
                  </a:lnTo>
                  <a:lnTo>
                    <a:pt x="140" y="558"/>
                  </a:lnTo>
                  <a:lnTo>
                    <a:pt x="140" y="558"/>
                  </a:lnTo>
                  <a:lnTo>
                    <a:pt x="140" y="558"/>
                  </a:lnTo>
                  <a:lnTo>
                    <a:pt x="138" y="558"/>
                  </a:lnTo>
                  <a:lnTo>
                    <a:pt x="138" y="558"/>
                  </a:lnTo>
                  <a:lnTo>
                    <a:pt x="138" y="555"/>
                  </a:lnTo>
                  <a:lnTo>
                    <a:pt x="138" y="555"/>
                  </a:lnTo>
                  <a:lnTo>
                    <a:pt x="138" y="555"/>
                  </a:lnTo>
                  <a:lnTo>
                    <a:pt x="135" y="555"/>
                  </a:lnTo>
                  <a:lnTo>
                    <a:pt x="135" y="555"/>
                  </a:lnTo>
                  <a:lnTo>
                    <a:pt x="135" y="555"/>
                  </a:lnTo>
                  <a:lnTo>
                    <a:pt x="132" y="558"/>
                  </a:lnTo>
                  <a:lnTo>
                    <a:pt x="132" y="558"/>
                  </a:lnTo>
                  <a:lnTo>
                    <a:pt x="132" y="560"/>
                  </a:lnTo>
                  <a:lnTo>
                    <a:pt x="132" y="560"/>
                  </a:lnTo>
                  <a:lnTo>
                    <a:pt x="130" y="560"/>
                  </a:lnTo>
                  <a:lnTo>
                    <a:pt x="130" y="558"/>
                  </a:lnTo>
                  <a:lnTo>
                    <a:pt x="127" y="560"/>
                  </a:lnTo>
                  <a:lnTo>
                    <a:pt x="127" y="560"/>
                  </a:lnTo>
                  <a:lnTo>
                    <a:pt x="125" y="563"/>
                  </a:lnTo>
                  <a:lnTo>
                    <a:pt x="125" y="560"/>
                  </a:lnTo>
                  <a:lnTo>
                    <a:pt x="125" y="555"/>
                  </a:lnTo>
                  <a:lnTo>
                    <a:pt x="125" y="552"/>
                  </a:lnTo>
                  <a:lnTo>
                    <a:pt x="122" y="552"/>
                  </a:lnTo>
                  <a:lnTo>
                    <a:pt x="122" y="552"/>
                  </a:lnTo>
                  <a:lnTo>
                    <a:pt x="122" y="552"/>
                  </a:lnTo>
                  <a:lnTo>
                    <a:pt x="125" y="552"/>
                  </a:lnTo>
                  <a:lnTo>
                    <a:pt x="125" y="552"/>
                  </a:lnTo>
                  <a:lnTo>
                    <a:pt x="125" y="552"/>
                  </a:lnTo>
                  <a:lnTo>
                    <a:pt x="125" y="550"/>
                  </a:lnTo>
                  <a:lnTo>
                    <a:pt x="125" y="550"/>
                  </a:lnTo>
                  <a:lnTo>
                    <a:pt x="125" y="550"/>
                  </a:lnTo>
                  <a:lnTo>
                    <a:pt x="125" y="550"/>
                  </a:lnTo>
                  <a:lnTo>
                    <a:pt x="127" y="550"/>
                  </a:lnTo>
                  <a:lnTo>
                    <a:pt x="127" y="550"/>
                  </a:lnTo>
                  <a:lnTo>
                    <a:pt x="125" y="547"/>
                  </a:lnTo>
                  <a:lnTo>
                    <a:pt x="125" y="547"/>
                  </a:lnTo>
                  <a:lnTo>
                    <a:pt x="125" y="545"/>
                  </a:lnTo>
                  <a:lnTo>
                    <a:pt x="125" y="542"/>
                  </a:lnTo>
                  <a:lnTo>
                    <a:pt x="125" y="542"/>
                  </a:lnTo>
                  <a:lnTo>
                    <a:pt x="122" y="545"/>
                  </a:lnTo>
                  <a:lnTo>
                    <a:pt x="122" y="542"/>
                  </a:lnTo>
                  <a:lnTo>
                    <a:pt x="122" y="542"/>
                  </a:lnTo>
                  <a:lnTo>
                    <a:pt x="120" y="540"/>
                  </a:lnTo>
                  <a:lnTo>
                    <a:pt x="120" y="540"/>
                  </a:lnTo>
                  <a:lnTo>
                    <a:pt x="120" y="537"/>
                  </a:lnTo>
                  <a:lnTo>
                    <a:pt x="117" y="537"/>
                  </a:lnTo>
                  <a:lnTo>
                    <a:pt x="117" y="540"/>
                  </a:lnTo>
                  <a:lnTo>
                    <a:pt x="114" y="540"/>
                  </a:lnTo>
                  <a:lnTo>
                    <a:pt x="114" y="540"/>
                  </a:lnTo>
                  <a:lnTo>
                    <a:pt x="114" y="537"/>
                  </a:lnTo>
                  <a:lnTo>
                    <a:pt x="114" y="537"/>
                  </a:lnTo>
                  <a:lnTo>
                    <a:pt x="114" y="537"/>
                  </a:lnTo>
                  <a:lnTo>
                    <a:pt x="114" y="537"/>
                  </a:lnTo>
                  <a:lnTo>
                    <a:pt x="112" y="534"/>
                  </a:lnTo>
                  <a:lnTo>
                    <a:pt x="112" y="534"/>
                  </a:lnTo>
                  <a:lnTo>
                    <a:pt x="112" y="532"/>
                  </a:lnTo>
                  <a:lnTo>
                    <a:pt x="112" y="529"/>
                  </a:lnTo>
                  <a:lnTo>
                    <a:pt x="112" y="529"/>
                  </a:lnTo>
                  <a:lnTo>
                    <a:pt x="112" y="529"/>
                  </a:lnTo>
                  <a:lnTo>
                    <a:pt x="112" y="527"/>
                  </a:lnTo>
                  <a:lnTo>
                    <a:pt x="112" y="527"/>
                  </a:lnTo>
                  <a:lnTo>
                    <a:pt x="109" y="529"/>
                  </a:lnTo>
                  <a:lnTo>
                    <a:pt x="109" y="529"/>
                  </a:lnTo>
                  <a:lnTo>
                    <a:pt x="109" y="529"/>
                  </a:lnTo>
                  <a:lnTo>
                    <a:pt x="109" y="529"/>
                  </a:lnTo>
                  <a:lnTo>
                    <a:pt x="112" y="529"/>
                  </a:lnTo>
                  <a:lnTo>
                    <a:pt x="109" y="529"/>
                  </a:lnTo>
                  <a:lnTo>
                    <a:pt x="109" y="529"/>
                  </a:lnTo>
                  <a:lnTo>
                    <a:pt x="107" y="529"/>
                  </a:lnTo>
                  <a:lnTo>
                    <a:pt x="107" y="529"/>
                  </a:lnTo>
                  <a:lnTo>
                    <a:pt x="107" y="532"/>
                  </a:lnTo>
                  <a:lnTo>
                    <a:pt x="104" y="529"/>
                  </a:lnTo>
                  <a:lnTo>
                    <a:pt x="104" y="529"/>
                  </a:lnTo>
                  <a:lnTo>
                    <a:pt x="104" y="529"/>
                  </a:lnTo>
                  <a:lnTo>
                    <a:pt x="101" y="527"/>
                  </a:lnTo>
                  <a:lnTo>
                    <a:pt x="101" y="527"/>
                  </a:lnTo>
                  <a:lnTo>
                    <a:pt x="101" y="529"/>
                  </a:lnTo>
                  <a:lnTo>
                    <a:pt x="101" y="529"/>
                  </a:lnTo>
                  <a:lnTo>
                    <a:pt x="99" y="529"/>
                  </a:lnTo>
                  <a:lnTo>
                    <a:pt x="96" y="529"/>
                  </a:lnTo>
                  <a:lnTo>
                    <a:pt x="96" y="527"/>
                  </a:lnTo>
                  <a:lnTo>
                    <a:pt x="94" y="527"/>
                  </a:lnTo>
                  <a:lnTo>
                    <a:pt x="96" y="527"/>
                  </a:lnTo>
                  <a:lnTo>
                    <a:pt x="96" y="524"/>
                  </a:lnTo>
                  <a:lnTo>
                    <a:pt x="96" y="521"/>
                  </a:lnTo>
                  <a:lnTo>
                    <a:pt x="96" y="521"/>
                  </a:lnTo>
                  <a:lnTo>
                    <a:pt x="94" y="521"/>
                  </a:lnTo>
                  <a:lnTo>
                    <a:pt x="94" y="521"/>
                  </a:lnTo>
                  <a:lnTo>
                    <a:pt x="91" y="519"/>
                  </a:lnTo>
                  <a:lnTo>
                    <a:pt x="91" y="519"/>
                  </a:lnTo>
                  <a:lnTo>
                    <a:pt x="91" y="519"/>
                  </a:lnTo>
                  <a:lnTo>
                    <a:pt x="88" y="521"/>
                  </a:lnTo>
                  <a:lnTo>
                    <a:pt x="88" y="521"/>
                  </a:lnTo>
                  <a:lnTo>
                    <a:pt x="88" y="521"/>
                  </a:lnTo>
                  <a:lnTo>
                    <a:pt x="88" y="524"/>
                  </a:lnTo>
                  <a:lnTo>
                    <a:pt x="86" y="524"/>
                  </a:lnTo>
                  <a:lnTo>
                    <a:pt x="86" y="524"/>
                  </a:lnTo>
                  <a:lnTo>
                    <a:pt x="86" y="524"/>
                  </a:lnTo>
                  <a:lnTo>
                    <a:pt x="86" y="527"/>
                  </a:lnTo>
                  <a:lnTo>
                    <a:pt x="86" y="527"/>
                  </a:lnTo>
                  <a:lnTo>
                    <a:pt x="86" y="527"/>
                  </a:lnTo>
                  <a:lnTo>
                    <a:pt x="86" y="527"/>
                  </a:lnTo>
                  <a:lnTo>
                    <a:pt x="86" y="529"/>
                  </a:lnTo>
                  <a:lnTo>
                    <a:pt x="86" y="529"/>
                  </a:lnTo>
                  <a:lnTo>
                    <a:pt x="86" y="529"/>
                  </a:lnTo>
                  <a:lnTo>
                    <a:pt x="83" y="529"/>
                  </a:lnTo>
                  <a:lnTo>
                    <a:pt x="83" y="529"/>
                  </a:lnTo>
                  <a:lnTo>
                    <a:pt x="83" y="527"/>
                  </a:lnTo>
                  <a:lnTo>
                    <a:pt x="81" y="527"/>
                  </a:lnTo>
                  <a:lnTo>
                    <a:pt x="78" y="527"/>
                  </a:lnTo>
                  <a:lnTo>
                    <a:pt x="78" y="527"/>
                  </a:lnTo>
                  <a:lnTo>
                    <a:pt x="78" y="527"/>
                  </a:lnTo>
                  <a:lnTo>
                    <a:pt x="81" y="527"/>
                  </a:lnTo>
                  <a:lnTo>
                    <a:pt x="81" y="527"/>
                  </a:lnTo>
                  <a:lnTo>
                    <a:pt x="78" y="527"/>
                  </a:lnTo>
                  <a:lnTo>
                    <a:pt x="78" y="527"/>
                  </a:lnTo>
                  <a:lnTo>
                    <a:pt x="76" y="527"/>
                  </a:lnTo>
                  <a:lnTo>
                    <a:pt x="76" y="524"/>
                  </a:lnTo>
                  <a:lnTo>
                    <a:pt x="76" y="524"/>
                  </a:lnTo>
                  <a:lnTo>
                    <a:pt x="73" y="524"/>
                  </a:lnTo>
                  <a:lnTo>
                    <a:pt x="73" y="524"/>
                  </a:lnTo>
                  <a:lnTo>
                    <a:pt x="73" y="524"/>
                  </a:lnTo>
                  <a:lnTo>
                    <a:pt x="70" y="524"/>
                  </a:lnTo>
                  <a:lnTo>
                    <a:pt x="70" y="524"/>
                  </a:lnTo>
                  <a:lnTo>
                    <a:pt x="70" y="521"/>
                  </a:lnTo>
                  <a:lnTo>
                    <a:pt x="70" y="521"/>
                  </a:lnTo>
                  <a:lnTo>
                    <a:pt x="70" y="521"/>
                  </a:lnTo>
                  <a:lnTo>
                    <a:pt x="70" y="521"/>
                  </a:lnTo>
                  <a:lnTo>
                    <a:pt x="70" y="521"/>
                  </a:lnTo>
                  <a:lnTo>
                    <a:pt x="73" y="521"/>
                  </a:lnTo>
                  <a:lnTo>
                    <a:pt x="73" y="519"/>
                  </a:lnTo>
                  <a:lnTo>
                    <a:pt x="76" y="519"/>
                  </a:lnTo>
                  <a:lnTo>
                    <a:pt x="76" y="519"/>
                  </a:lnTo>
                  <a:lnTo>
                    <a:pt x="76" y="519"/>
                  </a:lnTo>
                  <a:lnTo>
                    <a:pt x="76" y="519"/>
                  </a:lnTo>
                  <a:lnTo>
                    <a:pt x="76" y="519"/>
                  </a:lnTo>
                  <a:lnTo>
                    <a:pt x="76" y="516"/>
                  </a:lnTo>
                  <a:lnTo>
                    <a:pt x="76" y="516"/>
                  </a:lnTo>
                  <a:lnTo>
                    <a:pt x="76" y="516"/>
                  </a:lnTo>
                  <a:lnTo>
                    <a:pt x="78" y="516"/>
                  </a:lnTo>
                  <a:lnTo>
                    <a:pt x="78" y="516"/>
                  </a:lnTo>
                  <a:lnTo>
                    <a:pt x="78" y="516"/>
                  </a:lnTo>
                  <a:lnTo>
                    <a:pt x="78" y="516"/>
                  </a:lnTo>
                  <a:lnTo>
                    <a:pt x="81" y="519"/>
                  </a:lnTo>
                  <a:lnTo>
                    <a:pt x="81" y="516"/>
                  </a:lnTo>
                  <a:lnTo>
                    <a:pt x="83" y="519"/>
                  </a:lnTo>
                  <a:lnTo>
                    <a:pt x="83" y="519"/>
                  </a:lnTo>
                  <a:lnTo>
                    <a:pt x="86" y="516"/>
                  </a:lnTo>
                  <a:lnTo>
                    <a:pt x="86" y="516"/>
                  </a:lnTo>
                  <a:lnTo>
                    <a:pt x="86" y="516"/>
                  </a:lnTo>
                  <a:lnTo>
                    <a:pt x="86" y="516"/>
                  </a:lnTo>
                  <a:lnTo>
                    <a:pt x="86" y="516"/>
                  </a:lnTo>
                  <a:lnTo>
                    <a:pt x="86" y="516"/>
                  </a:lnTo>
                  <a:lnTo>
                    <a:pt x="86" y="516"/>
                  </a:lnTo>
                  <a:lnTo>
                    <a:pt x="86" y="516"/>
                  </a:lnTo>
                  <a:lnTo>
                    <a:pt x="86" y="519"/>
                  </a:lnTo>
                  <a:lnTo>
                    <a:pt x="86" y="516"/>
                  </a:lnTo>
                  <a:lnTo>
                    <a:pt x="88" y="516"/>
                  </a:lnTo>
                  <a:lnTo>
                    <a:pt x="88" y="514"/>
                  </a:lnTo>
                  <a:lnTo>
                    <a:pt x="91" y="511"/>
                  </a:lnTo>
                  <a:lnTo>
                    <a:pt x="91" y="511"/>
                  </a:lnTo>
                  <a:lnTo>
                    <a:pt x="94" y="511"/>
                  </a:lnTo>
                  <a:lnTo>
                    <a:pt x="91" y="511"/>
                  </a:lnTo>
                  <a:lnTo>
                    <a:pt x="91" y="511"/>
                  </a:lnTo>
                  <a:lnTo>
                    <a:pt x="94" y="511"/>
                  </a:lnTo>
                  <a:lnTo>
                    <a:pt x="94" y="508"/>
                  </a:lnTo>
                  <a:lnTo>
                    <a:pt x="94" y="508"/>
                  </a:lnTo>
                  <a:lnTo>
                    <a:pt x="96" y="508"/>
                  </a:lnTo>
                  <a:lnTo>
                    <a:pt x="96" y="508"/>
                  </a:lnTo>
                  <a:lnTo>
                    <a:pt x="96" y="506"/>
                  </a:lnTo>
                  <a:lnTo>
                    <a:pt x="96" y="506"/>
                  </a:lnTo>
                  <a:lnTo>
                    <a:pt x="96" y="506"/>
                  </a:lnTo>
                  <a:lnTo>
                    <a:pt x="96" y="506"/>
                  </a:lnTo>
                  <a:lnTo>
                    <a:pt x="96" y="506"/>
                  </a:lnTo>
                  <a:lnTo>
                    <a:pt x="99" y="506"/>
                  </a:lnTo>
                  <a:lnTo>
                    <a:pt x="99" y="506"/>
                  </a:lnTo>
                  <a:lnTo>
                    <a:pt x="101" y="506"/>
                  </a:lnTo>
                  <a:lnTo>
                    <a:pt x="107" y="508"/>
                  </a:lnTo>
                  <a:lnTo>
                    <a:pt x="107" y="508"/>
                  </a:lnTo>
                  <a:lnTo>
                    <a:pt x="107" y="508"/>
                  </a:lnTo>
                  <a:lnTo>
                    <a:pt x="109" y="508"/>
                  </a:lnTo>
                  <a:lnTo>
                    <a:pt x="109" y="508"/>
                  </a:lnTo>
                  <a:lnTo>
                    <a:pt x="112" y="508"/>
                  </a:lnTo>
                  <a:lnTo>
                    <a:pt x="112" y="508"/>
                  </a:lnTo>
                  <a:lnTo>
                    <a:pt x="114" y="506"/>
                  </a:lnTo>
                  <a:lnTo>
                    <a:pt x="114" y="506"/>
                  </a:lnTo>
                  <a:lnTo>
                    <a:pt x="117" y="503"/>
                  </a:lnTo>
                  <a:lnTo>
                    <a:pt x="117" y="503"/>
                  </a:lnTo>
                  <a:lnTo>
                    <a:pt x="120" y="503"/>
                  </a:lnTo>
                  <a:lnTo>
                    <a:pt x="120" y="506"/>
                  </a:lnTo>
                  <a:lnTo>
                    <a:pt x="120" y="506"/>
                  </a:lnTo>
                  <a:lnTo>
                    <a:pt x="120" y="506"/>
                  </a:lnTo>
                  <a:lnTo>
                    <a:pt x="120" y="506"/>
                  </a:lnTo>
                  <a:lnTo>
                    <a:pt x="120" y="506"/>
                  </a:lnTo>
                  <a:lnTo>
                    <a:pt x="120" y="503"/>
                  </a:lnTo>
                  <a:lnTo>
                    <a:pt x="122" y="503"/>
                  </a:lnTo>
                  <a:lnTo>
                    <a:pt x="122" y="506"/>
                  </a:lnTo>
                  <a:lnTo>
                    <a:pt x="122" y="506"/>
                  </a:lnTo>
                  <a:lnTo>
                    <a:pt x="122" y="508"/>
                  </a:lnTo>
                  <a:lnTo>
                    <a:pt x="122" y="511"/>
                  </a:lnTo>
                  <a:lnTo>
                    <a:pt x="122" y="511"/>
                  </a:lnTo>
                  <a:lnTo>
                    <a:pt x="125" y="511"/>
                  </a:lnTo>
                  <a:lnTo>
                    <a:pt x="125" y="511"/>
                  </a:lnTo>
                  <a:lnTo>
                    <a:pt x="125" y="511"/>
                  </a:lnTo>
                  <a:lnTo>
                    <a:pt x="125" y="511"/>
                  </a:lnTo>
                  <a:lnTo>
                    <a:pt x="125" y="511"/>
                  </a:lnTo>
                  <a:lnTo>
                    <a:pt x="125" y="511"/>
                  </a:lnTo>
                  <a:lnTo>
                    <a:pt x="125" y="511"/>
                  </a:lnTo>
                  <a:lnTo>
                    <a:pt x="125" y="508"/>
                  </a:lnTo>
                  <a:lnTo>
                    <a:pt x="125" y="508"/>
                  </a:lnTo>
                  <a:lnTo>
                    <a:pt x="125" y="508"/>
                  </a:lnTo>
                  <a:lnTo>
                    <a:pt x="125" y="508"/>
                  </a:lnTo>
                  <a:lnTo>
                    <a:pt x="125" y="506"/>
                  </a:lnTo>
                  <a:lnTo>
                    <a:pt x="125" y="506"/>
                  </a:lnTo>
                  <a:lnTo>
                    <a:pt x="125" y="506"/>
                  </a:lnTo>
                  <a:lnTo>
                    <a:pt x="127" y="506"/>
                  </a:lnTo>
                  <a:lnTo>
                    <a:pt x="127" y="506"/>
                  </a:lnTo>
                  <a:lnTo>
                    <a:pt x="130" y="506"/>
                  </a:lnTo>
                  <a:lnTo>
                    <a:pt x="130" y="506"/>
                  </a:lnTo>
                  <a:lnTo>
                    <a:pt x="130" y="503"/>
                  </a:lnTo>
                  <a:lnTo>
                    <a:pt x="130" y="503"/>
                  </a:lnTo>
                  <a:lnTo>
                    <a:pt x="130" y="503"/>
                  </a:lnTo>
                  <a:lnTo>
                    <a:pt x="130" y="503"/>
                  </a:lnTo>
                  <a:lnTo>
                    <a:pt x="130" y="501"/>
                  </a:lnTo>
                  <a:lnTo>
                    <a:pt x="130" y="501"/>
                  </a:lnTo>
                  <a:lnTo>
                    <a:pt x="130" y="501"/>
                  </a:lnTo>
                  <a:lnTo>
                    <a:pt x="130" y="501"/>
                  </a:lnTo>
                  <a:lnTo>
                    <a:pt x="130" y="498"/>
                  </a:lnTo>
                  <a:lnTo>
                    <a:pt x="127" y="495"/>
                  </a:lnTo>
                  <a:lnTo>
                    <a:pt x="127" y="493"/>
                  </a:lnTo>
                  <a:lnTo>
                    <a:pt x="127" y="490"/>
                  </a:lnTo>
                  <a:lnTo>
                    <a:pt x="127" y="490"/>
                  </a:lnTo>
                  <a:lnTo>
                    <a:pt x="125" y="490"/>
                  </a:lnTo>
                  <a:lnTo>
                    <a:pt x="125" y="488"/>
                  </a:lnTo>
                  <a:lnTo>
                    <a:pt x="125" y="488"/>
                  </a:lnTo>
                  <a:lnTo>
                    <a:pt x="125" y="488"/>
                  </a:lnTo>
                  <a:lnTo>
                    <a:pt x="125" y="488"/>
                  </a:lnTo>
                  <a:lnTo>
                    <a:pt x="122" y="485"/>
                  </a:lnTo>
                  <a:lnTo>
                    <a:pt x="122" y="485"/>
                  </a:lnTo>
                  <a:lnTo>
                    <a:pt x="122" y="485"/>
                  </a:lnTo>
                  <a:lnTo>
                    <a:pt x="125" y="485"/>
                  </a:lnTo>
                  <a:lnTo>
                    <a:pt x="125" y="482"/>
                  </a:lnTo>
                  <a:lnTo>
                    <a:pt x="125" y="482"/>
                  </a:lnTo>
                  <a:lnTo>
                    <a:pt x="125" y="482"/>
                  </a:lnTo>
                  <a:lnTo>
                    <a:pt x="127" y="482"/>
                  </a:lnTo>
                  <a:lnTo>
                    <a:pt x="127" y="482"/>
                  </a:lnTo>
                  <a:lnTo>
                    <a:pt x="130" y="482"/>
                  </a:lnTo>
                  <a:lnTo>
                    <a:pt x="127" y="482"/>
                  </a:lnTo>
                  <a:lnTo>
                    <a:pt x="127" y="482"/>
                  </a:lnTo>
                  <a:lnTo>
                    <a:pt x="127" y="482"/>
                  </a:lnTo>
                  <a:lnTo>
                    <a:pt x="130" y="482"/>
                  </a:lnTo>
                  <a:lnTo>
                    <a:pt x="130" y="482"/>
                  </a:lnTo>
                  <a:lnTo>
                    <a:pt x="130" y="482"/>
                  </a:lnTo>
                  <a:lnTo>
                    <a:pt x="130" y="480"/>
                  </a:lnTo>
                  <a:lnTo>
                    <a:pt x="130" y="477"/>
                  </a:lnTo>
                  <a:lnTo>
                    <a:pt x="127" y="477"/>
                  </a:lnTo>
                  <a:lnTo>
                    <a:pt x="125" y="475"/>
                  </a:lnTo>
                  <a:lnTo>
                    <a:pt x="127" y="475"/>
                  </a:lnTo>
                  <a:lnTo>
                    <a:pt x="127" y="475"/>
                  </a:lnTo>
                  <a:lnTo>
                    <a:pt x="127" y="475"/>
                  </a:lnTo>
                  <a:lnTo>
                    <a:pt x="127" y="475"/>
                  </a:lnTo>
                  <a:lnTo>
                    <a:pt x="127" y="475"/>
                  </a:lnTo>
                  <a:lnTo>
                    <a:pt x="127" y="475"/>
                  </a:lnTo>
                  <a:lnTo>
                    <a:pt x="127" y="475"/>
                  </a:lnTo>
                  <a:lnTo>
                    <a:pt x="125" y="475"/>
                  </a:lnTo>
                  <a:lnTo>
                    <a:pt x="125" y="475"/>
                  </a:lnTo>
                  <a:lnTo>
                    <a:pt x="125" y="475"/>
                  </a:lnTo>
                  <a:lnTo>
                    <a:pt x="125" y="472"/>
                  </a:lnTo>
                  <a:lnTo>
                    <a:pt x="127" y="472"/>
                  </a:lnTo>
                  <a:lnTo>
                    <a:pt x="125" y="472"/>
                  </a:lnTo>
                  <a:lnTo>
                    <a:pt x="125" y="472"/>
                  </a:lnTo>
                  <a:lnTo>
                    <a:pt x="125" y="475"/>
                  </a:lnTo>
                  <a:lnTo>
                    <a:pt x="125" y="472"/>
                  </a:lnTo>
                  <a:lnTo>
                    <a:pt x="125" y="472"/>
                  </a:lnTo>
                  <a:lnTo>
                    <a:pt x="125" y="470"/>
                  </a:lnTo>
                  <a:lnTo>
                    <a:pt x="127" y="470"/>
                  </a:lnTo>
                  <a:lnTo>
                    <a:pt x="127" y="470"/>
                  </a:lnTo>
                  <a:lnTo>
                    <a:pt x="127" y="470"/>
                  </a:lnTo>
                  <a:lnTo>
                    <a:pt x="125" y="467"/>
                  </a:lnTo>
                  <a:lnTo>
                    <a:pt x="127" y="467"/>
                  </a:lnTo>
                  <a:lnTo>
                    <a:pt x="127" y="467"/>
                  </a:lnTo>
                  <a:lnTo>
                    <a:pt x="127" y="464"/>
                  </a:lnTo>
                  <a:lnTo>
                    <a:pt x="127" y="464"/>
                  </a:lnTo>
                  <a:lnTo>
                    <a:pt x="127" y="464"/>
                  </a:lnTo>
                  <a:lnTo>
                    <a:pt x="127" y="462"/>
                  </a:lnTo>
                  <a:lnTo>
                    <a:pt x="127" y="462"/>
                  </a:lnTo>
                  <a:lnTo>
                    <a:pt x="127" y="462"/>
                  </a:lnTo>
                  <a:lnTo>
                    <a:pt x="127" y="459"/>
                  </a:lnTo>
                  <a:lnTo>
                    <a:pt x="127" y="459"/>
                  </a:lnTo>
                  <a:lnTo>
                    <a:pt x="127" y="459"/>
                  </a:lnTo>
                  <a:lnTo>
                    <a:pt x="127" y="459"/>
                  </a:lnTo>
                  <a:lnTo>
                    <a:pt x="125" y="459"/>
                  </a:lnTo>
                  <a:lnTo>
                    <a:pt x="125" y="457"/>
                  </a:lnTo>
                  <a:lnTo>
                    <a:pt x="125" y="457"/>
                  </a:lnTo>
                  <a:lnTo>
                    <a:pt x="125" y="454"/>
                  </a:lnTo>
                  <a:lnTo>
                    <a:pt x="125" y="454"/>
                  </a:lnTo>
                  <a:lnTo>
                    <a:pt x="127" y="454"/>
                  </a:lnTo>
                  <a:lnTo>
                    <a:pt x="127" y="451"/>
                  </a:lnTo>
                  <a:lnTo>
                    <a:pt x="127" y="451"/>
                  </a:lnTo>
                  <a:lnTo>
                    <a:pt x="127" y="449"/>
                  </a:lnTo>
                  <a:lnTo>
                    <a:pt x="130" y="446"/>
                  </a:lnTo>
                  <a:lnTo>
                    <a:pt x="130" y="444"/>
                  </a:lnTo>
                  <a:lnTo>
                    <a:pt x="130" y="444"/>
                  </a:lnTo>
                  <a:lnTo>
                    <a:pt x="130" y="444"/>
                  </a:lnTo>
                  <a:lnTo>
                    <a:pt x="130" y="441"/>
                  </a:lnTo>
                  <a:lnTo>
                    <a:pt x="130" y="441"/>
                  </a:lnTo>
                  <a:lnTo>
                    <a:pt x="130" y="441"/>
                  </a:lnTo>
                  <a:lnTo>
                    <a:pt x="130" y="441"/>
                  </a:lnTo>
                  <a:lnTo>
                    <a:pt x="130" y="438"/>
                  </a:lnTo>
                  <a:lnTo>
                    <a:pt x="130" y="438"/>
                  </a:lnTo>
                  <a:lnTo>
                    <a:pt x="130" y="436"/>
                  </a:lnTo>
                  <a:lnTo>
                    <a:pt x="130" y="433"/>
                  </a:lnTo>
                  <a:lnTo>
                    <a:pt x="130" y="431"/>
                  </a:lnTo>
                  <a:lnTo>
                    <a:pt x="130" y="428"/>
                  </a:lnTo>
                  <a:lnTo>
                    <a:pt x="127" y="425"/>
                  </a:lnTo>
                  <a:lnTo>
                    <a:pt x="127" y="423"/>
                  </a:lnTo>
                  <a:lnTo>
                    <a:pt x="125" y="420"/>
                  </a:lnTo>
                  <a:lnTo>
                    <a:pt x="125" y="418"/>
                  </a:lnTo>
                  <a:lnTo>
                    <a:pt x="125" y="418"/>
                  </a:lnTo>
                  <a:lnTo>
                    <a:pt x="125" y="415"/>
                  </a:lnTo>
                  <a:lnTo>
                    <a:pt x="125" y="415"/>
                  </a:lnTo>
                  <a:lnTo>
                    <a:pt x="125" y="415"/>
                  </a:lnTo>
                  <a:lnTo>
                    <a:pt x="125" y="415"/>
                  </a:lnTo>
                  <a:lnTo>
                    <a:pt x="125" y="412"/>
                  </a:lnTo>
                  <a:lnTo>
                    <a:pt x="125" y="412"/>
                  </a:lnTo>
                  <a:lnTo>
                    <a:pt x="125" y="412"/>
                  </a:lnTo>
                  <a:lnTo>
                    <a:pt x="125" y="412"/>
                  </a:lnTo>
                  <a:lnTo>
                    <a:pt x="122" y="410"/>
                  </a:lnTo>
                  <a:lnTo>
                    <a:pt x="122" y="410"/>
                  </a:lnTo>
                  <a:lnTo>
                    <a:pt x="122" y="407"/>
                  </a:lnTo>
                  <a:lnTo>
                    <a:pt x="122" y="407"/>
                  </a:lnTo>
                  <a:lnTo>
                    <a:pt x="122" y="405"/>
                  </a:lnTo>
                  <a:lnTo>
                    <a:pt x="122" y="405"/>
                  </a:lnTo>
                  <a:lnTo>
                    <a:pt x="122" y="402"/>
                  </a:lnTo>
                  <a:lnTo>
                    <a:pt x="122" y="400"/>
                  </a:lnTo>
                  <a:lnTo>
                    <a:pt x="122" y="400"/>
                  </a:lnTo>
                  <a:lnTo>
                    <a:pt x="120" y="397"/>
                  </a:lnTo>
                  <a:lnTo>
                    <a:pt x="117" y="394"/>
                  </a:lnTo>
                  <a:lnTo>
                    <a:pt x="117" y="394"/>
                  </a:lnTo>
                  <a:lnTo>
                    <a:pt x="117" y="392"/>
                  </a:lnTo>
                  <a:lnTo>
                    <a:pt x="117" y="392"/>
                  </a:lnTo>
                  <a:lnTo>
                    <a:pt x="117" y="389"/>
                  </a:lnTo>
                  <a:lnTo>
                    <a:pt x="117" y="389"/>
                  </a:lnTo>
                  <a:lnTo>
                    <a:pt x="114" y="389"/>
                  </a:lnTo>
                  <a:lnTo>
                    <a:pt x="114" y="387"/>
                  </a:lnTo>
                  <a:lnTo>
                    <a:pt x="114" y="387"/>
                  </a:lnTo>
                  <a:lnTo>
                    <a:pt x="114" y="387"/>
                  </a:lnTo>
                  <a:lnTo>
                    <a:pt x="114" y="384"/>
                  </a:lnTo>
                  <a:lnTo>
                    <a:pt x="112" y="384"/>
                  </a:lnTo>
                  <a:lnTo>
                    <a:pt x="112" y="384"/>
                  </a:lnTo>
                  <a:lnTo>
                    <a:pt x="112" y="384"/>
                  </a:lnTo>
                  <a:lnTo>
                    <a:pt x="112" y="384"/>
                  </a:lnTo>
                  <a:lnTo>
                    <a:pt x="112" y="381"/>
                  </a:lnTo>
                  <a:lnTo>
                    <a:pt x="114" y="381"/>
                  </a:lnTo>
                  <a:lnTo>
                    <a:pt x="114" y="381"/>
                  </a:lnTo>
                  <a:lnTo>
                    <a:pt x="114" y="379"/>
                  </a:lnTo>
                  <a:lnTo>
                    <a:pt x="117" y="379"/>
                  </a:lnTo>
                  <a:lnTo>
                    <a:pt x="117" y="376"/>
                  </a:lnTo>
                  <a:lnTo>
                    <a:pt x="117" y="374"/>
                  </a:lnTo>
                  <a:lnTo>
                    <a:pt x="120" y="374"/>
                  </a:lnTo>
                  <a:lnTo>
                    <a:pt x="120" y="374"/>
                  </a:lnTo>
                  <a:lnTo>
                    <a:pt x="120" y="374"/>
                  </a:lnTo>
                  <a:lnTo>
                    <a:pt x="120" y="374"/>
                  </a:lnTo>
                  <a:lnTo>
                    <a:pt x="117" y="374"/>
                  </a:lnTo>
                  <a:lnTo>
                    <a:pt x="117" y="371"/>
                  </a:lnTo>
                  <a:lnTo>
                    <a:pt x="120" y="371"/>
                  </a:lnTo>
                  <a:lnTo>
                    <a:pt x="120" y="371"/>
                  </a:lnTo>
                  <a:lnTo>
                    <a:pt x="120" y="371"/>
                  </a:lnTo>
                  <a:lnTo>
                    <a:pt x="120" y="371"/>
                  </a:lnTo>
                  <a:lnTo>
                    <a:pt x="117" y="368"/>
                  </a:lnTo>
                  <a:lnTo>
                    <a:pt x="120" y="368"/>
                  </a:lnTo>
                  <a:lnTo>
                    <a:pt x="120" y="368"/>
                  </a:lnTo>
                  <a:lnTo>
                    <a:pt x="120" y="368"/>
                  </a:lnTo>
                  <a:lnTo>
                    <a:pt x="122" y="368"/>
                  </a:lnTo>
                  <a:lnTo>
                    <a:pt x="122" y="368"/>
                  </a:lnTo>
                  <a:lnTo>
                    <a:pt x="122" y="368"/>
                  </a:lnTo>
                  <a:lnTo>
                    <a:pt x="122" y="368"/>
                  </a:lnTo>
                  <a:lnTo>
                    <a:pt x="125" y="366"/>
                  </a:lnTo>
                  <a:lnTo>
                    <a:pt x="127" y="366"/>
                  </a:lnTo>
                  <a:lnTo>
                    <a:pt x="127" y="366"/>
                  </a:lnTo>
                  <a:lnTo>
                    <a:pt x="127" y="366"/>
                  </a:lnTo>
                  <a:lnTo>
                    <a:pt x="127" y="368"/>
                  </a:lnTo>
                  <a:lnTo>
                    <a:pt x="130" y="368"/>
                  </a:lnTo>
                  <a:lnTo>
                    <a:pt x="130" y="368"/>
                  </a:lnTo>
                  <a:lnTo>
                    <a:pt x="132" y="368"/>
                  </a:lnTo>
                  <a:lnTo>
                    <a:pt x="135" y="368"/>
                  </a:lnTo>
                  <a:lnTo>
                    <a:pt x="135" y="368"/>
                  </a:lnTo>
                  <a:lnTo>
                    <a:pt x="135" y="366"/>
                  </a:lnTo>
                  <a:lnTo>
                    <a:pt x="135" y="366"/>
                  </a:lnTo>
                  <a:lnTo>
                    <a:pt x="135" y="366"/>
                  </a:lnTo>
                  <a:lnTo>
                    <a:pt x="135" y="368"/>
                  </a:lnTo>
                  <a:lnTo>
                    <a:pt x="135" y="368"/>
                  </a:lnTo>
                  <a:lnTo>
                    <a:pt x="135" y="368"/>
                  </a:lnTo>
                  <a:lnTo>
                    <a:pt x="135" y="366"/>
                  </a:lnTo>
                  <a:lnTo>
                    <a:pt x="135" y="366"/>
                  </a:lnTo>
                  <a:lnTo>
                    <a:pt x="135" y="366"/>
                  </a:lnTo>
                  <a:lnTo>
                    <a:pt x="135" y="366"/>
                  </a:lnTo>
                  <a:lnTo>
                    <a:pt x="135" y="366"/>
                  </a:lnTo>
                  <a:lnTo>
                    <a:pt x="135" y="366"/>
                  </a:lnTo>
                  <a:lnTo>
                    <a:pt x="135" y="366"/>
                  </a:lnTo>
                  <a:lnTo>
                    <a:pt x="135" y="366"/>
                  </a:lnTo>
                  <a:lnTo>
                    <a:pt x="138" y="366"/>
                  </a:lnTo>
                  <a:lnTo>
                    <a:pt x="140" y="363"/>
                  </a:lnTo>
                  <a:lnTo>
                    <a:pt x="140" y="363"/>
                  </a:lnTo>
                  <a:lnTo>
                    <a:pt x="140" y="361"/>
                  </a:lnTo>
                  <a:lnTo>
                    <a:pt x="140" y="361"/>
                  </a:lnTo>
                  <a:lnTo>
                    <a:pt x="140" y="361"/>
                  </a:lnTo>
                  <a:lnTo>
                    <a:pt x="140" y="361"/>
                  </a:lnTo>
                  <a:lnTo>
                    <a:pt x="140" y="361"/>
                  </a:lnTo>
                  <a:lnTo>
                    <a:pt x="140" y="361"/>
                  </a:lnTo>
                  <a:lnTo>
                    <a:pt x="140" y="358"/>
                  </a:lnTo>
                  <a:lnTo>
                    <a:pt x="140" y="358"/>
                  </a:lnTo>
                  <a:lnTo>
                    <a:pt x="140" y="358"/>
                  </a:lnTo>
                  <a:lnTo>
                    <a:pt x="143" y="358"/>
                  </a:lnTo>
                  <a:lnTo>
                    <a:pt x="143" y="358"/>
                  </a:lnTo>
                  <a:lnTo>
                    <a:pt x="143" y="358"/>
                  </a:lnTo>
                  <a:lnTo>
                    <a:pt x="145" y="358"/>
                  </a:lnTo>
                  <a:lnTo>
                    <a:pt x="148" y="358"/>
                  </a:lnTo>
                  <a:lnTo>
                    <a:pt x="151" y="358"/>
                  </a:lnTo>
                  <a:lnTo>
                    <a:pt x="151" y="355"/>
                  </a:lnTo>
                  <a:lnTo>
                    <a:pt x="151" y="355"/>
                  </a:lnTo>
                  <a:lnTo>
                    <a:pt x="151" y="355"/>
                  </a:lnTo>
                  <a:lnTo>
                    <a:pt x="148" y="355"/>
                  </a:lnTo>
                  <a:lnTo>
                    <a:pt x="148" y="355"/>
                  </a:lnTo>
                  <a:lnTo>
                    <a:pt x="148" y="353"/>
                  </a:lnTo>
                  <a:lnTo>
                    <a:pt x="151" y="353"/>
                  </a:lnTo>
                  <a:lnTo>
                    <a:pt x="151" y="350"/>
                  </a:lnTo>
                  <a:lnTo>
                    <a:pt x="151" y="348"/>
                  </a:lnTo>
                  <a:lnTo>
                    <a:pt x="151" y="345"/>
                  </a:lnTo>
                  <a:lnTo>
                    <a:pt x="148" y="345"/>
                  </a:lnTo>
                  <a:lnTo>
                    <a:pt x="148" y="345"/>
                  </a:lnTo>
                  <a:lnTo>
                    <a:pt x="148" y="345"/>
                  </a:lnTo>
                  <a:lnTo>
                    <a:pt x="148" y="345"/>
                  </a:lnTo>
                  <a:lnTo>
                    <a:pt x="148" y="345"/>
                  </a:lnTo>
                  <a:lnTo>
                    <a:pt x="148" y="342"/>
                  </a:lnTo>
                  <a:lnTo>
                    <a:pt x="148" y="342"/>
                  </a:lnTo>
                  <a:lnTo>
                    <a:pt x="148" y="342"/>
                  </a:lnTo>
                  <a:lnTo>
                    <a:pt x="151" y="342"/>
                  </a:lnTo>
                  <a:lnTo>
                    <a:pt x="151" y="342"/>
                  </a:lnTo>
                  <a:lnTo>
                    <a:pt x="151" y="342"/>
                  </a:lnTo>
                  <a:lnTo>
                    <a:pt x="151" y="342"/>
                  </a:lnTo>
                  <a:lnTo>
                    <a:pt x="151" y="342"/>
                  </a:lnTo>
                  <a:lnTo>
                    <a:pt x="151" y="342"/>
                  </a:lnTo>
                  <a:lnTo>
                    <a:pt x="151" y="342"/>
                  </a:lnTo>
                  <a:lnTo>
                    <a:pt x="151" y="340"/>
                  </a:lnTo>
                  <a:lnTo>
                    <a:pt x="148" y="340"/>
                  </a:lnTo>
                  <a:lnTo>
                    <a:pt x="148" y="337"/>
                  </a:lnTo>
                  <a:lnTo>
                    <a:pt x="148" y="337"/>
                  </a:lnTo>
                  <a:lnTo>
                    <a:pt x="148" y="337"/>
                  </a:lnTo>
                  <a:lnTo>
                    <a:pt x="148" y="337"/>
                  </a:lnTo>
                  <a:lnTo>
                    <a:pt x="145" y="335"/>
                  </a:lnTo>
                  <a:lnTo>
                    <a:pt x="145" y="335"/>
                  </a:lnTo>
                  <a:lnTo>
                    <a:pt x="145" y="335"/>
                  </a:lnTo>
                  <a:lnTo>
                    <a:pt x="145" y="335"/>
                  </a:lnTo>
                  <a:lnTo>
                    <a:pt x="145" y="335"/>
                  </a:lnTo>
                  <a:lnTo>
                    <a:pt x="145" y="335"/>
                  </a:lnTo>
                  <a:lnTo>
                    <a:pt x="145" y="335"/>
                  </a:lnTo>
                  <a:lnTo>
                    <a:pt x="143" y="335"/>
                  </a:lnTo>
                  <a:lnTo>
                    <a:pt x="143" y="335"/>
                  </a:lnTo>
                  <a:lnTo>
                    <a:pt x="143" y="335"/>
                  </a:lnTo>
                  <a:lnTo>
                    <a:pt x="145" y="335"/>
                  </a:lnTo>
                  <a:lnTo>
                    <a:pt x="143" y="332"/>
                  </a:lnTo>
                  <a:lnTo>
                    <a:pt x="143" y="332"/>
                  </a:lnTo>
                  <a:lnTo>
                    <a:pt x="143" y="332"/>
                  </a:lnTo>
                  <a:lnTo>
                    <a:pt x="143" y="332"/>
                  </a:lnTo>
                  <a:lnTo>
                    <a:pt x="143" y="332"/>
                  </a:lnTo>
                  <a:lnTo>
                    <a:pt x="143" y="332"/>
                  </a:lnTo>
                  <a:lnTo>
                    <a:pt x="143" y="329"/>
                  </a:lnTo>
                  <a:lnTo>
                    <a:pt x="143" y="329"/>
                  </a:lnTo>
                  <a:lnTo>
                    <a:pt x="143" y="329"/>
                  </a:lnTo>
                  <a:lnTo>
                    <a:pt x="143" y="329"/>
                  </a:lnTo>
                  <a:lnTo>
                    <a:pt x="143" y="329"/>
                  </a:lnTo>
                  <a:lnTo>
                    <a:pt x="145" y="329"/>
                  </a:lnTo>
                  <a:lnTo>
                    <a:pt x="143" y="329"/>
                  </a:lnTo>
                  <a:lnTo>
                    <a:pt x="143" y="329"/>
                  </a:lnTo>
                  <a:lnTo>
                    <a:pt x="145" y="329"/>
                  </a:lnTo>
                  <a:lnTo>
                    <a:pt x="145" y="329"/>
                  </a:lnTo>
                  <a:lnTo>
                    <a:pt x="145" y="327"/>
                  </a:lnTo>
                  <a:lnTo>
                    <a:pt x="145" y="324"/>
                  </a:lnTo>
                  <a:lnTo>
                    <a:pt x="145" y="327"/>
                  </a:lnTo>
                  <a:lnTo>
                    <a:pt x="145" y="327"/>
                  </a:lnTo>
                  <a:lnTo>
                    <a:pt x="145" y="327"/>
                  </a:lnTo>
                  <a:lnTo>
                    <a:pt x="148" y="327"/>
                  </a:lnTo>
                  <a:lnTo>
                    <a:pt x="148" y="327"/>
                  </a:lnTo>
                  <a:lnTo>
                    <a:pt x="148" y="329"/>
                  </a:lnTo>
                  <a:lnTo>
                    <a:pt x="148" y="329"/>
                  </a:lnTo>
                  <a:lnTo>
                    <a:pt x="151" y="329"/>
                  </a:lnTo>
                  <a:lnTo>
                    <a:pt x="151" y="327"/>
                  </a:lnTo>
                  <a:lnTo>
                    <a:pt x="151" y="327"/>
                  </a:lnTo>
                  <a:lnTo>
                    <a:pt x="151" y="327"/>
                  </a:lnTo>
                  <a:lnTo>
                    <a:pt x="153" y="329"/>
                  </a:lnTo>
                  <a:lnTo>
                    <a:pt x="153" y="329"/>
                  </a:lnTo>
                  <a:lnTo>
                    <a:pt x="153" y="332"/>
                  </a:lnTo>
                  <a:lnTo>
                    <a:pt x="153" y="332"/>
                  </a:lnTo>
                  <a:lnTo>
                    <a:pt x="153" y="332"/>
                  </a:lnTo>
                  <a:lnTo>
                    <a:pt x="153" y="332"/>
                  </a:lnTo>
                  <a:lnTo>
                    <a:pt x="153" y="335"/>
                  </a:lnTo>
                  <a:lnTo>
                    <a:pt x="156" y="335"/>
                  </a:lnTo>
                  <a:lnTo>
                    <a:pt x="156" y="335"/>
                  </a:lnTo>
                  <a:lnTo>
                    <a:pt x="156" y="332"/>
                  </a:lnTo>
                  <a:lnTo>
                    <a:pt x="158" y="332"/>
                  </a:lnTo>
                  <a:lnTo>
                    <a:pt x="158" y="332"/>
                  </a:lnTo>
                  <a:lnTo>
                    <a:pt x="158" y="332"/>
                  </a:lnTo>
                  <a:lnTo>
                    <a:pt x="158" y="329"/>
                  </a:lnTo>
                  <a:lnTo>
                    <a:pt x="158" y="329"/>
                  </a:lnTo>
                  <a:lnTo>
                    <a:pt x="158" y="327"/>
                  </a:lnTo>
                  <a:lnTo>
                    <a:pt x="161" y="327"/>
                  </a:lnTo>
                  <a:lnTo>
                    <a:pt x="161" y="327"/>
                  </a:lnTo>
                  <a:lnTo>
                    <a:pt x="161" y="327"/>
                  </a:lnTo>
                  <a:lnTo>
                    <a:pt x="161" y="327"/>
                  </a:lnTo>
                  <a:lnTo>
                    <a:pt x="164" y="327"/>
                  </a:lnTo>
                  <a:lnTo>
                    <a:pt x="164" y="327"/>
                  </a:lnTo>
                  <a:lnTo>
                    <a:pt x="164" y="327"/>
                  </a:lnTo>
                  <a:lnTo>
                    <a:pt x="164" y="327"/>
                  </a:lnTo>
                  <a:lnTo>
                    <a:pt x="164" y="329"/>
                  </a:lnTo>
                  <a:lnTo>
                    <a:pt x="164" y="327"/>
                  </a:lnTo>
                  <a:lnTo>
                    <a:pt x="161" y="327"/>
                  </a:lnTo>
                  <a:lnTo>
                    <a:pt x="161" y="329"/>
                  </a:lnTo>
                  <a:lnTo>
                    <a:pt x="161" y="329"/>
                  </a:lnTo>
                  <a:lnTo>
                    <a:pt x="161" y="329"/>
                  </a:lnTo>
                  <a:lnTo>
                    <a:pt x="164" y="329"/>
                  </a:lnTo>
                  <a:lnTo>
                    <a:pt x="161" y="329"/>
                  </a:lnTo>
                  <a:lnTo>
                    <a:pt x="161" y="329"/>
                  </a:lnTo>
                  <a:lnTo>
                    <a:pt x="161" y="329"/>
                  </a:lnTo>
                  <a:lnTo>
                    <a:pt x="161" y="332"/>
                  </a:lnTo>
                  <a:lnTo>
                    <a:pt x="161" y="332"/>
                  </a:lnTo>
                  <a:lnTo>
                    <a:pt x="161" y="332"/>
                  </a:lnTo>
                  <a:lnTo>
                    <a:pt x="161" y="332"/>
                  </a:lnTo>
                  <a:lnTo>
                    <a:pt x="161" y="332"/>
                  </a:lnTo>
                  <a:lnTo>
                    <a:pt x="164" y="332"/>
                  </a:lnTo>
                  <a:lnTo>
                    <a:pt x="164" y="332"/>
                  </a:lnTo>
                  <a:lnTo>
                    <a:pt x="164" y="332"/>
                  </a:lnTo>
                  <a:lnTo>
                    <a:pt x="166" y="332"/>
                  </a:lnTo>
                  <a:lnTo>
                    <a:pt x="166" y="329"/>
                  </a:lnTo>
                  <a:lnTo>
                    <a:pt x="166" y="329"/>
                  </a:lnTo>
                  <a:lnTo>
                    <a:pt x="169" y="329"/>
                  </a:lnTo>
                  <a:lnTo>
                    <a:pt x="169" y="329"/>
                  </a:lnTo>
                  <a:lnTo>
                    <a:pt x="169" y="327"/>
                  </a:lnTo>
                  <a:lnTo>
                    <a:pt x="169" y="327"/>
                  </a:lnTo>
                  <a:lnTo>
                    <a:pt x="169" y="327"/>
                  </a:lnTo>
                  <a:lnTo>
                    <a:pt x="169" y="327"/>
                  </a:lnTo>
                  <a:lnTo>
                    <a:pt x="169" y="327"/>
                  </a:lnTo>
                  <a:lnTo>
                    <a:pt x="169" y="327"/>
                  </a:lnTo>
                  <a:lnTo>
                    <a:pt x="166" y="327"/>
                  </a:lnTo>
                  <a:lnTo>
                    <a:pt x="166" y="324"/>
                  </a:lnTo>
                  <a:lnTo>
                    <a:pt x="166" y="324"/>
                  </a:lnTo>
                  <a:lnTo>
                    <a:pt x="169" y="324"/>
                  </a:lnTo>
                  <a:lnTo>
                    <a:pt x="169" y="324"/>
                  </a:lnTo>
                  <a:lnTo>
                    <a:pt x="166" y="324"/>
                  </a:lnTo>
                  <a:lnTo>
                    <a:pt x="166" y="324"/>
                  </a:lnTo>
                  <a:lnTo>
                    <a:pt x="166" y="322"/>
                  </a:lnTo>
                  <a:lnTo>
                    <a:pt x="166" y="322"/>
                  </a:lnTo>
                  <a:lnTo>
                    <a:pt x="166" y="322"/>
                  </a:lnTo>
                  <a:lnTo>
                    <a:pt x="166" y="322"/>
                  </a:lnTo>
                  <a:lnTo>
                    <a:pt x="166" y="319"/>
                  </a:lnTo>
                  <a:lnTo>
                    <a:pt x="166" y="319"/>
                  </a:lnTo>
                  <a:lnTo>
                    <a:pt x="166" y="319"/>
                  </a:lnTo>
                  <a:lnTo>
                    <a:pt x="166" y="319"/>
                  </a:lnTo>
                  <a:lnTo>
                    <a:pt x="164" y="322"/>
                  </a:lnTo>
                  <a:lnTo>
                    <a:pt x="164" y="322"/>
                  </a:lnTo>
                  <a:lnTo>
                    <a:pt x="164" y="322"/>
                  </a:lnTo>
                  <a:lnTo>
                    <a:pt x="164" y="319"/>
                  </a:lnTo>
                  <a:lnTo>
                    <a:pt x="164" y="319"/>
                  </a:lnTo>
                  <a:lnTo>
                    <a:pt x="164" y="319"/>
                  </a:lnTo>
                  <a:lnTo>
                    <a:pt x="161" y="319"/>
                  </a:lnTo>
                  <a:lnTo>
                    <a:pt x="161" y="319"/>
                  </a:lnTo>
                  <a:lnTo>
                    <a:pt x="161" y="319"/>
                  </a:lnTo>
                  <a:lnTo>
                    <a:pt x="161" y="317"/>
                  </a:lnTo>
                  <a:lnTo>
                    <a:pt x="161" y="317"/>
                  </a:lnTo>
                  <a:lnTo>
                    <a:pt x="161" y="317"/>
                  </a:lnTo>
                  <a:lnTo>
                    <a:pt x="161" y="317"/>
                  </a:lnTo>
                  <a:lnTo>
                    <a:pt x="161" y="317"/>
                  </a:lnTo>
                  <a:lnTo>
                    <a:pt x="161" y="317"/>
                  </a:lnTo>
                  <a:lnTo>
                    <a:pt x="161" y="317"/>
                  </a:lnTo>
                  <a:lnTo>
                    <a:pt x="164" y="317"/>
                  </a:lnTo>
                  <a:lnTo>
                    <a:pt x="161" y="317"/>
                  </a:lnTo>
                  <a:lnTo>
                    <a:pt x="161" y="314"/>
                  </a:lnTo>
                  <a:lnTo>
                    <a:pt x="161" y="314"/>
                  </a:lnTo>
                  <a:lnTo>
                    <a:pt x="161" y="314"/>
                  </a:lnTo>
                  <a:lnTo>
                    <a:pt x="161" y="314"/>
                  </a:lnTo>
                  <a:lnTo>
                    <a:pt x="161" y="314"/>
                  </a:lnTo>
                  <a:lnTo>
                    <a:pt x="161" y="314"/>
                  </a:lnTo>
                  <a:lnTo>
                    <a:pt x="164" y="314"/>
                  </a:lnTo>
                  <a:lnTo>
                    <a:pt x="161" y="314"/>
                  </a:lnTo>
                  <a:lnTo>
                    <a:pt x="161" y="314"/>
                  </a:lnTo>
                  <a:lnTo>
                    <a:pt x="161" y="311"/>
                  </a:lnTo>
                  <a:lnTo>
                    <a:pt x="161" y="311"/>
                  </a:lnTo>
                  <a:lnTo>
                    <a:pt x="164" y="314"/>
                  </a:lnTo>
                  <a:lnTo>
                    <a:pt x="164" y="314"/>
                  </a:lnTo>
                  <a:lnTo>
                    <a:pt x="164" y="314"/>
                  </a:lnTo>
                  <a:lnTo>
                    <a:pt x="164" y="311"/>
                  </a:lnTo>
                  <a:lnTo>
                    <a:pt x="164" y="311"/>
                  </a:lnTo>
                  <a:lnTo>
                    <a:pt x="164" y="311"/>
                  </a:lnTo>
                  <a:lnTo>
                    <a:pt x="164" y="311"/>
                  </a:lnTo>
                  <a:lnTo>
                    <a:pt x="164" y="311"/>
                  </a:lnTo>
                  <a:lnTo>
                    <a:pt x="164" y="311"/>
                  </a:lnTo>
                  <a:lnTo>
                    <a:pt x="164" y="311"/>
                  </a:lnTo>
                  <a:lnTo>
                    <a:pt x="161" y="311"/>
                  </a:lnTo>
                  <a:lnTo>
                    <a:pt x="161" y="309"/>
                  </a:lnTo>
                  <a:lnTo>
                    <a:pt x="161" y="309"/>
                  </a:lnTo>
                  <a:lnTo>
                    <a:pt x="161" y="309"/>
                  </a:lnTo>
                  <a:lnTo>
                    <a:pt x="164" y="309"/>
                  </a:lnTo>
                  <a:lnTo>
                    <a:pt x="161" y="309"/>
                  </a:lnTo>
                  <a:lnTo>
                    <a:pt x="161" y="309"/>
                  </a:lnTo>
                  <a:lnTo>
                    <a:pt x="161" y="309"/>
                  </a:lnTo>
                  <a:lnTo>
                    <a:pt x="161" y="309"/>
                  </a:lnTo>
                  <a:lnTo>
                    <a:pt x="164" y="309"/>
                  </a:lnTo>
                  <a:lnTo>
                    <a:pt x="164" y="309"/>
                  </a:lnTo>
                  <a:lnTo>
                    <a:pt x="166" y="306"/>
                  </a:lnTo>
                  <a:lnTo>
                    <a:pt x="164" y="306"/>
                  </a:lnTo>
                  <a:lnTo>
                    <a:pt x="164" y="306"/>
                  </a:lnTo>
                  <a:lnTo>
                    <a:pt x="164" y="306"/>
                  </a:lnTo>
                  <a:lnTo>
                    <a:pt x="164" y="306"/>
                  </a:lnTo>
                  <a:lnTo>
                    <a:pt x="166" y="306"/>
                  </a:lnTo>
                  <a:lnTo>
                    <a:pt x="164" y="304"/>
                  </a:lnTo>
                  <a:lnTo>
                    <a:pt x="164" y="304"/>
                  </a:lnTo>
                  <a:lnTo>
                    <a:pt x="164" y="301"/>
                  </a:lnTo>
                  <a:lnTo>
                    <a:pt x="164" y="301"/>
                  </a:lnTo>
                  <a:lnTo>
                    <a:pt x="164" y="301"/>
                  </a:lnTo>
                  <a:lnTo>
                    <a:pt x="166" y="298"/>
                  </a:lnTo>
                  <a:lnTo>
                    <a:pt x="166" y="298"/>
                  </a:lnTo>
                  <a:lnTo>
                    <a:pt x="166" y="298"/>
                  </a:lnTo>
                  <a:lnTo>
                    <a:pt x="166" y="298"/>
                  </a:lnTo>
                  <a:lnTo>
                    <a:pt x="166" y="298"/>
                  </a:lnTo>
                  <a:lnTo>
                    <a:pt x="166" y="296"/>
                  </a:lnTo>
                  <a:lnTo>
                    <a:pt x="166" y="296"/>
                  </a:lnTo>
                  <a:lnTo>
                    <a:pt x="164" y="296"/>
                  </a:lnTo>
                  <a:lnTo>
                    <a:pt x="164" y="296"/>
                  </a:lnTo>
                  <a:lnTo>
                    <a:pt x="164" y="293"/>
                  </a:lnTo>
                  <a:lnTo>
                    <a:pt x="166" y="293"/>
                  </a:lnTo>
                  <a:lnTo>
                    <a:pt x="164" y="291"/>
                  </a:lnTo>
                  <a:lnTo>
                    <a:pt x="164" y="291"/>
                  </a:lnTo>
                  <a:lnTo>
                    <a:pt x="161" y="291"/>
                  </a:lnTo>
                  <a:lnTo>
                    <a:pt x="161" y="291"/>
                  </a:lnTo>
                  <a:lnTo>
                    <a:pt x="164" y="288"/>
                  </a:lnTo>
                  <a:lnTo>
                    <a:pt x="164" y="288"/>
                  </a:lnTo>
                  <a:lnTo>
                    <a:pt x="164" y="288"/>
                  </a:lnTo>
                  <a:lnTo>
                    <a:pt x="164" y="285"/>
                  </a:lnTo>
                  <a:lnTo>
                    <a:pt x="164" y="285"/>
                  </a:lnTo>
                  <a:lnTo>
                    <a:pt x="164" y="285"/>
                  </a:lnTo>
                  <a:lnTo>
                    <a:pt x="164" y="285"/>
                  </a:lnTo>
                  <a:lnTo>
                    <a:pt x="164" y="285"/>
                  </a:lnTo>
                  <a:lnTo>
                    <a:pt x="166" y="283"/>
                  </a:lnTo>
                  <a:lnTo>
                    <a:pt x="164" y="283"/>
                  </a:lnTo>
                  <a:lnTo>
                    <a:pt x="164" y="283"/>
                  </a:lnTo>
                  <a:lnTo>
                    <a:pt x="164" y="283"/>
                  </a:lnTo>
                  <a:lnTo>
                    <a:pt x="164" y="283"/>
                  </a:lnTo>
                  <a:lnTo>
                    <a:pt x="164" y="283"/>
                  </a:lnTo>
                  <a:lnTo>
                    <a:pt x="164" y="283"/>
                  </a:lnTo>
                  <a:lnTo>
                    <a:pt x="164" y="283"/>
                  </a:lnTo>
                  <a:lnTo>
                    <a:pt x="161" y="283"/>
                  </a:lnTo>
                  <a:lnTo>
                    <a:pt x="161" y="283"/>
                  </a:lnTo>
                  <a:lnTo>
                    <a:pt x="161" y="280"/>
                  </a:lnTo>
                  <a:lnTo>
                    <a:pt x="161" y="280"/>
                  </a:lnTo>
                  <a:lnTo>
                    <a:pt x="161" y="280"/>
                  </a:lnTo>
                  <a:lnTo>
                    <a:pt x="161" y="280"/>
                  </a:lnTo>
                  <a:lnTo>
                    <a:pt x="161" y="280"/>
                  </a:lnTo>
                  <a:lnTo>
                    <a:pt x="161" y="280"/>
                  </a:lnTo>
                  <a:lnTo>
                    <a:pt x="161" y="280"/>
                  </a:lnTo>
                  <a:lnTo>
                    <a:pt x="161" y="280"/>
                  </a:lnTo>
                  <a:lnTo>
                    <a:pt x="161" y="280"/>
                  </a:lnTo>
                  <a:lnTo>
                    <a:pt x="161" y="280"/>
                  </a:lnTo>
                  <a:lnTo>
                    <a:pt x="161" y="280"/>
                  </a:lnTo>
                  <a:lnTo>
                    <a:pt x="161" y="280"/>
                  </a:lnTo>
                  <a:lnTo>
                    <a:pt x="161" y="280"/>
                  </a:lnTo>
                  <a:lnTo>
                    <a:pt x="161" y="280"/>
                  </a:lnTo>
                  <a:lnTo>
                    <a:pt x="158" y="280"/>
                  </a:lnTo>
                  <a:lnTo>
                    <a:pt x="158" y="278"/>
                  </a:lnTo>
                  <a:lnTo>
                    <a:pt x="158" y="278"/>
                  </a:lnTo>
                  <a:lnTo>
                    <a:pt x="158" y="278"/>
                  </a:lnTo>
                  <a:lnTo>
                    <a:pt x="161" y="278"/>
                  </a:lnTo>
                  <a:lnTo>
                    <a:pt x="161" y="278"/>
                  </a:lnTo>
                  <a:lnTo>
                    <a:pt x="161" y="278"/>
                  </a:lnTo>
                  <a:lnTo>
                    <a:pt x="161" y="278"/>
                  </a:lnTo>
                  <a:lnTo>
                    <a:pt x="161" y="278"/>
                  </a:lnTo>
                  <a:lnTo>
                    <a:pt x="158" y="278"/>
                  </a:lnTo>
                  <a:lnTo>
                    <a:pt x="158" y="278"/>
                  </a:lnTo>
                  <a:lnTo>
                    <a:pt x="158" y="278"/>
                  </a:lnTo>
                  <a:lnTo>
                    <a:pt x="158" y="275"/>
                  </a:lnTo>
                  <a:lnTo>
                    <a:pt x="158" y="275"/>
                  </a:lnTo>
                  <a:lnTo>
                    <a:pt x="158" y="275"/>
                  </a:lnTo>
                  <a:lnTo>
                    <a:pt x="156" y="275"/>
                  </a:lnTo>
                  <a:lnTo>
                    <a:pt x="156" y="275"/>
                  </a:lnTo>
                  <a:lnTo>
                    <a:pt x="156" y="272"/>
                  </a:lnTo>
                  <a:lnTo>
                    <a:pt x="156" y="272"/>
                  </a:lnTo>
                  <a:lnTo>
                    <a:pt x="153" y="272"/>
                  </a:lnTo>
                  <a:lnTo>
                    <a:pt x="153" y="272"/>
                  </a:lnTo>
                  <a:lnTo>
                    <a:pt x="153" y="270"/>
                  </a:lnTo>
                  <a:lnTo>
                    <a:pt x="153" y="270"/>
                  </a:lnTo>
                  <a:lnTo>
                    <a:pt x="153" y="267"/>
                  </a:lnTo>
                  <a:lnTo>
                    <a:pt x="153" y="267"/>
                  </a:lnTo>
                  <a:lnTo>
                    <a:pt x="151" y="267"/>
                  </a:lnTo>
                  <a:lnTo>
                    <a:pt x="151" y="267"/>
                  </a:lnTo>
                  <a:lnTo>
                    <a:pt x="151" y="267"/>
                  </a:lnTo>
                  <a:lnTo>
                    <a:pt x="151" y="267"/>
                  </a:lnTo>
                  <a:lnTo>
                    <a:pt x="151" y="267"/>
                  </a:lnTo>
                  <a:lnTo>
                    <a:pt x="151" y="270"/>
                  </a:lnTo>
                  <a:lnTo>
                    <a:pt x="151" y="270"/>
                  </a:lnTo>
                  <a:lnTo>
                    <a:pt x="151" y="270"/>
                  </a:lnTo>
                  <a:lnTo>
                    <a:pt x="151" y="270"/>
                  </a:lnTo>
                  <a:lnTo>
                    <a:pt x="148" y="267"/>
                  </a:lnTo>
                  <a:lnTo>
                    <a:pt x="148" y="267"/>
                  </a:lnTo>
                  <a:lnTo>
                    <a:pt x="148" y="267"/>
                  </a:lnTo>
                  <a:lnTo>
                    <a:pt x="148" y="265"/>
                  </a:lnTo>
                  <a:lnTo>
                    <a:pt x="145" y="267"/>
                  </a:lnTo>
                  <a:lnTo>
                    <a:pt x="145" y="267"/>
                  </a:lnTo>
                  <a:lnTo>
                    <a:pt x="145" y="267"/>
                  </a:lnTo>
                  <a:lnTo>
                    <a:pt x="145" y="267"/>
                  </a:lnTo>
                  <a:lnTo>
                    <a:pt x="145" y="265"/>
                  </a:lnTo>
                  <a:lnTo>
                    <a:pt x="145" y="265"/>
                  </a:lnTo>
                  <a:lnTo>
                    <a:pt x="143" y="267"/>
                  </a:lnTo>
                  <a:lnTo>
                    <a:pt x="143" y="265"/>
                  </a:lnTo>
                  <a:lnTo>
                    <a:pt x="143" y="265"/>
                  </a:lnTo>
                  <a:lnTo>
                    <a:pt x="143" y="265"/>
                  </a:lnTo>
                  <a:lnTo>
                    <a:pt x="143" y="267"/>
                  </a:lnTo>
                  <a:lnTo>
                    <a:pt x="143" y="267"/>
                  </a:lnTo>
                  <a:lnTo>
                    <a:pt x="143" y="267"/>
                  </a:lnTo>
                  <a:lnTo>
                    <a:pt x="143" y="265"/>
                  </a:lnTo>
                  <a:lnTo>
                    <a:pt x="143" y="265"/>
                  </a:lnTo>
                  <a:lnTo>
                    <a:pt x="143" y="265"/>
                  </a:lnTo>
                  <a:lnTo>
                    <a:pt x="143" y="265"/>
                  </a:lnTo>
                  <a:lnTo>
                    <a:pt x="143" y="265"/>
                  </a:lnTo>
                  <a:lnTo>
                    <a:pt x="143" y="265"/>
                  </a:lnTo>
                  <a:lnTo>
                    <a:pt x="143" y="265"/>
                  </a:lnTo>
                  <a:lnTo>
                    <a:pt x="143" y="265"/>
                  </a:lnTo>
                  <a:lnTo>
                    <a:pt x="143" y="265"/>
                  </a:lnTo>
                  <a:lnTo>
                    <a:pt x="143" y="265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145" y="262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143" y="259"/>
                  </a:lnTo>
                  <a:lnTo>
                    <a:pt x="140" y="262"/>
                  </a:lnTo>
                  <a:lnTo>
                    <a:pt x="140" y="259"/>
                  </a:lnTo>
                  <a:lnTo>
                    <a:pt x="140" y="259"/>
                  </a:lnTo>
                  <a:lnTo>
                    <a:pt x="140" y="259"/>
                  </a:lnTo>
                  <a:lnTo>
                    <a:pt x="143" y="259"/>
                  </a:lnTo>
                  <a:lnTo>
                    <a:pt x="143" y="259"/>
                  </a:lnTo>
                  <a:lnTo>
                    <a:pt x="143" y="257"/>
                  </a:lnTo>
                  <a:lnTo>
                    <a:pt x="143" y="257"/>
                  </a:lnTo>
                  <a:lnTo>
                    <a:pt x="143" y="257"/>
                  </a:lnTo>
                  <a:lnTo>
                    <a:pt x="140" y="257"/>
                  </a:lnTo>
                  <a:lnTo>
                    <a:pt x="140" y="257"/>
                  </a:lnTo>
                  <a:lnTo>
                    <a:pt x="140" y="259"/>
                  </a:lnTo>
                  <a:lnTo>
                    <a:pt x="140" y="257"/>
                  </a:lnTo>
                  <a:lnTo>
                    <a:pt x="140" y="257"/>
                  </a:lnTo>
                  <a:lnTo>
                    <a:pt x="138" y="257"/>
                  </a:lnTo>
                  <a:lnTo>
                    <a:pt x="138" y="257"/>
                  </a:lnTo>
                  <a:lnTo>
                    <a:pt x="138" y="257"/>
                  </a:lnTo>
                  <a:lnTo>
                    <a:pt x="138" y="257"/>
                  </a:lnTo>
                  <a:lnTo>
                    <a:pt x="138" y="257"/>
                  </a:lnTo>
                  <a:lnTo>
                    <a:pt x="138" y="257"/>
                  </a:lnTo>
                  <a:lnTo>
                    <a:pt x="138" y="257"/>
                  </a:lnTo>
                  <a:lnTo>
                    <a:pt x="138" y="257"/>
                  </a:lnTo>
                  <a:lnTo>
                    <a:pt x="138" y="257"/>
                  </a:lnTo>
                  <a:lnTo>
                    <a:pt x="138" y="254"/>
                  </a:lnTo>
                  <a:lnTo>
                    <a:pt x="138" y="254"/>
                  </a:lnTo>
                  <a:lnTo>
                    <a:pt x="138" y="254"/>
                  </a:lnTo>
                  <a:lnTo>
                    <a:pt x="140" y="254"/>
                  </a:lnTo>
                  <a:lnTo>
                    <a:pt x="140" y="254"/>
                  </a:lnTo>
                  <a:lnTo>
                    <a:pt x="140" y="254"/>
                  </a:lnTo>
                  <a:lnTo>
                    <a:pt x="140" y="254"/>
                  </a:lnTo>
                  <a:lnTo>
                    <a:pt x="140" y="254"/>
                  </a:lnTo>
                  <a:lnTo>
                    <a:pt x="140" y="254"/>
                  </a:lnTo>
                  <a:lnTo>
                    <a:pt x="140" y="252"/>
                  </a:lnTo>
                  <a:lnTo>
                    <a:pt x="140" y="252"/>
                  </a:lnTo>
                  <a:lnTo>
                    <a:pt x="140" y="252"/>
                  </a:lnTo>
                  <a:lnTo>
                    <a:pt x="143" y="252"/>
                  </a:lnTo>
                  <a:lnTo>
                    <a:pt x="143" y="252"/>
                  </a:lnTo>
                  <a:lnTo>
                    <a:pt x="143" y="252"/>
                  </a:lnTo>
                  <a:lnTo>
                    <a:pt x="143" y="249"/>
                  </a:lnTo>
                  <a:lnTo>
                    <a:pt x="143" y="249"/>
                  </a:lnTo>
                  <a:lnTo>
                    <a:pt x="140" y="247"/>
                  </a:lnTo>
                  <a:lnTo>
                    <a:pt x="140" y="247"/>
                  </a:lnTo>
                  <a:lnTo>
                    <a:pt x="140" y="247"/>
                  </a:lnTo>
                  <a:lnTo>
                    <a:pt x="140" y="247"/>
                  </a:lnTo>
                  <a:lnTo>
                    <a:pt x="140" y="247"/>
                  </a:lnTo>
                  <a:lnTo>
                    <a:pt x="138" y="247"/>
                  </a:lnTo>
                  <a:lnTo>
                    <a:pt x="138" y="247"/>
                  </a:lnTo>
                  <a:lnTo>
                    <a:pt x="138" y="247"/>
                  </a:lnTo>
                  <a:lnTo>
                    <a:pt x="138" y="247"/>
                  </a:lnTo>
                  <a:lnTo>
                    <a:pt x="138" y="247"/>
                  </a:lnTo>
                  <a:lnTo>
                    <a:pt x="138" y="244"/>
                  </a:lnTo>
                  <a:lnTo>
                    <a:pt x="135" y="244"/>
                  </a:lnTo>
                  <a:lnTo>
                    <a:pt x="135" y="244"/>
                  </a:lnTo>
                  <a:lnTo>
                    <a:pt x="135" y="244"/>
                  </a:lnTo>
                  <a:lnTo>
                    <a:pt x="135" y="244"/>
                  </a:lnTo>
                  <a:lnTo>
                    <a:pt x="135" y="244"/>
                  </a:lnTo>
                  <a:lnTo>
                    <a:pt x="135" y="244"/>
                  </a:lnTo>
                  <a:lnTo>
                    <a:pt x="135" y="244"/>
                  </a:lnTo>
                  <a:lnTo>
                    <a:pt x="135" y="244"/>
                  </a:lnTo>
                  <a:lnTo>
                    <a:pt x="135" y="244"/>
                  </a:lnTo>
                  <a:lnTo>
                    <a:pt x="135" y="244"/>
                  </a:lnTo>
                  <a:lnTo>
                    <a:pt x="135" y="244"/>
                  </a:lnTo>
                  <a:lnTo>
                    <a:pt x="135" y="244"/>
                  </a:lnTo>
                  <a:lnTo>
                    <a:pt x="135" y="241"/>
                  </a:lnTo>
                  <a:lnTo>
                    <a:pt x="135" y="241"/>
                  </a:lnTo>
                  <a:lnTo>
                    <a:pt x="135" y="241"/>
                  </a:lnTo>
                  <a:lnTo>
                    <a:pt x="132" y="241"/>
                  </a:lnTo>
                  <a:lnTo>
                    <a:pt x="132" y="241"/>
                  </a:lnTo>
                  <a:lnTo>
                    <a:pt x="132" y="241"/>
                  </a:lnTo>
                  <a:lnTo>
                    <a:pt x="132" y="241"/>
                  </a:lnTo>
                  <a:lnTo>
                    <a:pt x="130" y="239"/>
                  </a:lnTo>
                  <a:lnTo>
                    <a:pt x="130" y="239"/>
                  </a:lnTo>
                  <a:lnTo>
                    <a:pt x="130" y="239"/>
                  </a:lnTo>
                  <a:lnTo>
                    <a:pt x="130" y="239"/>
                  </a:lnTo>
                  <a:lnTo>
                    <a:pt x="130" y="239"/>
                  </a:lnTo>
                  <a:lnTo>
                    <a:pt x="130" y="239"/>
                  </a:lnTo>
                  <a:lnTo>
                    <a:pt x="130" y="239"/>
                  </a:lnTo>
                  <a:lnTo>
                    <a:pt x="130" y="239"/>
                  </a:lnTo>
                  <a:lnTo>
                    <a:pt x="130" y="239"/>
                  </a:lnTo>
                  <a:lnTo>
                    <a:pt x="130" y="239"/>
                  </a:lnTo>
                  <a:lnTo>
                    <a:pt x="130" y="239"/>
                  </a:lnTo>
                  <a:lnTo>
                    <a:pt x="130" y="236"/>
                  </a:lnTo>
                  <a:lnTo>
                    <a:pt x="130" y="236"/>
                  </a:lnTo>
                  <a:lnTo>
                    <a:pt x="130" y="236"/>
                  </a:lnTo>
                  <a:lnTo>
                    <a:pt x="130" y="236"/>
                  </a:lnTo>
                  <a:lnTo>
                    <a:pt x="130" y="236"/>
                  </a:lnTo>
                  <a:lnTo>
                    <a:pt x="130" y="234"/>
                  </a:lnTo>
                  <a:lnTo>
                    <a:pt x="130" y="234"/>
                  </a:lnTo>
                  <a:lnTo>
                    <a:pt x="130" y="231"/>
                  </a:lnTo>
                  <a:lnTo>
                    <a:pt x="127" y="231"/>
                  </a:lnTo>
                  <a:lnTo>
                    <a:pt x="127" y="231"/>
                  </a:lnTo>
                  <a:lnTo>
                    <a:pt x="127" y="228"/>
                  </a:lnTo>
                  <a:lnTo>
                    <a:pt x="130" y="228"/>
                  </a:lnTo>
                  <a:lnTo>
                    <a:pt x="127" y="228"/>
                  </a:lnTo>
                  <a:lnTo>
                    <a:pt x="127" y="228"/>
                  </a:lnTo>
                  <a:lnTo>
                    <a:pt x="127" y="228"/>
                  </a:lnTo>
                  <a:lnTo>
                    <a:pt x="127" y="228"/>
                  </a:lnTo>
                  <a:lnTo>
                    <a:pt x="127" y="228"/>
                  </a:lnTo>
                  <a:lnTo>
                    <a:pt x="127" y="228"/>
                  </a:lnTo>
                  <a:lnTo>
                    <a:pt x="127" y="228"/>
                  </a:lnTo>
                  <a:lnTo>
                    <a:pt x="127" y="228"/>
                  </a:lnTo>
                  <a:lnTo>
                    <a:pt x="127" y="226"/>
                  </a:lnTo>
                  <a:lnTo>
                    <a:pt x="127" y="226"/>
                  </a:lnTo>
                  <a:lnTo>
                    <a:pt x="127" y="226"/>
                  </a:lnTo>
                  <a:lnTo>
                    <a:pt x="127" y="228"/>
                  </a:lnTo>
                  <a:lnTo>
                    <a:pt x="127" y="226"/>
                  </a:lnTo>
                  <a:lnTo>
                    <a:pt x="127" y="226"/>
                  </a:lnTo>
                  <a:lnTo>
                    <a:pt x="130" y="226"/>
                  </a:lnTo>
                  <a:lnTo>
                    <a:pt x="130" y="226"/>
                  </a:lnTo>
                  <a:lnTo>
                    <a:pt x="130" y="226"/>
                  </a:lnTo>
                  <a:lnTo>
                    <a:pt x="130" y="228"/>
                  </a:lnTo>
                  <a:lnTo>
                    <a:pt x="130" y="228"/>
                  </a:lnTo>
                  <a:lnTo>
                    <a:pt x="130" y="228"/>
                  </a:lnTo>
                  <a:lnTo>
                    <a:pt x="130" y="226"/>
                  </a:lnTo>
                  <a:lnTo>
                    <a:pt x="130" y="226"/>
                  </a:lnTo>
                  <a:lnTo>
                    <a:pt x="130" y="226"/>
                  </a:lnTo>
                  <a:lnTo>
                    <a:pt x="130" y="226"/>
                  </a:lnTo>
                  <a:lnTo>
                    <a:pt x="130" y="226"/>
                  </a:lnTo>
                  <a:lnTo>
                    <a:pt x="132" y="226"/>
                  </a:lnTo>
                  <a:lnTo>
                    <a:pt x="132" y="223"/>
                  </a:lnTo>
                  <a:lnTo>
                    <a:pt x="130" y="223"/>
                  </a:lnTo>
                  <a:lnTo>
                    <a:pt x="130" y="223"/>
                  </a:lnTo>
                  <a:lnTo>
                    <a:pt x="130" y="221"/>
                  </a:lnTo>
                  <a:lnTo>
                    <a:pt x="130" y="221"/>
                  </a:lnTo>
                  <a:lnTo>
                    <a:pt x="130" y="221"/>
                  </a:lnTo>
                  <a:lnTo>
                    <a:pt x="130" y="221"/>
                  </a:lnTo>
                  <a:lnTo>
                    <a:pt x="130" y="218"/>
                  </a:lnTo>
                  <a:lnTo>
                    <a:pt x="130" y="218"/>
                  </a:lnTo>
                  <a:lnTo>
                    <a:pt x="130" y="218"/>
                  </a:lnTo>
                  <a:lnTo>
                    <a:pt x="130" y="218"/>
                  </a:lnTo>
                  <a:lnTo>
                    <a:pt x="127" y="215"/>
                  </a:lnTo>
                  <a:lnTo>
                    <a:pt x="125" y="215"/>
                  </a:lnTo>
                  <a:lnTo>
                    <a:pt x="127" y="215"/>
                  </a:lnTo>
                  <a:lnTo>
                    <a:pt x="127" y="215"/>
                  </a:lnTo>
                  <a:lnTo>
                    <a:pt x="127" y="215"/>
                  </a:lnTo>
                  <a:lnTo>
                    <a:pt x="127" y="215"/>
                  </a:lnTo>
                  <a:lnTo>
                    <a:pt x="127" y="213"/>
                  </a:lnTo>
                  <a:lnTo>
                    <a:pt x="125" y="213"/>
                  </a:lnTo>
                  <a:lnTo>
                    <a:pt x="127" y="213"/>
                  </a:lnTo>
                  <a:lnTo>
                    <a:pt x="127" y="213"/>
                  </a:lnTo>
                  <a:lnTo>
                    <a:pt x="127" y="213"/>
                  </a:lnTo>
                  <a:lnTo>
                    <a:pt x="127" y="213"/>
                  </a:lnTo>
                  <a:lnTo>
                    <a:pt x="127" y="213"/>
                  </a:lnTo>
                  <a:lnTo>
                    <a:pt x="127" y="213"/>
                  </a:lnTo>
                  <a:lnTo>
                    <a:pt x="127" y="210"/>
                  </a:lnTo>
                  <a:lnTo>
                    <a:pt x="127" y="213"/>
                  </a:lnTo>
                  <a:lnTo>
                    <a:pt x="127" y="210"/>
                  </a:lnTo>
                  <a:lnTo>
                    <a:pt x="127" y="208"/>
                  </a:lnTo>
                  <a:lnTo>
                    <a:pt x="127" y="208"/>
                  </a:lnTo>
                  <a:lnTo>
                    <a:pt x="127" y="208"/>
                  </a:lnTo>
                  <a:lnTo>
                    <a:pt x="127" y="208"/>
                  </a:lnTo>
                  <a:lnTo>
                    <a:pt x="130" y="205"/>
                  </a:lnTo>
                  <a:lnTo>
                    <a:pt x="130" y="205"/>
                  </a:lnTo>
                  <a:lnTo>
                    <a:pt x="132" y="205"/>
                  </a:lnTo>
                  <a:lnTo>
                    <a:pt x="132" y="205"/>
                  </a:lnTo>
                  <a:lnTo>
                    <a:pt x="132" y="205"/>
                  </a:lnTo>
                  <a:lnTo>
                    <a:pt x="130" y="202"/>
                  </a:lnTo>
                  <a:lnTo>
                    <a:pt x="130" y="202"/>
                  </a:lnTo>
                  <a:lnTo>
                    <a:pt x="132" y="202"/>
                  </a:lnTo>
                  <a:lnTo>
                    <a:pt x="132" y="202"/>
                  </a:lnTo>
                  <a:lnTo>
                    <a:pt x="130" y="200"/>
                  </a:lnTo>
                  <a:lnTo>
                    <a:pt x="130" y="197"/>
                  </a:lnTo>
                  <a:lnTo>
                    <a:pt x="130" y="197"/>
                  </a:lnTo>
                  <a:lnTo>
                    <a:pt x="127" y="197"/>
                  </a:lnTo>
                  <a:lnTo>
                    <a:pt x="127" y="197"/>
                  </a:lnTo>
                  <a:lnTo>
                    <a:pt x="127" y="197"/>
                  </a:lnTo>
                  <a:lnTo>
                    <a:pt x="125" y="197"/>
                  </a:lnTo>
                  <a:lnTo>
                    <a:pt x="125" y="195"/>
                  </a:lnTo>
                  <a:lnTo>
                    <a:pt x="125" y="195"/>
                  </a:lnTo>
                  <a:lnTo>
                    <a:pt x="125" y="192"/>
                  </a:lnTo>
                  <a:lnTo>
                    <a:pt x="127" y="192"/>
                  </a:lnTo>
                  <a:lnTo>
                    <a:pt x="127" y="192"/>
                  </a:lnTo>
                  <a:lnTo>
                    <a:pt x="127" y="192"/>
                  </a:lnTo>
                  <a:lnTo>
                    <a:pt x="127" y="189"/>
                  </a:lnTo>
                  <a:lnTo>
                    <a:pt x="127" y="189"/>
                  </a:lnTo>
                  <a:lnTo>
                    <a:pt x="125" y="189"/>
                  </a:lnTo>
                  <a:lnTo>
                    <a:pt x="127" y="187"/>
                  </a:lnTo>
                  <a:lnTo>
                    <a:pt x="127" y="187"/>
                  </a:lnTo>
                  <a:lnTo>
                    <a:pt x="127" y="184"/>
                  </a:lnTo>
                  <a:lnTo>
                    <a:pt x="127" y="184"/>
                  </a:lnTo>
                  <a:lnTo>
                    <a:pt x="127" y="184"/>
                  </a:lnTo>
                  <a:lnTo>
                    <a:pt x="127" y="184"/>
                  </a:lnTo>
                  <a:lnTo>
                    <a:pt x="125" y="184"/>
                  </a:lnTo>
                  <a:lnTo>
                    <a:pt x="125" y="184"/>
                  </a:lnTo>
                  <a:lnTo>
                    <a:pt x="125" y="184"/>
                  </a:lnTo>
                  <a:lnTo>
                    <a:pt x="122" y="184"/>
                  </a:lnTo>
                  <a:lnTo>
                    <a:pt x="122" y="182"/>
                  </a:lnTo>
                  <a:lnTo>
                    <a:pt x="125" y="182"/>
                  </a:lnTo>
                  <a:lnTo>
                    <a:pt x="125" y="182"/>
                  </a:lnTo>
                  <a:lnTo>
                    <a:pt x="125" y="182"/>
                  </a:lnTo>
                  <a:lnTo>
                    <a:pt x="125" y="179"/>
                  </a:lnTo>
                  <a:lnTo>
                    <a:pt x="125" y="179"/>
                  </a:lnTo>
                  <a:lnTo>
                    <a:pt x="122" y="177"/>
                  </a:lnTo>
                  <a:lnTo>
                    <a:pt x="122" y="177"/>
                  </a:lnTo>
                  <a:lnTo>
                    <a:pt x="122" y="179"/>
                  </a:lnTo>
                  <a:lnTo>
                    <a:pt x="122" y="179"/>
                  </a:lnTo>
                  <a:lnTo>
                    <a:pt x="120" y="179"/>
                  </a:lnTo>
                  <a:lnTo>
                    <a:pt x="120" y="179"/>
                  </a:lnTo>
                  <a:lnTo>
                    <a:pt x="120" y="182"/>
                  </a:lnTo>
                  <a:lnTo>
                    <a:pt x="120" y="182"/>
                  </a:lnTo>
                  <a:lnTo>
                    <a:pt x="120" y="182"/>
                  </a:lnTo>
                  <a:lnTo>
                    <a:pt x="120" y="182"/>
                  </a:lnTo>
                  <a:lnTo>
                    <a:pt x="120" y="182"/>
                  </a:lnTo>
                  <a:lnTo>
                    <a:pt x="120" y="182"/>
                  </a:lnTo>
                  <a:lnTo>
                    <a:pt x="120" y="182"/>
                  </a:lnTo>
                  <a:lnTo>
                    <a:pt x="122" y="184"/>
                  </a:lnTo>
                  <a:lnTo>
                    <a:pt x="120" y="184"/>
                  </a:lnTo>
                  <a:lnTo>
                    <a:pt x="120" y="184"/>
                  </a:lnTo>
                  <a:lnTo>
                    <a:pt x="120" y="184"/>
                  </a:lnTo>
                  <a:lnTo>
                    <a:pt x="120" y="187"/>
                  </a:lnTo>
                  <a:lnTo>
                    <a:pt x="117" y="187"/>
                  </a:lnTo>
                  <a:lnTo>
                    <a:pt x="117" y="187"/>
                  </a:lnTo>
                  <a:lnTo>
                    <a:pt x="117" y="189"/>
                  </a:lnTo>
                  <a:lnTo>
                    <a:pt x="117" y="189"/>
                  </a:lnTo>
                  <a:lnTo>
                    <a:pt x="114" y="189"/>
                  </a:lnTo>
                  <a:lnTo>
                    <a:pt x="114" y="189"/>
                  </a:lnTo>
                  <a:lnTo>
                    <a:pt x="112" y="189"/>
                  </a:lnTo>
                  <a:lnTo>
                    <a:pt x="112" y="189"/>
                  </a:lnTo>
                  <a:lnTo>
                    <a:pt x="112" y="189"/>
                  </a:lnTo>
                  <a:lnTo>
                    <a:pt x="112" y="189"/>
                  </a:lnTo>
                  <a:lnTo>
                    <a:pt x="112" y="189"/>
                  </a:lnTo>
                  <a:lnTo>
                    <a:pt x="109" y="189"/>
                  </a:lnTo>
                  <a:lnTo>
                    <a:pt x="109" y="189"/>
                  </a:lnTo>
                  <a:lnTo>
                    <a:pt x="107" y="189"/>
                  </a:lnTo>
                  <a:lnTo>
                    <a:pt x="104" y="187"/>
                  </a:lnTo>
                  <a:lnTo>
                    <a:pt x="107" y="187"/>
                  </a:lnTo>
                  <a:lnTo>
                    <a:pt x="107" y="184"/>
                  </a:lnTo>
                  <a:lnTo>
                    <a:pt x="107" y="179"/>
                  </a:lnTo>
                  <a:lnTo>
                    <a:pt x="107" y="177"/>
                  </a:lnTo>
                  <a:lnTo>
                    <a:pt x="107" y="177"/>
                  </a:lnTo>
                  <a:lnTo>
                    <a:pt x="107" y="177"/>
                  </a:lnTo>
                  <a:lnTo>
                    <a:pt x="107" y="177"/>
                  </a:lnTo>
                  <a:lnTo>
                    <a:pt x="107" y="177"/>
                  </a:lnTo>
                  <a:lnTo>
                    <a:pt x="104" y="177"/>
                  </a:lnTo>
                  <a:lnTo>
                    <a:pt x="104" y="177"/>
                  </a:lnTo>
                  <a:lnTo>
                    <a:pt x="104" y="177"/>
                  </a:lnTo>
                  <a:lnTo>
                    <a:pt x="104" y="174"/>
                  </a:lnTo>
                  <a:lnTo>
                    <a:pt x="104" y="171"/>
                  </a:lnTo>
                  <a:lnTo>
                    <a:pt x="104" y="171"/>
                  </a:lnTo>
                  <a:lnTo>
                    <a:pt x="104" y="171"/>
                  </a:lnTo>
                  <a:lnTo>
                    <a:pt x="104" y="171"/>
                  </a:lnTo>
                  <a:lnTo>
                    <a:pt x="104" y="171"/>
                  </a:lnTo>
                  <a:lnTo>
                    <a:pt x="104" y="171"/>
                  </a:lnTo>
                  <a:lnTo>
                    <a:pt x="101" y="171"/>
                  </a:lnTo>
                  <a:lnTo>
                    <a:pt x="99" y="174"/>
                  </a:lnTo>
                  <a:lnTo>
                    <a:pt x="99" y="174"/>
                  </a:lnTo>
                  <a:lnTo>
                    <a:pt x="99" y="177"/>
                  </a:lnTo>
                  <a:lnTo>
                    <a:pt x="99" y="177"/>
                  </a:lnTo>
                  <a:lnTo>
                    <a:pt x="99" y="179"/>
                  </a:lnTo>
                  <a:lnTo>
                    <a:pt x="99" y="179"/>
                  </a:lnTo>
                  <a:lnTo>
                    <a:pt x="96" y="177"/>
                  </a:lnTo>
                  <a:lnTo>
                    <a:pt x="94" y="177"/>
                  </a:lnTo>
                  <a:lnTo>
                    <a:pt x="94" y="177"/>
                  </a:lnTo>
                  <a:lnTo>
                    <a:pt x="96" y="174"/>
                  </a:lnTo>
                  <a:lnTo>
                    <a:pt x="96" y="174"/>
                  </a:lnTo>
                  <a:lnTo>
                    <a:pt x="99" y="174"/>
                  </a:lnTo>
                  <a:lnTo>
                    <a:pt x="99" y="171"/>
                  </a:lnTo>
                  <a:lnTo>
                    <a:pt x="99" y="171"/>
                  </a:lnTo>
                  <a:lnTo>
                    <a:pt x="96" y="171"/>
                  </a:lnTo>
                  <a:lnTo>
                    <a:pt x="96" y="169"/>
                  </a:lnTo>
                  <a:lnTo>
                    <a:pt x="99" y="169"/>
                  </a:lnTo>
                  <a:lnTo>
                    <a:pt x="99" y="169"/>
                  </a:lnTo>
                  <a:lnTo>
                    <a:pt x="101" y="169"/>
                  </a:lnTo>
                  <a:lnTo>
                    <a:pt x="99" y="166"/>
                  </a:lnTo>
                  <a:lnTo>
                    <a:pt x="99" y="164"/>
                  </a:lnTo>
                  <a:lnTo>
                    <a:pt x="99" y="164"/>
                  </a:lnTo>
                  <a:lnTo>
                    <a:pt x="99" y="164"/>
                  </a:lnTo>
                  <a:lnTo>
                    <a:pt x="99" y="161"/>
                  </a:lnTo>
                  <a:lnTo>
                    <a:pt x="99" y="161"/>
                  </a:lnTo>
                  <a:lnTo>
                    <a:pt x="96" y="161"/>
                  </a:lnTo>
                  <a:lnTo>
                    <a:pt x="96" y="161"/>
                  </a:lnTo>
                  <a:lnTo>
                    <a:pt x="96" y="161"/>
                  </a:lnTo>
                  <a:lnTo>
                    <a:pt x="96" y="158"/>
                  </a:lnTo>
                  <a:lnTo>
                    <a:pt x="96" y="158"/>
                  </a:lnTo>
                  <a:lnTo>
                    <a:pt x="96" y="156"/>
                  </a:lnTo>
                  <a:lnTo>
                    <a:pt x="96" y="156"/>
                  </a:lnTo>
                  <a:lnTo>
                    <a:pt x="96" y="156"/>
                  </a:lnTo>
                  <a:lnTo>
                    <a:pt x="96" y="156"/>
                  </a:lnTo>
                  <a:lnTo>
                    <a:pt x="96" y="156"/>
                  </a:lnTo>
                  <a:lnTo>
                    <a:pt x="96" y="156"/>
                  </a:lnTo>
                  <a:lnTo>
                    <a:pt x="96" y="153"/>
                  </a:lnTo>
                  <a:lnTo>
                    <a:pt x="96" y="153"/>
                  </a:lnTo>
                  <a:lnTo>
                    <a:pt x="96" y="153"/>
                  </a:lnTo>
                  <a:lnTo>
                    <a:pt x="96" y="153"/>
                  </a:lnTo>
                  <a:lnTo>
                    <a:pt x="96" y="153"/>
                  </a:lnTo>
                  <a:lnTo>
                    <a:pt x="96" y="153"/>
                  </a:lnTo>
                  <a:lnTo>
                    <a:pt x="96" y="153"/>
                  </a:lnTo>
                  <a:lnTo>
                    <a:pt x="96" y="151"/>
                  </a:lnTo>
                  <a:lnTo>
                    <a:pt x="96" y="151"/>
                  </a:lnTo>
                  <a:lnTo>
                    <a:pt x="94" y="151"/>
                  </a:lnTo>
                  <a:lnTo>
                    <a:pt x="94" y="148"/>
                  </a:lnTo>
                  <a:lnTo>
                    <a:pt x="91" y="148"/>
                  </a:lnTo>
                  <a:lnTo>
                    <a:pt x="91" y="148"/>
                  </a:lnTo>
                  <a:lnTo>
                    <a:pt x="94" y="145"/>
                  </a:lnTo>
                  <a:lnTo>
                    <a:pt x="91" y="145"/>
                  </a:lnTo>
                  <a:lnTo>
                    <a:pt x="91" y="148"/>
                  </a:lnTo>
                  <a:lnTo>
                    <a:pt x="91" y="148"/>
                  </a:lnTo>
                  <a:lnTo>
                    <a:pt x="91" y="148"/>
                  </a:lnTo>
                  <a:lnTo>
                    <a:pt x="88" y="148"/>
                  </a:lnTo>
                  <a:lnTo>
                    <a:pt x="88" y="148"/>
                  </a:lnTo>
                  <a:lnTo>
                    <a:pt x="88" y="151"/>
                  </a:lnTo>
                  <a:lnTo>
                    <a:pt x="86" y="151"/>
                  </a:lnTo>
                  <a:lnTo>
                    <a:pt x="86" y="153"/>
                  </a:lnTo>
                  <a:lnTo>
                    <a:pt x="83" y="153"/>
                  </a:lnTo>
                  <a:lnTo>
                    <a:pt x="83" y="151"/>
                  </a:lnTo>
                  <a:lnTo>
                    <a:pt x="83" y="151"/>
                  </a:lnTo>
                  <a:lnTo>
                    <a:pt x="83" y="148"/>
                  </a:lnTo>
                  <a:lnTo>
                    <a:pt x="83" y="145"/>
                  </a:lnTo>
                  <a:lnTo>
                    <a:pt x="81" y="148"/>
                  </a:lnTo>
                  <a:lnTo>
                    <a:pt x="81" y="148"/>
                  </a:lnTo>
                  <a:lnTo>
                    <a:pt x="81" y="148"/>
                  </a:lnTo>
                  <a:lnTo>
                    <a:pt x="81" y="148"/>
                  </a:lnTo>
                  <a:lnTo>
                    <a:pt x="81" y="148"/>
                  </a:lnTo>
                  <a:lnTo>
                    <a:pt x="81" y="148"/>
                  </a:lnTo>
                  <a:lnTo>
                    <a:pt x="81" y="148"/>
                  </a:lnTo>
                  <a:lnTo>
                    <a:pt x="78" y="151"/>
                  </a:lnTo>
                  <a:lnTo>
                    <a:pt x="78" y="153"/>
                  </a:lnTo>
                  <a:lnTo>
                    <a:pt x="78" y="153"/>
                  </a:lnTo>
                  <a:lnTo>
                    <a:pt x="78" y="153"/>
                  </a:lnTo>
                  <a:lnTo>
                    <a:pt x="76" y="153"/>
                  </a:lnTo>
                  <a:lnTo>
                    <a:pt x="73" y="153"/>
                  </a:lnTo>
                  <a:lnTo>
                    <a:pt x="73" y="151"/>
                  </a:lnTo>
                  <a:lnTo>
                    <a:pt x="73" y="151"/>
                  </a:lnTo>
                  <a:lnTo>
                    <a:pt x="73" y="148"/>
                  </a:lnTo>
                  <a:lnTo>
                    <a:pt x="73" y="148"/>
                  </a:lnTo>
                  <a:lnTo>
                    <a:pt x="73" y="145"/>
                  </a:lnTo>
                  <a:lnTo>
                    <a:pt x="73" y="145"/>
                  </a:lnTo>
                  <a:lnTo>
                    <a:pt x="76" y="145"/>
                  </a:lnTo>
                  <a:lnTo>
                    <a:pt x="76" y="145"/>
                  </a:lnTo>
                  <a:lnTo>
                    <a:pt x="76" y="145"/>
                  </a:lnTo>
                  <a:lnTo>
                    <a:pt x="76" y="145"/>
                  </a:lnTo>
                  <a:lnTo>
                    <a:pt x="76" y="145"/>
                  </a:lnTo>
                  <a:lnTo>
                    <a:pt x="76" y="145"/>
                  </a:lnTo>
                  <a:lnTo>
                    <a:pt x="76" y="143"/>
                  </a:lnTo>
                  <a:lnTo>
                    <a:pt x="76" y="143"/>
                  </a:lnTo>
                  <a:lnTo>
                    <a:pt x="76" y="143"/>
                  </a:lnTo>
                  <a:lnTo>
                    <a:pt x="76" y="140"/>
                  </a:lnTo>
                  <a:lnTo>
                    <a:pt x="76" y="140"/>
                  </a:lnTo>
                  <a:lnTo>
                    <a:pt x="76" y="140"/>
                  </a:lnTo>
                  <a:lnTo>
                    <a:pt x="76" y="140"/>
                  </a:lnTo>
                  <a:lnTo>
                    <a:pt x="76" y="138"/>
                  </a:lnTo>
                  <a:lnTo>
                    <a:pt x="76" y="135"/>
                  </a:lnTo>
                  <a:lnTo>
                    <a:pt x="73" y="138"/>
                  </a:lnTo>
                  <a:lnTo>
                    <a:pt x="70" y="138"/>
                  </a:lnTo>
                  <a:lnTo>
                    <a:pt x="68" y="138"/>
                  </a:lnTo>
                  <a:lnTo>
                    <a:pt x="68" y="138"/>
                  </a:lnTo>
                  <a:lnTo>
                    <a:pt x="68" y="138"/>
                  </a:lnTo>
                  <a:lnTo>
                    <a:pt x="68" y="138"/>
                  </a:lnTo>
                  <a:lnTo>
                    <a:pt x="68" y="138"/>
                  </a:lnTo>
                  <a:lnTo>
                    <a:pt x="68" y="138"/>
                  </a:lnTo>
                  <a:lnTo>
                    <a:pt x="65" y="138"/>
                  </a:lnTo>
                  <a:lnTo>
                    <a:pt x="65" y="140"/>
                  </a:lnTo>
                  <a:lnTo>
                    <a:pt x="65" y="143"/>
                  </a:lnTo>
                  <a:lnTo>
                    <a:pt x="68" y="143"/>
                  </a:lnTo>
                  <a:lnTo>
                    <a:pt x="68" y="143"/>
                  </a:lnTo>
                  <a:lnTo>
                    <a:pt x="65" y="143"/>
                  </a:lnTo>
                  <a:lnTo>
                    <a:pt x="65" y="143"/>
                  </a:lnTo>
                  <a:lnTo>
                    <a:pt x="65" y="140"/>
                  </a:lnTo>
                  <a:lnTo>
                    <a:pt x="63" y="140"/>
                  </a:lnTo>
                  <a:lnTo>
                    <a:pt x="63" y="140"/>
                  </a:lnTo>
                  <a:lnTo>
                    <a:pt x="63" y="140"/>
                  </a:lnTo>
                  <a:lnTo>
                    <a:pt x="63" y="140"/>
                  </a:lnTo>
                  <a:lnTo>
                    <a:pt x="63" y="140"/>
                  </a:lnTo>
                  <a:lnTo>
                    <a:pt x="63" y="140"/>
                  </a:lnTo>
                  <a:lnTo>
                    <a:pt x="60" y="140"/>
                  </a:lnTo>
                  <a:lnTo>
                    <a:pt x="60" y="138"/>
                  </a:lnTo>
                  <a:lnTo>
                    <a:pt x="60" y="138"/>
                  </a:lnTo>
                  <a:lnTo>
                    <a:pt x="60" y="138"/>
                  </a:lnTo>
                  <a:lnTo>
                    <a:pt x="60" y="135"/>
                  </a:lnTo>
                  <a:lnTo>
                    <a:pt x="57" y="135"/>
                  </a:lnTo>
                  <a:lnTo>
                    <a:pt x="57" y="135"/>
                  </a:lnTo>
                  <a:lnTo>
                    <a:pt x="57" y="138"/>
                  </a:lnTo>
                  <a:lnTo>
                    <a:pt x="55" y="138"/>
                  </a:lnTo>
                  <a:lnTo>
                    <a:pt x="55" y="140"/>
                  </a:lnTo>
                  <a:lnTo>
                    <a:pt x="55" y="140"/>
                  </a:lnTo>
                  <a:lnTo>
                    <a:pt x="52" y="138"/>
                  </a:lnTo>
                  <a:lnTo>
                    <a:pt x="52" y="135"/>
                  </a:lnTo>
                  <a:lnTo>
                    <a:pt x="52" y="135"/>
                  </a:lnTo>
                  <a:lnTo>
                    <a:pt x="50" y="135"/>
                  </a:lnTo>
                  <a:lnTo>
                    <a:pt x="50" y="138"/>
                  </a:lnTo>
                  <a:lnTo>
                    <a:pt x="50" y="138"/>
                  </a:lnTo>
                  <a:lnTo>
                    <a:pt x="47" y="138"/>
                  </a:lnTo>
                  <a:lnTo>
                    <a:pt x="47" y="138"/>
                  </a:lnTo>
                  <a:lnTo>
                    <a:pt x="44" y="138"/>
                  </a:lnTo>
                  <a:lnTo>
                    <a:pt x="44" y="138"/>
                  </a:lnTo>
                  <a:lnTo>
                    <a:pt x="44" y="140"/>
                  </a:lnTo>
                  <a:lnTo>
                    <a:pt x="42" y="140"/>
                  </a:lnTo>
                  <a:lnTo>
                    <a:pt x="39" y="140"/>
                  </a:lnTo>
                  <a:lnTo>
                    <a:pt x="39" y="140"/>
                  </a:lnTo>
                  <a:lnTo>
                    <a:pt x="39" y="140"/>
                  </a:lnTo>
                  <a:lnTo>
                    <a:pt x="39" y="143"/>
                  </a:lnTo>
                  <a:lnTo>
                    <a:pt x="39" y="143"/>
                  </a:lnTo>
                  <a:lnTo>
                    <a:pt x="39" y="143"/>
                  </a:lnTo>
                  <a:lnTo>
                    <a:pt x="39" y="143"/>
                  </a:lnTo>
                  <a:lnTo>
                    <a:pt x="39" y="145"/>
                  </a:lnTo>
                  <a:lnTo>
                    <a:pt x="39" y="145"/>
                  </a:lnTo>
                  <a:lnTo>
                    <a:pt x="37" y="145"/>
                  </a:lnTo>
                  <a:lnTo>
                    <a:pt x="37" y="145"/>
                  </a:lnTo>
                  <a:lnTo>
                    <a:pt x="42" y="145"/>
                  </a:lnTo>
                  <a:lnTo>
                    <a:pt x="44" y="145"/>
                  </a:lnTo>
                  <a:lnTo>
                    <a:pt x="44" y="145"/>
                  </a:lnTo>
                  <a:lnTo>
                    <a:pt x="44" y="148"/>
                  </a:lnTo>
                  <a:lnTo>
                    <a:pt x="44" y="148"/>
                  </a:lnTo>
                  <a:lnTo>
                    <a:pt x="42" y="148"/>
                  </a:lnTo>
                  <a:lnTo>
                    <a:pt x="42" y="148"/>
                  </a:lnTo>
                  <a:lnTo>
                    <a:pt x="42" y="148"/>
                  </a:lnTo>
                  <a:lnTo>
                    <a:pt x="42" y="151"/>
                  </a:lnTo>
                  <a:lnTo>
                    <a:pt x="44" y="151"/>
                  </a:lnTo>
                  <a:lnTo>
                    <a:pt x="44" y="151"/>
                  </a:lnTo>
                  <a:lnTo>
                    <a:pt x="44" y="151"/>
                  </a:lnTo>
                  <a:lnTo>
                    <a:pt x="47" y="151"/>
                  </a:lnTo>
                  <a:lnTo>
                    <a:pt x="47" y="151"/>
                  </a:lnTo>
                  <a:lnTo>
                    <a:pt x="47" y="148"/>
                  </a:lnTo>
                  <a:lnTo>
                    <a:pt x="47" y="148"/>
                  </a:lnTo>
                  <a:lnTo>
                    <a:pt x="47" y="148"/>
                  </a:lnTo>
                  <a:lnTo>
                    <a:pt x="47" y="148"/>
                  </a:lnTo>
                  <a:lnTo>
                    <a:pt x="47" y="145"/>
                  </a:lnTo>
                  <a:lnTo>
                    <a:pt x="47" y="145"/>
                  </a:lnTo>
                  <a:lnTo>
                    <a:pt x="47" y="145"/>
                  </a:lnTo>
                  <a:lnTo>
                    <a:pt x="47" y="148"/>
                  </a:lnTo>
                  <a:lnTo>
                    <a:pt x="50" y="148"/>
                  </a:lnTo>
                  <a:lnTo>
                    <a:pt x="50" y="148"/>
                  </a:lnTo>
                  <a:lnTo>
                    <a:pt x="50" y="148"/>
                  </a:lnTo>
                  <a:lnTo>
                    <a:pt x="50" y="151"/>
                  </a:lnTo>
                  <a:lnTo>
                    <a:pt x="50" y="151"/>
                  </a:lnTo>
                  <a:lnTo>
                    <a:pt x="50" y="151"/>
                  </a:lnTo>
                  <a:lnTo>
                    <a:pt x="50" y="153"/>
                  </a:lnTo>
                  <a:lnTo>
                    <a:pt x="50" y="153"/>
                  </a:lnTo>
                  <a:lnTo>
                    <a:pt x="50" y="153"/>
                  </a:lnTo>
                  <a:lnTo>
                    <a:pt x="50" y="153"/>
                  </a:lnTo>
                  <a:lnTo>
                    <a:pt x="50" y="153"/>
                  </a:lnTo>
                  <a:lnTo>
                    <a:pt x="50" y="153"/>
                  </a:lnTo>
                  <a:lnTo>
                    <a:pt x="50" y="153"/>
                  </a:lnTo>
                  <a:lnTo>
                    <a:pt x="50" y="153"/>
                  </a:lnTo>
                  <a:lnTo>
                    <a:pt x="50" y="156"/>
                  </a:lnTo>
                  <a:lnTo>
                    <a:pt x="50" y="156"/>
                  </a:lnTo>
                  <a:lnTo>
                    <a:pt x="50" y="156"/>
                  </a:lnTo>
                  <a:lnTo>
                    <a:pt x="50" y="156"/>
                  </a:lnTo>
                  <a:lnTo>
                    <a:pt x="50" y="156"/>
                  </a:lnTo>
                  <a:lnTo>
                    <a:pt x="47" y="156"/>
                  </a:lnTo>
                  <a:lnTo>
                    <a:pt x="47" y="156"/>
                  </a:lnTo>
                  <a:lnTo>
                    <a:pt x="47" y="158"/>
                  </a:lnTo>
                  <a:lnTo>
                    <a:pt x="50" y="158"/>
                  </a:lnTo>
                  <a:lnTo>
                    <a:pt x="50" y="158"/>
                  </a:lnTo>
                  <a:lnTo>
                    <a:pt x="50" y="158"/>
                  </a:lnTo>
                  <a:lnTo>
                    <a:pt x="50" y="161"/>
                  </a:lnTo>
                  <a:lnTo>
                    <a:pt x="47" y="161"/>
                  </a:lnTo>
                  <a:lnTo>
                    <a:pt x="44" y="161"/>
                  </a:lnTo>
                  <a:lnTo>
                    <a:pt x="44" y="158"/>
                  </a:lnTo>
                  <a:lnTo>
                    <a:pt x="42" y="161"/>
                  </a:lnTo>
                  <a:lnTo>
                    <a:pt x="42" y="161"/>
                  </a:lnTo>
                  <a:lnTo>
                    <a:pt x="39" y="161"/>
                  </a:lnTo>
                  <a:lnTo>
                    <a:pt x="39" y="158"/>
                  </a:lnTo>
                  <a:lnTo>
                    <a:pt x="37" y="161"/>
                  </a:lnTo>
                  <a:lnTo>
                    <a:pt x="37" y="161"/>
                  </a:lnTo>
                  <a:lnTo>
                    <a:pt x="34" y="164"/>
                  </a:lnTo>
                  <a:lnTo>
                    <a:pt x="34" y="164"/>
                  </a:lnTo>
                  <a:lnTo>
                    <a:pt x="34" y="164"/>
                  </a:lnTo>
                  <a:lnTo>
                    <a:pt x="34" y="164"/>
                  </a:lnTo>
                  <a:lnTo>
                    <a:pt x="34" y="164"/>
                  </a:lnTo>
                  <a:lnTo>
                    <a:pt x="34" y="166"/>
                  </a:lnTo>
                  <a:lnTo>
                    <a:pt x="34" y="166"/>
                  </a:lnTo>
                  <a:lnTo>
                    <a:pt x="34" y="166"/>
                  </a:lnTo>
                  <a:lnTo>
                    <a:pt x="34" y="166"/>
                  </a:lnTo>
                  <a:lnTo>
                    <a:pt x="34" y="166"/>
                  </a:lnTo>
                  <a:lnTo>
                    <a:pt x="32" y="169"/>
                  </a:lnTo>
                  <a:lnTo>
                    <a:pt x="32" y="171"/>
                  </a:lnTo>
                  <a:lnTo>
                    <a:pt x="32" y="171"/>
                  </a:lnTo>
                  <a:lnTo>
                    <a:pt x="29" y="171"/>
                  </a:lnTo>
                  <a:lnTo>
                    <a:pt x="29" y="171"/>
                  </a:lnTo>
                  <a:lnTo>
                    <a:pt x="26" y="174"/>
                  </a:lnTo>
                  <a:lnTo>
                    <a:pt x="26" y="174"/>
                  </a:lnTo>
                  <a:lnTo>
                    <a:pt x="24" y="174"/>
                  </a:lnTo>
                  <a:lnTo>
                    <a:pt x="24" y="174"/>
                  </a:lnTo>
                  <a:lnTo>
                    <a:pt x="21" y="174"/>
                  </a:lnTo>
                  <a:lnTo>
                    <a:pt x="21" y="174"/>
                  </a:lnTo>
                  <a:lnTo>
                    <a:pt x="19" y="174"/>
                  </a:lnTo>
                  <a:lnTo>
                    <a:pt x="16" y="174"/>
                  </a:lnTo>
                  <a:lnTo>
                    <a:pt x="16" y="171"/>
                  </a:lnTo>
                  <a:lnTo>
                    <a:pt x="16" y="171"/>
                  </a:lnTo>
                  <a:lnTo>
                    <a:pt x="13" y="171"/>
                  </a:lnTo>
                  <a:lnTo>
                    <a:pt x="13" y="169"/>
                  </a:lnTo>
                  <a:lnTo>
                    <a:pt x="13" y="169"/>
                  </a:lnTo>
                  <a:lnTo>
                    <a:pt x="11" y="169"/>
                  </a:lnTo>
                  <a:lnTo>
                    <a:pt x="11" y="169"/>
                  </a:lnTo>
                  <a:lnTo>
                    <a:pt x="11" y="169"/>
                  </a:lnTo>
                  <a:lnTo>
                    <a:pt x="11" y="166"/>
                  </a:lnTo>
                  <a:lnTo>
                    <a:pt x="13" y="164"/>
                  </a:lnTo>
                  <a:lnTo>
                    <a:pt x="13" y="161"/>
                  </a:lnTo>
                  <a:lnTo>
                    <a:pt x="13" y="161"/>
                  </a:lnTo>
                  <a:lnTo>
                    <a:pt x="13" y="161"/>
                  </a:lnTo>
                  <a:lnTo>
                    <a:pt x="13" y="158"/>
                  </a:lnTo>
                  <a:lnTo>
                    <a:pt x="13" y="158"/>
                  </a:lnTo>
                  <a:lnTo>
                    <a:pt x="13" y="156"/>
                  </a:lnTo>
                  <a:lnTo>
                    <a:pt x="13" y="153"/>
                  </a:lnTo>
                  <a:lnTo>
                    <a:pt x="13" y="153"/>
                  </a:lnTo>
                  <a:lnTo>
                    <a:pt x="13" y="153"/>
                  </a:lnTo>
                  <a:lnTo>
                    <a:pt x="13" y="151"/>
                  </a:lnTo>
                  <a:lnTo>
                    <a:pt x="16" y="151"/>
                  </a:lnTo>
                  <a:lnTo>
                    <a:pt x="16" y="151"/>
                  </a:lnTo>
                  <a:lnTo>
                    <a:pt x="16" y="151"/>
                  </a:lnTo>
                  <a:lnTo>
                    <a:pt x="16" y="151"/>
                  </a:lnTo>
                  <a:lnTo>
                    <a:pt x="16" y="148"/>
                  </a:lnTo>
                  <a:lnTo>
                    <a:pt x="16" y="148"/>
                  </a:lnTo>
                  <a:lnTo>
                    <a:pt x="19" y="148"/>
                  </a:lnTo>
                  <a:lnTo>
                    <a:pt x="19" y="145"/>
                  </a:lnTo>
                  <a:lnTo>
                    <a:pt x="19" y="143"/>
                  </a:lnTo>
                  <a:lnTo>
                    <a:pt x="19" y="143"/>
                  </a:lnTo>
                  <a:lnTo>
                    <a:pt x="19" y="140"/>
                  </a:lnTo>
                  <a:lnTo>
                    <a:pt x="16" y="140"/>
                  </a:lnTo>
                  <a:lnTo>
                    <a:pt x="16" y="140"/>
                  </a:lnTo>
                  <a:lnTo>
                    <a:pt x="16" y="140"/>
                  </a:lnTo>
                  <a:lnTo>
                    <a:pt x="16" y="138"/>
                  </a:lnTo>
                  <a:lnTo>
                    <a:pt x="16" y="138"/>
                  </a:lnTo>
                  <a:lnTo>
                    <a:pt x="19" y="138"/>
                  </a:lnTo>
                  <a:lnTo>
                    <a:pt x="19" y="135"/>
                  </a:lnTo>
                  <a:lnTo>
                    <a:pt x="19" y="135"/>
                  </a:lnTo>
                  <a:lnTo>
                    <a:pt x="16" y="135"/>
                  </a:lnTo>
                  <a:lnTo>
                    <a:pt x="16" y="135"/>
                  </a:lnTo>
                  <a:lnTo>
                    <a:pt x="13" y="135"/>
                  </a:lnTo>
                  <a:lnTo>
                    <a:pt x="13" y="135"/>
                  </a:lnTo>
                  <a:lnTo>
                    <a:pt x="13" y="135"/>
                  </a:lnTo>
                  <a:lnTo>
                    <a:pt x="13" y="132"/>
                  </a:lnTo>
                  <a:lnTo>
                    <a:pt x="13" y="132"/>
                  </a:lnTo>
                  <a:lnTo>
                    <a:pt x="11" y="130"/>
                  </a:lnTo>
                  <a:lnTo>
                    <a:pt x="13" y="127"/>
                  </a:lnTo>
                  <a:lnTo>
                    <a:pt x="13" y="127"/>
                  </a:lnTo>
                  <a:lnTo>
                    <a:pt x="13" y="127"/>
                  </a:lnTo>
                  <a:lnTo>
                    <a:pt x="13" y="125"/>
                  </a:lnTo>
                  <a:lnTo>
                    <a:pt x="13" y="125"/>
                  </a:lnTo>
                  <a:lnTo>
                    <a:pt x="11" y="127"/>
                  </a:lnTo>
                  <a:lnTo>
                    <a:pt x="11" y="127"/>
                  </a:lnTo>
                  <a:lnTo>
                    <a:pt x="8" y="127"/>
                  </a:lnTo>
                  <a:lnTo>
                    <a:pt x="11" y="127"/>
                  </a:lnTo>
                  <a:lnTo>
                    <a:pt x="11" y="127"/>
                  </a:lnTo>
                  <a:lnTo>
                    <a:pt x="8" y="125"/>
                  </a:lnTo>
                  <a:lnTo>
                    <a:pt x="8" y="125"/>
                  </a:lnTo>
                  <a:lnTo>
                    <a:pt x="8" y="125"/>
                  </a:lnTo>
                  <a:lnTo>
                    <a:pt x="8" y="127"/>
                  </a:lnTo>
                  <a:lnTo>
                    <a:pt x="8" y="127"/>
                  </a:lnTo>
                  <a:lnTo>
                    <a:pt x="8" y="125"/>
                  </a:lnTo>
                  <a:lnTo>
                    <a:pt x="8" y="125"/>
                  </a:lnTo>
                  <a:lnTo>
                    <a:pt x="8" y="125"/>
                  </a:lnTo>
                  <a:lnTo>
                    <a:pt x="8" y="125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6" y="114"/>
                  </a:lnTo>
                  <a:lnTo>
                    <a:pt x="6" y="114"/>
                  </a:lnTo>
                  <a:lnTo>
                    <a:pt x="6" y="114"/>
                  </a:lnTo>
                  <a:lnTo>
                    <a:pt x="6" y="114"/>
                  </a:lnTo>
                  <a:lnTo>
                    <a:pt x="6" y="112"/>
                  </a:lnTo>
                  <a:lnTo>
                    <a:pt x="6" y="109"/>
                  </a:lnTo>
                  <a:lnTo>
                    <a:pt x="6" y="109"/>
                  </a:lnTo>
                  <a:lnTo>
                    <a:pt x="6" y="107"/>
                  </a:lnTo>
                  <a:lnTo>
                    <a:pt x="6" y="107"/>
                  </a:lnTo>
                  <a:lnTo>
                    <a:pt x="6" y="104"/>
                  </a:lnTo>
                  <a:lnTo>
                    <a:pt x="6" y="101"/>
                  </a:lnTo>
                  <a:lnTo>
                    <a:pt x="6" y="101"/>
                  </a:lnTo>
                  <a:lnTo>
                    <a:pt x="6" y="99"/>
                  </a:lnTo>
                  <a:lnTo>
                    <a:pt x="6" y="99"/>
                  </a:lnTo>
                  <a:lnTo>
                    <a:pt x="6" y="101"/>
                  </a:lnTo>
                  <a:lnTo>
                    <a:pt x="8" y="101"/>
                  </a:lnTo>
                  <a:lnTo>
                    <a:pt x="8" y="101"/>
                  </a:lnTo>
                  <a:lnTo>
                    <a:pt x="8" y="101"/>
                  </a:lnTo>
                  <a:lnTo>
                    <a:pt x="8" y="99"/>
                  </a:lnTo>
                  <a:lnTo>
                    <a:pt x="8" y="99"/>
                  </a:lnTo>
                  <a:lnTo>
                    <a:pt x="8" y="96"/>
                  </a:lnTo>
                  <a:lnTo>
                    <a:pt x="8" y="96"/>
                  </a:lnTo>
                  <a:lnTo>
                    <a:pt x="6" y="94"/>
                  </a:lnTo>
                  <a:lnTo>
                    <a:pt x="6" y="94"/>
                  </a:lnTo>
                  <a:lnTo>
                    <a:pt x="6" y="94"/>
                  </a:lnTo>
                  <a:lnTo>
                    <a:pt x="6" y="91"/>
                  </a:lnTo>
                  <a:lnTo>
                    <a:pt x="3" y="91"/>
                  </a:lnTo>
                  <a:lnTo>
                    <a:pt x="3" y="91"/>
                  </a:lnTo>
                  <a:lnTo>
                    <a:pt x="0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E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92" name="Freeform 132"/>
            <p:cNvSpPr>
              <a:spLocks/>
            </p:cNvSpPr>
            <p:nvPr/>
          </p:nvSpPr>
          <p:spPr bwMode="auto">
            <a:xfrm>
              <a:off x="1100" y="3126"/>
              <a:ext cx="544" cy="576"/>
            </a:xfrm>
            <a:custGeom>
              <a:avLst/>
              <a:gdLst>
                <a:gd name="T0" fmla="*/ 29 w 544"/>
                <a:gd name="T1" fmla="*/ 73 h 576"/>
                <a:gd name="T2" fmla="*/ 65 w 544"/>
                <a:gd name="T3" fmla="*/ 57 h 576"/>
                <a:gd name="T4" fmla="*/ 88 w 544"/>
                <a:gd name="T5" fmla="*/ 29 h 576"/>
                <a:gd name="T6" fmla="*/ 122 w 544"/>
                <a:gd name="T7" fmla="*/ 8 h 576"/>
                <a:gd name="T8" fmla="*/ 156 w 544"/>
                <a:gd name="T9" fmla="*/ 24 h 576"/>
                <a:gd name="T10" fmla="*/ 174 w 544"/>
                <a:gd name="T11" fmla="*/ 37 h 576"/>
                <a:gd name="T12" fmla="*/ 195 w 544"/>
                <a:gd name="T13" fmla="*/ 62 h 576"/>
                <a:gd name="T14" fmla="*/ 200 w 544"/>
                <a:gd name="T15" fmla="*/ 34 h 576"/>
                <a:gd name="T16" fmla="*/ 233 w 544"/>
                <a:gd name="T17" fmla="*/ 39 h 576"/>
                <a:gd name="T18" fmla="*/ 257 w 544"/>
                <a:gd name="T19" fmla="*/ 44 h 576"/>
                <a:gd name="T20" fmla="*/ 264 w 544"/>
                <a:gd name="T21" fmla="*/ 11 h 576"/>
                <a:gd name="T22" fmla="*/ 285 w 544"/>
                <a:gd name="T23" fmla="*/ 34 h 576"/>
                <a:gd name="T24" fmla="*/ 337 w 544"/>
                <a:gd name="T25" fmla="*/ 34 h 576"/>
                <a:gd name="T26" fmla="*/ 345 w 544"/>
                <a:gd name="T27" fmla="*/ 42 h 576"/>
                <a:gd name="T28" fmla="*/ 360 w 544"/>
                <a:gd name="T29" fmla="*/ 68 h 576"/>
                <a:gd name="T30" fmla="*/ 384 w 544"/>
                <a:gd name="T31" fmla="*/ 99 h 576"/>
                <a:gd name="T32" fmla="*/ 386 w 544"/>
                <a:gd name="T33" fmla="*/ 140 h 576"/>
                <a:gd name="T34" fmla="*/ 409 w 544"/>
                <a:gd name="T35" fmla="*/ 182 h 576"/>
                <a:gd name="T36" fmla="*/ 441 w 544"/>
                <a:gd name="T37" fmla="*/ 213 h 576"/>
                <a:gd name="T38" fmla="*/ 469 w 544"/>
                <a:gd name="T39" fmla="*/ 249 h 576"/>
                <a:gd name="T40" fmla="*/ 516 w 544"/>
                <a:gd name="T41" fmla="*/ 280 h 576"/>
                <a:gd name="T42" fmla="*/ 541 w 544"/>
                <a:gd name="T43" fmla="*/ 322 h 576"/>
                <a:gd name="T44" fmla="*/ 534 w 544"/>
                <a:gd name="T45" fmla="*/ 355 h 576"/>
                <a:gd name="T46" fmla="*/ 500 w 544"/>
                <a:gd name="T47" fmla="*/ 358 h 576"/>
                <a:gd name="T48" fmla="*/ 430 w 544"/>
                <a:gd name="T49" fmla="*/ 423 h 576"/>
                <a:gd name="T50" fmla="*/ 446 w 544"/>
                <a:gd name="T51" fmla="*/ 485 h 576"/>
                <a:gd name="T52" fmla="*/ 456 w 544"/>
                <a:gd name="T53" fmla="*/ 524 h 576"/>
                <a:gd name="T54" fmla="*/ 425 w 544"/>
                <a:gd name="T55" fmla="*/ 524 h 576"/>
                <a:gd name="T56" fmla="*/ 391 w 544"/>
                <a:gd name="T57" fmla="*/ 511 h 576"/>
                <a:gd name="T58" fmla="*/ 360 w 544"/>
                <a:gd name="T59" fmla="*/ 516 h 576"/>
                <a:gd name="T60" fmla="*/ 296 w 544"/>
                <a:gd name="T61" fmla="*/ 521 h 576"/>
                <a:gd name="T62" fmla="*/ 259 w 544"/>
                <a:gd name="T63" fmla="*/ 550 h 576"/>
                <a:gd name="T64" fmla="*/ 218 w 544"/>
                <a:gd name="T65" fmla="*/ 540 h 576"/>
                <a:gd name="T66" fmla="*/ 179 w 544"/>
                <a:gd name="T67" fmla="*/ 529 h 576"/>
                <a:gd name="T68" fmla="*/ 169 w 544"/>
                <a:gd name="T69" fmla="*/ 547 h 576"/>
                <a:gd name="T70" fmla="*/ 140 w 544"/>
                <a:gd name="T71" fmla="*/ 558 h 576"/>
                <a:gd name="T72" fmla="*/ 117 w 544"/>
                <a:gd name="T73" fmla="*/ 537 h 576"/>
                <a:gd name="T74" fmla="*/ 88 w 544"/>
                <a:gd name="T75" fmla="*/ 521 h 576"/>
                <a:gd name="T76" fmla="*/ 78 w 544"/>
                <a:gd name="T77" fmla="*/ 516 h 576"/>
                <a:gd name="T78" fmla="*/ 120 w 544"/>
                <a:gd name="T79" fmla="*/ 506 h 576"/>
                <a:gd name="T80" fmla="*/ 122 w 544"/>
                <a:gd name="T81" fmla="*/ 485 h 576"/>
                <a:gd name="T82" fmla="*/ 127 w 544"/>
                <a:gd name="T83" fmla="*/ 462 h 576"/>
                <a:gd name="T84" fmla="*/ 122 w 544"/>
                <a:gd name="T85" fmla="*/ 402 h 576"/>
                <a:gd name="T86" fmla="*/ 127 w 544"/>
                <a:gd name="T87" fmla="*/ 368 h 576"/>
                <a:gd name="T88" fmla="*/ 148 w 544"/>
                <a:gd name="T89" fmla="*/ 345 h 576"/>
                <a:gd name="T90" fmla="*/ 145 w 544"/>
                <a:gd name="T91" fmla="*/ 327 h 576"/>
                <a:gd name="T92" fmla="*/ 161 w 544"/>
                <a:gd name="T93" fmla="*/ 332 h 576"/>
                <a:gd name="T94" fmla="*/ 161 w 544"/>
                <a:gd name="T95" fmla="*/ 317 h 576"/>
                <a:gd name="T96" fmla="*/ 166 w 544"/>
                <a:gd name="T97" fmla="*/ 298 h 576"/>
                <a:gd name="T98" fmla="*/ 158 w 544"/>
                <a:gd name="T99" fmla="*/ 278 h 576"/>
                <a:gd name="T100" fmla="*/ 143 w 544"/>
                <a:gd name="T101" fmla="*/ 265 h 576"/>
                <a:gd name="T102" fmla="*/ 140 w 544"/>
                <a:gd name="T103" fmla="*/ 252 h 576"/>
                <a:gd name="T104" fmla="*/ 130 w 544"/>
                <a:gd name="T105" fmla="*/ 239 h 576"/>
                <a:gd name="T106" fmla="*/ 130 w 544"/>
                <a:gd name="T107" fmla="*/ 218 h 576"/>
                <a:gd name="T108" fmla="*/ 127 w 544"/>
                <a:gd name="T109" fmla="*/ 187 h 576"/>
                <a:gd name="T110" fmla="*/ 104 w 544"/>
                <a:gd name="T111" fmla="*/ 187 h 576"/>
                <a:gd name="T112" fmla="*/ 96 w 544"/>
                <a:gd name="T113" fmla="*/ 158 h 576"/>
                <a:gd name="T114" fmla="*/ 73 w 544"/>
                <a:gd name="T115" fmla="*/ 153 h 576"/>
                <a:gd name="T116" fmla="*/ 60 w 544"/>
                <a:gd name="T117" fmla="*/ 135 h 576"/>
                <a:gd name="T118" fmla="*/ 47 w 544"/>
                <a:gd name="T119" fmla="*/ 145 h 576"/>
                <a:gd name="T120" fmla="*/ 34 w 544"/>
                <a:gd name="T121" fmla="*/ 166 h 576"/>
                <a:gd name="T122" fmla="*/ 16 w 544"/>
                <a:gd name="T123" fmla="*/ 138 h 576"/>
                <a:gd name="T124" fmla="*/ 6 w 544"/>
                <a:gd name="T125" fmla="*/ 107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4" h="576">
                  <a:moveTo>
                    <a:pt x="0" y="91"/>
                  </a:moveTo>
                  <a:lnTo>
                    <a:pt x="0" y="91"/>
                  </a:lnTo>
                  <a:lnTo>
                    <a:pt x="0" y="91"/>
                  </a:lnTo>
                  <a:lnTo>
                    <a:pt x="0" y="88"/>
                  </a:lnTo>
                  <a:lnTo>
                    <a:pt x="3" y="88"/>
                  </a:lnTo>
                  <a:lnTo>
                    <a:pt x="3" y="88"/>
                  </a:lnTo>
                  <a:lnTo>
                    <a:pt x="3" y="88"/>
                  </a:lnTo>
                  <a:lnTo>
                    <a:pt x="3" y="88"/>
                  </a:lnTo>
                  <a:lnTo>
                    <a:pt x="3" y="86"/>
                  </a:lnTo>
                  <a:lnTo>
                    <a:pt x="3" y="86"/>
                  </a:lnTo>
                  <a:lnTo>
                    <a:pt x="3" y="86"/>
                  </a:lnTo>
                  <a:lnTo>
                    <a:pt x="3" y="86"/>
                  </a:lnTo>
                  <a:lnTo>
                    <a:pt x="3" y="86"/>
                  </a:lnTo>
                  <a:lnTo>
                    <a:pt x="3" y="83"/>
                  </a:lnTo>
                  <a:lnTo>
                    <a:pt x="3" y="83"/>
                  </a:lnTo>
                  <a:lnTo>
                    <a:pt x="3" y="81"/>
                  </a:lnTo>
                  <a:lnTo>
                    <a:pt x="6" y="81"/>
                  </a:lnTo>
                  <a:lnTo>
                    <a:pt x="6" y="81"/>
                  </a:lnTo>
                  <a:lnTo>
                    <a:pt x="6" y="78"/>
                  </a:lnTo>
                  <a:lnTo>
                    <a:pt x="8" y="78"/>
                  </a:lnTo>
                  <a:lnTo>
                    <a:pt x="11" y="78"/>
                  </a:lnTo>
                  <a:lnTo>
                    <a:pt x="13" y="78"/>
                  </a:lnTo>
                  <a:lnTo>
                    <a:pt x="13" y="78"/>
                  </a:lnTo>
                  <a:lnTo>
                    <a:pt x="13" y="78"/>
                  </a:lnTo>
                  <a:lnTo>
                    <a:pt x="13" y="78"/>
                  </a:lnTo>
                  <a:lnTo>
                    <a:pt x="16" y="78"/>
                  </a:lnTo>
                  <a:lnTo>
                    <a:pt x="16" y="78"/>
                  </a:lnTo>
                  <a:lnTo>
                    <a:pt x="16" y="78"/>
                  </a:lnTo>
                  <a:lnTo>
                    <a:pt x="19" y="78"/>
                  </a:lnTo>
                  <a:lnTo>
                    <a:pt x="19" y="78"/>
                  </a:lnTo>
                  <a:lnTo>
                    <a:pt x="19" y="78"/>
                  </a:lnTo>
                  <a:lnTo>
                    <a:pt x="21" y="78"/>
                  </a:lnTo>
                  <a:lnTo>
                    <a:pt x="21" y="81"/>
                  </a:lnTo>
                  <a:lnTo>
                    <a:pt x="19" y="83"/>
                  </a:lnTo>
                  <a:lnTo>
                    <a:pt x="19" y="83"/>
                  </a:lnTo>
                  <a:lnTo>
                    <a:pt x="19" y="83"/>
                  </a:lnTo>
                  <a:lnTo>
                    <a:pt x="19" y="83"/>
                  </a:lnTo>
                  <a:lnTo>
                    <a:pt x="21" y="81"/>
                  </a:lnTo>
                  <a:lnTo>
                    <a:pt x="21" y="81"/>
                  </a:lnTo>
                  <a:lnTo>
                    <a:pt x="24" y="78"/>
                  </a:lnTo>
                  <a:lnTo>
                    <a:pt x="24" y="75"/>
                  </a:lnTo>
                  <a:lnTo>
                    <a:pt x="24" y="75"/>
                  </a:lnTo>
                  <a:lnTo>
                    <a:pt x="24" y="73"/>
                  </a:lnTo>
                  <a:lnTo>
                    <a:pt x="24" y="73"/>
                  </a:lnTo>
                  <a:lnTo>
                    <a:pt x="26" y="73"/>
                  </a:lnTo>
                  <a:lnTo>
                    <a:pt x="26" y="73"/>
                  </a:lnTo>
                  <a:lnTo>
                    <a:pt x="26" y="73"/>
                  </a:lnTo>
                  <a:lnTo>
                    <a:pt x="29" y="73"/>
                  </a:lnTo>
                  <a:lnTo>
                    <a:pt x="29" y="73"/>
                  </a:lnTo>
                  <a:lnTo>
                    <a:pt x="32" y="73"/>
                  </a:lnTo>
                  <a:lnTo>
                    <a:pt x="32" y="75"/>
                  </a:lnTo>
                  <a:lnTo>
                    <a:pt x="34" y="75"/>
                  </a:lnTo>
                  <a:lnTo>
                    <a:pt x="34" y="75"/>
                  </a:lnTo>
                  <a:lnTo>
                    <a:pt x="37" y="75"/>
                  </a:lnTo>
                  <a:lnTo>
                    <a:pt x="39" y="75"/>
                  </a:lnTo>
                  <a:lnTo>
                    <a:pt x="39" y="75"/>
                  </a:lnTo>
                  <a:lnTo>
                    <a:pt x="39" y="75"/>
                  </a:lnTo>
                  <a:lnTo>
                    <a:pt x="39" y="73"/>
                  </a:lnTo>
                  <a:lnTo>
                    <a:pt x="42" y="75"/>
                  </a:lnTo>
                  <a:lnTo>
                    <a:pt x="42" y="75"/>
                  </a:lnTo>
                  <a:lnTo>
                    <a:pt x="44" y="75"/>
                  </a:lnTo>
                  <a:lnTo>
                    <a:pt x="44" y="78"/>
                  </a:lnTo>
                  <a:lnTo>
                    <a:pt x="47" y="78"/>
                  </a:lnTo>
                  <a:lnTo>
                    <a:pt x="47" y="81"/>
                  </a:lnTo>
                  <a:lnTo>
                    <a:pt x="50" y="83"/>
                  </a:lnTo>
                  <a:lnTo>
                    <a:pt x="50" y="83"/>
                  </a:lnTo>
                  <a:lnTo>
                    <a:pt x="50" y="83"/>
                  </a:lnTo>
                  <a:lnTo>
                    <a:pt x="52" y="83"/>
                  </a:lnTo>
                  <a:lnTo>
                    <a:pt x="52" y="83"/>
                  </a:lnTo>
                  <a:lnTo>
                    <a:pt x="57" y="83"/>
                  </a:lnTo>
                  <a:lnTo>
                    <a:pt x="60" y="83"/>
                  </a:lnTo>
                  <a:lnTo>
                    <a:pt x="60" y="81"/>
                  </a:lnTo>
                  <a:lnTo>
                    <a:pt x="60" y="81"/>
                  </a:lnTo>
                  <a:lnTo>
                    <a:pt x="60" y="78"/>
                  </a:lnTo>
                  <a:lnTo>
                    <a:pt x="60" y="75"/>
                  </a:lnTo>
                  <a:lnTo>
                    <a:pt x="60" y="75"/>
                  </a:lnTo>
                  <a:lnTo>
                    <a:pt x="60" y="73"/>
                  </a:lnTo>
                  <a:lnTo>
                    <a:pt x="63" y="73"/>
                  </a:lnTo>
                  <a:lnTo>
                    <a:pt x="63" y="70"/>
                  </a:lnTo>
                  <a:lnTo>
                    <a:pt x="63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60" y="65"/>
                  </a:lnTo>
                  <a:lnTo>
                    <a:pt x="60" y="65"/>
                  </a:lnTo>
                  <a:lnTo>
                    <a:pt x="60" y="65"/>
                  </a:lnTo>
                  <a:lnTo>
                    <a:pt x="60" y="62"/>
                  </a:lnTo>
                  <a:lnTo>
                    <a:pt x="60" y="60"/>
                  </a:lnTo>
                  <a:lnTo>
                    <a:pt x="57" y="57"/>
                  </a:lnTo>
                  <a:lnTo>
                    <a:pt x="60" y="55"/>
                  </a:lnTo>
                  <a:lnTo>
                    <a:pt x="60" y="57"/>
                  </a:lnTo>
                  <a:lnTo>
                    <a:pt x="63" y="57"/>
                  </a:lnTo>
                  <a:lnTo>
                    <a:pt x="63" y="57"/>
                  </a:lnTo>
                  <a:lnTo>
                    <a:pt x="65" y="57"/>
                  </a:lnTo>
                  <a:lnTo>
                    <a:pt x="68" y="57"/>
                  </a:lnTo>
                  <a:lnTo>
                    <a:pt x="68" y="57"/>
                  </a:lnTo>
                  <a:lnTo>
                    <a:pt x="68" y="60"/>
                  </a:lnTo>
                  <a:lnTo>
                    <a:pt x="68" y="60"/>
                  </a:lnTo>
                  <a:lnTo>
                    <a:pt x="68" y="60"/>
                  </a:lnTo>
                  <a:lnTo>
                    <a:pt x="68" y="60"/>
                  </a:lnTo>
                  <a:lnTo>
                    <a:pt x="70" y="60"/>
                  </a:lnTo>
                  <a:lnTo>
                    <a:pt x="70" y="60"/>
                  </a:lnTo>
                  <a:lnTo>
                    <a:pt x="73" y="60"/>
                  </a:lnTo>
                  <a:lnTo>
                    <a:pt x="73" y="60"/>
                  </a:lnTo>
                  <a:lnTo>
                    <a:pt x="73" y="60"/>
                  </a:lnTo>
                  <a:lnTo>
                    <a:pt x="73" y="60"/>
                  </a:lnTo>
                  <a:lnTo>
                    <a:pt x="73" y="60"/>
                  </a:lnTo>
                  <a:lnTo>
                    <a:pt x="73" y="57"/>
                  </a:lnTo>
                  <a:lnTo>
                    <a:pt x="76" y="57"/>
                  </a:lnTo>
                  <a:lnTo>
                    <a:pt x="76" y="57"/>
                  </a:lnTo>
                  <a:lnTo>
                    <a:pt x="76" y="57"/>
                  </a:lnTo>
                  <a:lnTo>
                    <a:pt x="78" y="57"/>
                  </a:lnTo>
                  <a:lnTo>
                    <a:pt x="78" y="57"/>
                  </a:lnTo>
                  <a:lnTo>
                    <a:pt x="78" y="57"/>
                  </a:lnTo>
                  <a:lnTo>
                    <a:pt x="76" y="57"/>
                  </a:lnTo>
                  <a:lnTo>
                    <a:pt x="76" y="57"/>
                  </a:lnTo>
                  <a:lnTo>
                    <a:pt x="76" y="55"/>
                  </a:lnTo>
                  <a:lnTo>
                    <a:pt x="76" y="55"/>
                  </a:lnTo>
                  <a:lnTo>
                    <a:pt x="76" y="52"/>
                  </a:lnTo>
                  <a:lnTo>
                    <a:pt x="78" y="52"/>
                  </a:lnTo>
                  <a:lnTo>
                    <a:pt x="78" y="52"/>
                  </a:lnTo>
                  <a:lnTo>
                    <a:pt x="83" y="49"/>
                  </a:lnTo>
                  <a:lnTo>
                    <a:pt x="83" y="47"/>
                  </a:lnTo>
                  <a:lnTo>
                    <a:pt x="86" y="47"/>
                  </a:lnTo>
                  <a:lnTo>
                    <a:pt x="86" y="44"/>
                  </a:lnTo>
                  <a:lnTo>
                    <a:pt x="86" y="42"/>
                  </a:lnTo>
                  <a:lnTo>
                    <a:pt x="86" y="39"/>
                  </a:lnTo>
                  <a:lnTo>
                    <a:pt x="86" y="39"/>
                  </a:lnTo>
                  <a:lnTo>
                    <a:pt x="86" y="37"/>
                  </a:lnTo>
                  <a:lnTo>
                    <a:pt x="86" y="37"/>
                  </a:lnTo>
                  <a:lnTo>
                    <a:pt x="86" y="37"/>
                  </a:lnTo>
                  <a:lnTo>
                    <a:pt x="86" y="37"/>
                  </a:lnTo>
                  <a:lnTo>
                    <a:pt x="86" y="34"/>
                  </a:lnTo>
                  <a:lnTo>
                    <a:pt x="86" y="34"/>
                  </a:lnTo>
                  <a:lnTo>
                    <a:pt x="86" y="31"/>
                  </a:lnTo>
                  <a:lnTo>
                    <a:pt x="88" y="31"/>
                  </a:lnTo>
                  <a:lnTo>
                    <a:pt x="88" y="31"/>
                  </a:lnTo>
                  <a:lnTo>
                    <a:pt x="88" y="31"/>
                  </a:lnTo>
                  <a:lnTo>
                    <a:pt x="88" y="29"/>
                  </a:lnTo>
                  <a:lnTo>
                    <a:pt x="88" y="29"/>
                  </a:lnTo>
                  <a:lnTo>
                    <a:pt x="88" y="29"/>
                  </a:lnTo>
                  <a:lnTo>
                    <a:pt x="88" y="29"/>
                  </a:lnTo>
                  <a:lnTo>
                    <a:pt x="88" y="29"/>
                  </a:lnTo>
                  <a:lnTo>
                    <a:pt x="88" y="29"/>
                  </a:lnTo>
                  <a:lnTo>
                    <a:pt x="86" y="26"/>
                  </a:lnTo>
                  <a:lnTo>
                    <a:pt x="88" y="26"/>
                  </a:lnTo>
                  <a:lnTo>
                    <a:pt x="88" y="26"/>
                  </a:lnTo>
                  <a:lnTo>
                    <a:pt x="88" y="26"/>
                  </a:lnTo>
                  <a:lnTo>
                    <a:pt x="88" y="24"/>
                  </a:lnTo>
                  <a:lnTo>
                    <a:pt x="88" y="24"/>
                  </a:lnTo>
                  <a:lnTo>
                    <a:pt x="88" y="26"/>
                  </a:lnTo>
                  <a:lnTo>
                    <a:pt x="88" y="26"/>
                  </a:lnTo>
                  <a:lnTo>
                    <a:pt x="88" y="26"/>
                  </a:lnTo>
                  <a:lnTo>
                    <a:pt x="91" y="26"/>
                  </a:lnTo>
                  <a:lnTo>
                    <a:pt x="91" y="26"/>
                  </a:lnTo>
                  <a:lnTo>
                    <a:pt x="91" y="24"/>
                  </a:lnTo>
                  <a:lnTo>
                    <a:pt x="91" y="24"/>
                  </a:lnTo>
                  <a:lnTo>
                    <a:pt x="94" y="24"/>
                  </a:lnTo>
                  <a:lnTo>
                    <a:pt x="94" y="26"/>
                  </a:lnTo>
                  <a:lnTo>
                    <a:pt x="94" y="26"/>
                  </a:lnTo>
                  <a:lnTo>
                    <a:pt x="96" y="29"/>
                  </a:lnTo>
                  <a:lnTo>
                    <a:pt x="96" y="29"/>
                  </a:lnTo>
                  <a:lnTo>
                    <a:pt x="99" y="29"/>
                  </a:lnTo>
                  <a:lnTo>
                    <a:pt x="99" y="29"/>
                  </a:lnTo>
                  <a:lnTo>
                    <a:pt x="99" y="29"/>
                  </a:lnTo>
                  <a:lnTo>
                    <a:pt x="101" y="29"/>
                  </a:lnTo>
                  <a:lnTo>
                    <a:pt x="101" y="29"/>
                  </a:lnTo>
                  <a:lnTo>
                    <a:pt x="101" y="29"/>
                  </a:lnTo>
                  <a:lnTo>
                    <a:pt x="104" y="29"/>
                  </a:lnTo>
                  <a:lnTo>
                    <a:pt x="107" y="29"/>
                  </a:lnTo>
                  <a:lnTo>
                    <a:pt x="109" y="26"/>
                  </a:lnTo>
                  <a:lnTo>
                    <a:pt x="109" y="26"/>
                  </a:lnTo>
                  <a:lnTo>
                    <a:pt x="109" y="24"/>
                  </a:lnTo>
                  <a:lnTo>
                    <a:pt x="112" y="24"/>
                  </a:lnTo>
                  <a:lnTo>
                    <a:pt x="114" y="21"/>
                  </a:lnTo>
                  <a:lnTo>
                    <a:pt x="117" y="18"/>
                  </a:lnTo>
                  <a:lnTo>
                    <a:pt x="117" y="16"/>
                  </a:lnTo>
                  <a:lnTo>
                    <a:pt x="117" y="16"/>
                  </a:lnTo>
                  <a:lnTo>
                    <a:pt x="120" y="16"/>
                  </a:lnTo>
                  <a:lnTo>
                    <a:pt x="120" y="16"/>
                  </a:lnTo>
                  <a:lnTo>
                    <a:pt x="120" y="13"/>
                  </a:lnTo>
                  <a:lnTo>
                    <a:pt x="120" y="13"/>
                  </a:lnTo>
                  <a:lnTo>
                    <a:pt x="120" y="11"/>
                  </a:lnTo>
                  <a:lnTo>
                    <a:pt x="120" y="11"/>
                  </a:lnTo>
                  <a:lnTo>
                    <a:pt x="120" y="11"/>
                  </a:lnTo>
                  <a:lnTo>
                    <a:pt x="120" y="11"/>
                  </a:lnTo>
                  <a:lnTo>
                    <a:pt x="120" y="8"/>
                  </a:lnTo>
                  <a:lnTo>
                    <a:pt x="122" y="8"/>
                  </a:lnTo>
                  <a:lnTo>
                    <a:pt x="122" y="8"/>
                  </a:lnTo>
                  <a:lnTo>
                    <a:pt x="122" y="8"/>
                  </a:lnTo>
                  <a:lnTo>
                    <a:pt x="122" y="8"/>
                  </a:lnTo>
                  <a:lnTo>
                    <a:pt x="122" y="5"/>
                  </a:lnTo>
                  <a:lnTo>
                    <a:pt x="122" y="5"/>
                  </a:lnTo>
                  <a:lnTo>
                    <a:pt x="122" y="5"/>
                  </a:lnTo>
                  <a:lnTo>
                    <a:pt x="125" y="3"/>
                  </a:lnTo>
                  <a:lnTo>
                    <a:pt x="125" y="3"/>
                  </a:lnTo>
                  <a:lnTo>
                    <a:pt x="127" y="0"/>
                  </a:lnTo>
                  <a:lnTo>
                    <a:pt x="130" y="3"/>
                  </a:lnTo>
                  <a:lnTo>
                    <a:pt x="130" y="3"/>
                  </a:lnTo>
                  <a:lnTo>
                    <a:pt x="130" y="3"/>
                  </a:lnTo>
                  <a:lnTo>
                    <a:pt x="130" y="3"/>
                  </a:lnTo>
                  <a:lnTo>
                    <a:pt x="130" y="5"/>
                  </a:lnTo>
                  <a:lnTo>
                    <a:pt x="130" y="5"/>
                  </a:lnTo>
                  <a:lnTo>
                    <a:pt x="132" y="3"/>
                  </a:lnTo>
                  <a:lnTo>
                    <a:pt x="132" y="3"/>
                  </a:lnTo>
                  <a:lnTo>
                    <a:pt x="132" y="3"/>
                  </a:lnTo>
                  <a:lnTo>
                    <a:pt x="135" y="3"/>
                  </a:lnTo>
                  <a:lnTo>
                    <a:pt x="135" y="5"/>
                  </a:lnTo>
                  <a:lnTo>
                    <a:pt x="135" y="3"/>
                  </a:lnTo>
                  <a:lnTo>
                    <a:pt x="135" y="3"/>
                  </a:lnTo>
                  <a:lnTo>
                    <a:pt x="138" y="3"/>
                  </a:lnTo>
                  <a:lnTo>
                    <a:pt x="138" y="3"/>
                  </a:lnTo>
                  <a:lnTo>
                    <a:pt x="140" y="5"/>
                  </a:lnTo>
                  <a:lnTo>
                    <a:pt x="140" y="5"/>
                  </a:lnTo>
                  <a:lnTo>
                    <a:pt x="140" y="5"/>
                  </a:lnTo>
                  <a:lnTo>
                    <a:pt x="140" y="8"/>
                  </a:lnTo>
                  <a:lnTo>
                    <a:pt x="140" y="8"/>
                  </a:lnTo>
                  <a:lnTo>
                    <a:pt x="140" y="11"/>
                  </a:lnTo>
                  <a:lnTo>
                    <a:pt x="140" y="11"/>
                  </a:lnTo>
                  <a:lnTo>
                    <a:pt x="143" y="11"/>
                  </a:lnTo>
                  <a:lnTo>
                    <a:pt x="145" y="11"/>
                  </a:lnTo>
                  <a:lnTo>
                    <a:pt x="145" y="11"/>
                  </a:lnTo>
                  <a:lnTo>
                    <a:pt x="148" y="11"/>
                  </a:lnTo>
                  <a:lnTo>
                    <a:pt x="148" y="13"/>
                  </a:lnTo>
                  <a:lnTo>
                    <a:pt x="151" y="13"/>
                  </a:lnTo>
                  <a:lnTo>
                    <a:pt x="151" y="13"/>
                  </a:lnTo>
                  <a:lnTo>
                    <a:pt x="153" y="13"/>
                  </a:lnTo>
                  <a:lnTo>
                    <a:pt x="153" y="16"/>
                  </a:lnTo>
                  <a:lnTo>
                    <a:pt x="153" y="16"/>
                  </a:lnTo>
                  <a:lnTo>
                    <a:pt x="153" y="18"/>
                  </a:lnTo>
                  <a:lnTo>
                    <a:pt x="153" y="18"/>
                  </a:lnTo>
                  <a:lnTo>
                    <a:pt x="153" y="21"/>
                  </a:lnTo>
                  <a:lnTo>
                    <a:pt x="156" y="21"/>
                  </a:lnTo>
                  <a:lnTo>
                    <a:pt x="156" y="24"/>
                  </a:lnTo>
                  <a:lnTo>
                    <a:pt x="158" y="24"/>
                  </a:lnTo>
                  <a:lnTo>
                    <a:pt x="156" y="24"/>
                  </a:lnTo>
                  <a:lnTo>
                    <a:pt x="156" y="24"/>
                  </a:lnTo>
                  <a:lnTo>
                    <a:pt x="156" y="24"/>
                  </a:lnTo>
                  <a:lnTo>
                    <a:pt x="156" y="24"/>
                  </a:lnTo>
                  <a:lnTo>
                    <a:pt x="156" y="24"/>
                  </a:lnTo>
                  <a:lnTo>
                    <a:pt x="158" y="24"/>
                  </a:lnTo>
                  <a:lnTo>
                    <a:pt x="158" y="26"/>
                  </a:lnTo>
                  <a:lnTo>
                    <a:pt x="158" y="26"/>
                  </a:lnTo>
                  <a:lnTo>
                    <a:pt x="158" y="26"/>
                  </a:lnTo>
                  <a:lnTo>
                    <a:pt x="158" y="29"/>
                  </a:lnTo>
                  <a:lnTo>
                    <a:pt x="158" y="29"/>
                  </a:lnTo>
                  <a:lnTo>
                    <a:pt x="158" y="29"/>
                  </a:lnTo>
                  <a:lnTo>
                    <a:pt x="161" y="31"/>
                  </a:lnTo>
                  <a:lnTo>
                    <a:pt x="161" y="31"/>
                  </a:lnTo>
                  <a:lnTo>
                    <a:pt x="164" y="29"/>
                  </a:lnTo>
                  <a:lnTo>
                    <a:pt x="164" y="29"/>
                  </a:lnTo>
                  <a:lnTo>
                    <a:pt x="166" y="29"/>
                  </a:lnTo>
                  <a:lnTo>
                    <a:pt x="166" y="29"/>
                  </a:lnTo>
                  <a:lnTo>
                    <a:pt x="166" y="29"/>
                  </a:lnTo>
                  <a:lnTo>
                    <a:pt x="166" y="31"/>
                  </a:lnTo>
                  <a:lnTo>
                    <a:pt x="166" y="31"/>
                  </a:lnTo>
                  <a:lnTo>
                    <a:pt x="166" y="31"/>
                  </a:lnTo>
                  <a:lnTo>
                    <a:pt x="166" y="31"/>
                  </a:lnTo>
                  <a:lnTo>
                    <a:pt x="166" y="31"/>
                  </a:lnTo>
                  <a:lnTo>
                    <a:pt x="166" y="34"/>
                  </a:lnTo>
                  <a:lnTo>
                    <a:pt x="166" y="34"/>
                  </a:lnTo>
                  <a:lnTo>
                    <a:pt x="169" y="34"/>
                  </a:lnTo>
                  <a:lnTo>
                    <a:pt x="169" y="34"/>
                  </a:lnTo>
                  <a:lnTo>
                    <a:pt x="169" y="34"/>
                  </a:lnTo>
                  <a:lnTo>
                    <a:pt x="169" y="34"/>
                  </a:lnTo>
                  <a:lnTo>
                    <a:pt x="171" y="34"/>
                  </a:lnTo>
                  <a:lnTo>
                    <a:pt x="171" y="37"/>
                  </a:lnTo>
                  <a:lnTo>
                    <a:pt x="171" y="37"/>
                  </a:lnTo>
                  <a:lnTo>
                    <a:pt x="171" y="37"/>
                  </a:lnTo>
                  <a:lnTo>
                    <a:pt x="169" y="37"/>
                  </a:lnTo>
                  <a:lnTo>
                    <a:pt x="169" y="37"/>
                  </a:lnTo>
                  <a:lnTo>
                    <a:pt x="171" y="37"/>
                  </a:lnTo>
                  <a:lnTo>
                    <a:pt x="171" y="37"/>
                  </a:lnTo>
                  <a:lnTo>
                    <a:pt x="171" y="37"/>
                  </a:lnTo>
                  <a:lnTo>
                    <a:pt x="171" y="37"/>
                  </a:lnTo>
                  <a:lnTo>
                    <a:pt x="171" y="37"/>
                  </a:lnTo>
                  <a:lnTo>
                    <a:pt x="171" y="37"/>
                  </a:lnTo>
                  <a:lnTo>
                    <a:pt x="171" y="37"/>
                  </a:lnTo>
                  <a:lnTo>
                    <a:pt x="171" y="37"/>
                  </a:lnTo>
                  <a:lnTo>
                    <a:pt x="171" y="39"/>
                  </a:lnTo>
                  <a:lnTo>
                    <a:pt x="171" y="39"/>
                  </a:lnTo>
                  <a:lnTo>
                    <a:pt x="174" y="39"/>
                  </a:lnTo>
                  <a:lnTo>
                    <a:pt x="174" y="37"/>
                  </a:lnTo>
                  <a:lnTo>
                    <a:pt x="174" y="37"/>
                  </a:lnTo>
                  <a:lnTo>
                    <a:pt x="174" y="37"/>
                  </a:lnTo>
                  <a:lnTo>
                    <a:pt x="174" y="37"/>
                  </a:lnTo>
                  <a:lnTo>
                    <a:pt x="174" y="37"/>
                  </a:lnTo>
                  <a:lnTo>
                    <a:pt x="176" y="37"/>
                  </a:lnTo>
                  <a:lnTo>
                    <a:pt x="176" y="37"/>
                  </a:lnTo>
                  <a:lnTo>
                    <a:pt x="176" y="37"/>
                  </a:lnTo>
                  <a:lnTo>
                    <a:pt x="176" y="39"/>
                  </a:lnTo>
                  <a:lnTo>
                    <a:pt x="176" y="39"/>
                  </a:lnTo>
                  <a:lnTo>
                    <a:pt x="179" y="42"/>
                  </a:lnTo>
                  <a:lnTo>
                    <a:pt x="182" y="42"/>
                  </a:lnTo>
                  <a:lnTo>
                    <a:pt x="182" y="42"/>
                  </a:lnTo>
                  <a:lnTo>
                    <a:pt x="182" y="42"/>
                  </a:lnTo>
                  <a:lnTo>
                    <a:pt x="182" y="42"/>
                  </a:lnTo>
                  <a:lnTo>
                    <a:pt x="182" y="44"/>
                  </a:lnTo>
                  <a:lnTo>
                    <a:pt x="182" y="44"/>
                  </a:lnTo>
                  <a:lnTo>
                    <a:pt x="182" y="47"/>
                  </a:lnTo>
                  <a:lnTo>
                    <a:pt x="182" y="47"/>
                  </a:lnTo>
                  <a:lnTo>
                    <a:pt x="182" y="47"/>
                  </a:lnTo>
                  <a:lnTo>
                    <a:pt x="182" y="49"/>
                  </a:lnTo>
                  <a:lnTo>
                    <a:pt x="182" y="49"/>
                  </a:lnTo>
                  <a:lnTo>
                    <a:pt x="182" y="52"/>
                  </a:lnTo>
                  <a:lnTo>
                    <a:pt x="182" y="52"/>
                  </a:lnTo>
                  <a:lnTo>
                    <a:pt x="182" y="52"/>
                  </a:lnTo>
                  <a:lnTo>
                    <a:pt x="182" y="52"/>
                  </a:lnTo>
                  <a:lnTo>
                    <a:pt x="182" y="52"/>
                  </a:lnTo>
                  <a:lnTo>
                    <a:pt x="184" y="52"/>
                  </a:lnTo>
                  <a:lnTo>
                    <a:pt x="182" y="52"/>
                  </a:lnTo>
                  <a:lnTo>
                    <a:pt x="182" y="55"/>
                  </a:lnTo>
                  <a:lnTo>
                    <a:pt x="182" y="55"/>
                  </a:lnTo>
                  <a:lnTo>
                    <a:pt x="184" y="55"/>
                  </a:lnTo>
                  <a:lnTo>
                    <a:pt x="182" y="55"/>
                  </a:lnTo>
                  <a:lnTo>
                    <a:pt x="182" y="55"/>
                  </a:lnTo>
                  <a:lnTo>
                    <a:pt x="182" y="57"/>
                  </a:lnTo>
                  <a:lnTo>
                    <a:pt x="184" y="60"/>
                  </a:lnTo>
                  <a:lnTo>
                    <a:pt x="184" y="60"/>
                  </a:lnTo>
                  <a:lnTo>
                    <a:pt x="184" y="60"/>
                  </a:lnTo>
                  <a:lnTo>
                    <a:pt x="184" y="60"/>
                  </a:lnTo>
                  <a:lnTo>
                    <a:pt x="187" y="60"/>
                  </a:lnTo>
                  <a:lnTo>
                    <a:pt x="187" y="60"/>
                  </a:lnTo>
                  <a:lnTo>
                    <a:pt x="189" y="60"/>
                  </a:lnTo>
                  <a:lnTo>
                    <a:pt x="189" y="60"/>
                  </a:lnTo>
                  <a:lnTo>
                    <a:pt x="189" y="60"/>
                  </a:lnTo>
                  <a:lnTo>
                    <a:pt x="189" y="60"/>
                  </a:lnTo>
                  <a:lnTo>
                    <a:pt x="189" y="60"/>
                  </a:lnTo>
                  <a:lnTo>
                    <a:pt x="189" y="60"/>
                  </a:lnTo>
                  <a:lnTo>
                    <a:pt x="192" y="60"/>
                  </a:lnTo>
                  <a:lnTo>
                    <a:pt x="192" y="62"/>
                  </a:lnTo>
                  <a:lnTo>
                    <a:pt x="192" y="62"/>
                  </a:lnTo>
                  <a:lnTo>
                    <a:pt x="195" y="62"/>
                  </a:lnTo>
                  <a:lnTo>
                    <a:pt x="195" y="62"/>
                  </a:lnTo>
                  <a:lnTo>
                    <a:pt x="195" y="62"/>
                  </a:lnTo>
                  <a:lnTo>
                    <a:pt x="197" y="62"/>
                  </a:lnTo>
                  <a:lnTo>
                    <a:pt x="197" y="60"/>
                  </a:lnTo>
                  <a:lnTo>
                    <a:pt x="195" y="57"/>
                  </a:lnTo>
                  <a:lnTo>
                    <a:pt x="197" y="57"/>
                  </a:lnTo>
                  <a:lnTo>
                    <a:pt x="197" y="55"/>
                  </a:lnTo>
                  <a:lnTo>
                    <a:pt x="197" y="55"/>
                  </a:lnTo>
                  <a:lnTo>
                    <a:pt x="200" y="57"/>
                  </a:lnTo>
                  <a:lnTo>
                    <a:pt x="200" y="57"/>
                  </a:lnTo>
                  <a:lnTo>
                    <a:pt x="200" y="57"/>
                  </a:lnTo>
                  <a:lnTo>
                    <a:pt x="202" y="57"/>
                  </a:lnTo>
                  <a:lnTo>
                    <a:pt x="202" y="55"/>
                  </a:lnTo>
                  <a:lnTo>
                    <a:pt x="202" y="55"/>
                  </a:lnTo>
                  <a:lnTo>
                    <a:pt x="205" y="55"/>
                  </a:lnTo>
                  <a:lnTo>
                    <a:pt x="205" y="57"/>
                  </a:lnTo>
                  <a:lnTo>
                    <a:pt x="208" y="57"/>
                  </a:lnTo>
                  <a:lnTo>
                    <a:pt x="208" y="57"/>
                  </a:lnTo>
                  <a:lnTo>
                    <a:pt x="208" y="57"/>
                  </a:lnTo>
                  <a:lnTo>
                    <a:pt x="210" y="55"/>
                  </a:lnTo>
                  <a:lnTo>
                    <a:pt x="210" y="55"/>
                  </a:lnTo>
                  <a:lnTo>
                    <a:pt x="210" y="52"/>
                  </a:lnTo>
                  <a:lnTo>
                    <a:pt x="210" y="52"/>
                  </a:lnTo>
                  <a:lnTo>
                    <a:pt x="208" y="52"/>
                  </a:lnTo>
                  <a:lnTo>
                    <a:pt x="208" y="49"/>
                  </a:lnTo>
                  <a:lnTo>
                    <a:pt x="205" y="49"/>
                  </a:lnTo>
                  <a:lnTo>
                    <a:pt x="205" y="49"/>
                  </a:lnTo>
                  <a:lnTo>
                    <a:pt x="205" y="49"/>
                  </a:lnTo>
                  <a:lnTo>
                    <a:pt x="205" y="47"/>
                  </a:lnTo>
                  <a:lnTo>
                    <a:pt x="202" y="47"/>
                  </a:lnTo>
                  <a:lnTo>
                    <a:pt x="200" y="47"/>
                  </a:lnTo>
                  <a:lnTo>
                    <a:pt x="200" y="47"/>
                  </a:lnTo>
                  <a:lnTo>
                    <a:pt x="200" y="44"/>
                  </a:lnTo>
                  <a:lnTo>
                    <a:pt x="197" y="44"/>
                  </a:lnTo>
                  <a:lnTo>
                    <a:pt x="197" y="44"/>
                  </a:lnTo>
                  <a:lnTo>
                    <a:pt x="195" y="42"/>
                  </a:lnTo>
                  <a:lnTo>
                    <a:pt x="195" y="42"/>
                  </a:lnTo>
                  <a:lnTo>
                    <a:pt x="195" y="42"/>
                  </a:lnTo>
                  <a:lnTo>
                    <a:pt x="195" y="42"/>
                  </a:lnTo>
                  <a:lnTo>
                    <a:pt x="197" y="39"/>
                  </a:lnTo>
                  <a:lnTo>
                    <a:pt x="197" y="39"/>
                  </a:lnTo>
                  <a:lnTo>
                    <a:pt x="197" y="39"/>
                  </a:lnTo>
                  <a:lnTo>
                    <a:pt x="195" y="39"/>
                  </a:lnTo>
                  <a:lnTo>
                    <a:pt x="195" y="39"/>
                  </a:lnTo>
                  <a:lnTo>
                    <a:pt x="195" y="37"/>
                  </a:lnTo>
                  <a:lnTo>
                    <a:pt x="195" y="37"/>
                  </a:lnTo>
                  <a:lnTo>
                    <a:pt x="197" y="37"/>
                  </a:lnTo>
                  <a:lnTo>
                    <a:pt x="200" y="37"/>
                  </a:lnTo>
                  <a:lnTo>
                    <a:pt x="200" y="34"/>
                  </a:lnTo>
                  <a:lnTo>
                    <a:pt x="202" y="34"/>
                  </a:lnTo>
                  <a:lnTo>
                    <a:pt x="202" y="34"/>
                  </a:lnTo>
                  <a:lnTo>
                    <a:pt x="202" y="34"/>
                  </a:lnTo>
                  <a:lnTo>
                    <a:pt x="202" y="34"/>
                  </a:lnTo>
                  <a:lnTo>
                    <a:pt x="205" y="31"/>
                  </a:lnTo>
                  <a:lnTo>
                    <a:pt x="208" y="31"/>
                  </a:lnTo>
                  <a:lnTo>
                    <a:pt x="208" y="31"/>
                  </a:lnTo>
                  <a:lnTo>
                    <a:pt x="210" y="31"/>
                  </a:lnTo>
                  <a:lnTo>
                    <a:pt x="210" y="31"/>
                  </a:lnTo>
                  <a:lnTo>
                    <a:pt x="210" y="31"/>
                  </a:lnTo>
                  <a:lnTo>
                    <a:pt x="213" y="31"/>
                  </a:lnTo>
                  <a:lnTo>
                    <a:pt x="213" y="31"/>
                  </a:lnTo>
                  <a:lnTo>
                    <a:pt x="213" y="31"/>
                  </a:lnTo>
                  <a:lnTo>
                    <a:pt x="213" y="31"/>
                  </a:lnTo>
                  <a:lnTo>
                    <a:pt x="213" y="31"/>
                  </a:lnTo>
                  <a:lnTo>
                    <a:pt x="213" y="31"/>
                  </a:lnTo>
                  <a:lnTo>
                    <a:pt x="215" y="31"/>
                  </a:lnTo>
                  <a:lnTo>
                    <a:pt x="215" y="31"/>
                  </a:lnTo>
                  <a:lnTo>
                    <a:pt x="215" y="31"/>
                  </a:lnTo>
                  <a:lnTo>
                    <a:pt x="215" y="31"/>
                  </a:lnTo>
                  <a:lnTo>
                    <a:pt x="218" y="31"/>
                  </a:lnTo>
                  <a:lnTo>
                    <a:pt x="220" y="31"/>
                  </a:lnTo>
                  <a:lnTo>
                    <a:pt x="220" y="31"/>
                  </a:lnTo>
                  <a:lnTo>
                    <a:pt x="220" y="31"/>
                  </a:lnTo>
                  <a:lnTo>
                    <a:pt x="220" y="34"/>
                  </a:lnTo>
                  <a:lnTo>
                    <a:pt x="223" y="34"/>
                  </a:lnTo>
                  <a:lnTo>
                    <a:pt x="223" y="34"/>
                  </a:lnTo>
                  <a:lnTo>
                    <a:pt x="223" y="37"/>
                  </a:lnTo>
                  <a:lnTo>
                    <a:pt x="223" y="39"/>
                  </a:lnTo>
                  <a:lnTo>
                    <a:pt x="226" y="39"/>
                  </a:lnTo>
                  <a:lnTo>
                    <a:pt x="226" y="39"/>
                  </a:lnTo>
                  <a:lnTo>
                    <a:pt x="226" y="39"/>
                  </a:lnTo>
                  <a:lnTo>
                    <a:pt x="226" y="37"/>
                  </a:lnTo>
                  <a:lnTo>
                    <a:pt x="226" y="37"/>
                  </a:lnTo>
                  <a:lnTo>
                    <a:pt x="226" y="37"/>
                  </a:lnTo>
                  <a:lnTo>
                    <a:pt x="226" y="37"/>
                  </a:lnTo>
                  <a:lnTo>
                    <a:pt x="228" y="37"/>
                  </a:lnTo>
                  <a:lnTo>
                    <a:pt x="228" y="37"/>
                  </a:lnTo>
                  <a:lnTo>
                    <a:pt x="228" y="37"/>
                  </a:lnTo>
                  <a:lnTo>
                    <a:pt x="231" y="37"/>
                  </a:lnTo>
                  <a:lnTo>
                    <a:pt x="231" y="37"/>
                  </a:lnTo>
                  <a:lnTo>
                    <a:pt x="231" y="37"/>
                  </a:lnTo>
                  <a:lnTo>
                    <a:pt x="231" y="39"/>
                  </a:lnTo>
                  <a:lnTo>
                    <a:pt x="231" y="39"/>
                  </a:lnTo>
                  <a:lnTo>
                    <a:pt x="231" y="39"/>
                  </a:lnTo>
                  <a:lnTo>
                    <a:pt x="231" y="39"/>
                  </a:lnTo>
                  <a:lnTo>
                    <a:pt x="231" y="39"/>
                  </a:lnTo>
                  <a:lnTo>
                    <a:pt x="233" y="39"/>
                  </a:lnTo>
                  <a:lnTo>
                    <a:pt x="236" y="39"/>
                  </a:lnTo>
                  <a:lnTo>
                    <a:pt x="236" y="37"/>
                  </a:lnTo>
                  <a:lnTo>
                    <a:pt x="236" y="37"/>
                  </a:lnTo>
                  <a:lnTo>
                    <a:pt x="236" y="37"/>
                  </a:lnTo>
                  <a:lnTo>
                    <a:pt x="236" y="37"/>
                  </a:lnTo>
                  <a:lnTo>
                    <a:pt x="239" y="37"/>
                  </a:lnTo>
                  <a:lnTo>
                    <a:pt x="239" y="37"/>
                  </a:lnTo>
                  <a:lnTo>
                    <a:pt x="239" y="37"/>
                  </a:lnTo>
                  <a:lnTo>
                    <a:pt x="239" y="39"/>
                  </a:lnTo>
                  <a:lnTo>
                    <a:pt x="241" y="39"/>
                  </a:lnTo>
                  <a:lnTo>
                    <a:pt x="241" y="39"/>
                  </a:lnTo>
                  <a:lnTo>
                    <a:pt x="241" y="39"/>
                  </a:lnTo>
                  <a:lnTo>
                    <a:pt x="244" y="39"/>
                  </a:lnTo>
                  <a:lnTo>
                    <a:pt x="244" y="42"/>
                  </a:lnTo>
                  <a:lnTo>
                    <a:pt x="244" y="42"/>
                  </a:lnTo>
                  <a:lnTo>
                    <a:pt x="244" y="44"/>
                  </a:lnTo>
                  <a:lnTo>
                    <a:pt x="244" y="44"/>
                  </a:lnTo>
                  <a:lnTo>
                    <a:pt x="244" y="44"/>
                  </a:lnTo>
                  <a:lnTo>
                    <a:pt x="241" y="44"/>
                  </a:lnTo>
                  <a:lnTo>
                    <a:pt x="241" y="47"/>
                  </a:lnTo>
                  <a:lnTo>
                    <a:pt x="241" y="47"/>
                  </a:lnTo>
                  <a:lnTo>
                    <a:pt x="241" y="49"/>
                  </a:lnTo>
                  <a:lnTo>
                    <a:pt x="244" y="49"/>
                  </a:lnTo>
                  <a:lnTo>
                    <a:pt x="246" y="49"/>
                  </a:lnTo>
                  <a:lnTo>
                    <a:pt x="246" y="49"/>
                  </a:lnTo>
                  <a:lnTo>
                    <a:pt x="246" y="52"/>
                  </a:lnTo>
                  <a:lnTo>
                    <a:pt x="246" y="52"/>
                  </a:lnTo>
                  <a:lnTo>
                    <a:pt x="246" y="52"/>
                  </a:lnTo>
                  <a:lnTo>
                    <a:pt x="246" y="52"/>
                  </a:lnTo>
                  <a:lnTo>
                    <a:pt x="246" y="52"/>
                  </a:lnTo>
                  <a:lnTo>
                    <a:pt x="249" y="52"/>
                  </a:lnTo>
                  <a:lnTo>
                    <a:pt x="249" y="49"/>
                  </a:lnTo>
                  <a:lnTo>
                    <a:pt x="249" y="49"/>
                  </a:lnTo>
                  <a:lnTo>
                    <a:pt x="249" y="49"/>
                  </a:lnTo>
                  <a:lnTo>
                    <a:pt x="252" y="49"/>
                  </a:lnTo>
                  <a:lnTo>
                    <a:pt x="252" y="52"/>
                  </a:lnTo>
                  <a:lnTo>
                    <a:pt x="254" y="52"/>
                  </a:lnTo>
                  <a:lnTo>
                    <a:pt x="254" y="52"/>
                  </a:lnTo>
                  <a:lnTo>
                    <a:pt x="254" y="52"/>
                  </a:lnTo>
                  <a:lnTo>
                    <a:pt x="254" y="52"/>
                  </a:lnTo>
                  <a:lnTo>
                    <a:pt x="257" y="49"/>
                  </a:lnTo>
                  <a:lnTo>
                    <a:pt x="257" y="49"/>
                  </a:lnTo>
                  <a:lnTo>
                    <a:pt x="254" y="49"/>
                  </a:lnTo>
                  <a:lnTo>
                    <a:pt x="254" y="47"/>
                  </a:lnTo>
                  <a:lnTo>
                    <a:pt x="257" y="47"/>
                  </a:lnTo>
                  <a:lnTo>
                    <a:pt x="257" y="47"/>
                  </a:lnTo>
                  <a:lnTo>
                    <a:pt x="257" y="44"/>
                  </a:lnTo>
                  <a:lnTo>
                    <a:pt x="257" y="44"/>
                  </a:lnTo>
                  <a:lnTo>
                    <a:pt x="257" y="44"/>
                  </a:lnTo>
                  <a:lnTo>
                    <a:pt x="257" y="42"/>
                  </a:lnTo>
                  <a:lnTo>
                    <a:pt x="257" y="42"/>
                  </a:lnTo>
                  <a:lnTo>
                    <a:pt x="257" y="42"/>
                  </a:lnTo>
                  <a:lnTo>
                    <a:pt x="257" y="42"/>
                  </a:lnTo>
                  <a:lnTo>
                    <a:pt x="259" y="42"/>
                  </a:lnTo>
                  <a:lnTo>
                    <a:pt x="257" y="39"/>
                  </a:lnTo>
                  <a:lnTo>
                    <a:pt x="257" y="39"/>
                  </a:lnTo>
                  <a:lnTo>
                    <a:pt x="257" y="39"/>
                  </a:lnTo>
                  <a:lnTo>
                    <a:pt x="257" y="37"/>
                  </a:lnTo>
                  <a:lnTo>
                    <a:pt x="257" y="37"/>
                  </a:lnTo>
                  <a:lnTo>
                    <a:pt x="257" y="34"/>
                  </a:lnTo>
                  <a:lnTo>
                    <a:pt x="257" y="34"/>
                  </a:lnTo>
                  <a:lnTo>
                    <a:pt x="257" y="31"/>
                  </a:lnTo>
                  <a:lnTo>
                    <a:pt x="257" y="31"/>
                  </a:lnTo>
                  <a:lnTo>
                    <a:pt x="257" y="31"/>
                  </a:lnTo>
                  <a:lnTo>
                    <a:pt x="257" y="31"/>
                  </a:lnTo>
                  <a:lnTo>
                    <a:pt x="257" y="29"/>
                  </a:lnTo>
                  <a:lnTo>
                    <a:pt x="257" y="26"/>
                  </a:lnTo>
                  <a:lnTo>
                    <a:pt x="257" y="26"/>
                  </a:lnTo>
                  <a:lnTo>
                    <a:pt x="257" y="24"/>
                  </a:lnTo>
                  <a:lnTo>
                    <a:pt x="254" y="24"/>
                  </a:lnTo>
                  <a:lnTo>
                    <a:pt x="254" y="21"/>
                  </a:lnTo>
                  <a:lnTo>
                    <a:pt x="254" y="21"/>
                  </a:lnTo>
                  <a:lnTo>
                    <a:pt x="254" y="18"/>
                  </a:lnTo>
                  <a:lnTo>
                    <a:pt x="254" y="18"/>
                  </a:lnTo>
                  <a:lnTo>
                    <a:pt x="254" y="18"/>
                  </a:lnTo>
                  <a:lnTo>
                    <a:pt x="254" y="16"/>
                  </a:lnTo>
                  <a:lnTo>
                    <a:pt x="254" y="16"/>
                  </a:lnTo>
                  <a:lnTo>
                    <a:pt x="257" y="16"/>
                  </a:lnTo>
                  <a:lnTo>
                    <a:pt x="257" y="16"/>
                  </a:lnTo>
                  <a:lnTo>
                    <a:pt x="259" y="16"/>
                  </a:lnTo>
                  <a:lnTo>
                    <a:pt x="259" y="16"/>
                  </a:lnTo>
                  <a:lnTo>
                    <a:pt x="259" y="16"/>
                  </a:lnTo>
                  <a:lnTo>
                    <a:pt x="259" y="16"/>
                  </a:lnTo>
                  <a:lnTo>
                    <a:pt x="259" y="16"/>
                  </a:lnTo>
                  <a:lnTo>
                    <a:pt x="259" y="16"/>
                  </a:lnTo>
                  <a:lnTo>
                    <a:pt x="259" y="16"/>
                  </a:lnTo>
                  <a:lnTo>
                    <a:pt x="262" y="13"/>
                  </a:lnTo>
                  <a:lnTo>
                    <a:pt x="262" y="13"/>
                  </a:lnTo>
                  <a:lnTo>
                    <a:pt x="262" y="13"/>
                  </a:lnTo>
                  <a:lnTo>
                    <a:pt x="262" y="13"/>
                  </a:lnTo>
                  <a:lnTo>
                    <a:pt x="262" y="11"/>
                  </a:lnTo>
                  <a:lnTo>
                    <a:pt x="262" y="11"/>
                  </a:lnTo>
                  <a:lnTo>
                    <a:pt x="262" y="11"/>
                  </a:lnTo>
                  <a:lnTo>
                    <a:pt x="262" y="11"/>
                  </a:lnTo>
                  <a:lnTo>
                    <a:pt x="264" y="11"/>
                  </a:lnTo>
                  <a:lnTo>
                    <a:pt x="264" y="11"/>
                  </a:lnTo>
                  <a:lnTo>
                    <a:pt x="264" y="11"/>
                  </a:lnTo>
                  <a:lnTo>
                    <a:pt x="264" y="8"/>
                  </a:lnTo>
                  <a:lnTo>
                    <a:pt x="264" y="8"/>
                  </a:lnTo>
                  <a:lnTo>
                    <a:pt x="267" y="8"/>
                  </a:lnTo>
                  <a:lnTo>
                    <a:pt x="272" y="8"/>
                  </a:lnTo>
                  <a:lnTo>
                    <a:pt x="272" y="11"/>
                  </a:lnTo>
                  <a:lnTo>
                    <a:pt x="275" y="11"/>
                  </a:lnTo>
                  <a:lnTo>
                    <a:pt x="275" y="11"/>
                  </a:lnTo>
                  <a:lnTo>
                    <a:pt x="275" y="11"/>
                  </a:lnTo>
                  <a:lnTo>
                    <a:pt x="275" y="13"/>
                  </a:lnTo>
                  <a:lnTo>
                    <a:pt x="275" y="13"/>
                  </a:lnTo>
                  <a:lnTo>
                    <a:pt x="275" y="13"/>
                  </a:lnTo>
                  <a:lnTo>
                    <a:pt x="275" y="13"/>
                  </a:lnTo>
                  <a:lnTo>
                    <a:pt x="275" y="16"/>
                  </a:lnTo>
                  <a:lnTo>
                    <a:pt x="275" y="16"/>
                  </a:lnTo>
                  <a:lnTo>
                    <a:pt x="275" y="18"/>
                  </a:lnTo>
                  <a:lnTo>
                    <a:pt x="272" y="18"/>
                  </a:lnTo>
                  <a:lnTo>
                    <a:pt x="272" y="18"/>
                  </a:lnTo>
                  <a:lnTo>
                    <a:pt x="275" y="18"/>
                  </a:lnTo>
                  <a:lnTo>
                    <a:pt x="275" y="18"/>
                  </a:lnTo>
                  <a:lnTo>
                    <a:pt x="275" y="21"/>
                  </a:lnTo>
                  <a:lnTo>
                    <a:pt x="275" y="21"/>
                  </a:lnTo>
                  <a:lnTo>
                    <a:pt x="275" y="21"/>
                  </a:lnTo>
                  <a:lnTo>
                    <a:pt x="275" y="21"/>
                  </a:lnTo>
                  <a:lnTo>
                    <a:pt x="275" y="24"/>
                  </a:lnTo>
                  <a:lnTo>
                    <a:pt x="277" y="24"/>
                  </a:lnTo>
                  <a:lnTo>
                    <a:pt x="277" y="24"/>
                  </a:lnTo>
                  <a:lnTo>
                    <a:pt x="277" y="24"/>
                  </a:lnTo>
                  <a:lnTo>
                    <a:pt x="277" y="24"/>
                  </a:lnTo>
                  <a:lnTo>
                    <a:pt x="280" y="24"/>
                  </a:lnTo>
                  <a:lnTo>
                    <a:pt x="280" y="24"/>
                  </a:lnTo>
                  <a:lnTo>
                    <a:pt x="280" y="24"/>
                  </a:lnTo>
                  <a:lnTo>
                    <a:pt x="280" y="26"/>
                  </a:lnTo>
                  <a:lnTo>
                    <a:pt x="280" y="26"/>
                  </a:lnTo>
                  <a:lnTo>
                    <a:pt x="280" y="26"/>
                  </a:lnTo>
                  <a:lnTo>
                    <a:pt x="280" y="26"/>
                  </a:lnTo>
                  <a:lnTo>
                    <a:pt x="280" y="26"/>
                  </a:lnTo>
                  <a:lnTo>
                    <a:pt x="280" y="29"/>
                  </a:lnTo>
                  <a:lnTo>
                    <a:pt x="280" y="29"/>
                  </a:lnTo>
                  <a:lnTo>
                    <a:pt x="280" y="29"/>
                  </a:lnTo>
                  <a:lnTo>
                    <a:pt x="283" y="29"/>
                  </a:lnTo>
                  <a:lnTo>
                    <a:pt x="283" y="31"/>
                  </a:lnTo>
                  <a:lnTo>
                    <a:pt x="285" y="31"/>
                  </a:lnTo>
                  <a:lnTo>
                    <a:pt x="285" y="34"/>
                  </a:lnTo>
                  <a:lnTo>
                    <a:pt x="285" y="34"/>
                  </a:lnTo>
                  <a:lnTo>
                    <a:pt x="285" y="34"/>
                  </a:lnTo>
                  <a:lnTo>
                    <a:pt x="285" y="34"/>
                  </a:lnTo>
                  <a:lnTo>
                    <a:pt x="285" y="34"/>
                  </a:lnTo>
                  <a:lnTo>
                    <a:pt x="288" y="34"/>
                  </a:lnTo>
                  <a:lnTo>
                    <a:pt x="288" y="34"/>
                  </a:lnTo>
                  <a:lnTo>
                    <a:pt x="288" y="34"/>
                  </a:lnTo>
                  <a:lnTo>
                    <a:pt x="290" y="31"/>
                  </a:lnTo>
                  <a:lnTo>
                    <a:pt x="290" y="31"/>
                  </a:lnTo>
                  <a:lnTo>
                    <a:pt x="290" y="29"/>
                  </a:lnTo>
                  <a:lnTo>
                    <a:pt x="293" y="29"/>
                  </a:lnTo>
                  <a:lnTo>
                    <a:pt x="293" y="29"/>
                  </a:lnTo>
                  <a:lnTo>
                    <a:pt x="296" y="29"/>
                  </a:lnTo>
                  <a:lnTo>
                    <a:pt x="296" y="31"/>
                  </a:lnTo>
                  <a:lnTo>
                    <a:pt x="298" y="31"/>
                  </a:lnTo>
                  <a:lnTo>
                    <a:pt x="301" y="31"/>
                  </a:lnTo>
                  <a:lnTo>
                    <a:pt x="303" y="31"/>
                  </a:lnTo>
                  <a:lnTo>
                    <a:pt x="306" y="29"/>
                  </a:lnTo>
                  <a:lnTo>
                    <a:pt x="306" y="29"/>
                  </a:lnTo>
                  <a:lnTo>
                    <a:pt x="311" y="29"/>
                  </a:lnTo>
                  <a:lnTo>
                    <a:pt x="311" y="29"/>
                  </a:lnTo>
                  <a:lnTo>
                    <a:pt x="311" y="29"/>
                  </a:lnTo>
                  <a:lnTo>
                    <a:pt x="311" y="29"/>
                  </a:lnTo>
                  <a:lnTo>
                    <a:pt x="311" y="26"/>
                  </a:lnTo>
                  <a:lnTo>
                    <a:pt x="314" y="26"/>
                  </a:lnTo>
                  <a:lnTo>
                    <a:pt x="314" y="26"/>
                  </a:lnTo>
                  <a:lnTo>
                    <a:pt x="316" y="29"/>
                  </a:lnTo>
                  <a:lnTo>
                    <a:pt x="316" y="29"/>
                  </a:lnTo>
                  <a:lnTo>
                    <a:pt x="319" y="29"/>
                  </a:lnTo>
                  <a:lnTo>
                    <a:pt x="319" y="29"/>
                  </a:lnTo>
                  <a:lnTo>
                    <a:pt x="319" y="29"/>
                  </a:lnTo>
                  <a:lnTo>
                    <a:pt x="319" y="29"/>
                  </a:lnTo>
                  <a:lnTo>
                    <a:pt x="319" y="31"/>
                  </a:lnTo>
                  <a:lnTo>
                    <a:pt x="319" y="31"/>
                  </a:lnTo>
                  <a:lnTo>
                    <a:pt x="319" y="31"/>
                  </a:lnTo>
                  <a:lnTo>
                    <a:pt x="319" y="31"/>
                  </a:lnTo>
                  <a:lnTo>
                    <a:pt x="321" y="29"/>
                  </a:lnTo>
                  <a:lnTo>
                    <a:pt x="324" y="29"/>
                  </a:lnTo>
                  <a:lnTo>
                    <a:pt x="327" y="26"/>
                  </a:lnTo>
                  <a:lnTo>
                    <a:pt x="327" y="26"/>
                  </a:lnTo>
                  <a:lnTo>
                    <a:pt x="329" y="26"/>
                  </a:lnTo>
                  <a:lnTo>
                    <a:pt x="332" y="26"/>
                  </a:lnTo>
                  <a:lnTo>
                    <a:pt x="334" y="26"/>
                  </a:lnTo>
                  <a:lnTo>
                    <a:pt x="332" y="29"/>
                  </a:lnTo>
                  <a:lnTo>
                    <a:pt x="332" y="29"/>
                  </a:lnTo>
                  <a:lnTo>
                    <a:pt x="334" y="29"/>
                  </a:lnTo>
                  <a:lnTo>
                    <a:pt x="334" y="31"/>
                  </a:lnTo>
                  <a:lnTo>
                    <a:pt x="337" y="31"/>
                  </a:lnTo>
                  <a:lnTo>
                    <a:pt x="337" y="31"/>
                  </a:lnTo>
                  <a:lnTo>
                    <a:pt x="337" y="34"/>
                  </a:lnTo>
                  <a:lnTo>
                    <a:pt x="337" y="34"/>
                  </a:lnTo>
                  <a:lnTo>
                    <a:pt x="337" y="34"/>
                  </a:lnTo>
                  <a:lnTo>
                    <a:pt x="337" y="34"/>
                  </a:lnTo>
                  <a:lnTo>
                    <a:pt x="337" y="37"/>
                  </a:lnTo>
                  <a:lnTo>
                    <a:pt x="337" y="37"/>
                  </a:lnTo>
                  <a:lnTo>
                    <a:pt x="337" y="37"/>
                  </a:lnTo>
                  <a:lnTo>
                    <a:pt x="337" y="37"/>
                  </a:lnTo>
                  <a:lnTo>
                    <a:pt x="334" y="37"/>
                  </a:lnTo>
                  <a:lnTo>
                    <a:pt x="337" y="37"/>
                  </a:lnTo>
                  <a:lnTo>
                    <a:pt x="337" y="37"/>
                  </a:lnTo>
                  <a:lnTo>
                    <a:pt x="337" y="37"/>
                  </a:lnTo>
                  <a:lnTo>
                    <a:pt x="337" y="37"/>
                  </a:lnTo>
                  <a:lnTo>
                    <a:pt x="334" y="37"/>
                  </a:lnTo>
                  <a:lnTo>
                    <a:pt x="337" y="39"/>
                  </a:lnTo>
                  <a:lnTo>
                    <a:pt x="337" y="37"/>
                  </a:lnTo>
                  <a:lnTo>
                    <a:pt x="337" y="37"/>
                  </a:lnTo>
                  <a:lnTo>
                    <a:pt x="337" y="37"/>
                  </a:lnTo>
                  <a:lnTo>
                    <a:pt x="337" y="37"/>
                  </a:lnTo>
                  <a:lnTo>
                    <a:pt x="337" y="39"/>
                  </a:lnTo>
                  <a:lnTo>
                    <a:pt x="337" y="39"/>
                  </a:lnTo>
                  <a:lnTo>
                    <a:pt x="337" y="39"/>
                  </a:lnTo>
                  <a:lnTo>
                    <a:pt x="340" y="39"/>
                  </a:lnTo>
                  <a:lnTo>
                    <a:pt x="340" y="39"/>
                  </a:lnTo>
                  <a:lnTo>
                    <a:pt x="340" y="39"/>
                  </a:lnTo>
                  <a:lnTo>
                    <a:pt x="340" y="39"/>
                  </a:lnTo>
                  <a:lnTo>
                    <a:pt x="342" y="39"/>
                  </a:lnTo>
                  <a:lnTo>
                    <a:pt x="342" y="42"/>
                  </a:lnTo>
                  <a:lnTo>
                    <a:pt x="342" y="42"/>
                  </a:lnTo>
                  <a:lnTo>
                    <a:pt x="342" y="42"/>
                  </a:lnTo>
                  <a:lnTo>
                    <a:pt x="342" y="42"/>
                  </a:lnTo>
                  <a:lnTo>
                    <a:pt x="342" y="42"/>
                  </a:lnTo>
                  <a:lnTo>
                    <a:pt x="342" y="42"/>
                  </a:lnTo>
                  <a:lnTo>
                    <a:pt x="342" y="42"/>
                  </a:lnTo>
                  <a:lnTo>
                    <a:pt x="342" y="42"/>
                  </a:lnTo>
                  <a:lnTo>
                    <a:pt x="342" y="42"/>
                  </a:lnTo>
                  <a:lnTo>
                    <a:pt x="345" y="42"/>
                  </a:lnTo>
                  <a:lnTo>
                    <a:pt x="345" y="42"/>
                  </a:lnTo>
                  <a:lnTo>
                    <a:pt x="345" y="42"/>
                  </a:lnTo>
                  <a:lnTo>
                    <a:pt x="345" y="42"/>
                  </a:lnTo>
                  <a:lnTo>
                    <a:pt x="345" y="42"/>
                  </a:lnTo>
                  <a:lnTo>
                    <a:pt x="345" y="42"/>
                  </a:lnTo>
                  <a:lnTo>
                    <a:pt x="345" y="42"/>
                  </a:lnTo>
                  <a:lnTo>
                    <a:pt x="345" y="42"/>
                  </a:lnTo>
                  <a:lnTo>
                    <a:pt x="345" y="42"/>
                  </a:lnTo>
                  <a:lnTo>
                    <a:pt x="345" y="42"/>
                  </a:lnTo>
                  <a:lnTo>
                    <a:pt x="345" y="42"/>
                  </a:lnTo>
                  <a:lnTo>
                    <a:pt x="345" y="42"/>
                  </a:lnTo>
                  <a:lnTo>
                    <a:pt x="345" y="42"/>
                  </a:lnTo>
                  <a:lnTo>
                    <a:pt x="345" y="42"/>
                  </a:lnTo>
                  <a:lnTo>
                    <a:pt x="345" y="42"/>
                  </a:lnTo>
                  <a:lnTo>
                    <a:pt x="345" y="42"/>
                  </a:lnTo>
                  <a:lnTo>
                    <a:pt x="347" y="42"/>
                  </a:lnTo>
                  <a:lnTo>
                    <a:pt x="350" y="42"/>
                  </a:lnTo>
                  <a:lnTo>
                    <a:pt x="347" y="42"/>
                  </a:lnTo>
                  <a:lnTo>
                    <a:pt x="347" y="42"/>
                  </a:lnTo>
                  <a:lnTo>
                    <a:pt x="347" y="42"/>
                  </a:lnTo>
                  <a:lnTo>
                    <a:pt x="347" y="42"/>
                  </a:lnTo>
                  <a:lnTo>
                    <a:pt x="350" y="44"/>
                  </a:lnTo>
                  <a:lnTo>
                    <a:pt x="350" y="44"/>
                  </a:lnTo>
                  <a:lnTo>
                    <a:pt x="353" y="44"/>
                  </a:lnTo>
                  <a:lnTo>
                    <a:pt x="353" y="47"/>
                  </a:lnTo>
                  <a:lnTo>
                    <a:pt x="353" y="47"/>
                  </a:lnTo>
                  <a:lnTo>
                    <a:pt x="353" y="47"/>
                  </a:lnTo>
                  <a:lnTo>
                    <a:pt x="353" y="47"/>
                  </a:lnTo>
                  <a:lnTo>
                    <a:pt x="353" y="47"/>
                  </a:lnTo>
                  <a:lnTo>
                    <a:pt x="353" y="47"/>
                  </a:lnTo>
                  <a:lnTo>
                    <a:pt x="353" y="49"/>
                  </a:lnTo>
                  <a:lnTo>
                    <a:pt x="355" y="49"/>
                  </a:lnTo>
                  <a:lnTo>
                    <a:pt x="355" y="52"/>
                  </a:lnTo>
                  <a:lnTo>
                    <a:pt x="355" y="52"/>
                  </a:lnTo>
                  <a:lnTo>
                    <a:pt x="353" y="52"/>
                  </a:lnTo>
                  <a:lnTo>
                    <a:pt x="350" y="55"/>
                  </a:lnTo>
                  <a:lnTo>
                    <a:pt x="350" y="55"/>
                  </a:lnTo>
                  <a:lnTo>
                    <a:pt x="350" y="55"/>
                  </a:lnTo>
                  <a:lnTo>
                    <a:pt x="350" y="55"/>
                  </a:lnTo>
                  <a:lnTo>
                    <a:pt x="350" y="55"/>
                  </a:lnTo>
                  <a:lnTo>
                    <a:pt x="350" y="55"/>
                  </a:lnTo>
                  <a:lnTo>
                    <a:pt x="350" y="57"/>
                  </a:lnTo>
                  <a:lnTo>
                    <a:pt x="353" y="57"/>
                  </a:lnTo>
                  <a:lnTo>
                    <a:pt x="353" y="60"/>
                  </a:lnTo>
                  <a:lnTo>
                    <a:pt x="355" y="57"/>
                  </a:lnTo>
                  <a:lnTo>
                    <a:pt x="355" y="57"/>
                  </a:lnTo>
                  <a:lnTo>
                    <a:pt x="355" y="60"/>
                  </a:lnTo>
                  <a:lnTo>
                    <a:pt x="355" y="60"/>
                  </a:lnTo>
                  <a:lnTo>
                    <a:pt x="355" y="60"/>
                  </a:lnTo>
                  <a:lnTo>
                    <a:pt x="355" y="62"/>
                  </a:lnTo>
                  <a:lnTo>
                    <a:pt x="358" y="62"/>
                  </a:lnTo>
                  <a:lnTo>
                    <a:pt x="358" y="62"/>
                  </a:lnTo>
                  <a:lnTo>
                    <a:pt x="358" y="62"/>
                  </a:lnTo>
                  <a:lnTo>
                    <a:pt x="358" y="62"/>
                  </a:lnTo>
                  <a:lnTo>
                    <a:pt x="358" y="62"/>
                  </a:lnTo>
                  <a:lnTo>
                    <a:pt x="358" y="65"/>
                  </a:lnTo>
                  <a:lnTo>
                    <a:pt x="358" y="65"/>
                  </a:lnTo>
                  <a:lnTo>
                    <a:pt x="360" y="65"/>
                  </a:lnTo>
                  <a:lnTo>
                    <a:pt x="360" y="65"/>
                  </a:lnTo>
                  <a:lnTo>
                    <a:pt x="360" y="65"/>
                  </a:lnTo>
                  <a:lnTo>
                    <a:pt x="360" y="65"/>
                  </a:lnTo>
                  <a:lnTo>
                    <a:pt x="360" y="68"/>
                  </a:lnTo>
                  <a:lnTo>
                    <a:pt x="360" y="68"/>
                  </a:lnTo>
                  <a:lnTo>
                    <a:pt x="363" y="70"/>
                  </a:lnTo>
                  <a:lnTo>
                    <a:pt x="363" y="70"/>
                  </a:lnTo>
                  <a:lnTo>
                    <a:pt x="363" y="73"/>
                  </a:lnTo>
                  <a:lnTo>
                    <a:pt x="360" y="73"/>
                  </a:lnTo>
                  <a:lnTo>
                    <a:pt x="360" y="73"/>
                  </a:lnTo>
                  <a:lnTo>
                    <a:pt x="360" y="78"/>
                  </a:lnTo>
                  <a:lnTo>
                    <a:pt x="360" y="78"/>
                  </a:lnTo>
                  <a:lnTo>
                    <a:pt x="360" y="81"/>
                  </a:lnTo>
                  <a:lnTo>
                    <a:pt x="363" y="81"/>
                  </a:lnTo>
                  <a:lnTo>
                    <a:pt x="363" y="81"/>
                  </a:lnTo>
                  <a:lnTo>
                    <a:pt x="363" y="81"/>
                  </a:lnTo>
                  <a:lnTo>
                    <a:pt x="365" y="83"/>
                  </a:lnTo>
                  <a:lnTo>
                    <a:pt x="365" y="83"/>
                  </a:lnTo>
                  <a:lnTo>
                    <a:pt x="365" y="83"/>
                  </a:lnTo>
                  <a:lnTo>
                    <a:pt x="365" y="83"/>
                  </a:lnTo>
                  <a:lnTo>
                    <a:pt x="365" y="83"/>
                  </a:lnTo>
                  <a:lnTo>
                    <a:pt x="365" y="83"/>
                  </a:lnTo>
                  <a:lnTo>
                    <a:pt x="365" y="83"/>
                  </a:lnTo>
                  <a:lnTo>
                    <a:pt x="365" y="83"/>
                  </a:lnTo>
                  <a:lnTo>
                    <a:pt x="368" y="83"/>
                  </a:lnTo>
                  <a:lnTo>
                    <a:pt x="368" y="83"/>
                  </a:lnTo>
                  <a:lnTo>
                    <a:pt x="368" y="86"/>
                  </a:lnTo>
                  <a:lnTo>
                    <a:pt x="368" y="86"/>
                  </a:lnTo>
                  <a:lnTo>
                    <a:pt x="368" y="86"/>
                  </a:lnTo>
                  <a:lnTo>
                    <a:pt x="368" y="88"/>
                  </a:lnTo>
                  <a:lnTo>
                    <a:pt x="368" y="91"/>
                  </a:lnTo>
                  <a:lnTo>
                    <a:pt x="368" y="88"/>
                  </a:lnTo>
                  <a:lnTo>
                    <a:pt x="371" y="88"/>
                  </a:lnTo>
                  <a:lnTo>
                    <a:pt x="371" y="88"/>
                  </a:lnTo>
                  <a:lnTo>
                    <a:pt x="373" y="91"/>
                  </a:lnTo>
                  <a:lnTo>
                    <a:pt x="373" y="91"/>
                  </a:lnTo>
                  <a:lnTo>
                    <a:pt x="373" y="91"/>
                  </a:lnTo>
                  <a:lnTo>
                    <a:pt x="373" y="94"/>
                  </a:lnTo>
                  <a:lnTo>
                    <a:pt x="376" y="94"/>
                  </a:lnTo>
                  <a:lnTo>
                    <a:pt x="376" y="94"/>
                  </a:lnTo>
                  <a:lnTo>
                    <a:pt x="376" y="94"/>
                  </a:lnTo>
                  <a:lnTo>
                    <a:pt x="378" y="94"/>
                  </a:lnTo>
                  <a:lnTo>
                    <a:pt x="378" y="94"/>
                  </a:lnTo>
                  <a:lnTo>
                    <a:pt x="381" y="96"/>
                  </a:lnTo>
                  <a:lnTo>
                    <a:pt x="381" y="96"/>
                  </a:lnTo>
                  <a:lnTo>
                    <a:pt x="381" y="96"/>
                  </a:lnTo>
                  <a:lnTo>
                    <a:pt x="381" y="96"/>
                  </a:lnTo>
                  <a:lnTo>
                    <a:pt x="384" y="96"/>
                  </a:lnTo>
                  <a:lnTo>
                    <a:pt x="384" y="96"/>
                  </a:lnTo>
                  <a:lnTo>
                    <a:pt x="384" y="96"/>
                  </a:lnTo>
                  <a:lnTo>
                    <a:pt x="384" y="99"/>
                  </a:lnTo>
                  <a:lnTo>
                    <a:pt x="384" y="99"/>
                  </a:lnTo>
                  <a:lnTo>
                    <a:pt x="386" y="99"/>
                  </a:lnTo>
                  <a:lnTo>
                    <a:pt x="386" y="99"/>
                  </a:lnTo>
                  <a:lnTo>
                    <a:pt x="386" y="99"/>
                  </a:lnTo>
                  <a:lnTo>
                    <a:pt x="386" y="101"/>
                  </a:lnTo>
                  <a:lnTo>
                    <a:pt x="386" y="101"/>
                  </a:lnTo>
                  <a:lnTo>
                    <a:pt x="386" y="101"/>
                  </a:lnTo>
                  <a:lnTo>
                    <a:pt x="389" y="101"/>
                  </a:lnTo>
                  <a:lnTo>
                    <a:pt x="389" y="99"/>
                  </a:lnTo>
                  <a:lnTo>
                    <a:pt x="391" y="99"/>
                  </a:lnTo>
                  <a:lnTo>
                    <a:pt x="391" y="101"/>
                  </a:lnTo>
                  <a:lnTo>
                    <a:pt x="391" y="101"/>
                  </a:lnTo>
                  <a:lnTo>
                    <a:pt x="391" y="101"/>
                  </a:lnTo>
                  <a:lnTo>
                    <a:pt x="391" y="101"/>
                  </a:lnTo>
                  <a:lnTo>
                    <a:pt x="394" y="104"/>
                  </a:lnTo>
                  <a:lnTo>
                    <a:pt x="394" y="104"/>
                  </a:lnTo>
                  <a:lnTo>
                    <a:pt x="394" y="104"/>
                  </a:lnTo>
                  <a:lnTo>
                    <a:pt x="394" y="107"/>
                  </a:lnTo>
                  <a:lnTo>
                    <a:pt x="391" y="107"/>
                  </a:lnTo>
                  <a:lnTo>
                    <a:pt x="391" y="109"/>
                  </a:lnTo>
                  <a:lnTo>
                    <a:pt x="391" y="109"/>
                  </a:lnTo>
                  <a:lnTo>
                    <a:pt x="391" y="109"/>
                  </a:lnTo>
                  <a:lnTo>
                    <a:pt x="394" y="112"/>
                  </a:lnTo>
                  <a:lnTo>
                    <a:pt x="394" y="112"/>
                  </a:lnTo>
                  <a:lnTo>
                    <a:pt x="397" y="112"/>
                  </a:lnTo>
                  <a:lnTo>
                    <a:pt x="399" y="112"/>
                  </a:lnTo>
                  <a:lnTo>
                    <a:pt x="399" y="114"/>
                  </a:lnTo>
                  <a:lnTo>
                    <a:pt x="399" y="114"/>
                  </a:lnTo>
                  <a:lnTo>
                    <a:pt x="399" y="117"/>
                  </a:lnTo>
                  <a:lnTo>
                    <a:pt x="399" y="119"/>
                  </a:lnTo>
                  <a:lnTo>
                    <a:pt x="397" y="119"/>
                  </a:lnTo>
                  <a:lnTo>
                    <a:pt x="397" y="12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394" y="127"/>
                  </a:lnTo>
                  <a:lnTo>
                    <a:pt x="394" y="127"/>
                  </a:lnTo>
                  <a:lnTo>
                    <a:pt x="394" y="127"/>
                  </a:lnTo>
                  <a:lnTo>
                    <a:pt x="391" y="127"/>
                  </a:lnTo>
                  <a:lnTo>
                    <a:pt x="391" y="127"/>
                  </a:lnTo>
                  <a:lnTo>
                    <a:pt x="391" y="130"/>
                  </a:lnTo>
                  <a:lnTo>
                    <a:pt x="391" y="132"/>
                  </a:lnTo>
                  <a:lnTo>
                    <a:pt x="391" y="135"/>
                  </a:lnTo>
                  <a:lnTo>
                    <a:pt x="391" y="135"/>
                  </a:lnTo>
                  <a:lnTo>
                    <a:pt x="391" y="135"/>
                  </a:lnTo>
                  <a:lnTo>
                    <a:pt x="389" y="138"/>
                  </a:lnTo>
                  <a:lnTo>
                    <a:pt x="386" y="138"/>
                  </a:lnTo>
                  <a:lnTo>
                    <a:pt x="386" y="140"/>
                  </a:lnTo>
                  <a:lnTo>
                    <a:pt x="384" y="140"/>
                  </a:lnTo>
                  <a:lnTo>
                    <a:pt x="384" y="140"/>
                  </a:lnTo>
                  <a:lnTo>
                    <a:pt x="384" y="143"/>
                  </a:lnTo>
                  <a:lnTo>
                    <a:pt x="384" y="143"/>
                  </a:lnTo>
                  <a:lnTo>
                    <a:pt x="384" y="145"/>
                  </a:lnTo>
                  <a:lnTo>
                    <a:pt x="384" y="145"/>
                  </a:lnTo>
                  <a:lnTo>
                    <a:pt x="386" y="145"/>
                  </a:lnTo>
                  <a:lnTo>
                    <a:pt x="386" y="145"/>
                  </a:lnTo>
                  <a:lnTo>
                    <a:pt x="386" y="148"/>
                  </a:lnTo>
                  <a:lnTo>
                    <a:pt x="389" y="151"/>
                  </a:lnTo>
                  <a:lnTo>
                    <a:pt x="389" y="151"/>
                  </a:lnTo>
                  <a:lnTo>
                    <a:pt x="391" y="153"/>
                  </a:lnTo>
                  <a:lnTo>
                    <a:pt x="391" y="153"/>
                  </a:lnTo>
                  <a:lnTo>
                    <a:pt x="391" y="153"/>
                  </a:lnTo>
                  <a:lnTo>
                    <a:pt x="394" y="153"/>
                  </a:lnTo>
                  <a:lnTo>
                    <a:pt x="394" y="153"/>
                  </a:lnTo>
                  <a:lnTo>
                    <a:pt x="397" y="156"/>
                  </a:lnTo>
                  <a:lnTo>
                    <a:pt x="397" y="156"/>
                  </a:lnTo>
                  <a:lnTo>
                    <a:pt x="397" y="156"/>
                  </a:lnTo>
                  <a:lnTo>
                    <a:pt x="397" y="156"/>
                  </a:lnTo>
                  <a:lnTo>
                    <a:pt x="397" y="158"/>
                  </a:lnTo>
                  <a:lnTo>
                    <a:pt x="397" y="161"/>
                  </a:lnTo>
                  <a:lnTo>
                    <a:pt x="397" y="161"/>
                  </a:lnTo>
                  <a:lnTo>
                    <a:pt x="397" y="164"/>
                  </a:lnTo>
                  <a:lnTo>
                    <a:pt x="397" y="164"/>
                  </a:lnTo>
                  <a:lnTo>
                    <a:pt x="397" y="164"/>
                  </a:lnTo>
                  <a:lnTo>
                    <a:pt x="399" y="164"/>
                  </a:lnTo>
                  <a:lnTo>
                    <a:pt x="397" y="164"/>
                  </a:lnTo>
                  <a:lnTo>
                    <a:pt x="397" y="164"/>
                  </a:lnTo>
                  <a:lnTo>
                    <a:pt x="397" y="166"/>
                  </a:lnTo>
                  <a:lnTo>
                    <a:pt x="397" y="166"/>
                  </a:lnTo>
                  <a:lnTo>
                    <a:pt x="397" y="166"/>
                  </a:lnTo>
                  <a:lnTo>
                    <a:pt x="399" y="166"/>
                  </a:lnTo>
                  <a:lnTo>
                    <a:pt x="399" y="166"/>
                  </a:lnTo>
                  <a:lnTo>
                    <a:pt x="402" y="164"/>
                  </a:lnTo>
                  <a:lnTo>
                    <a:pt x="402" y="166"/>
                  </a:lnTo>
                  <a:lnTo>
                    <a:pt x="402" y="169"/>
                  </a:lnTo>
                  <a:lnTo>
                    <a:pt x="402" y="171"/>
                  </a:lnTo>
                  <a:lnTo>
                    <a:pt x="402" y="171"/>
                  </a:lnTo>
                  <a:lnTo>
                    <a:pt x="402" y="174"/>
                  </a:lnTo>
                  <a:lnTo>
                    <a:pt x="402" y="174"/>
                  </a:lnTo>
                  <a:lnTo>
                    <a:pt x="402" y="177"/>
                  </a:lnTo>
                  <a:lnTo>
                    <a:pt x="404" y="177"/>
                  </a:lnTo>
                  <a:lnTo>
                    <a:pt x="404" y="179"/>
                  </a:lnTo>
                  <a:lnTo>
                    <a:pt x="407" y="182"/>
                  </a:lnTo>
                  <a:lnTo>
                    <a:pt x="407" y="182"/>
                  </a:lnTo>
                  <a:lnTo>
                    <a:pt x="409" y="182"/>
                  </a:lnTo>
                  <a:lnTo>
                    <a:pt x="409" y="182"/>
                  </a:lnTo>
                  <a:lnTo>
                    <a:pt x="409" y="182"/>
                  </a:lnTo>
                  <a:lnTo>
                    <a:pt x="409" y="182"/>
                  </a:lnTo>
                  <a:lnTo>
                    <a:pt x="409" y="184"/>
                  </a:lnTo>
                  <a:lnTo>
                    <a:pt x="409" y="184"/>
                  </a:lnTo>
                  <a:lnTo>
                    <a:pt x="409" y="184"/>
                  </a:lnTo>
                  <a:lnTo>
                    <a:pt x="409" y="189"/>
                  </a:lnTo>
                  <a:lnTo>
                    <a:pt x="409" y="189"/>
                  </a:lnTo>
                  <a:lnTo>
                    <a:pt x="409" y="189"/>
                  </a:lnTo>
                  <a:lnTo>
                    <a:pt x="409" y="189"/>
                  </a:lnTo>
                  <a:lnTo>
                    <a:pt x="409" y="189"/>
                  </a:lnTo>
                  <a:lnTo>
                    <a:pt x="409" y="192"/>
                  </a:lnTo>
                  <a:lnTo>
                    <a:pt x="412" y="192"/>
                  </a:lnTo>
                  <a:lnTo>
                    <a:pt x="412" y="192"/>
                  </a:lnTo>
                  <a:lnTo>
                    <a:pt x="412" y="195"/>
                  </a:lnTo>
                  <a:lnTo>
                    <a:pt x="412" y="195"/>
                  </a:lnTo>
                  <a:lnTo>
                    <a:pt x="412" y="197"/>
                  </a:lnTo>
                  <a:lnTo>
                    <a:pt x="412" y="197"/>
                  </a:lnTo>
                  <a:lnTo>
                    <a:pt x="412" y="200"/>
                  </a:lnTo>
                  <a:lnTo>
                    <a:pt x="415" y="200"/>
                  </a:lnTo>
                  <a:lnTo>
                    <a:pt x="417" y="200"/>
                  </a:lnTo>
                  <a:lnTo>
                    <a:pt x="417" y="200"/>
                  </a:lnTo>
                  <a:lnTo>
                    <a:pt x="417" y="200"/>
                  </a:lnTo>
                  <a:lnTo>
                    <a:pt x="417" y="202"/>
                  </a:lnTo>
                  <a:lnTo>
                    <a:pt x="420" y="202"/>
                  </a:lnTo>
                  <a:lnTo>
                    <a:pt x="422" y="202"/>
                  </a:lnTo>
                  <a:lnTo>
                    <a:pt x="422" y="205"/>
                  </a:lnTo>
                  <a:lnTo>
                    <a:pt x="422" y="205"/>
                  </a:lnTo>
                  <a:lnTo>
                    <a:pt x="425" y="208"/>
                  </a:lnTo>
                  <a:lnTo>
                    <a:pt x="425" y="210"/>
                  </a:lnTo>
                  <a:lnTo>
                    <a:pt x="425" y="210"/>
                  </a:lnTo>
                  <a:lnTo>
                    <a:pt x="425" y="213"/>
                  </a:lnTo>
                  <a:lnTo>
                    <a:pt x="425" y="213"/>
                  </a:lnTo>
                  <a:lnTo>
                    <a:pt x="425" y="213"/>
                  </a:lnTo>
                  <a:lnTo>
                    <a:pt x="428" y="213"/>
                  </a:lnTo>
                  <a:lnTo>
                    <a:pt x="428" y="213"/>
                  </a:lnTo>
                  <a:lnTo>
                    <a:pt x="430" y="215"/>
                  </a:lnTo>
                  <a:lnTo>
                    <a:pt x="430" y="215"/>
                  </a:lnTo>
                  <a:lnTo>
                    <a:pt x="430" y="215"/>
                  </a:lnTo>
                  <a:lnTo>
                    <a:pt x="433" y="215"/>
                  </a:lnTo>
                  <a:lnTo>
                    <a:pt x="433" y="215"/>
                  </a:lnTo>
                  <a:lnTo>
                    <a:pt x="433" y="215"/>
                  </a:lnTo>
                  <a:lnTo>
                    <a:pt x="435" y="215"/>
                  </a:lnTo>
                  <a:lnTo>
                    <a:pt x="438" y="215"/>
                  </a:lnTo>
                  <a:lnTo>
                    <a:pt x="435" y="215"/>
                  </a:lnTo>
                  <a:lnTo>
                    <a:pt x="438" y="213"/>
                  </a:lnTo>
                  <a:lnTo>
                    <a:pt x="438" y="213"/>
                  </a:lnTo>
                  <a:lnTo>
                    <a:pt x="438" y="213"/>
                  </a:lnTo>
                  <a:lnTo>
                    <a:pt x="441" y="213"/>
                  </a:lnTo>
                  <a:lnTo>
                    <a:pt x="443" y="215"/>
                  </a:lnTo>
                  <a:lnTo>
                    <a:pt x="443" y="215"/>
                  </a:lnTo>
                  <a:lnTo>
                    <a:pt x="446" y="215"/>
                  </a:lnTo>
                  <a:lnTo>
                    <a:pt x="448" y="218"/>
                  </a:lnTo>
                  <a:lnTo>
                    <a:pt x="448" y="218"/>
                  </a:lnTo>
                  <a:lnTo>
                    <a:pt x="451" y="221"/>
                  </a:lnTo>
                  <a:lnTo>
                    <a:pt x="451" y="221"/>
                  </a:lnTo>
                  <a:lnTo>
                    <a:pt x="453" y="221"/>
                  </a:lnTo>
                  <a:lnTo>
                    <a:pt x="453" y="221"/>
                  </a:lnTo>
                  <a:lnTo>
                    <a:pt x="453" y="223"/>
                  </a:lnTo>
                  <a:lnTo>
                    <a:pt x="453" y="226"/>
                  </a:lnTo>
                  <a:lnTo>
                    <a:pt x="453" y="226"/>
                  </a:lnTo>
                  <a:lnTo>
                    <a:pt x="453" y="228"/>
                  </a:lnTo>
                  <a:lnTo>
                    <a:pt x="453" y="228"/>
                  </a:lnTo>
                  <a:lnTo>
                    <a:pt x="453" y="228"/>
                  </a:lnTo>
                  <a:lnTo>
                    <a:pt x="456" y="228"/>
                  </a:lnTo>
                  <a:lnTo>
                    <a:pt x="456" y="228"/>
                  </a:lnTo>
                  <a:lnTo>
                    <a:pt x="456" y="228"/>
                  </a:lnTo>
                  <a:lnTo>
                    <a:pt x="456" y="228"/>
                  </a:lnTo>
                  <a:lnTo>
                    <a:pt x="456" y="231"/>
                  </a:lnTo>
                  <a:lnTo>
                    <a:pt x="456" y="231"/>
                  </a:lnTo>
                  <a:lnTo>
                    <a:pt x="456" y="231"/>
                  </a:lnTo>
                  <a:lnTo>
                    <a:pt x="459" y="231"/>
                  </a:lnTo>
                  <a:lnTo>
                    <a:pt x="459" y="231"/>
                  </a:lnTo>
                  <a:lnTo>
                    <a:pt x="459" y="231"/>
                  </a:lnTo>
                  <a:lnTo>
                    <a:pt x="459" y="231"/>
                  </a:lnTo>
                  <a:lnTo>
                    <a:pt x="459" y="234"/>
                  </a:lnTo>
                  <a:lnTo>
                    <a:pt x="459" y="234"/>
                  </a:lnTo>
                  <a:lnTo>
                    <a:pt x="459" y="234"/>
                  </a:lnTo>
                  <a:lnTo>
                    <a:pt x="461" y="236"/>
                  </a:lnTo>
                  <a:lnTo>
                    <a:pt x="461" y="236"/>
                  </a:lnTo>
                  <a:lnTo>
                    <a:pt x="461" y="236"/>
                  </a:lnTo>
                  <a:lnTo>
                    <a:pt x="461" y="236"/>
                  </a:lnTo>
                  <a:lnTo>
                    <a:pt x="464" y="236"/>
                  </a:lnTo>
                  <a:lnTo>
                    <a:pt x="464" y="236"/>
                  </a:lnTo>
                  <a:lnTo>
                    <a:pt x="461" y="239"/>
                  </a:lnTo>
                  <a:lnTo>
                    <a:pt x="461" y="239"/>
                  </a:lnTo>
                  <a:lnTo>
                    <a:pt x="464" y="239"/>
                  </a:lnTo>
                  <a:lnTo>
                    <a:pt x="464" y="239"/>
                  </a:lnTo>
                  <a:lnTo>
                    <a:pt x="464" y="241"/>
                  </a:lnTo>
                  <a:lnTo>
                    <a:pt x="466" y="241"/>
                  </a:lnTo>
                  <a:lnTo>
                    <a:pt x="466" y="241"/>
                  </a:lnTo>
                  <a:lnTo>
                    <a:pt x="466" y="244"/>
                  </a:lnTo>
                  <a:lnTo>
                    <a:pt x="469" y="244"/>
                  </a:lnTo>
                  <a:lnTo>
                    <a:pt x="469" y="247"/>
                  </a:lnTo>
                  <a:lnTo>
                    <a:pt x="469" y="247"/>
                  </a:lnTo>
                  <a:lnTo>
                    <a:pt x="469" y="249"/>
                  </a:lnTo>
                  <a:lnTo>
                    <a:pt x="469" y="249"/>
                  </a:lnTo>
                  <a:lnTo>
                    <a:pt x="469" y="249"/>
                  </a:lnTo>
                  <a:lnTo>
                    <a:pt x="472" y="252"/>
                  </a:lnTo>
                  <a:lnTo>
                    <a:pt x="474" y="252"/>
                  </a:lnTo>
                  <a:lnTo>
                    <a:pt x="474" y="254"/>
                  </a:lnTo>
                  <a:lnTo>
                    <a:pt x="477" y="254"/>
                  </a:lnTo>
                  <a:lnTo>
                    <a:pt x="479" y="254"/>
                  </a:lnTo>
                  <a:lnTo>
                    <a:pt x="479" y="252"/>
                  </a:lnTo>
                  <a:lnTo>
                    <a:pt x="482" y="252"/>
                  </a:lnTo>
                  <a:lnTo>
                    <a:pt x="482" y="254"/>
                  </a:lnTo>
                  <a:lnTo>
                    <a:pt x="485" y="257"/>
                  </a:lnTo>
                  <a:lnTo>
                    <a:pt x="487" y="257"/>
                  </a:lnTo>
                  <a:lnTo>
                    <a:pt x="490" y="259"/>
                  </a:lnTo>
                  <a:lnTo>
                    <a:pt x="490" y="259"/>
                  </a:lnTo>
                  <a:lnTo>
                    <a:pt x="490" y="262"/>
                  </a:lnTo>
                  <a:lnTo>
                    <a:pt x="490" y="262"/>
                  </a:lnTo>
                  <a:lnTo>
                    <a:pt x="492" y="262"/>
                  </a:lnTo>
                  <a:lnTo>
                    <a:pt x="492" y="265"/>
                  </a:lnTo>
                  <a:lnTo>
                    <a:pt x="492" y="265"/>
                  </a:lnTo>
                  <a:lnTo>
                    <a:pt x="495" y="265"/>
                  </a:lnTo>
                  <a:lnTo>
                    <a:pt x="495" y="265"/>
                  </a:lnTo>
                  <a:lnTo>
                    <a:pt x="495" y="265"/>
                  </a:lnTo>
                  <a:lnTo>
                    <a:pt x="495" y="267"/>
                  </a:lnTo>
                  <a:lnTo>
                    <a:pt x="495" y="267"/>
                  </a:lnTo>
                  <a:lnTo>
                    <a:pt x="495" y="267"/>
                  </a:lnTo>
                  <a:lnTo>
                    <a:pt x="495" y="267"/>
                  </a:lnTo>
                  <a:lnTo>
                    <a:pt x="495" y="267"/>
                  </a:lnTo>
                  <a:lnTo>
                    <a:pt x="495" y="270"/>
                  </a:lnTo>
                  <a:lnTo>
                    <a:pt x="495" y="270"/>
                  </a:lnTo>
                  <a:lnTo>
                    <a:pt x="495" y="272"/>
                  </a:lnTo>
                  <a:lnTo>
                    <a:pt x="495" y="272"/>
                  </a:lnTo>
                  <a:lnTo>
                    <a:pt x="495" y="275"/>
                  </a:lnTo>
                  <a:lnTo>
                    <a:pt x="495" y="275"/>
                  </a:lnTo>
                  <a:lnTo>
                    <a:pt x="495" y="278"/>
                  </a:lnTo>
                  <a:lnTo>
                    <a:pt x="497" y="278"/>
                  </a:lnTo>
                  <a:lnTo>
                    <a:pt x="497" y="280"/>
                  </a:lnTo>
                  <a:lnTo>
                    <a:pt x="500" y="280"/>
                  </a:lnTo>
                  <a:lnTo>
                    <a:pt x="503" y="283"/>
                  </a:lnTo>
                  <a:lnTo>
                    <a:pt x="505" y="283"/>
                  </a:lnTo>
                  <a:lnTo>
                    <a:pt x="508" y="283"/>
                  </a:lnTo>
                  <a:lnTo>
                    <a:pt x="508" y="283"/>
                  </a:lnTo>
                  <a:lnTo>
                    <a:pt x="508" y="280"/>
                  </a:lnTo>
                  <a:lnTo>
                    <a:pt x="508" y="280"/>
                  </a:lnTo>
                  <a:lnTo>
                    <a:pt x="508" y="280"/>
                  </a:lnTo>
                  <a:lnTo>
                    <a:pt x="510" y="280"/>
                  </a:lnTo>
                  <a:lnTo>
                    <a:pt x="513" y="280"/>
                  </a:lnTo>
                  <a:lnTo>
                    <a:pt x="513" y="280"/>
                  </a:lnTo>
                  <a:lnTo>
                    <a:pt x="513" y="280"/>
                  </a:lnTo>
                  <a:lnTo>
                    <a:pt x="516" y="280"/>
                  </a:lnTo>
                  <a:lnTo>
                    <a:pt x="516" y="280"/>
                  </a:lnTo>
                  <a:lnTo>
                    <a:pt x="516" y="280"/>
                  </a:lnTo>
                  <a:lnTo>
                    <a:pt x="516" y="280"/>
                  </a:lnTo>
                  <a:lnTo>
                    <a:pt x="516" y="283"/>
                  </a:lnTo>
                  <a:lnTo>
                    <a:pt x="516" y="283"/>
                  </a:lnTo>
                  <a:lnTo>
                    <a:pt x="518" y="283"/>
                  </a:lnTo>
                  <a:lnTo>
                    <a:pt x="518" y="283"/>
                  </a:lnTo>
                  <a:lnTo>
                    <a:pt x="518" y="283"/>
                  </a:lnTo>
                  <a:lnTo>
                    <a:pt x="521" y="283"/>
                  </a:lnTo>
                  <a:lnTo>
                    <a:pt x="521" y="285"/>
                  </a:lnTo>
                  <a:lnTo>
                    <a:pt x="521" y="285"/>
                  </a:lnTo>
                  <a:lnTo>
                    <a:pt x="521" y="288"/>
                  </a:lnTo>
                  <a:lnTo>
                    <a:pt x="521" y="291"/>
                  </a:lnTo>
                  <a:lnTo>
                    <a:pt x="523" y="293"/>
                  </a:lnTo>
                  <a:lnTo>
                    <a:pt x="523" y="293"/>
                  </a:lnTo>
                  <a:lnTo>
                    <a:pt x="523" y="293"/>
                  </a:lnTo>
                  <a:lnTo>
                    <a:pt x="523" y="293"/>
                  </a:lnTo>
                  <a:lnTo>
                    <a:pt x="526" y="296"/>
                  </a:lnTo>
                  <a:lnTo>
                    <a:pt x="526" y="296"/>
                  </a:lnTo>
                  <a:lnTo>
                    <a:pt x="526" y="296"/>
                  </a:lnTo>
                  <a:lnTo>
                    <a:pt x="529" y="296"/>
                  </a:lnTo>
                  <a:lnTo>
                    <a:pt x="531" y="293"/>
                  </a:lnTo>
                  <a:lnTo>
                    <a:pt x="531" y="293"/>
                  </a:lnTo>
                  <a:lnTo>
                    <a:pt x="531" y="296"/>
                  </a:lnTo>
                  <a:lnTo>
                    <a:pt x="534" y="296"/>
                  </a:lnTo>
                  <a:lnTo>
                    <a:pt x="534" y="298"/>
                  </a:lnTo>
                  <a:lnTo>
                    <a:pt x="534" y="301"/>
                  </a:lnTo>
                  <a:lnTo>
                    <a:pt x="536" y="304"/>
                  </a:lnTo>
                  <a:lnTo>
                    <a:pt x="539" y="304"/>
                  </a:lnTo>
                  <a:lnTo>
                    <a:pt x="539" y="306"/>
                  </a:lnTo>
                  <a:lnTo>
                    <a:pt x="541" y="309"/>
                  </a:lnTo>
                  <a:lnTo>
                    <a:pt x="541" y="311"/>
                  </a:lnTo>
                  <a:lnTo>
                    <a:pt x="541" y="311"/>
                  </a:lnTo>
                  <a:lnTo>
                    <a:pt x="539" y="311"/>
                  </a:lnTo>
                  <a:lnTo>
                    <a:pt x="541" y="314"/>
                  </a:lnTo>
                  <a:lnTo>
                    <a:pt x="541" y="314"/>
                  </a:lnTo>
                  <a:lnTo>
                    <a:pt x="541" y="314"/>
                  </a:lnTo>
                  <a:lnTo>
                    <a:pt x="544" y="314"/>
                  </a:lnTo>
                  <a:lnTo>
                    <a:pt x="544" y="317"/>
                  </a:lnTo>
                  <a:lnTo>
                    <a:pt x="544" y="317"/>
                  </a:lnTo>
                  <a:lnTo>
                    <a:pt x="541" y="317"/>
                  </a:lnTo>
                  <a:lnTo>
                    <a:pt x="541" y="317"/>
                  </a:lnTo>
                  <a:lnTo>
                    <a:pt x="541" y="317"/>
                  </a:lnTo>
                  <a:lnTo>
                    <a:pt x="541" y="319"/>
                  </a:lnTo>
                  <a:lnTo>
                    <a:pt x="541" y="319"/>
                  </a:lnTo>
                  <a:lnTo>
                    <a:pt x="541" y="322"/>
                  </a:lnTo>
                  <a:lnTo>
                    <a:pt x="541" y="322"/>
                  </a:lnTo>
                  <a:lnTo>
                    <a:pt x="541" y="322"/>
                  </a:lnTo>
                  <a:lnTo>
                    <a:pt x="539" y="324"/>
                  </a:lnTo>
                  <a:lnTo>
                    <a:pt x="539" y="324"/>
                  </a:lnTo>
                  <a:lnTo>
                    <a:pt x="539" y="324"/>
                  </a:lnTo>
                  <a:lnTo>
                    <a:pt x="539" y="327"/>
                  </a:lnTo>
                  <a:lnTo>
                    <a:pt x="541" y="327"/>
                  </a:lnTo>
                  <a:lnTo>
                    <a:pt x="541" y="327"/>
                  </a:lnTo>
                  <a:lnTo>
                    <a:pt x="541" y="327"/>
                  </a:lnTo>
                  <a:lnTo>
                    <a:pt x="541" y="327"/>
                  </a:lnTo>
                  <a:lnTo>
                    <a:pt x="544" y="327"/>
                  </a:lnTo>
                  <a:lnTo>
                    <a:pt x="544" y="327"/>
                  </a:lnTo>
                  <a:lnTo>
                    <a:pt x="544" y="327"/>
                  </a:lnTo>
                  <a:lnTo>
                    <a:pt x="544" y="327"/>
                  </a:lnTo>
                  <a:lnTo>
                    <a:pt x="541" y="327"/>
                  </a:lnTo>
                  <a:lnTo>
                    <a:pt x="541" y="327"/>
                  </a:lnTo>
                  <a:lnTo>
                    <a:pt x="541" y="329"/>
                  </a:lnTo>
                  <a:lnTo>
                    <a:pt x="541" y="327"/>
                  </a:lnTo>
                  <a:lnTo>
                    <a:pt x="541" y="327"/>
                  </a:lnTo>
                  <a:lnTo>
                    <a:pt x="541" y="329"/>
                  </a:lnTo>
                  <a:lnTo>
                    <a:pt x="541" y="329"/>
                  </a:lnTo>
                  <a:lnTo>
                    <a:pt x="541" y="329"/>
                  </a:lnTo>
                  <a:lnTo>
                    <a:pt x="541" y="329"/>
                  </a:lnTo>
                  <a:lnTo>
                    <a:pt x="541" y="332"/>
                  </a:lnTo>
                  <a:lnTo>
                    <a:pt x="541" y="332"/>
                  </a:lnTo>
                  <a:lnTo>
                    <a:pt x="541" y="335"/>
                  </a:lnTo>
                  <a:lnTo>
                    <a:pt x="541" y="337"/>
                  </a:lnTo>
                  <a:lnTo>
                    <a:pt x="541" y="337"/>
                  </a:lnTo>
                  <a:lnTo>
                    <a:pt x="541" y="340"/>
                  </a:lnTo>
                  <a:lnTo>
                    <a:pt x="541" y="340"/>
                  </a:lnTo>
                  <a:lnTo>
                    <a:pt x="541" y="340"/>
                  </a:lnTo>
                  <a:lnTo>
                    <a:pt x="541" y="342"/>
                  </a:lnTo>
                  <a:lnTo>
                    <a:pt x="541" y="342"/>
                  </a:lnTo>
                  <a:lnTo>
                    <a:pt x="539" y="345"/>
                  </a:lnTo>
                  <a:lnTo>
                    <a:pt x="539" y="345"/>
                  </a:lnTo>
                  <a:lnTo>
                    <a:pt x="539" y="348"/>
                  </a:lnTo>
                  <a:lnTo>
                    <a:pt x="539" y="350"/>
                  </a:lnTo>
                  <a:lnTo>
                    <a:pt x="536" y="350"/>
                  </a:lnTo>
                  <a:lnTo>
                    <a:pt x="536" y="350"/>
                  </a:lnTo>
                  <a:lnTo>
                    <a:pt x="536" y="350"/>
                  </a:lnTo>
                  <a:lnTo>
                    <a:pt x="534" y="350"/>
                  </a:lnTo>
                  <a:lnTo>
                    <a:pt x="534" y="350"/>
                  </a:lnTo>
                  <a:lnTo>
                    <a:pt x="534" y="350"/>
                  </a:lnTo>
                  <a:lnTo>
                    <a:pt x="534" y="353"/>
                  </a:lnTo>
                  <a:lnTo>
                    <a:pt x="534" y="353"/>
                  </a:lnTo>
                  <a:lnTo>
                    <a:pt x="534" y="353"/>
                  </a:lnTo>
                  <a:lnTo>
                    <a:pt x="534" y="353"/>
                  </a:lnTo>
                  <a:lnTo>
                    <a:pt x="534" y="353"/>
                  </a:lnTo>
                  <a:lnTo>
                    <a:pt x="534" y="353"/>
                  </a:lnTo>
                  <a:lnTo>
                    <a:pt x="534" y="355"/>
                  </a:lnTo>
                  <a:lnTo>
                    <a:pt x="534" y="355"/>
                  </a:lnTo>
                  <a:lnTo>
                    <a:pt x="531" y="355"/>
                  </a:lnTo>
                  <a:lnTo>
                    <a:pt x="531" y="358"/>
                  </a:lnTo>
                  <a:lnTo>
                    <a:pt x="531" y="358"/>
                  </a:lnTo>
                  <a:lnTo>
                    <a:pt x="531" y="361"/>
                  </a:lnTo>
                  <a:lnTo>
                    <a:pt x="531" y="358"/>
                  </a:lnTo>
                  <a:lnTo>
                    <a:pt x="529" y="358"/>
                  </a:lnTo>
                  <a:lnTo>
                    <a:pt x="526" y="358"/>
                  </a:lnTo>
                  <a:lnTo>
                    <a:pt x="526" y="355"/>
                  </a:lnTo>
                  <a:lnTo>
                    <a:pt x="523" y="355"/>
                  </a:lnTo>
                  <a:lnTo>
                    <a:pt x="523" y="353"/>
                  </a:lnTo>
                  <a:lnTo>
                    <a:pt x="523" y="353"/>
                  </a:lnTo>
                  <a:lnTo>
                    <a:pt x="521" y="353"/>
                  </a:lnTo>
                  <a:lnTo>
                    <a:pt x="521" y="353"/>
                  </a:lnTo>
                  <a:lnTo>
                    <a:pt x="518" y="350"/>
                  </a:lnTo>
                  <a:lnTo>
                    <a:pt x="516" y="350"/>
                  </a:lnTo>
                  <a:lnTo>
                    <a:pt x="516" y="350"/>
                  </a:lnTo>
                  <a:lnTo>
                    <a:pt x="516" y="350"/>
                  </a:lnTo>
                  <a:lnTo>
                    <a:pt x="516" y="350"/>
                  </a:lnTo>
                  <a:lnTo>
                    <a:pt x="513" y="350"/>
                  </a:lnTo>
                  <a:lnTo>
                    <a:pt x="513" y="350"/>
                  </a:lnTo>
                  <a:lnTo>
                    <a:pt x="513" y="350"/>
                  </a:lnTo>
                  <a:lnTo>
                    <a:pt x="510" y="350"/>
                  </a:lnTo>
                  <a:lnTo>
                    <a:pt x="510" y="348"/>
                  </a:lnTo>
                  <a:lnTo>
                    <a:pt x="508" y="348"/>
                  </a:lnTo>
                  <a:lnTo>
                    <a:pt x="508" y="345"/>
                  </a:lnTo>
                  <a:lnTo>
                    <a:pt x="508" y="348"/>
                  </a:lnTo>
                  <a:lnTo>
                    <a:pt x="508" y="348"/>
                  </a:lnTo>
                  <a:lnTo>
                    <a:pt x="508" y="348"/>
                  </a:lnTo>
                  <a:lnTo>
                    <a:pt x="508" y="348"/>
                  </a:lnTo>
                  <a:lnTo>
                    <a:pt x="505" y="348"/>
                  </a:lnTo>
                  <a:lnTo>
                    <a:pt x="505" y="348"/>
                  </a:lnTo>
                  <a:lnTo>
                    <a:pt x="505" y="350"/>
                  </a:lnTo>
                  <a:lnTo>
                    <a:pt x="505" y="350"/>
                  </a:lnTo>
                  <a:lnTo>
                    <a:pt x="503" y="350"/>
                  </a:lnTo>
                  <a:lnTo>
                    <a:pt x="503" y="353"/>
                  </a:lnTo>
                  <a:lnTo>
                    <a:pt x="503" y="353"/>
                  </a:lnTo>
                  <a:lnTo>
                    <a:pt x="500" y="350"/>
                  </a:lnTo>
                  <a:lnTo>
                    <a:pt x="500" y="350"/>
                  </a:lnTo>
                  <a:lnTo>
                    <a:pt x="500" y="350"/>
                  </a:lnTo>
                  <a:lnTo>
                    <a:pt x="497" y="353"/>
                  </a:lnTo>
                  <a:lnTo>
                    <a:pt x="497" y="353"/>
                  </a:lnTo>
                  <a:lnTo>
                    <a:pt x="500" y="353"/>
                  </a:lnTo>
                  <a:lnTo>
                    <a:pt x="500" y="353"/>
                  </a:lnTo>
                  <a:lnTo>
                    <a:pt x="500" y="355"/>
                  </a:lnTo>
                  <a:lnTo>
                    <a:pt x="500" y="355"/>
                  </a:lnTo>
                  <a:lnTo>
                    <a:pt x="500" y="358"/>
                  </a:lnTo>
                  <a:lnTo>
                    <a:pt x="500" y="358"/>
                  </a:lnTo>
                  <a:lnTo>
                    <a:pt x="500" y="361"/>
                  </a:lnTo>
                  <a:lnTo>
                    <a:pt x="500" y="363"/>
                  </a:lnTo>
                  <a:lnTo>
                    <a:pt x="500" y="366"/>
                  </a:lnTo>
                  <a:lnTo>
                    <a:pt x="497" y="368"/>
                  </a:lnTo>
                  <a:lnTo>
                    <a:pt x="497" y="368"/>
                  </a:lnTo>
                  <a:lnTo>
                    <a:pt x="497" y="368"/>
                  </a:lnTo>
                  <a:lnTo>
                    <a:pt x="497" y="368"/>
                  </a:lnTo>
                  <a:lnTo>
                    <a:pt x="497" y="371"/>
                  </a:lnTo>
                  <a:lnTo>
                    <a:pt x="500" y="371"/>
                  </a:lnTo>
                  <a:lnTo>
                    <a:pt x="500" y="374"/>
                  </a:lnTo>
                  <a:lnTo>
                    <a:pt x="497" y="376"/>
                  </a:lnTo>
                  <a:lnTo>
                    <a:pt x="497" y="376"/>
                  </a:lnTo>
                  <a:lnTo>
                    <a:pt x="497" y="379"/>
                  </a:lnTo>
                  <a:lnTo>
                    <a:pt x="497" y="381"/>
                  </a:lnTo>
                  <a:lnTo>
                    <a:pt x="497" y="384"/>
                  </a:lnTo>
                  <a:lnTo>
                    <a:pt x="495" y="384"/>
                  </a:lnTo>
                  <a:lnTo>
                    <a:pt x="492" y="387"/>
                  </a:lnTo>
                  <a:lnTo>
                    <a:pt x="487" y="392"/>
                  </a:lnTo>
                  <a:lnTo>
                    <a:pt x="485" y="394"/>
                  </a:lnTo>
                  <a:lnTo>
                    <a:pt x="482" y="394"/>
                  </a:lnTo>
                  <a:lnTo>
                    <a:pt x="479" y="397"/>
                  </a:lnTo>
                  <a:lnTo>
                    <a:pt x="477" y="397"/>
                  </a:lnTo>
                  <a:lnTo>
                    <a:pt x="474" y="397"/>
                  </a:lnTo>
                  <a:lnTo>
                    <a:pt x="469" y="397"/>
                  </a:lnTo>
                  <a:lnTo>
                    <a:pt x="466" y="400"/>
                  </a:lnTo>
                  <a:lnTo>
                    <a:pt x="464" y="400"/>
                  </a:lnTo>
                  <a:lnTo>
                    <a:pt x="464" y="400"/>
                  </a:lnTo>
                  <a:lnTo>
                    <a:pt x="461" y="400"/>
                  </a:lnTo>
                  <a:lnTo>
                    <a:pt x="461" y="400"/>
                  </a:lnTo>
                  <a:lnTo>
                    <a:pt x="459" y="400"/>
                  </a:lnTo>
                  <a:lnTo>
                    <a:pt x="456" y="402"/>
                  </a:lnTo>
                  <a:lnTo>
                    <a:pt x="453" y="402"/>
                  </a:lnTo>
                  <a:lnTo>
                    <a:pt x="453" y="402"/>
                  </a:lnTo>
                  <a:lnTo>
                    <a:pt x="451" y="405"/>
                  </a:lnTo>
                  <a:lnTo>
                    <a:pt x="451" y="407"/>
                  </a:lnTo>
                  <a:lnTo>
                    <a:pt x="448" y="407"/>
                  </a:lnTo>
                  <a:lnTo>
                    <a:pt x="448" y="410"/>
                  </a:lnTo>
                  <a:lnTo>
                    <a:pt x="443" y="412"/>
                  </a:lnTo>
                  <a:lnTo>
                    <a:pt x="443" y="412"/>
                  </a:lnTo>
                  <a:lnTo>
                    <a:pt x="441" y="412"/>
                  </a:lnTo>
                  <a:lnTo>
                    <a:pt x="438" y="412"/>
                  </a:lnTo>
                  <a:lnTo>
                    <a:pt x="435" y="412"/>
                  </a:lnTo>
                  <a:lnTo>
                    <a:pt x="435" y="415"/>
                  </a:lnTo>
                  <a:lnTo>
                    <a:pt x="435" y="418"/>
                  </a:lnTo>
                  <a:lnTo>
                    <a:pt x="435" y="418"/>
                  </a:lnTo>
                  <a:lnTo>
                    <a:pt x="433" y="420"/>
                  </a:lnTo>
                  <a:lnTo>
                    <a:pt x="433" y="420"/>
                  </a:lnTo>
                  <a:lnTo>
                    <a:pt x="430" y="423"/>
                  </a:lnTo>
                  <a:lnTo>
                    <a:pt x="430" y="423"/>
                  </a:lnTo>
                  <a:lnTo>
                    <a:pt x="430" y="423"/>
                  </a:lnTo>
                  <a:lnTo>
                    <a:pt x="428" y="423"/>
                  </a:lnTo>
                  <a:lnTo>
                    <a:pt x="428" y="425"/>
                  </a:lnTo>
                  <a:lnTo>
                    <a:pt x="428" y="425"/>
                  </a:lnTo>
                  <a:lnTo>
                    <a:pt x="428" y="425"/>
                  </a:lnTo>
                  <a:lnTo>
                    <a:pt x="428" y="425"/>
                  </a:lnTo>
                  <a:lnTo>
                    <a:pt x="428" y="428"/>
                  </a:lnTo>
                  <a:lnTo>
                    <a:pt x="425" y="428"/>
                  </a:lnTo>
                  <a:lnTo>
                    <a:pt x="425" y="425"/>
                  </a:lnTo>
                  <a:lnTo>
                    <a:pt x="425" y="425"/>
                  </a:lnTo>
                  <a:lnTo>
                    <a:pt x="425" y="428"/>
                  </a:lnTo>
                  <a:lnTo>
                    <a:pt x="422" y="428"/>
                  </a:lnTo>
                  <a:lnTo>
                    <a:pt x="422" y="428"/>
                  </a:lnTo>
                  <a:lnTo>
                    <a:pt x="422" y="431"/>
                  </a:lnTo>
                  <a:lnTo>
                    <a:pt x="422" y="431"/>
                  </a:lnTo>
                  <a:lnTo>
                    <a:pt x="422" y="433"/>
                  </a:lnTo>
                  <a:lnTo>
                    <a:pt x="422" y="436"/>
                  </a:lnTo>
                  <a:lnTo>
                    <a:pt x="425" y="438"/>
                  </a:lnTo>
                  <a:lnTo>
                    <a:pt x="428" y="438"/>
                  </a:lnTo>
                  <a:lnTo>
                    <a:pt x="430" y="444"/>
                  </a:lnTo>
                  <a:lnTo>
                    <a:pt x="433" y="444"/>
                  </a:lnTo>
                  <a:lnTo>
                    <a:pt x="435" y="446"/>
                  </a:lnTo>
                  <a:lnTo>
                    <a:pt x="435" y="451"/>
                  </a:lnTo>
                  <a:lnTo>
                    <a:pt x="435" y="451"/>
                  </a:lnTo>
                  <a:lnTo>
                    <a:pt x="435" y="454"/>
                  </a:lnTo>
                  <a:lnTo>
                    <a:pt x="435" y="457"/>
                  </a:lnTo>
                  <a:lnTo>
                    <a:pt x="438" y="457"/>
                  </a:lnTo>
                  <a:lnTo>
                    <a:pt x="438" y="457"/>
                  </a:lnTo>
                  <a:lnTo>
                    <a:pt x="441" y="457"/>
                  </a:lnTo>
                  <a:lnTo>
                    <a:pt x="441" y="457"/>
                  </a:lnTo>
                  <a:lnTo>
                    <a:pt x="441" y="459"/>
                  </a:lnTo>
                  <a:lnTo>
                    <a:pt x="441" y="459"/>
                  </a:lnTo>
                  <a:lnTo>
                    <a:pt x="443" y="459"/>
                  </a:lnTo>
                  <a:lnTo>
                    <a:pt x="443" y="459"/>
                  </a:lnTo>
                  <a:lnTo>
                    <a:pt x="443" y="462"/>
                  </a:lnTo>
                  <a:lnTo>
                    <a:pt x="443" y="462"/>
                  </a:lnTo>
                  <a:lnTo>
                    <a:pt x="446" y="464"/>
                  </a:lnTo>
                  <a:lnTo>
                    <a:pt x="446" y="467"/>
                  </a:lnTo>
                  <a:lnTo>
                    <a:pt x="446" y="470"/>
                  </a:lnTo>
                  <a:lnTo>
                    <a:pt x="448" y="472"/>
                  </a:lnTo>
                  <a:lnTo>
                    <a:pt x="451" y="475"/>
                  </a:lnTo>
                  <a:lnTo>
                    <a:pt x="451" y="477"/>
                  </a:lnTo>
                  <a:lnTo>
                    <a:pt x="448" y="477"/>
                  </a:lnTo>
                  <a:lnTo>
                    <a:pt x="448" y="480"/>
                  </a:lnTo>
                  <a:lnTo>
                    <a:pt x="446" y="482"/>
                  </a:lnTo>
                  <a:lnTo>
                    <a:pt x="446" y="482"/>
                  </a:lnTo>
                  <a:lnTo>
                    <a:pt x="446" y="485"/>
                  </a:lnTo>
                  <a:lnTo>
                    <a:pt x="443" y="488"/>
                  </a:lnTo>
                  <a:lnTo>
                    <a:pt x="441" y="490"/>
                  </a:lnTo>
                  <a:lnTo>
                    <a:pt x="443" y="490"/>
                  </a:lnTo>
                  <a:lnTo>
                    <a:pt x="443" y="490"/>
                  </a:lnTo>
                  <a:lnTo>
                    <a:pt x="443" y="490"/>
                  </a:lnTo>
                  <a:lnTo>
                    <a:pt x="443" y="493"/>
                  </a:lnTo>
                  <a:lnTo>
                    <a:pt x="441" y="493"/>
                  </a:lnTo>
                  <a:lnTo>
                    <a:pt x="441" y="493"/>
                  </a:lnTo>
                  <a:lnTo>
                    <a:pt x="441" y="495"/>
                  </a:lnTo>
                  <a:lnTo>
                    <a:pt x="441" y="495"/>
                  </a:lnTo>
                  <a:lnTo>
                    <a:pt x="441" y="498"/>
                  </a:lnTo>
                  <a:lnTo>
                    <a:pt x="441" y="498"/>
                  </a:lnTo>
                  <a:lnTo>
                    <a:pt x="443" y="498"/>
                  </a:lnTo>
                  <a:lnTo>
                    <a:pt x="443" y="498"/>
                  </a:lnTo>
                  <a:lnTo>
                    <a:pt x="446" y="498"/>
                  </a:lnTo>
                  <a:lnTo>
                    <a:pt x="446" y="501"/>
                  </a:lnTo>
                  <a:lnTo>
                    <a:pt x="446" y="501"/>
                  </a:lnTo>
                  <a:lnTo>
                    <a:pt x="448" y="501"/>
                  </a:lnTo>
                  <a:lnTo>
                    <a:pt x="448" y="498"/>
                  </a:lnTo>
                  <a:lnTo>
                    <a:pt x="448" y="498"/>
                  </a:lnTo>
                  <a:lnTo>
                    <a:pt x="448" y="498"/>
                  </a:lnTo>
                  <a:lnTo>
                    <a:pt x="451" y="498"/>
                  </a:lnTo>
                  <a:lnTo>
                    <a:pt x="451" y="498"/>
                  </a:lnTo>
                  <a:lnTo>
                    <a:pt x="453" y="498"/>
                  </a:lnTo>
                  <a:lnTo>
                    <a:pt x="453" y="498"/>
                  </a:lnTo>
                  <a:lnTo>
                    <a:pt x="456" y="501"/>
                  </a:lnTo>
                  <a:lnTo>
                    <a:pt x="456" y="503"/>
                  </a:lnTo>
                  <a:lnTo>
                    <a:pt x="456" y="503"/>
                  </a:lnTo>
                  <a:lnTo>
                    <a:pt x="459" y="503"/>
                  </a:lnTo>
                  <a:lnTo>
                    <a:pt x="459" y="503"/>
                  </a:lnTo>
                  <a:lnTo>
                    <a:pt x="459" y="503"/>
                  </a:lnTo>
                  <a:lnTo>
                    <a:pt x="459" y="506"/>
                  </a:lnTo>
                  <a:lnTo>
                    <a:pt x="459" y="506"/>
                  </a:lnTo>
                  <a:lnTo>
                    <a:pt x="459" y="508"/>
                  </a:lnTo>
                  <a:lnTo>
                    <a:pt x="459" y="508"/>
                  </a:lnTo>
                  <a:lnTo>
                    <a:pt x="459" y="511"/>
                  </a:lnTo>
                  <a:lnTo>
                    <a:pt x="461" y="511"/>
                  </a:lnTo>
                  <a:lnTo>
                    <a:pt x="461" y="511"/>
                  </a:lnTo>
                  <a:lnTo>
                    <a:pt x="461" y="514"/>
                  </a:lnTo>
                  <a:lnTo>
                    <a:pt x="459" y="516"/>
                  </a:lnTo>
                  <a:lnTo>
                    <a:pt x="459" y="519"/>
                  </a:lnTo>
                  <a:lnTo>
                    <a:pt x="456" y="519"/>
                  </a:lnTo>
                  <a:lnTo>
                    <a:pt x="459" y="519"/>
                  </a:lnTo>
                  <a:lnTo>
                    <a:pt x="459" y="519"/>
                  </a:lnTo>
                  <a:lnTo>
                    <a:pt x="459" y="521"/>
                  </a:lnTo>
                  <a:lnTo>
                    <a:pt x="456" y="521"/>
                  </a:lnTo>
                  <a:lnTo>
                    <a:pt x="456" y="521"/>
                  </a:lnTo>
                  <a:lnTo>
                    <a:pt x="456" y="524"/>
                  </a:lnTo>
                  <a:lnTo>
                    <a:pt x="456" y="524"/>
                  </a:lnTo>
                  <a:lnTo>
                    <a:pt x="456" y="524"/>
                  </a:lnTo>
                  <a:lnTo>
                    <a:pt x="456" y="527"/>
                  </a:lnTo>
                  <a:lnTo>
                    <a:pt x="453" y="529"/>
                  </a:lnTo>
                  <a:lnTo>
                    <a:pt x="453" y="529"/>
                  </a:lnTo>
                  <a:lnTo>
                    <a:pt x="453" y="529"/>
                  </a:lnTo>
                  <a:lnTo>
                    <a:pt x="453" y="529"/>
                  </a:lnTo>
                  <a:lnTo>
                    <a:pt x="453" y="532"/>
                  </a:lnTo>
                  <a:lnTo>
                    <a:pt x="456" y="534"/>
                  </a:lnTo>
                  <a:lnTo>
                    <a:pt x="456" y="537"/>
                  </a:lnTo>
                  <a:lnTo>
                    <a:pt x="453" y="537"/>
                  </a:lnTo>
                  <a:lnTo>
                    <a:pt x="453" y="537"/>
                  </a:lnTo>
                  <a:lnTo>
                    <a:pt x="453" y="540"/>
                  </a:lnTo>
                  <a:lnTo>
                    <a:pt x="453" y="540"/>
                  </a:lnTo>
                  <a:lnTo>
                    <a:pt x="453" y="540"/>
                  </a:lnTo>
                  <a:lnTo>
                    <a:pt x="451" y="540"/>
                  </a:lnTo>
                  <a:lnTo>
                    <a:pt x="451" y="542"/>
                  </a:lnTo>
                  <a:lnTo>
                    <a:pt x="451" y="542"/>
                  </a:lnTo>
                  <a:lnTo>
                    <a:pt x="451" y="542"/>
                  </a:lnTo>
                  <a:lnTo>
                    <a:pt x="451" y="542"/>
                  </a:lnTo>
                  <a:lnTo>
                    <a:pt x="448" y="542"/>
                  </a:lnTo>
                  <a:lnTo>
                    <a:pt x="448" y="540"/>
                  </a:lnTo>
                  <a:lnTo>
                    <a:pt x="448" y="540"/>
                  </a:lnTo>
                  <a:lnTo>
                    <a:pt x="448" y="540"/>
                  </a:lnTo>
                  <a:lnTo>
                    <a:pt x="446" y="540"/>
                  </a:lnTo>
                  <a:lnTo>
                    <a:pt x="446" y="540"/>
                  </a:lnTo>
                  <a:lnTo>
                    <a:pt x="446" y="540"/>
                  </a:lnTo>
                  <a:lnTo>
                    <a:pt x="443" y="540"/>
                  </a:lnTo>
                  <a:lnTo>
                    <a:pt x="441" y="537"/>
                  </a:lnTo>
                  <a:lnTo>
                    <a:pt x="438" y="534"/>
                  </a:lnTo>
                  <a:lnTo>
                    <a:pt x="438" y="534"/>
                  </a:lnTo>
                  <a:lnTo>
                    <a:pt x="435" y="534"/>
                  </a:lnTo>
                  <a:lnTo>
                    <a:pt x="435" y="532"/>
                  </a:lnTo>
                  <a:lnTo>
                    <a:pt x="435" y="532"/>
                  </a:lnTo>
                  <a:lnTo>
                    <a:pt x="435" y="532"/>
                  </a:lnTo>
                  <a:lnTo>
                    <a:pt x="433" y="532"/>
                  </a:lnTo>
                  <a:lnTo>
                    <a:pt x="433" y="529"/>
                  </a:lnTo>
                  <a:lnTo>
                    <a:pt x="433" y="529"/>
                  </a:lnTo>
                  <a:lnTo>
                    <a:pt x="433" y="529"/>
                  </a:lnTo>
                  <a:lnTo>
                    <a:pt x="433" y="527"/>
                  </a:lnTo>
                  <a:lnTo>
                    <a:pt x="433" y="527"/>
                  </a:lnTo>
                  <a:lnTo>
                    <a:pt x="430" y="529"/>
                  </a:lnTo>
                  <a:lnTo>
                    <a:pt x="430" y="529"/>
                  </a:lnTo>
                  <a:lnTo>
                    <a:pt x="428" y="527"/>
                  </a:lnTo>
                  <a:lnTo>
                    <a:pt x="428" y="527"/>
                  </a:lnTo>
                  <a:lnTo>
                    <a:pt x="428" y="527"/>
                  </a:lnTo>
                  <a:lnTo>
                    <a:pt x="425" y="524"/>
                  </a:lnTo>
                  <a:lnTo>
                    <a:pt x="425" y="524"/>
                  </a:lnTo>
                  <a:lnTo>
                    <a:pt x="425" y="521"/>
                  </a:lnTo>
                  <a:lnTo>
                    <a:pt x="425" y="521"/>
                  </a:lnTo>
                  <a:lnTo>
                    <a:pt x="428" y="519"/>
                  </a:lnTo>
                  <a:lnTo>
                    <a:pt x="428" y="519"/>
                  </a:lnTo>
                  <a:lnTo>
                    <a:pt x="428" y="516"/>
                  </a:lnTo>
                  <a:lnTo>
                    <a:pt x="428" y="516"/>
                  </a:lnTo>
                  <a:lnTo>
                    <a:pt x="430" y="516"/>
                  </a:lnTo>
                  <a:lnTo>
                    <a:pt x="430" y="516"/>
                  </a:lnTo>
                  <a:lnTo>
                    <a:pt x="428" y="516"/>
                  </a:lnTo>
                  <a:lnTo>
                    <a:pt x="425" y="514"/>
                  </a:lnTo>
                  <a:lnTo>
                    <a:pt x="425" y="511"/>
                  </a:lnTo>
                  <a:lnTo>
                    <a:pt x="422" y="508"/>
                  </a:lnTo>
                  <a:lnTo>
                    <a:pt x="425" y="508"/>
                  </a:lnTo>
                  <a:lnTo>
                    <a:pt x="425" y="508"/>
                  </a:lnTo>
                  <a:lnTo>
                    <a:pt x="425" y="508"/>
                  </a:lnTo>
                  <a:lnTo>
                    <a:pt x="425" y="506"/>
                  </a:lnTo>
                  <a:lnTo>
                    <a:pt x="425" y="506"/>
                  </a:lnTo>
                  <a:lnTo>
                    <a:pt x="425" y="506"/>
                  </a:lnTo>
                  <a:lnTo>
                    <a:pt x="422" y="506"/>
                  </a:lnTo>
                  <a:lnTo>
                    <a:pt x="422" y="506"/>
                  </a:lnTo>
                  <a:lnTo>
                    <a:pt x="420" y="503"/>
                  </a:lnTo>
                  <a:lnTo>
                    <a:pt x="420" y="503"/>
                  </a:lnTo>
                  <a:lnTo>
                    <a:pt x="417" y="506"/>
                  </a:lnTo>
                  <a:lnTo>
                    <a:pt x="417" y="506"/>
                  </a:lnTo>
                  <a:lnTo>
                    <a:pt x="415" y="506"/>
                  </a:lnTo>
                  <a:lnTo>
                    <a:pt x="415" y="503"/>
                  </a:lnTo>
                  <a:lnTo>
                    <a:pt x="415" y="503"/>
                  </a:lnTo>
                  <a:lnTo>
                    <a:pt x="415" y="503"/>
                  </a:lnTo>
                  <a:lnTo>
                    <a:pt x="415" y="503"/>
                  </a:lnTo>
                  <a:lnTo>
                    <a:pt x="412" y="503"/>
                  </a:lnTo>
                  <a:lnTo>
                    <a:pt x="409" y="506"/>
                  </a:lnTo>
                  <a:lnTo>
                    <a:pt x="409" y="506"/>
                  </a:lnTo>
                  <a:lnTo>
                    <a:pt x="409" y="506"/>
                  </a:lnTo>
                  <a:lnTo>
                    <a:pt x="407" y="506"/>
                  </a:lnTo>
                  <a:lnTo>
                    <a:pt x="404" y="506"/>
                  </a:lnTo>
                  <a:lnTo>
                    <a:pt x="407" y="506"/>
                  </a:lnTo>
                  <a:lnTo>
                    <a:pt x="407" y="506"/>
                  </a:lnTo>
                  <a:lnTo>
                    <a:pt x="404" y="508"/>
                  </a:lnTo>
                  <a:lnTo>
                    <a:pt x="404" y="511"/>
                  </a:lnTo>
                  <a:lnTo>
                    <a:pt x="402" y="511"/>
                  </a:lnTo>
                  <a:lnTo>
                    <a:pt x="402" y="511"/>
                  </a:lnTo>
                  <a:lnTo>
                    <a:pt x="399" y="511"/>
                  </a:lnTo>
                  <a:lnTo>
                    <a:pt x="399" y="511"/>
                  </a:lnTo>
                  <a:lnTo>
                    <a:pt x="397" y="514"/>
                  </a:lnTo>
                  <a:lnTo>
                    <a:pt x="397" y="514"/>
                  </a:lnTo>
                  <a:lnTo>
                    <a:pt x="394" y="514"/>
                  </a:lnTo>
                  <a:lnTo>
                    <a:pt x="394" y="514"/>
                  </a:lnTo>
                  <a:lnTo>
                    <a:pt x="391" y="511"/>
                  </a:lnTo>
                  <a:lnTo>
                    <a:pt x="391" y="511"/>
                  </a:lnTo>
                  <a:lnTo>
                    <a:pt x="391" y="508"/>
                  </a:lnTo>
                  <a:lnTo>
                    <a:pt x="389" y="508"/>
                  </a:lnTo>
                  <a:lnTo>
                    <a:pt x="389" y="506"/>
                  </a:lnTo>
                  <a:lnTo>
                    <a:pt x="389" y="503"/>
                  </a:lnTo>
                  <a:lnTo>
                    <a:pt x="389" y="503"/>
                  </a:lnTo>
                  <a:lnTo>
                    <a:pt x="389" y="501"/>
                  </a:lnTo>
                  <a:lnTo>
                    <a:pt x="386" y="501"/>
                  </a:lnTo>
                  <a:lnTo>
                    <a:pt x="384" y="503"/>
                  </a:lnTo>
                  <a:lnTo>
                    <a:pt x="381" y="503"/>
                  </a:lnTo>
                  <a:lnTo>
                    <a:pt x="381" y="503"/>
                  </a:lnTo>
                  <a:lnTo>
                    <a:pt x="381" y="503"/>
                  </a:lnTo>
                  <a:lnTo>
                    <a:pt x="378" y="503"/>
                  </a:lnTo>
                  <a:lnTo>
                    <a:pt x="378" y="503"/>
                  </a:lnTo>
                  <a:lnTo>
                    <a:pt x="376" y="503"/>
                  </a:lnTo>
                  <a:lnTo>
                    <a:pt x="376" y="503"/>
                  </a:lnTo>
                  <a:lnTo>
                    <a:pt x="376" y="501"/>
                  </a:lnTo>
                  <a:lnTo>
                    <a:pt x="373" y="501"/>
                  </a:lnTo>
                  <a:lnTo>
                    <a:pt x="373" y="503"/>
                  </a:lnTo>
                  <a:lnTo>
                    <a:pt x="371" y="503"/>
                  </a:lnTo>
                  <a:lnTo>
                    <a:pt x="368" y="503"/>
                  </a:lnTo>
                  <a:lnTo>
                    <a:pt x="368" y="503"/>
                  </a:lnTo>
                  <a:lnTo>
                    <a:pt x="365" y="503"/>
                  </a:lnTo>
                  <a:lnTo>
                    <a:pt x="365" y="503"/>
                  </a:lnTo>
                  <a:lnTo>
                    <a:pt x="365" y="501"/>
                  </a:lnTo>
                  <a:lnTo>
                    <a:pt x="365" y="498"/>
                  </a:lnTo>
                  <a:lnTo>
                    <a:pt x="365" y="498"/>
                  </a:lnTo>
                  <a:lnTo>
                    <a:pt x="368" y="498"/>
                  </a:lnTo>
                  <a:lnTo>
                    <a:pt x="368" y="495"/>
                  </a:lnTo>
                  <a:lnTo>
                    <a:pt x="368" y="495"/>
                  </a:lnTo>
                  <a:lnTo>
                    <a:pt x="368" y="495"/>
                  </a:lnTo>
                  <a:lnTo>
                    <a:pt x="368" y="493"/>
                  </a:lnTo>
                  <a:lnTo>
                    <a:pt x="365" y="495"/>
                  </a:lnTo>
                  <a:lnTo>
                    <a:pt x="365" y="495"/>
                  </a:lnTo>
                  <a:lnTo>
                    <a:pt x="363" y="498"/>
                  </a:lnTo>
                  <a:lnTo>
                    <a:pt x="363" y="498"/>
                  </a:lnTo>
                  <a:lnTo>
                    <a:pt x="360" y="501"/>
                  </a:lnTo>
                  <a:lnTo>
                    <a:pt x="358" y="501"/>
                  </a:lnTo>
                  <a:lnTo>
                    <a:pt x="355" y="501"/>
                  </a:lnTo>
                  <a:lnTo>
                    <a:pt x="358" y="503"/>
                  </a:lnTo>
                  <a:lnTo>
                    <a:pt x="358" y="506"/>
                  </a:lnTo>
                  <a:lnTo>
                    <a:pt x="360" y="508"/>
                  </a:lnTo>
                  <a:lnTo>
                    <a:pt x="360" y="511"/>
                  </a:lnTo>
                  <a:lnTo>
                    <a:pt x="360" y="514"/>
                  </a:lnTo>
                  <a:lnTo>
                    <a:pt x="360" y="514"/>
                  </a:lnTo>
                  <a:lnTo>
                    <a:pt x="360" y="516"/>
                  </a:lnTo>
                  <a:lnTo>
                    <a:pt x="363" y="516"/>
                  </a:lnTo>
                  <a:lnTo>
                    <a:pt x="360" y="516"/>
                  </a:lnTo>
                  <a:lnTo>
                    <a:pt x="360" y="519"/>
                  </a:lnTo>
                  <a:lnTo>
                    <a:pt x="358" y="519"/>
                  </a:lnTo>
                  <a:lnTo>
                    <a:pt x="358" y="516"/>
                  </a:lnTo>
                  <a:lnTo>
                    <a:pt x="358" y="516"/>
                  </a:lnTo>
                  <a:lnTo>
                    <a:pt x="358" y="516"/>
                  </a:lnTo>
                  <a:lnTo>
                    <a:pt x="355" y="516"/>
                  </a:lnTo>
                  <a:lnTo>
                    <a:pt x="355" y="516"/>
                  </a:lnTo>
                  <a:lnTo>
                    <a:pt x="355" y="516"/>
                  </a:lnTo>
                  <a:lnTo>
                    <a:pt x="353" y="516"/>
                  </a:lnTo>
                  <a:lnTo>
                    <a:pt x="353" y="516"/>
                  </a:lnTo>
                  <a:lnTo>
                    <a:pt x="347" y="516"/>
                  </a:lnTo>
                  <a:lnTo>
                    <a:pt x="345" y="516"/>
                  </a:lnTo>
                  <a:lnTo>
                    <a:pt x="342" y="516"/>
                  </a:lnTo>
                  <a:lnTo>
                    <a:pt x="340" y="516"/>
                  </a:lnTo>
                  <a:lnTo>
                    <a:pt x="340" y="516"/>
                  </a:lnTo>
                  <a:lnTo>
                    <a:pt x="340" y="514"/>
                  </a:lnTo>
                  <a:lnTo>
                    <a:pt x="340" y="514"/>
                  </a:lnTo>
                  <a:lnTo>
                    <a:pt x="337" y="514"/>
                  </a:lnTo>
                  <a:lnTo>
                    <a:pt x="337" y="516"/>
                  </a:lnTo>
                  <a:lnTo>
                    <a:pt x="337" y="516"/>
                  </a:lnTo>
                  <a:lnTo>
                    <a:pt x="334" y="516"/>
                  </a:lnTo>
                  <a:lnTo>
                    <a:pt x="334" y="516"/>
                  </a:lnTo>
                  <a:lnTo>
                    <a:pt x="332" y="516"/>
                  </a:lnTo>
                  <a:lnTo>
                    <a:pt x="332" y="516"/>
                  </a:lnTo>
                  <a:lnTo>
                    <a:pt x="329" y="516"/>
                  </a:lnTo>
                  <a:lnTo>
                    <a:pt x="327" y="516"/>
                  </a:lnTo>
                  <a:lnTo>
                    <a:pt x="324" y="516"/>
                  </a:lnTo>
                  <a:lnTo>
                    <a:pt x="321" y="519"/>
                  </a:lnTo>
                  <a:lnTo>
                    <a:pt x="321" y="519"/>
                  </a:lnTo>
                  <a:lnTo>
                    <a:pt x="321" y="519"/>
                  </a:lnTo>
                  <a:lnTo>
                    <a:pt x="321" y="521"/>
                  </a:lnTo>
                  <a:lnTo>
                    <a:pt x="319" y="521"/>
                  </a:lnTo>
                  <a:lnTo>
                    <a:pt x="319" y="521"/>
                  </a:lnTo>
                  <a:lnTo>
                    <a:pt x="316" y="521"/>
                  </a:lnTo>
                  <a:lnTo>
                    <a:pt x="314" y="521"/>
                  </a:lnTo>
                  <a:lnTo>
                    <a:pt x="314" y="521"/>
                  </a:lnTo>
                  <a:lnTo>
                    <a:pt x="311" y="521"/>
                  </a:lnTo>
                  <a:lnTo>
                    <a:pt x="309" y="521"/>
                  </a:lnTo>
                  <a:lnTo>
                    <a:pt x="306" y="521"/>
                  </a:lnTo>
                  <a:lnTo>
                    <a:pt x="303" y="521"/>
                  </a:lnTo>
                  <a:lnTo>
                    <a:pt x="301" y="521"/>
                  </a:lnTo>
                  <a:lnTo>
                    <a:pt x="298" y="521"/>
                  </a:lnTo>
                  <a:lnTo>
                    <a:pt x="298" y="519"/>
                  </a:lnTo>
                  <a:lnTo>
                    <a:pt x="298" y="521"/>
                  </a:lnTo>
                  <a:lnTo>
                    <a:pt x="298" y="521"/>
                  </a:lnTo>
                  <a:lnTo>
                    <a:pt x="298" y="521"/>
                  </a:lnTo>
                  <a:lnTo>
                    <a:pt x="298" y="521"/>
                  </a:lnTo>
                  <a:lnTo>
                    <a:pt x="296" y="521"/>
                  </a:lnTo>
                  <a:lnTo>
                    <a:pt x="296" y="524"/>
                  </a:lnTo>
                  <a:lnTo>
                    <a:pt x="293" y="527"/>
                  </a:lnTo>
                  <a:lnTo>
                    <a:pt x="293" y="529"/>
                  </a:lnTo>
                  <a:lnTo>
                    <a:pt x="293" y="532"/>
                  </a:lnTo>
                  <a:lnTo>
                    <a:pt x="293" y="532"/>
                  </a:lnTo>
                  <a:lnTo>
                    <a:pt x="293" y="532"/>
                  </a:lnTo>
                  <a:lnTo>
                    <a:pt x="293" y="534"/>
                  </a:lnTo>
                  <a:lnTo>
                    <a:pt x="290" y="534"/>
                  </a:lnTo>
                  <a:lnTo>
                    <a:pt x="290" y="534"/>
                  </a:lnTo>
                  <a:lnTo>
                    <a:pt x="290" y="534"/>
                  </a:lnTo>
                  <a:lnTo>
                    <a:pt x="288" y="534"/>
                  </a:lnTo>
                  <a:lnTo>
                    <a:pt x="288" y="534"/>
                  </a:lnTo>
                  <a:lnTo>
                    <a:pt x="285" y="534"/>
                  </a:lnTo>
                  <a:lnTo>
                    <a:pt x="285" y="534"/>
                  </a:lnTo>
                  <a:lnTo>
                    <a:pt x="283" y="534"/>
                  </a:lnTo>
                  <a:lnTo>
                    <a:pt x="283" y="534"/>
                  </a:lnTo>
                  <a:lnTo>
                    <a:pt x="280" y="534"/>
                  </a:lnTo>
                  <a:lnTo>
                    <a:pt x="280" y="534"/>
                  </a:lnTo>
                  <a:lnTo>
                    <a:pt x="277" y="534"/>
                  </a:lnTo>
                  <a:lnTo>
                    <a:pt x="277" y="534"/>
                  </a:lnTo>
                  <a:lnTo>
                    <a:pt x="277" y="534"/>
                  </a:lnTo>
                  <a:lnTo>
                    <a:pt x="277" y="534"/>
                  </a:lnTo>
                  <a:lnTo>
                    <a:pt x="275" y="534"/>
                  </a:lnTo>
                  <a:lnTo>
                    <a:pt x="275" y="534"/>
                  </a:lnTo>
                  <a:lnTo>
                    <a:pt x="275" y="537"/>
                  </a:lnTo>
                  <a:lnTo>
                    <a:pt x="275" y="537"/>
                  </a:lnTo>
                  <a:lnTo>
                    <a:pt x="272" y="537"/>
                  </a:lnTo>
                  <a:lnTo>
                    <a:pt x="270" y="540"/>
                  </a:lnTo>
                  <a:lnTo>
                    <a:pt x="270" y="540"/>
                  </a:lnTo>
                  <a:lnTo>
                    <a:pt x="270" y="542"/>
                  </a:lnTo>
                  <a:lnTo>
                    <a:pt x="272" y="542"/>
                  </a:lnTo>
                  <a:lnTo>
                    <a:pt x="272" y="542"/>
                  </a:lnTo>
                  <a:lnTo>
                    <a:pt x="272" y="542"/>
                  </a:lnTo>
                  <a:lnTo>
                    <a:pt x="272" y="542"/>
                  </a:lnTo>
                  <a:lnTo>
                    <a:pt x="275" y="542"/>
                  </a:lnTo>
                  <a:lnTo>
                    <a:pt x="275" y="545"/>
                  </a:lnTo>
                  <a:lnTo>
                    <a:pt x="275" y="545"/>
                  </a:lnTo>
                  <a:lnTo>
                    <a:pt x="270" y="545"/>
                  </a:lnTo>
                  <a:lnTo>
                    <a:pt x="267" y="545"/>
                  </a:lnTo>
                  <a:lnTo>
                    <a:pt x="264" y="545"/>
                  </a:lnTo>
                  <a:lnTo>
                    <a:pt x="264" y="545"/>
                  </a:lnTo>
                  <a:lnTo>
                    <a:pt x="262" y="547"/>
                  </a:lnTo>
                  <a:lnTo>
                    <a:pt x="262" y="550"/>
                  </a:lnTo>
                  <a:lnTo>
                    <a:pt x="262" y="550"/>
                  </a:lnTo>
                  <a:lnTo>
                    <a:pt x="259" y="547"/>
                  </a:lnTo>
                  <a:lnTo>
                    <a:pt x="259" y="547"/>
                  </a:lnTo>
                  <a:lnTo>
                    <a:pt x="259" y="550"/>
                  </a:lnTo>
                  <a:lnTo>
                    <a:pt x="259" y="550"/>
                  </a:lnTo>
                  <a:lnTo>
                    <a:pt x="259" y="550"/>
                  </a:lnTo>
                  <a:lnTo>
                    <a:pt x="259" y="552"/>
                  </a:lnTo>
                  <a:lnTo>
                    <a:pt x="259" y="552"/>
                  </a:lnTo>
                  <a:lnTo>
                    <a:pt x="259" y="552"/>
                  </a:lnTo>
                  <a:lnTo>
                    <a:pt x="257" y="555"/>
                  </a:lnTo>
                  <a:lnTo>
                    <a:pt x="257" y="555"/>
                  </a:lnTo>
                  <a:lnTo>
                    <a:pt x="254" y="555"/>
                  </a:lnTo>
                  <a:lnTo>
                    <a:pt x="254" y="555"/>
                  </a:lnTo>
                  <a:lnTo>
                    <a:pt x="252" y="555"/>
                  </a:lnTo>
                  <a:lnTo>
                    <a:pt x="252" y="555"/>
                  </a:lnTo>
                  <a:lnTo>
                    <a:pt x="252" y="552"/>
                  </a:lnTo>
                  <a:lnTo>
                    <a:pt x="252" y="552"/>
                  </a:lnTo>
                  <a:lnTo>
                    <a:pt x="254" y="550"/>
                  </a:lnTo>
                  <a:lnTo>
                    <a:pt x="254" y="550"/>
                  </a:lnTo>
                  <a:lnTo>
                    <a:pt x="254" y="550"/>
                  </a:lnTo>
                  <a:lnTo>
                    <a:pt x="254" y="547"/>
                  </a:lnTo>
                  <a:lnTo>
                    <a:pt x="252" y="547"/>
                  </a:lnTo>
                  <a:lnTo>
                    <a:pt x="249" y="547"/>
                  </a:lnTo>
                  <a:lnTo>
                    <a:pt x="246" y="550"/>
                  </a:lnTo>
                  <a:lnTo>
                    <a:pt x="244" y="550"/>
                  </a:lnTo>
                  <a:lnTo>
                    <a:pt x="241" y="550"/>
                  </a:lnTo>
                  <a:lnTo>
                    <a:pt x="241" y="550"/>
                  </a:lnTo>
                  <a:lnTo>
                    <a:pt x="241" y="552"/>
                  </a:lnTo>
                  <a:lnTo>
                    <a:pt x="241" y="552"/>
                  </a:lnTo>
                  <a:lnTo>
                    <a:pt x="241" y="552"/>
                  </a:lnTo>
                  <a:lnTo>
                    <a:pt x="241" y="555"/>
                  </a:lnTo>
                  <a:lnTo>
                    <a:pt x="239" y="555"/>
                  </a:lnTo>
                  <a:lnTo>
                    <a:pt x="239" y="555"/>
                  </a:lnTo>
                  <a:lnTo>
                    <a:pt x="236" y="555"/>
                  </a:lnTo>
                  <a:lnTo>
                    <a:pt x="233" y="555"/>
                  </a:lnTo>
                  <a:lnTo>
                    <a:pt x="231" y="555"/>
                  </a:lnTo>
                  <a:lnTo>
                    <a:pt x="228" y="555"/>
                  </a:lnTo>
                  <a:lnTo>
                    <a:pt x="226" y="555"/>
                  </a:lnTo>
                  <a:lnTo>
                    <a:pt x="223" y="555"/>
                  </a:lnTo>
                  <a:lnTo>
                    <a:pt x="223" y="552"/>
                  </a:lnTo>
                  <a:lnTo>
                    <a:pt x="223" y="552"/>
                  </a:lnTo>
                  <a:lnTo>
                    <a:pt x="223" y="550"/>
                  </a:lnTo>
                  <a:lnTo>
                    <a:pt x="226" y="550"/>
                  </a:lnTo>
                  <a:lnTo>
                    <a:pt x="226" y="547"/>
                  </a:lnTo>
                  <a:lnTo>
                    <a:pt x="226" y="547"/>
                  </a:lnTo>
                  <a:lnTo>
                    <a:pt x="223" y="545"/>
                  </a:lnTo>
                  <a:lnTo>
                    <a:pt x="220" y="545"/>
                  </a:lnTo>
                  <a:lnTo>
                    <a:pt x="220" y="542"/>
                  </a:lnTo>
                  <a:lnTo>
                    <a:pt x="218" y="540"/>
                  </a:lnTo>
                  <a:lnTo>
                    <a:pt x="220" y="540"/>
                  </a:lnTo>
                  <a:lnTo>
                    <a:pt x="220" y="540"/>
                  </a:lnTo>
                  <a:lnTo>
                    <a:pt x="220" y="540"/>
                  </a:lnTo>
                  <a:lnTo>
                    <a:pt x="218" y="540"/>
                  </a:lnTo>
                  <a:lnTo>
                    <a:pt x="215" y="540"/>
                  </a:lnTo>
                  <a:lnTo>
                    <a:pt x="213" y="540"/>
                  </a:lnTo>
                  <a:lnTo>
                    <a:pt x="213" y="540"/>
                  </a:lnTo>
                  <a:lnTo>
                    <a:pt x="213" y="540"/>
                  </a:lnTo>
                  <a:lnTo>
                    <a:pt x="213" y="537"/>
                  </a:lnTo>
                  <a:lnTo>
                    <a:pt x="213" y="537"/>
                  </a:lnTo>
                  <a:lnTo>
                    <a:pt x="213" y="534"/>
                  </a:lnTo>
                  <a:lnTo>
                    <a:pt x="213" y="534"/>
                  </a:lnTo>
                  <a:lnTo>
                    <a:pt x="215" y="534"/>
                  </a:lnTo>
                  <a:lnTo>
                    <a:pt x="218" y="534"/>
                  </a:lnTo>
                  <a:lnTo>
                    <a:pt x="218" y="534"/>
                  </a:lnTo>
                  <a:lnTo>
                    <a:pt x="215" y="532"/>
                  </a:lnTo>
                  <a:lnTo>
                    <a:pt x="215" y="529"/>
                  </a:lnTo>
                  <a:lnTo>
                    <a:pt x="213" y="529"/>
                  </a:lnTo>
                  <a:lnTo>
                    <a:pt x="210" y="529"/>
                  </a:lnTo>
                  <a:lnTo>
                    <a:pt x="210" y="532"/>
                  </a:lnTo>
                  <a:lnTo>
                    <a:pt x="208" y="532"/>
                  </a:lnTo>
                  <a:lnTo>
                    <a:pt x="208" y="532"/>
                  </a:lnTo>
                  <a:lnTo>
                    <a:pt x="205" y="532"/>
                  </a:lnTo>
                  <a:lnTo>
                    <a:pt x="205" y="532"/>
                  </a:lnTo>
                  <a:lnTo>
                    <a:pt x="202" y="532"/>
                  </a:lnTo>
                  <a:lnTo>
                    <a:pt x="202" y="532"/>
                  </a:lnTo>
                  <a:lnTo>
                    <a:pt x="202" y="534"/>
                  </a:lnTo>
                  <a:lnTo>
                    <a:pt x="200" y="532"/>
                  </a:lnTo>
                  <a:lnTo>
                    <a:pt x="200" y="532"/>
                  </a:lnTo>
                  <a:lnTo>
                    <a:pt x="200" y="529"/>
                  </a:lnTo>
                  <a:lnTo>
                    <a:pt x="200" y="529"/>
                  </a:lnTo>
                  <a:lnTo>
                    <a:pt x="197" y="529"/>
                  </a:lnTo>
                  <a:lnTo>
                    <a:pt x="197" y="529"/>
                  </a:lnTo>
                  <a:lnTo>
                    <a:pt x="195" y="529"/>
                  </a:lnTo>
                  <a:lnTo>
                    <a:pt x="192" y="529"/>
                  </a:lnTo>
                  <a:lnTo>
                    <a:pt x="192" y="527"/>
                  </a:lnTo>
                  <a:lnTo>
                    <a:pt x="192" y="527"/>
                  </a:lnTo>
                  <a:lnTo>
                    <a:pt x="192" y="527"/>
                  </a:lnTo>
                  <a:lnTo>
                    <a:pt x="189" y="527"/>
                  </a:lnTo>
                  <a:lnTo>
                    <a:pt x="189" y="527"/>
                  </a:lnTo>
                  <a:lnTo>
                    <a:pt x="189" y="527"/>
                  </a:lnTo>
                  <a:lnTo>
                    <a:pt x="187" y="527"/>
                  </a:lnTo>
                  <a:lnTo>
                    <a:pt x="187" y="527"/>
                  </a:lnTo>
                  <a:lnTo>
                    <a:pt x="184" y="524"/>
                  </a:lnTo>
                  <a:lnTo>
                    <a:pt x="184" y="524"/>
                  </a:lnTo>
                  <a:lnTo>
                    <a:pt x="182" y="524"/>
                  </a:lnTo>
                  <a:lnTo>
                    <a:pt x="182" y="524"/>
                  </a:lnTo>
                  <a:lnTo>
                    <a:pt x="182" y="527"/>
                  </a:lnTo>
                  <a:lnTo>
                    <a:pt x="179" y="527"/>
                  </a:lnTo>
                  <a:lnTo>
                    <a:pt x="179" y="529"/>
                  </a:lnTo>
                  <a:lnTo>
                    <a:pt x="179" y="529"/>
                  </a:lnTo>
                  <a:lnTo>
                    <a:pt x="179" y="529"/>
                  </a:lnTo>
                  <a:lnTo>
                    <a:pt x="176" y="529"/>
                  </a:lnTo>
                  <a:lnTo>
                    <a:pt x="174" y="529"/>
                  </a:lnTo>
                  <a:lnTo>
                    <a:pt x="171" y="529"/>
                  </a:lnTo>
                  <a:lnTo>
                    <a:pt x="171" y="529"/>
                  </a:lnTo>
                  <a:lnTo>
                    <a:pt x="169" y="529"/>
                  </a:lnTo>
                  <a:lnTo>
                    <a:pt x="169" y="529"/>
                  </a:lnTo>
                  <a:lnTo>
                    <a:pt x="166" y="527"/>
                  </a:lnTo>
                  <a:lnTo>
                    <a:pt x="166" y="527"/>
                  </a:lnTo>
                  <a:lnTo>
                    <a:pt x="166" y="527"/>
                  </a:lnTo>
                  <a:lnTo>
                    <a:pt x="166" y="524"/>
                  </a:lnTo>
                  <a:lnTo>
                    <a:pt x="169" y="524"/>
                  </a:lnTo>
                  <a:lnTo>
                    <a:pt x="169" y="521"/>
                  </a:lnTo>
                  <a:lnTo>
                    <a:pt x="169" y="521"/>
                  </a:lnTo>
                  <a:lnTo>
                    <a:pt x="166" y="521"/>
                  </a:lnTo>
                  <a:lnTo>
                    <a:pt x="166" y="521"/>
                  </a:lnTo>
                  <a:lnTo>
                    <a:pt x="164" y="521"/>
                  </a:lnTo>
                  <a:lnTo>
                    <a:pt x="164" y="521"/>
                  </a:lnTo>
                  <a:lnTo>
                    <a:pt x="164" y="521"/>
                  </a:lnTo>
                  <a:lnTo>
                    <a:pt x="164" y="521"/>
                  </a:lnTo>
                  <a:lnTo>
                    <a:pt x="164" y="521"/>
                  </a:lnTo>
                  <a:lnTo>
                    <a:pt x="164" y="521"/>
                  </a:lnTo>
                  <a:lnTo>
                    <a:pt x="164" y="524"/>
                  </a:lnTo>
                  <a:lnTo>
                    <a:pt x="164" y="524"/>
                  </a:lnTo>
                  <a:lnTo>
                    <a:pt x="164" y="524"/>
                  </a:lnTo>
                  <a:lnTo>
                    <a:pt x="166" y="527"/>
                  </a:lnTo>
                  <a:lnTo>
                    <a:pt x="166" y="527"/>
                  </a:lnTo>
                  <a:lnTo>
                    <a:pt x="166" y="527"/>
                  </a:lnTo>
                  <a:lnTo>
                    <a:pt x="166" y="527"/>
                  </a:lnTo>
                  <a:lnTo>
                    <a:pt x="166" y="529"/>
                  </a:lnTo>
                  <a:lnTo>
                    <a:pt x="164" y="532"/>
                  </a:lnTo>
                  <a:lnTo>
                    <a:pt x="164" y="534"/>
                  </a:lnTo>
                  <a:lnTo>
                    <a:pt x="164" y="534"/>
                  </a:lnTo>
                  <a:lnTo>
                    <a:pt x="164" y="534"/>
                  </a:lnTo>
                  <a:lnTo>
                    <a:pt x="164" y="537"/>
                  </a:lnTo>
                  <a:lnTo>
                    <a:pt x="164" y="537"/>
                  </a:lnTo>
                  <a:lnTo>
                    <a:pt x="164" y="540"/>
                  </a:lnTo>
                  <a:lnTo>
                    <a:pt x="166" y="540"/>
                  </a:lnTo>
                  <a:lnTo>
                    <a:pt x="166" y="540"/>
                  </a:lnTo>
                  <a:lnTo>
                    <a:pt x="166" y="540"/>
                  </a:lnTo>
                  <a:lnTo>
                    <a:pt x="166" y="540"/>
                  </a:lnTo>
                  <a:lnTo>
                    <a:pt x="166" y="540"/>
                  </a:lnTo>
                  <a:lnTo>
                    <a:pt x="166" y="542"/>
                  </a:lnTo>
                  <a:lnTo>
                    <a:pt x="166" y="542"/>
                  </a:lnTo>
                  <a:lnTo>
                    <a:pt x="166" y="542"/>
                  </a:lnTo>
                  <a:lnTo>
                    <a:pt x="169" y="542"/>
                  </a:lnTo>
                  <a:lnTo>
                    <a:pt x="166" y="542"/>
                  </a:lnTo>
                  <a:lnTo>
                    <a:pt x="166" y="545"/>
                  </a:lnTo>
                  <a:lnTo>
                    <a:pt x="169" y="547"/>
                  </a:lnTo>
                  <a:lnTo>
                    <a:pt x="169" y="547"/>
                  </a:lnTo>
                  <a:lnTo>
                    <a:pt x="166" y="547"/>
                  </a:lnTo>
                  <a:lnTo>
                    <a:pt x="166" y="550"/>
                  </a:lnTo>
                  <a:lnTo>
                    <a:pt x="164" y="552"/>
                  </a:lnTo>
                  <a:lnTo>
                    <a:pt x="164" y="552"/>
                  </a:lnTo>
                  <a:lnTo>
                    <a:pt x="164" y="552"/>
                  </a:lnTo>
                  <a:lnTo>
                    <a:pt x="164" y="555"/>
                  </a:lnTo>
                  <a:lnTo>
                    <a:pt x="164" y="555"/>
                  </a:lnTo>
                  <a:lnTo>
                    <a:pt x="164" y="558"/>
                  </a:lnTo>
                  <a:lnTo>
                    <a:pt x="164" y="558"/>
                  </a:lnTo>
                  <a:lnTo>
                    <a:pt x="161" y="558"/>
                  </a:lnTo>
                  <a:lnTo>
                    <a:pt x="161" y="558"/>
                  </a:lnTo>
                  <a:lnTo>
                    <a:pt x="158" y="558"/>
                  </a:lnTo>
                  <a:lnTo>
                    <a:pt x="158" y="558"/>
                  </a:lnTo>
                  <a:lnTo>
                    <a:pt x="158" y="558"/>
                  </a:lnTo>
                  <a:lnTo>
                    <a:pt x="158" y="560"/>
                  </a:lnTo>
                  <a:lnTo>
                    <a:pt x="158" y="563"/>
                  </a:lnTo>
                  <a:lnTo>
                    <a:pt x="156" y="563"/>
                  </a:lnTo>
                  <a:lnTo>
                    <a:pt x="156" y="565"/>
                  </a:lnTo>
                  <a:lnTo>
                    <a:pt x="153" y="565"/>
                  </a:lnTo>
                  <a:lnTo>
                    <a:pt x="153" y="568"/>
                  </a:lnTo>
                  <a:lnTo>
                    <a:pt x="153" y="568"/>
                  </a:lnTo>
                  <a:lnTo>
                    <a:pt x="151" y="571"/>
                  </a:lnTo>
                  <a:lnTo>
                    <a:pt x="145" y="573"/>
                  </a:lnTo>
                  <a:lnTo>
                    <a:pt x="143" y="573"/>
                  </a:lnTo>
                  <a:lnTo>
                    <a:pt x="143" y="573"/>
                  </a:lnTo>
                  <a:lnTo>
                    <a:pt x="143" y="576"/>
                  </a:lnTo>
                  <a:lnTo>
                    <a:pt x="140" y="576"/>
                  </a:lnTo>
                  <a:lnTo>
                    <a:pt x="138" y="576"/>
                  </a:lnTo>
                  <a:lnTo>
                    <a:pt x="138" y="576"/>
                  </a:lnTo>
                  <a:lnTo>
                    <a:pt x="135" y="576"/>
                  </a:lnTo>
                  <a:lnTo>
                    <a:pt x="135" y="576"/>
                  </a:lnTo>
                  <a:lnTo>
                    <a:pt x="135" y="576"/>
                  </a:lnTo>
                  <a:lnTo>
                    <a:pt x="135" y="573"/>
                  </a:lnTo>
                  <a:lnTo>
                    <a:pt x="135" y="573"/>
                  </a:lnTo>
                  <a:lnTo>
                    <a:pt x="138" y="571"/>
                  </a:lnTo>
                  <a:lnTo>
                    <a:pt x="138" y="571"/>
                  </a:lnTo>
                  <a:lnTo>
                    <a:pt x="138" y="571"/>
                  </a:lnTo>
                  <a:lnTo>
                    <a:pt x="138" y="571"/>
                  </a:lnTo>
                  <a:lnTo>
                    <a:pt x="138" y="568"/>
                  </a:lnTo>
                  <a:lnTo>
                    <a:pt x="138" y="568"/>
                  </a:lnTo>
                  <a:lnTo>
                    <a:pt x="138" y="568"/>
                  </a:lnTo>
                  <a:lnTo>
                    <a:pt x="138" y="565"/>
                  </a:lnTo>
                  <a:lnTo>
                    <a:pt x="138" y="565"/>
                  </a:lnTo>
                  <a:lnTo>
                    <a:pt x="138" y="563"/>
                  </a:lnTo>
                  <a:lnTo>
                    <a:pt x="140" y="563"/>
                  </a:lnTo>
                  <a:lnTo>
                    <a:pt x="140" y="560"/>
                  </a:lnTo>
                  <a:lnTo>
                    <a:pt x="140" y="558"/>
                  </a:lnTo>
                  <a:lnTo>
                    <a:pt x="140" y="558"/>
                  </a:lnTo>
                  <a:lnTo>
                    <a:pt x="140" y="558"/>
                  </a:lnTo>
                  <a:lnTo>
                    <a:pt x="140" y="558"/>
                  </a:lnTo>
                  <a:lnTo>
                    <a:pt x="140" y="558"/>
                  </a:lnTo>
                  <a:lnTo>
                    <a:pt x="138" y="558"/>
                  </a:lnTo>
                  <a:lnTo>
                    <a:pt x="138" y="558"/>
                  </a:lnTo>
                  <a:lnTo>
                    <a:pt x="138" y="555"/>
                  </a:lnTo>
                  <a:lnTo>
                    <a:pt x="138" y="555"/>
                  </a:lnTo>
                  <a:lnTo>
                    <a:pt x="138" y="555"/>
                  </a:lnTo>
                  <a:lnTo>
                    <a:pt x="135" y="555"/>
                  </a:lnTo>
                  <a:lnTo>
                    <a:pt x="135" y="555"/>
                  </a:lnTo>
                  <a:lnTo>
                    <a:pt x="135" y="555"/>
                  </a:lnTo>
                  <a:lnTo>
                    <a:pt x="132" y="558"/>
                  </a:lnTo>
                  <a:lnTo>
                    <a:pt x="132" y="558"/>
                  </a:lnTo>
                  <a:lnTo>
                    <a:pt x="132" y="560"/>
                  </a:lnTo>
                  <a:lnTo>
                    <a:pt x="132" y="560"/>
                  </a:lnTo>
                  <a:lnTo>
                    <a:pt x="130" y="560"/>
                  </a:lnTo>
                  <a:lnTo>
                    <a:pt x="130" y="558"/>
                  </a:lnTo>
                  <a:lnTo>
                    <a:pt x="127" y="560"/>
                  </a:lnTo>
                  <a:lnTo>
                    <a:pt x="127" y="560"/>
                  </a:lnTo>
                  <a:lnTo>
                    <a:pt x="125" y="563"/>
                  </a:lnTo>
                  <a:lnTo>
                    <a:pt x="125" y="560"/>
                  </a:lnTo>
                  <a:lnTo>
                    <a:pt x="125" y="555"/>
                  </a:lnTo>
                  <a:lnTo>
                    <a:pt x="125" y="552"/>
                  </a:lnTo>
                  <a:lnTo>
                    <a:pt x="122" y="552"/>
                  </a:lnTo>
                  <a:lnTo>
                    <a:pt x="122" y="552"/>
                  </a:lnTo>
                  <a:lnTo>
                    <a:pt x="122" y="552"/>
                  </a:lnTo>
                  <a:lnTo>
                    <a:pt x="125" y="552"/>
                  </a:lnTo>
                  <a:lnTo>
                    <a:pt x="125" y="552"/>
                  </a:lnTo>
                  <a:lnTo>
                    <a:pt x="125" y="552"/>
                  </a:lnTo>
                  <a:lnTo>
                    <a:pt x="125" y="550"/>
                  </a:lnTo>
                  <a:lnTo>
                    <a:pt x="125" y="550"/>
                  </a:lnTo>
                  <a:lnTo>
                    <a:pt x="125" y="550"/>
                  </a:lnTo>
                  <a:lnTo>
                    <a:pt x="125" y="550"/>
                  </a:lnTo>
                  <a:lnTo>
                    <a:pt x="127" y="550"/>
                  </a:lnTo>
                  <a:lnTo>
                    <a:pt x="127" y="550"/>
                  </a:lnTo>
                  <a:lnTo>
                    <a:pt x="125" y="547"/>
                  </a:lnTo>
                  <a:lnTo>
                    <a:pt x="125" y="547"/>
                  </a:lnTo>
                  <a:lnTo>
                    <a:pt x="125" y="545"/>
                  </a:lnTo>
                  <a:lnTo>
                    <a:pt x="125" y="542"/>
                  </a:lnTo>
                  <a:lnTo>
                    <a:pt x="125" y="542"/>
                  </a:lnTo>
                  <a:lnTo>
                    <a:pt x="122" y="545"/>
                  </a:lnTo>
                  <a:lnTo>
                    <a:pt x="122" y="542"/>
                  </a:lnTo>
                  <a:lnTo>
                    <a:pt x="122" y="542"/>
                  </a:lnTo>
                  <a:lnTo>
                    <a:pt x="120" y="540"/>
                  </a:lnTo>
                  <a:lnTo>
                    <a:pt x="120" y="540"/>
                  </a:lnTo>
                  <a:lnTo>
                    <a:pt x="120" y="537"/>
                  </a:lnTo>
                  <a:lnTo>
                    <a:pt x="117" y="537"/>
                  </a:lnTo>
                  <a:lnTo>
                    <a:pt x="117" y="540"/>
                  </a:lnTo>
                  <a:lnTo>
                    <a:pt x="114" y="540"/>
                  </a:lnTo>
                  <a:lnTo>
                    <a:pt x="114" y="540"/>
                  </a:lnTo>
                  <a:lnTo>
                    <a:pt x="114" y="537"/>
                  </a:lnTo>
                  <a:lnTo>
                    <a:pt x="114" y="537"/>
                  </a:lnTo>
                  <a:lnTo>
                    <a:pt x="114" y="537"/>
                  </a:lnTo>
                  <a:lnTo>
                    <a:pt x="114" y="537"/>
                  </a:lnTo>
                  <a:lnTo>
                    <a:pt x="112" y="534"/>
                  </a:lnTo>
                  <a:lnTo>
                    <a:pt x="112" y="534"/>
                  </a:lnTo>
                  <a:lnTo>
                    <a:pt x="112" y="532"/>
                  </a:lnTo>
                  <a:lnTo>
                    <a:pt x="112" y="529"/>
                  </a:lnTo>
                  <a:lnTo>
                    <a:pt x="112" y="529"/>
                  </a:lnTo>
                  <a:lnTo>
                    <a:pt x="112" y="529"/>
                  </a:lnTo>
                  <a:lnTo>
                    <a:pt x="112" y="527"/>
                  </a:lnTo>
                  <a:lnTo>
                    <a:pt x="112" y="527"/>
                  </a:lnTo>
                  <a:lnTo>
                    <a:pt x="109" y="529"/>
                  </a:lnTo>
                  <a:lnTo>
                    <a:pt x="109" y="529"/>
                  </a:lnTo>
                  <a:lnTo>
                    <a:pt x="109" y="529"/>
                  </a:lnTo>
                  <a:lnTo>
                    <a:pt x="109" y="529"/>
                  </a:lnTo>
                  <a:lnTo>
                    <a:pt x="112" y="529"/>
                  </a:lnTo>
                  <a:lnTo>
                    <a:pt x="109" y="529"/>
                  </a:lnTo>
                  <a:lnTo>
                    <a:pt x="109" y="529"/>
                  </a:lnTo>
                  <a:lnTo>
                    <a:pt x="107" y="529"/>
                  </a:lnTo>
                  <a:lnTo>
                    <a:pt x="107" y="529"/>
                  </a:lnTo>
                  <a:lnTo>
                    <a:pt x="107" y="532"/>
                  </a:lnTo>
                  <a:lnTo>
                    <a:pt x="104" y="529"/>
                  </a:lnTo>
                  <a:lnTo>
                    <a:pt x="104" y="529"/>
                  </a:lnTo>
                  <a:lnTo>
                    <a:pt x="104" y="529"/>
                  </a:lnTo>
                  <a:lnTo>
                    <a:pt x="101" y="527"/>
                  </a:lnTo>
                  <a:lnTo>
                    <a:pt x="101" y="527"/>
                  </a:lnTo>
                  <a:lnTo>
                    <a:pt x="101" y="529"/>
                  </a:lnTo>
                  <a:lnTo>
                    <a:pt x="101" y="529"/>
                  </a:lnTo>
                  <a:lnTo>
                    <a:pt x="99" y="529"/>
                  </a:lnTo>
                  <a:lnTo>
                    <a:pt x="96" y="529"/>
                  </a:lnTo>
                  <a:lnTo>
                    <a:pt x="96" y="527"/>
                  </a:lnTo>
                  <a:lnTo>
                    <a:pt x="94" y="527"/>
                  </a:lnTo>
                  <a:lnTo>
                    <a:pt x="96" y="527"/>
                  </a:lnTo>
                  <a:lnTo>
                    <a:pt x="96" y="524"/>
                  </a:lnTo>
                  <a:lnTo>
                    <a:pt x="96" y="521"/>
                  </a:lnTo>
                  <a:lnTo>
                    <a:pt x="96" y="521"/>
                  </a:lnTo>
                  <a:lnTo>
                    <a:pt x="94" y="521"/>
                  </a:lnTo>
                  <a:lnTo>
                    <a:pt x="94" y="521"/>
                  </a:lnTo>
                  <a:lnTo>
                    <a:pt x="91" y="519"/>
                  </a:lnTo>
                  <a:lnTo>
                    <a:pt x="91" y="519"/>
                  </a:lnTo>
                  <a:lnTo>
                    <a:pt x="91" y="519"/>
                  </a:lnTo>
                  <a:lnTo>
                    <a:pt x="88" y="521"/>
                  </a:lnTo>
                  <a:lnTo>
                    <a:pt x="88" y="521"/>
                  </a:lnTo>
                  <a:lnTo>
                    <a:pt x="88" y="521"/>
                  </a:lnTo>
                  <a:lnTo>
                    <a:pt x="88" y="524"/>
                  </a:lnTo>
                  <a:lnTo>
                    <a:pt x="86" y="524"/>
                  </a:lnTo>
                  <a:lnTo>
                    <a:pt x="86" y="524"/>
                  </a:lnTo>
                  <a:lnTo>
                    <a:pt x="86" y="524"/>
                  </a:lnTo>
                  <a:lnTo>
                    <a:pt x="86" y="527"/>
                  </a:lnTo>
                  <a:lnTo>
                    <a:pt x="86" y="527"/>
                  </a:lnTo>
                  <a:lnTo>
                    <a:pt x="86" y="527"/>
                  </a:lnTo>
                  <a:lnTo>
                    <a:pt x="86" y="527"/>
                  </a:lnTo>
                  <a:lnTo>
                    <a:pt x="86" y="529"/>
                  </a:lnTo>
                  <a:lnTo>
                    <a:pt x="86" y="529"/>
                  </a:lnTo>
                  <a:lnTo>
                    <a:pt x="86" y="529"/>
                  </a:lnTo>
                  <a:lnTo>
                    <a:pt x="83" y="529"/>
                  </a:lnTo>
                  <a:lnTo>
                    <a:pt x="83" y="529"/>
                  </a:lnTo>
                  <a:lnTo>
                    <a:pt x="83" y="527"/>
                  </a:lnTo>
                  <a:lnTo>
                    <a:pt x="81" y="527"/>
                  </a:lnTo>
                  <a:lnTo>
                    <a:pt x="78" y="527"/>
                  </a:lnTo>
                  <a:lnTo>
                    <a:pt x="78" y="527"/>
                  </a:lnTo>
                  <a:lnTo>
                    <a:pt x="78" y="527"/>
                  </a:lnTo>
                  <a:lnTo>
                    <a:pt x="81" y="527"/>
                  </a:lnTo>
                  <a:lnTo>
                    <a:pt x="81" y="527"/>
                  </a:lnTo>
                  <a:lnTo>
                    <a:pt x="78" y="527"/>
                  </a:lnTo>
                  <a:lnTo>
                    <a:pt x="78" y="527"/>
                  </a:lnTo>
                  <a:lnTo>
                    <a:pt x="76" y="527"/>
                  </a:lnTo>
                  <a:lnTo>
                    <a:pt x="76" y="524"/>
                  </a:lnTo>
                  <a:lnTo>
                    <a:pt x="76" y="524"/>
                  </a:lnTo>
                  <a:lnTo>
                    <a:pt x="73" y="524"/>
                  </a:lnTo>
                  <a:lnTo>
                    <a:pt x="73" y="524"/>
                  </a:lnTo>
                  <a:lnTo>
                    <a:pt x="73" y="524"/>
                  </a:lnTo>
                  <a:lnTo>
                    <a:pt x="70" y="524"/>
                  </a:lnTo>
                  <a:lnTo>
                    <a:pt x="70" y="524"/>
                  </a:lnTo>
                  <a:lnTo>
                    <a:pt x="70" y="521"/>
                  </a:lnTo>
                  <a:lnTo>
                    <a:pt x="70" y="521"/>
                  </a:lnTo>
                  <a:lnTo>
                    <a:pt x="70" y="521"/>
                  </a:lnTo>
                  <a:lnTo>
                    <a:pt x="70" y="521"/>
                  </a:lnTo>
                  <a:lnTo>
                    <a:pt x="70" y="521"/>
                  </a:lnTo>
                  <a:lnTo>
                    <a:pt x="73" y="521"/>
                  </a:lnTo>
                  <a:lnTo>
                    <a:pt x="73" y="519"/>
                  </a:lnTo>
                  <a:lnTo>
                    <a:pt x="76" y="519"/>
                  </a:lnTo>
                  <a:lnTo>
                    <a:pt x="76" y="519"/>
                  </a:lnTo>
                  <a:lnTo>
                    <a:pt x="76" y="519"/>
                  </a:lnTo>
                  <a:lnTo>
                    <a:pt x="76" y="519"/>
                  </a:lnTo>
                  <a:lnTo>
                    <a:pt x="76" y="519"/>
                  </a:lnTo>
                  <a:lnTo>
                    <a:pt x="76" y="516"/>
                  </a:lnTo>
                  <a:lnTo>
                    <a:pt x="76" y="516"/>
                  </a:lnTo>
                  <a:lnTo>
                    <a:pt x="76" y="516"/>
                  </a:lnTo>
                  <a:lnTo>
                    <a:pt x="78" y="516"/>
                  </a:lnTo>
                  <a:lnTo>
                    <a:pt x="78" y="516"/>
                  </a:lnTo>
                  <a:lnTo>
                    <a:pt x="78" y="516"/>
                  </a:lnTo>
                  <a:lnTo>
                    <a:pt x="78" y="516"/>
                  </a:lnTo>
                  <a:lnTo>
                    <a:pt x="81" y="519"/>
                  </a:lnTo>
                  <a:lnTo>
                    <a:pt x="81" y="516"/>
                  </a:lnTo>
                  <a:lnTo>
                    <a:pt x="83" y="519"/>
                  </a:lnTo>
                  <a:lnTo>
                    <a:pt x="83" y="519"/>
                  </a:lnTo>
                  <a:lnTo>
                    <a:pt x="86" y="516"/>
                  </a:lnTo>
                  <a:lnTo>
                    <a:pt x="86" y="516"/>
                  </a:lnTo>
                  <a:lnTo>
                    <a:pt x="86" y="516"/>
                  </a:lnTo>
                  <a:lnTo>
                    <a:pt x="86" y="516"/>
                  </a:lnTo>
                  <a:lnTo>
                    <a:pt x="86" y="516"/>
                  </a:lnTo>
                  <a:lnTo>
                    <a:pt x="86" y="516"/>
                  </a:lnTo>
                  <a:lnTo>
                    <a:pt x="86" y="516"/>
                  </a:lnTo>
                  <a:lnTo>
                    <a:pt x="86" y="516"/>
                  </a:lnTo>
                  <a:lnTo>
                    <a:pt x="86" y="519"/>
                  </a:lnTo>
                  <a:lnTo>
                    <a:pt x="86" y="516"/>
                  </a:lnTo>
                  <a:lnTo>
                    <a:pt x="88" y="516"/>
                  </a:lnTo>
                  <a:lnTo>
                    <a:pt x="88" y="514"/>
                  </a:lnTo>
                  <a:lnTo>
                    <a:pt x="91" y="511"/>
                  </a:lnTo>
                  <a:lnTo>
                    <a:pt x="91" y="511"/>
                  </a:lnTo>
                  <a:lnTo>
                    <a:pt x="94" y="511"/>
                  </a:lnTo>
                  <a:lnTo>
                    <a:pt x="91" y="511"/>
                  </a:lnTo>
                  <a:lnTo>
                    <a:pt x="91" y="511"/>
                  </a:lnTo>
                  <a:lnTo>
                    <a:pt x="94" y="511"/>
                  </a:lnTo>
                  <a:lnTo>
                    <a:pt x="94" y="508"/>
                  </a:lnTo>
                  <a:lnTo>
                    <a:pt x="94" y="508"/>
                  </a:lnTo>
                  <a:lnTo>
                    <a:pt x="96" y="508"/>
                  </a:lnTo>
                  <a:lnTo>
                    <a:pt x="96" y="508"/>
                  </a:lnTo>
                  <a:lnTo>
                    <a:pt x="96" y="506"/>
                  </a:lnTo>
                  <a:lnTo>
                    <a:pt x="96" y="506"/>
                  </a:lnTo>
                  <a:lnTo>
                    <a:pt x="96" y="506"/>
                  </a:lnTo>
                  <a:lnTo>
                    <a:pt x="96" y="506"/>
                  </a:lnTo>
                  <a:lnTo>
                    <a:pt x="96" y="506"/>
                  </a:lnTo>
                  <a:lnTo>
                    <a:pt x="99" y="506"/>
                  </a:lnTo>
                  <a:lnTo>
                    <a:pt x="99" y="506"/>
                  </a:lnTo>
                  <a:lnTo>
                    <a:pt x="101" y="506"/>
                  </a:lnTo>
                  <a:lnTo>
                    <a:pt x="107" y="508"/>
                  </a:lnTo>
                  <a:lnTo>
                    <a:pt x="107" y="508"/>
                  </a:lnTo>
                  <a:lnTo>
                    <a:pt x="107" y="508"/>
                  </a:lnTo>
                  <a:lnTo>
                    <a:pt x="109" y="508"/>
                  </a:lnTo>
                  <a:lnTo>
                    <a:pt x="109" y="508"/>
                  </a:lnTo>
                  <a:lnTo>
                    <a:pt x="112" y="508"/>
                  </a:lnTo>
                  <a:lnTo>
                    <a:pt x="112" y="508"/>
                  </a:lnTo>
                  <a:lnTo>
                    <a:pt x="114" y="506"/>
                  </a:lnTo>
                  <a:lnTo>
                    <a:pt x="114" y="506"/>
                  </a:lnTo>
                  <a:lnTo>
                    <a:pt x="117" y="503"/>
                  </a:lnTo>
                  <a:lnTo>
                    <a:pt x="117" y="503"/>
                  </a:lnTo>
                  <a:lnTo>
                    <a:pt x="120" y="503"/>
                  </a:lnTo>
                  <a:lnTo>
                    <a:pt x="120" y="506"/>
                  </a:lnTo>
                  <a:lnTo>
                    <a:pt x="120" y="506"/>
                  </a:lnTo>
                  <a:lnTo>
                    <a:pt x="120" y="506"/>
                  </a:lnTo>
                  <a:lnTo>
                    <a:pt x="120" y="506"/>
                  </a:lnTo>
                  <a:lnTo>
                    <a:pt x="120" y="506"/>
                  </a:lnTo>
                  <a:lnTo>
                    <a:pt x="120" y="503"/>
                  </a:lnTo>
                  <a:lnTo>
                    <a:pt x="122" y="503"/>
                  </a:lnTo>
                  <a:lnTo>
                    <a:pt x="122" y="506"/>
                  </a:lnTo>
                  <a:lnTo>
                    <a:pt x="122" y="506"/>
                  </a:lnTo>
                  <a:lnTo>
                    <a:pt x="122" y="508"/>
                  </a:lnTo>
                  <a:lnTo>
                    <a:pt x="122" y="511"/>
                  </a:lnTo>
                  <a:lnTo>
                    <a:pt x="122" y="511"/>
                  </a:lnTo>
                  <a:lnTo>
                    <a:pt x="125" y="511"/>
                  </a:lnTo>
                  <a:lnTo>
                    <a:pt x="125" y="511"/>
                  </a:lnTo>
                  <a:lnTo>
                    <a:pt x="125" y="511"/>
                  </a:lnTo>
                  <a:lnTo>
                    <a:pt x="125" y="511"/>
                  </a:lnTo>
                  <a:lnTo>
                    <a:pt x="125" y="511"/>
                  </a:lnTo>
                  <a:lnTo>
                    <a:pt x="125" y="511"/>
                  </a:lnTo>
                  <a:lnTo>
                    <a:pt x="125" y="511"/>
                  </a:lnTo>
                  <a:lnTo>
                    <a:pt x="125" y="508"/>
                  </a:lnTo>
                  <a:lnTo>
                    <a:pt x="125" y="508"/>
                  </a:lnTo>
                  <a:lnTo>
                    <a:pt x="125" y="508"/>
                  </a:lnTo>
                  <a:lnTo>
                    <a:pt x="125" y="508"/>
                  </a:lnTo>
                  <a:lnTo>
                    <a:pt x="125" y="506"/>
                  </a:lnTo>
                  <a:lnTo>
                    <a:pt x="125" y="506"/>
                  </a:lnTo>
                  <a:lnTo>
                    <a:pt x="125" y="506"/>
                  </a:lnTo>
                  <a:lnTo>
                    <a:pt x="127" y="506"/>
                  </a:lnTo>
                  <a:lnTo>
                    <a:pt x="127" y="506"/>
                  </a:lnTo>
                  <a:lnTo>
                    <a:pt x="130" y="506"/>
                  </a:lnTo>
                  <a:lnTo>
                    <a:pt x="130" y="506"/>
                  </a:lnTo>
                  <a:lnTo>
                    <a:pt x="130" y="503"/>
                  </a:lnTo>
                  <a:lnTo>
                    <a:pt x="130" y="503"/>
                  </a:lnTo>
                  <a:lnTo>
                    <a:pt x="130" y="503"/>
                  </a:lnTo>
                  <a:lnTo>
                    <a:pt x="130" y="503"/>
                  </a:lnTo>
                  <a:lnTo>
                    <a:pt x="130" y="501"/>
                  </a:lnTo>
                  <a:lnTo>
                    <a:pt x="130" y="501"/>
                  </a:lnTo>
                  <a:lnTo>
                    <a:pt x="130" y="501"/>
                  </a:lnTo>
                  <a:lnTo>
                    <a:pt x="130" y="501"/>
                  </a:lnTo>
                  <a:lnTo>
                    <a:pt x="130" y="498"/>
                  </a:lnTo>
                  <a:lnTo>
                    <a:pt x="127" y="495"/>
                  </a:lnTo>
                  <a:lnTo>
                    <a:pt x="127" y="493"/>
                  </a:lnTo>
                  <a:lnTo>
                    <a:pt x="127" y="490"/>
                  </a:lnTo>
                  <a:lnTo>
                    <a:pt x="127" y="490"/>
                  </a:lnTo>
                  <a:lnTo>
                    <a:pt x="125" y="490"/>
                  </a:lnTo>
                  <a:lnTo>
                    <a:pt x="125" y="488"/>
                  </a:lnTo>
                  <a:lnTo>
                    <a:pt x="125" y="488"/>
                  </a:lnTo>
                  <a:lnTo>
                    <a:pt x="125" y="488"/>
                  </a:lnTo>
                  <a:lnTo>
                    <a:pt x="125" y="488"/>
                  </a:lnTo>
                  <a:lnTo>
                    <a:pt x="122" y="485"/>
                  </a:lnTo>
                  <a:lnTo>
                    <a:pt x="122" y="485"/>
                  </a:lnTo>
                  <a:lnTo>
                    <a:pt x="122" y="485"/>
                  </a:lnTo>
                  <a:lnTo>
                    <a:pt x="125" y="485"/>
                  </a:lnTo>
                  <a:lnTo>
                    <a:pt x="125" y="482"/>
                  </a:lnTo>
                  <a:lnTo>
                    <a:pt x="125" y="482"/>
                  </a:lnTo>
                  <a:lnTo>
                    <a:pt x="125" y="482"/>
                  </a:lnTo>
                  <a:lnTo>
                    <a:pt x="127" y="482"/>
                  </a:lnTo>
                  <a:lnTo>
                    <a:pt x="127" y="482"/>
                  </a:lnTo>
                  <a:lnTo>
                    <a:pt x="130" y="482"/>
                  </a:lnTo>
                  <a:lnTo>
                    <a:pt x="127" y="482"/>
                  </a:lnTo>
                  <a:lnTo>
                    <a:pt x="127" y="482"/>
                  </a:lnTo>
                  <a:lnTo>
                    <a:pt x="127" y="482"/>
                  </a:lnTo>
                  <a:lnTo>
                    <a:pt x="130" y="482"/>
                  </a:lnTo>
                  <a:lnTo>
                    <a:pt x="130" y="482"/>
                  </a:lnTo>
                  <a:lnTo>
                    <a:pt x="130" y="482"/>
                  </a:lnTo>
                  <a:lnTo>
                    <a:pt x="130" y="480"/>
                  </a:lnTo>
                  <a:lnTo>
                    <a:pt x="130" y="477"/>
                  </a:lnTo>
                  <a:lnTo>
                    <a:pt x="127" y="477"/>
                  </a:lnTo>
                  <a:lnTo>
                    <a:pt x="125" y="475"/>
                  </a:lnTo>
                  <a:lnTo>
                    <a:pt x="127" y="475"/>
                  </a:lnTo>
                  <a:lnTo>
                    <a:pt x="127" y="475"/>
                  </a:lnTo>
                  <a:lnTo>
                    <a:pt x="127" y="475"/>
                  </a:lnTo>
                  <a:lnTo>
                    <a:pt x="127" y="475"/>
                  </a:lnTo>
                  <a:lnTo>
                    <a:pt x="127" y="475"/>
                  </a:lnTo>
                  <a:lnTo>
                    <a:pt x="127" y="475"/>
                  </a:lnTo>
                  <a:lnTo>
                    <a:pt x="127" y="475"/>
                  </a:lnTo>
                  <a:lnTo>
                    <a:pt x="125" y="475"/>
                  </a:lnTo>
                  <a:lnTo>
                    <a:pt x="125" y="475"/>
                  </a:lnTo>
                  <a:lnTo>
                    <a:pt x="125" y="475"/>
                  </a:lnTo>
                  <a:lnTo>
                    <a:pt x="125" y="472"/>
                  </a:lnTo>
                  <a:lnTo>
                    <a:pt x="127" y="472"/>
                  </a:lnTo>
                  <a:lnTo>
                    <a:pt x="125" y="472"/>
                  </a:lnTo>
                  <a:lnTo>
                    <a:pt x="125" y="472"/>
                  </a:lnTo>
                  <a:lnTo>
                    <a:pt x="125" y="475"/>
                  </a:lnTo>
                  <a:lnTo>
                    <a:pt x="125" y="472"/>
                  </a:lnTo>
                  <a:lnTo>
                    <a:pt x="125" y="472"/>
                  </a:lnTo>
                  <a:lnTo>
                    <a:pt x="125" y="470"/>
                  </a:lnTo>
                  <a:lnTo>
                    <a:pt x="127" y="470"/>
                  </a:lnTo>
                  <a:lnTo>
                    <a:pt x="127" y="470"/>
                  </a:lnTo>
                  <a:lnTo>
                    <a:pt x="127" y="470"/>
                  </a:lnTo>
                  <a:lnTo>
                    <a:pt x="125" y="467"/>
                  </a:lnTo>
                  <a:lnTo>
                    <a:pt x="127" y="467"/>
                  </a:lnTo>
                  <a:lnTo>
                    <a:pt x="127" y="467"/>
                  </a:lnTo>
                  <a:lnTo>
                    <a:pt x="127" y="464"/>
                  </a:lnTo>
                  <a:lnTo>
                    <a:pt x="127" y="464"/>
                  </a:lnTo>
                  <a:lnTo>
                    <a:pt x="127" y="464"/>
                  </a:lnTo>
                  <a:lnTo>
                    <a:pt x="127" y="462"/>
                  </a:lnTo>
                  <a:lnTo>
                    <a:pt x="127" y="462"/>
                  </a:lnTo>
                  <a:lnTo>
                    <a:pt x="127" y="462"/>
                  </a:lnTo>
                  <a:lnTo>
                    <a:pt x="127" y="459"/>
                  </a:lnTo>
                  <a:lnTo>
                    <a:pt x="127" y="459"/>
                  </a:lnTo>
                  <a:lnTo>
                    <a:pt x="127" y="459"/>
                  </a:lnTo>
                  <a:lnTo>
                    <a:pt x="127" y="459"/>
                  </a:lnTo>
                  <a:lnTo>
                    <a:pt x="125" y="459"/>
                  </a:lnTo>
                  <a:lnTo>
                    <a:pt x="125" y="457"/>
                  </a:lnTo>
                  <a:lnTo>
                    <a:pt x="125" y="457"/>
                  </a:lnTo>
                  <a:lnTo>
                    <a:pt x="125" y="454"/>
                  </a:lnTo>
                  <a:lnTo>
                    <a:pt x="125" y="454"/>
                  </a:lnTo>
                  <a:lnTo>
                    <a:pt x="127" y="454"/>
                  </a:lnTo>
                  <a:lnTo>
                    <a:pt x="127" y="451"/>
                  </a:lnTo>
                  <a:lnTo>
                    <a:pt x="127" y="451"/>
                  </a:lnTo>
                  <a:lnTo>
                    <a:pt x="127" y="449"/>
                  </a:lnTo>
                  <a:lnTo>
                    <a:pt x="130" y="446"/>
                  </a:lnTo>
                  <a:lnTo>
                    <a:pt x="130" y="444"/>
                  </a:lnTo>
                  <a:lnTo>
                    <a:pt x="130" y="444"/>
                  </a:lnTo>
                  <a:lnTo>
                    <a:pt x="130" y="444"/>
                  </a:lnTo>
                  <a:lnTo>
                    <a:pt x="130" y="441"/>
                  </a:lnTo>
                  <a:lnTo>
                    <a:pt x="130" y="441"/>
                  </a:lnTo>
                  <a:lnTo>
                    <a:pt x="130" y="441"/>
                  </a:lnTo>
                  <a:lnTo>
                    <a:pt x="130" y="441"/>
                  </a:lnTo>
                  <a:lnTo>
                    <a:pt x="130" y="438"/>
                  </a:lnTo>
                  <a:lnTo>
                    <a:pt x="130" y="438"/>
                  </a:lnTo>
                  <a:lnTo>
                    <a:pt x="130" y="436"/>
                  </a:lnTo>
                  <a:lnTo>
                    <a:pt x="130" y="433"/>
                  </a:lnTo>
                  <a:lnTo>
                    <a:pt x="130" y="431"/>
                  </a:lnTo>
                  <a:lnTo>
                    <a:pt x="130" y="428"/>
                  </a:lnTo>
                  <a:lnTo>
                    <a:pt x="127" y="425"/>
                  </a:lnTo>
                  <a:lnTo>
                    <a:pt x="127" y="423"/>
                  </a:lnTo>
                  <a:lnTo>
                    <a:pt x="125" y="420"/>
                  </a:lnTo>
                  <a:lnTo>
                    <a:pt x="125" y="418"/>
                  </a:lnTo>
                  <a:lnTo>
                    <a:pt x="125" y="418"/>
                  </a:lnTo>
                  <a:lnTo>
                    <a:pt x="125" y="415"/>
                  </a:lnTo>
                  <a:lnTo>
                    <a:pt x="125" y="415"/>
                  </a:lnTo>
                  <a:lnTo>
                    <a:pt x="125" y="415"/>
                  </a:lnTo>
                  <a:lnTo>
                    <a:pt x="125" y="415"/>
                  </a:lnTo>
                  <a:lnTo>
                    <a:pt x="125" y="412"/>
                  </a:lnTo>
                  <a:lnTo>
                    <a:pt x="125" y="412"/>
                  </a:lnTo>
                  <a:lnTo>
                    <a:pt x="125" y="412"/>
                  </a:lnTo>
                  <a:lnTo>
                    <a:pt x="125" y="412"/>
                  </a:lnTo>
                  <a:lnTo>
                    <a:pt x="122" y="410"/>
                  </a:lnTo>
                  <a:lnTo>
                    <a:pt x="122" y="410"/>
                  </a:lnTo>
                  <a:lnTo>
                    <a:pt x="122" y="407"/>
                  </a:lnTo>
                  <a:lnTo>
                    <a:pt x="122" y="407"/>
                  </a:lnTo>
                  <a:lnTo>
                    <a:pt x="122" y="405"/>
                  </a:lnTo>
                  <a:lnTo>
                    <a:pt x="122" y="405"/>
                  </a:lnTo>
                  <a:lnTo>
                    <a:pt x="122" y="402"/>
                  </a:lnTo>
                  <a:lnTo>
                    <a:pt x="122" y="400"/>
                  </a:lnTo>
                  <a:lnTo>
                    <a:pt x="122" y="400"/>
                  </a:lnTo>
                  <a:lnTo>
                    <a:pt x="120" y="397"/>
                  </a:lnTo>
                  <a:lnTo>
                    <a:pt x="117" y="394"/>
                  </a:lnTo>
                  <a:lnTo>
                    <a:pt x="117" y="394"/>
                  </a:lnTo>
                  <a:lnTo>
                    <a:pt x="117" y="392"/>
                  </a:lnTo>
                  <a:lnTo>
                    <a:pt x="117" y="392"/>
                  </a:lnTo>
                  <a:lnTo>
                    <a:pt x="117" y="389"/>
                  </a:lnTo>
                  <a:lnTo>
                    <a:pt x="117" y="389"/>
                  </a:lnTo>
                  <a:lnTo>
                    <a:pt x="114" y="389"/>
                  </a:lnTo>
                  <a:lnTo>
                    <a:pt x="114" y="387"/>
                  </a:lnTo>
                  <a:lnTo>
                    <a:pt x="114" y="387"/>
                  </a:lnTo>
                  <a:lnTo>
                    <a:pt x="114" y="387"/>
                  </a:lnTo>
                  <a:lnTo>
                    <a:pt x="114" y="384"/>
                  </a:lnTo>
                  <a:lnTo>
                    <a:pt x="112" y="384"/>
                  </a:lnTo>
                  <a:lnTo>
                    <a:pt x="112" y="384"/>
                  </a:lnTo>
                  <a:lnTo>
                    <a:pt x="112" y="384"/>
                  </a:lnTo>
                  <a:lnTo>
                    <a:pt x="112" y="384"/>
                  </a:lnTo>
                  <a:lnTo>
                    <a:pt x="112" y="381"/>
                  </a:lnTo>
                  <a:lnTo>
                    <a:pt x="114" y="381"/>
                  </a:lnTo>
                  <a:lnTo>
                    <a:pt x="114" y="381"/>
                  </a:lnTo>
                  <a:lnTo>
                    <a:pt x="114" y="379"/>
                  </a:lnTo>
                  <a:lnTo>
                    <a:pt x="117" y="379"/>
                  </a:lnTo>
                  <a:lnTo>
                    <a:pt x="117" y="376"/>
                  </a:lnTo>
                  <a:lnTo>
                    <a:pt x="117" y="374"/>
                  </a:lnTo>
                  <a:lnTo>
                    <a:pt x="120" y="374"/>
                  </a:lnTo>
                  <a:lnTo>
                    <a:pt x="120" y="374"/>
                  </a:lnTo>
                  <a:lnTo>
                    <a:pt x="120" y="374"/>
                  </a:lnTo>
                  <a:lnTo>
                    <a:pt x="120" y="374"/>
                  </a:lnTo>
                  <a:lnTo>
                    <a:pt x="117" y="374"/>
                  </a:lnTo>
                  <a:lnTo>
                    <a:pt x="117" y="371"/>
                  </a:lnTo>
                  <a:lnTo>
                    <a:pt x="120" y="371"/>
                  </a:lnTo>
                  <a:lnTo>
                    <a:pt x="120" y="371"/>
                  </a:lnTo>
                  <a:lnTo>
                    <a:pt x="120" y="371"/>
                  </a:lnTo>
                  <a:lnTo>
                    <a:pt x="120" y="371"/>
                  </a:lnTo>
                  <a:lnTo>
                    <a:pt x="117" y="368"/>
                  </a:lnTo>
                  <a:lnTo>
                    <a:pt x="120" y="368"/>
                  </a:lnTo>
                  <a:lnTo>
                    <a:pt x="120" y="368"/>
                  </a:lnTo>
                  <a:lnTo>
                    <a:pt x="120" y="368"/>
                  </a:lnTo>
                  <a:lnTo>
                    <a:pt x="122" y="368"/>
                  </a:lnTo>
                  <a:lnTo>
                    <a:pt x="122" y="368"/>
                  </a:lnTo>
                  <a:lnTo>
                    <a:pt x="122" y="368"/>
                  </a:lnTo>
                  <a:lnTo>
                    <a:pt x="122" y="368"/>
                  </a:lnTo>
                  <a:lnTo>
                    <a:pt x="125" y="366"/>
                  </a:lnTo>
                  <a:lnTo>
                    <a:pt x="127" y="366"/>
                  </a:lnTo>
                  <a:lnTo>
                    <a:pt x="127" y="366"/>
                  </a:lnTo>
                  <a:lnTo>
                    <a:pt x="127" y="366"/>
                  </a:lnTo>
                  <a:lnTo>
                    <a:pt x="127" y="368"/>
                  </a:lnTo>
                  <a:lnTo>
                    <a:pt x="130" y="368"/>
                  </a:lnTo>
                  <a:lnTo>
                    <a:pt x="130" y="368"/>
                  </a:lnTo>
                  <a:lnTo>
                    <a:pt x="132" y="368"/>
                  </a:lnTo>
                  <a:lnTo>
                    <a:pt x="135" y="368"/>
                  </a:lnTo>
                  <a:lnTo>
                    <a:pt x="135" y="368"/>
                  </a:lnTo>
                  <a:lnTo>
                    <a:pt x="135" y="366"/>
                  </a:lnTo>
                  <a:lnTo>
                    <a:pt x="135" y="366"/>
                  </a:lnTo>
                  <a:lnTo>
                    <a:pt x="135" y="366"/>
                  </a:lnTo>
                  <a:lnTo>
                    <a:pt x="135" y="368"/>
                  </a:lnTo>
                  <a:lnTo>
                    <a:pt x="135" y="368"/>
                  </a:lnTo>
                  <a:lnTo>
                    <a:pt x="135" y="368"/>
                  </a:lnTo>
                  <a:lnTo>
                    <a:pt x="135" y="366"/>
                  </a:lnTo>
                  <a:lnTo>
                    <a:pt x="135" y="366"/>
                  </a:lnTo>
                  <a:lnTo>
                    <a:pt x="135" y="366"/>
                  </a:lnTo>
                  <a:lnTo>
                    <a:pt x="135" y="366"/>
                  </a:lnTo>
                  <a:lnTo>
                    <a:pt x="135" y="366"/>
                  </a:lnTo>
                  <a:lnTo>
                    <a:pt x="135" y="366"/>
                  </a:lnTo>
                  <a:lnTo>
                    <a:pt x="135" y="366"/>
                  </a:lnTo>
                  <a:lnTo>
                    <a:pt x="135" y="366"/>
                  </a:lnTo>
                  <a:lnTo>
                    <a:pt x="138" y="366"/>
                  </a:lnTo>
                  <a:lnTo>
                    <a:pt x="140" y="363"/>
                  </a:lnTo>
                  <a:lnTo>
                    <a:pt x="140" y="363"/>
                  </a:lnTo>
                  <a:lnTo>
                    <a:pt x="140" y="361"/>
                  </a:lnTo>
                  <a:lnTo>
                    <a:pt x="140" y="361"/>
                  </a:lnTo>
                  <a:lnTo>
                    <a:pt x="140" y="361"/>
                  </a:lnTo>
                  <a:lnTo>
                    <a:pt x="140" y="361"/>
                  </a:lnTo>
                  <a:lnTo>
                    <a:pt x="140" y="361"/>
                  </a:lnTo>
                  <a:lnTo>
                    <a:pt x="140" y="361"/>
                  </a:lnTo>
                  <a:lnTo>
                    <a:pt x="140" y="358"/>
                  </a:lnTo>
                  <a:lnTo>
                    <a:pt x="140" y="358"/>
                  </a:lnTo>
                  <a:lnTo>
                    <a:pt x="140" y="358"/>
                  </a:lnTo>
                  <a:lnTo>
                    <a:pt x="143" y="358"/>
                  </a:lnTo>
                  <a:lnTo>
                    <a:pt x="143" y="358"/>
                  </a:lnTo>
                  <a:lnTo>
                    <a:pt x="143" y="358"/>
                  </a:lnTo>
                  <a:lnTo>
                    <a:pt x="145" y="358"/>
                  </a:lnTo>
                  <a:lnTo>
                    <a:pt x="148" y="358"/>
                  </a:lnTo>
                  <a:lnTo>
                    <a:pt x="151" y="358"/>
                  </a:lnTo>
                  <a:lnTo>
                    <a:pt x="151" y="355"/>
                  </a:lnTo>
                  <a:lnTo>
                    <a:pt x="151" y="355"/>
                  </a:lnTo>
                  <a:lnTo>
                    <a:pt x="151" y="355"/>
                  </a:lnTo>
                  <a:lnTo>
                    <a:pt x="148" y="355"/>
                  </a:lnTo>
                  <a:lnTo>
                    <a:pt x="148" y="355"/>
                  </a:lnTo>
                  <a:lnTo>
                    <a:pt x="148" y="353"/>
                  </a:lnTo>
                  <a:lnTo>
                    <a:pt x="151" y="353"/>
                  </a:lnTo>
                  <a:lnTo>
                    <a:pt x="151" y="350"/>
                  </a:lnTo>
                  <a:lnTo>
                    <a:pt x="151" y="348"/>
                  </a:lnTo>
                  <a:lnTo>
                    <a:pt x="151" y="345"/>
                  </a:lnTo>
                  <a:lnTo>
                    <a:pt x="148" y="345"/>
                  </a:lnTo>
                  <a:lnTo>
                    <a:pt x="148" y="345"/>
                  </a:lnTo>
                  <a:lnTo>
                    <a:pt x="148" y="345"/>
                  </a:lnTo>
                  <a:lnTo>
                    <a:pt x="148" y="345"/>
                  </a:lnTo>
                  <a:lnTo>
                    <a:pt x="148" y="345"/>
                  </a:lnTo>
                  <a:lnTo>
                    <a:pt x="148" y="342"/>
                  </a:lnTo>
                  <a:lnTo>
                    <a:pt x="148" y="342"/>
                  </a:lnTo>
                  <a:lnTo>
                    <a:pt x="148" y="342"/>
                  </a:lnTo>
                  <a:lnTo>
                    <a:pt x="151" y="342"/>
                  </a:lnTo>
                  <a:lnTo>
                    <a:pt x="151" y="342"/>
                  </a:lnTo>
                  <a:lnTo>
                    <a:pt x="151" y="342"/>
                  </a:lnTo>
                  <a:lnTo>
                    <a:pt x="151" y="342"/>
                  </a:lnTo>
                  <a:lnTo>
                    <a:pt x="151" y="342"/>
                  </a:lnTo>
                  <a:lnTo>
                    <a:pt x="151" y="342"/>
                  </a:lnTo>
                  <a:lnTo>
                    <a:pt x="151" y="342"/>
                  </a:lnTo>
                  <a:lnTo>
                    <a:pt x="151" y="340"/>
                  </a:lnTo>
                  <a:lnTo>
                    <a:pt x="148" y="340"/>
                  </a:lnTo>
                  <a:lnTo>
                    <a:pt x="148" y="337"/>
                  </a:lnTo>
                  <a:lnTo>
                    <a:pt x="148" y="337"/>
                  </a:lnTo>
                  <a:lnTo>
                    <a:pt x="148" y="337"/>
                  </a:lnTo>
                  <a:lnTo>
                    <a:pt x="148" y="337"/>
                  </a:lnTo>
                  <a:lnTo>
                    <a:pt x="145" y="335"/>
                  </a:lnTo>
                  <a:lnTo>
                    <a:pt x="145" y="335"/>
                  </a:lnTo>
                  <a:lnTo>
                    <a:pt x="145" y="335"/>
                  </a:lnTo>
                  <a:lnTo>
                    <a:pt x="145" y="335"/>
                  </a:lnTo>
                  <a:lnTo>
                    <a:pt x="145" y="335"/>
                  </a:lnTo>
                  <a:lnTo>
                    <a:pt x="145" y="335"/>
                  </a:lnTo>
                  <a:lnTo>
                    <a:pt x="145" y="335"/>
                  </a:lnTo>
                  <a:lnTo>
                    <a:pt x="143" y="335"/>
                  </a:lnTo>
                  <a:lnTo>
                    <a:pt x="143" y="335"/>
                  </a:lnTo>
                  <a:lnTo>
                    <a:pt x="143" y="335"/>
                  </a:lnTo>
                  <a:lnTo>
                    <a:pt x="145" y="335"/>
                  </a:lnTo>
                  <a:lnTo>
                    <a:pt x="143" y="332"/>
                  </a:lnTo>
                  <a:lnTo>
                    <a:pt x="143" y="332"/>
                  </a:lnTo>
                  <a:lnTo>
                    <a:pt x="143" y="332"/>
                  </a:lnTo>
                  <a:lnTo>
                    <a:pt x="143" y="332"/>
                  </a:lnTo>
                  <a:lnTo>
                    <a:pt x="143" y="332"/>
                  </a:lnTo>
                  <a:lnTo>
                    <a:pt x="143" y="332"/>
                  </a:lnTo>
                  <a:lnTo>
                    <a:pt x="143" y="329"/>
                  </a:lnTo>
                  <a:lnTo>
                    <a:pt x="143" y="329"/>
                  </a:lnTo>
                  <a:lnTo>
                    <a:pt x="143" y="329"/>
                  </a:lnTo>
                  <a:lnTo>
                    <a:pt x="143" y="329"/>
                  </a:lnTo>
                  <a:lnTo>
                    <a:pt x="143" y="329"/>
                  </a:lnTo>
                  <a:lnTo>
                    <a:pt x="145" y="329"/>
                  </a:lnTo>
                  <a:lnTo>
                    <a:pt x="143" y="329"/>
                  </a:lnTo>
                  <a:lnTo>
                    <a:pt x="143" y="329"/>
                  </a:lnTo>
                  <a:lnTo>
                    <a:pt x="145" y="329"/>
                  </a:lnTo>
                  <a:lnTo>
                    <a:pt x="145" y="329"/>
                  </a:lnTo>
                  <a:lnTo>
                    <a:pt x="145" y="327"/>
                  </a:lnTo>
                  <a:lnTo>
                    <a:pt x="145" y="324"/>
                  </a:lnTo>
                  <a:lnTo>
                    <a:pt x="145" y="327"/>
                  </a:lnTo>
                  <a:lnTo>
                    <a:pt x="145" y="327"/>
                  </a:lnTo>
                  <a:lnTo>
                    <a:pt x="145" y="327"/>
                  </a:lnTo>
                  <a:lnTo>
                    <a:pt x="148" y="327"/>
                  </a:lnTo>
                  <a:lnTo>
                    <a:pt x="148" y="327"/>
                  </a:lnTo>
                  <a:lnTo>
                    <a:pt x="148" y="329"/>
                  </a:lnTo>
                  <a:lnTo>
                    <a:pt x="148" y="329"/>
                  </a:lnTo>
                  <a:lnTo>
                    <a:pt x="151" y="329"/>
                  </a:lnTo>
                  <a:lnTo>
                    <a:pt x="151" y="327"/>
                  </a:lnTo>
                  <a:lnTo>
                    <a:pt x="151" y="327"/>
                  </a:lnTo>
                  <a:lnTo>
                    <a:pt x="151" y="327"/>
                  </a:lnTo>
                  <a:lnTo>
                    <a:pt x="153" y="329"/>
                  </a:lnTo>
                  <a:lnTo>
                    <a:pt x="153" y="329"/>
                  </a:lnTo>
                  <a:lnTo>
                    <a:pt x="153" y="332"/>
                  </a:lnTo>
                  <a:lnTo>
                    <a:pt x="153" y="332"/>
                  </a:lnTo>
                  <a:lnTo>
                    <a:pt x="153" y="332"/>
                  </a:lnTo>
                  <a:lnTo>
                    <a:pt x="153" y="332"/>
                  </a:lnTo>
                  <a:lnTo>
                    <a:pt x="153" y="335"/>
                  </a:lnTo>
                  <a:lnTo>
                    <a:pt x="156" y="335"/>
                  </a:lnTo>
                  <a:lnTo>
                    <a:pt x="156" y="335"/>
                  </a:lnTo>
                  <a:lnTo>
                    <a:pt x="156" y="332"/>
                  </a:lnTo>
                  <a:lnTo>
                    <a:pt x="158" y="332"/>
                  </a:lnTo>
                  <a:lnTo>
                    <a:pt x="158" y="332"/>
                  </a:lnTo>
                  <a:lnTo>
                    <a:pt x="158" y="332"/>
                  </a:lnTo>
                  <a:lnTo>
                    <a:pt x="158" y="329"/>
                  </a:lnTo>
                  <a:lnTo>
                    <a:pt x="158" y="329"/>
                  </a:lnTo>
                  <a:lnTo>
                    <a:pt x="158" y="327"/>
                  </a:lnTo>
                  <a:lnTo>
                    <a:pt x="161" y="327"/>
                  </a:lnTo>
                  <a:lnTo>
                    <a:pt x="161" y="327"/>
                  </a:lnTo>
                  <a:lnTo>
                    <a:pt x="161" y="327"/>
                  </a:lnTo>
                  <a:lnTo>
                    <a:pt x="161" y="327"/>
                  </a:lnTo>
                  <a:lnTo>
                    <a:pt x="164" y="327"/>
                  </a:lnTo>
                  <a:lnTo>
                    <a:pt x="164" y="327"/>
                  </a:lnTo>
                  <a:lnTo>
                    <a:pt x="164" y="327"/>
                  </a:lnTo>
                  <a:lnTo>
                    <a:pt x="164" y="327"/>
                  </a:lnTo>
                  <a:lnTo>
                    <a:pt x="164" y="329"/>
                  </a:lnTo>
                  <a:lnTo>
                    <a:pt x="164" y="327"/>
                  </a:lnTo>
                  <a:lnTo>
                    <a:pt x="161" y="327"/>
                  </a:lnTo>
                  <a:lnTo>
                    <a:pt x="161" y="329"/>
                  </a:lnTo>
                  <a:lnTo>
                    <a:pt x="161" y="329"/>
                  </a:lnTo>
                  <a:lnTo>
                    <a:pt x="161" y="329"/>
                  </a:lnTo>
                  <a:lnTo>
                    <a:pt x="164" y="329"/>
                  </a:lnTo>
                  <a:lnTo>
                    <a:pt x="161" y="329"/>
                  </a:lnTo>
                  <a:lnTo>
                    <a:pt x="161" y="329"/>
                  </a:lnTo>
                  <a:lnTo>
                    <a:pt x="161" y="329"/>
                  </a:lnTo>
                  <a:lnTo>
                    <a:pt x="161" y="332"/>
                  </a:lnTo>
                  <a:lnTo>
                    <a:pt x="161" y="332"/>
                  </a:lnTo>
                  <a:lnTo>
                    <a:pt x="161" y="332"/>
                  </a:lnTo>
                  <a:lnTo>
                    <a:pt x="161" y="332"/>
                  </a:lnTo>
                  <a:lnTo>
                    <a:pt x="161" y="332"/>
                  </a:lnTo>
                  <a:lnTo>
                    <a:pt x="164" y="332"/>
                  </a:lnTo>
                  <a:lnTo>
                    <a:pt x="164" y="332"/>
                  </a:lnTo>
                  <a:lnTo>
                    <a:pt x="164" y="332"/>
                  </a:lnTo>
                  <a:lnTo>
                    <a:pt x="166" y="332"/>
                  </a:lnTo>
                  <a:lnTo>
                    <a:pt x="166" y="329"/>
                  </a:lnTo>
                  <a:lnTo>
                    <a:pt x="166" y="329"/>
                  </a:lnTo>
                  <a:lnTo>
                    <a:pt x="169" y="329"/>
                  </a:lnTo>
                  <a:lnTo>
                    <a:pt x="169" y="329"/>
                  </a:lnTo>
                  <a:lnTo>
                    <a:pt x="169" y="327"/>
                  </a:lnTo>
                  <a:lnTo>
                    <a:pt x="169" y="327"/>
                  </a:lnTo>
                  <a:lnTo>
                    <a:pt x="169" y="327"/>
                  </a:lnTo>
                  <a:lnTo>
                    <a:pt x="169" y="327"/>
                  </a:lnTo>
                  <a:lnTo>
                    <a:pt x="169" y="327"/>
                  </a:lnTo>
                  <a:lnTo>
                    <a:pt x="169" y="327"/>
                  </a:lnTo>
                  <a:lnTo>
                    <a:pt x="166" y="327"/>
                  </a:lnTo>
                  <a:lnTo>
                    <a:pt x="166" y="324"/>
                  </a:lnTo>
                  <a:lnTo>
                    <a:pt x="166" y="324"/>
                  </a:lnTo>
                  <a:lnTo>
                    <a:pt x="169" y="324"/>
                  </a:lnTo>
                  <a:lnTo>
                    <a:pt x="169" y="324"/>
                  </a:lnTo>
                  <a:lnTo>
                    <a:pt x="166" y="324"/>
                  </a:lnTo>
                  <a:lnTo>
                    <a:pt x="166" y="324"/>
                  </a:lnTo>
                  <a:lnTo>
                    <a:pt x="166" y="322"/>
                  </a:lnTo>
                  <a:lnTo>
                    <a:pt x="166" y="322"/>
                  </a:lnTo>
                  <a:lnTo>
                    <a:pt x="166" y="322"/>
                  </a:lnTo>
                  <a:lnTo>
                    <a:pt x="166" y="322"/>
                  </a:lnTo>
                  <a:lnTo>
                    <a:pt x="166" y="319"/>
                  </a:lnTo>
                  <a:lnTo>
                    <a:pt x="166" y="319"/>
                  </a:lnTo>
                  <a:lnTo>
                    <a:pt x="166" y="319"/>
                  </a:lnTo>
                  <a:lnTo>
                    <a:pt x="166" y="319"/>
                  </a:lnTo>
                  <a:lnTo>
                    <a:pt x="164" y="322"/>
                  </a:lnTo>
                  <a:lnTo>
                    <a:pt x="164" y="322"/>
                  </a:lnTo>
                  <a:lnTo>
                    <a:pt x="164" y="322"/>
                  </a:lnTo>
                  <a:lnTo>
                    <a:pt x="164" y="319"/>
                  </a:lnTo>
                  <a:lnTo>
                    <a:pt x="164" y="319"/>
                  </a:lnTo>
                  <a:lnTo>
                    <a:pt x="164" y="319"/>
                  </a:lnTo>
                  <a:lnTo>
                    <a:pt x="161" y="319"/>
                  </a:lnTo>
                  <a:lnTo>
                    <a:pt x="161" y="319"/>
                  </a:lnTo>
                  <a:lnTo>
                    <a:pt x="161" y="319"/>
                  </a:lnTo>
                  <a:lnTo>
                    <a:pt x="161" y="317"/>
                  </a:lnTo>
                  <a:lnTo>
                    <a:pt x="161" y="317"/>
                  </a:lnTo>
                  <a:lnTo>
                    <a:pt x="161" y="317"/>
                  </a:lnTo>
                  <a:lnTo>
                    <a:pt x="161" y="317"/>
                  </a:lnTo>
                  <a:lnTo>
                    <a:pt x="161" y="317"/>
                  </a:lnTo>
                  <a:lnTo>
                    <a:pt x="161" y="317"/>
                  </a:lnTo>
                  <a:lnTo>
                    <a:pt x="161" y="317"/>
                  </a:lnTo>
                  <a:lnTo>
                    <a:pt x="164" y="317"/>
                  </a:lnTo>
                  <a:lnTo>
                    <a:pt x="161" y="317"/>
                  </a:lnTo>
                  <a:lnTo>
                    <a:pt x="161" y="314"/>
                  </a:lnTo>
                  <a:lnTo>
                    <a:pt x="161" y="314"/>
                  </a:lnTo>
                  <a:lnTo>
                    <a:pt x="161" y="314"/>
                  </a:lnTo>
                  <a:lnTo>
                    <a:pt x="161" y="314"/>
                  </a:lnTo>
                  <a:lnTo>
                    <a:pt x="161" y="314"/>
                  </a:lnTo>
                  <a:lnTo>
                    <a:pt x="161" y="314"/>
                  </a:lnTo>
                  <a:lnTo>
                    <a:pt x="164" y="314"/>
                  </a:lnTo>
                  <a:lnTo>
                    <a:pt x="161" y="314"/>
                  </a:lnTo>
                  <a:lnTo>
                    <a:pt x="161" y="314"/>
                  </a:lnTo>
                  <a:lnTo>
                    <a:pt x="161" y="311"/>
                  </a:lnTo>
                  <a:lnTo>
                    <a:pt x="161" y="311"/>
                  </a:lnTo>
                  <a:lnTo>
                    <a:pt x="164" y="314"/>
                  </a:lnTo>
                  <a:lnTo>
                    <a:pt x="164" y="314"/>
                  </a:lnTo>
                  <a:lnTo>
                    <a:pt x="164" y="314"/>
                  </a:lnTo>
                  <a:lnTo>
                    <a:pt x="164" y="311"/>
                  </a:lnTo>
                  <a:lnTo>
                    <a:pt x="164" y="311"/>
                  </a:lnTo>
                  <a:lnTo>
                    <a:pt x="164" y="311"/>
                  </a:lnTo>
                  <a:lnTo>
                    <a:pt x="164" y="311"/>
                  </a:lnTo>
                  <a:lnTo>
                    <a:pt x="164" y="311"/>
                  </a:lnTo>
                  <a:lnTo>
                    <a:pt x="164" y="311"/>
                  </a:lnTo>
                  <a:lnTo>
                    <a:pt x="164" y="311"/>
                  </a:lnTo>
                  <a:lnTo>
                    <a:pt x="161" y="311"/>
                  </a:lnTo>
                  <a:lnTo>
                    <a:pt x="161" y="309"/>
                  </a:lnTo>
                  <a:lnTo>
                    <a:pt x="161" y="309"/>
                  </a:lnTo>
                  <a:lnTo>
                    <a:pt x="161" y="309"/>
                  </a:lnTo>
                  <a:lnTo>
                    <a:pt x="164" y="309"/>
                  </a:lnTo>
                  <a:lnTo>
                    <a:pt x="161" y="309"/>
                  </a:lnTo>
                  <a:lnTo>
                    <a:pt x="161" y="309"/>
                  </a:lnTo>
                  <a:lnTo>
                    <a:pt x="161" y="309"/>
                  </a:lnTo>
                  <a:lnTo>
                    <a:pt x="161" y="309"/>
                  </a:lnTo>
                  <a:lnTo>
                    <a:pt x="164" y="309"/>
                  </a:lnTo>
                  <a:lnTo>
                    <a:pt x="164" y="309"/>
                  </a:lnTo>
                  <a:lnTo>
                    <a:pt x="166" y="306"/>
                  </a:lnTo>
                  <a:lnTo>
                    <a:pt x="164" y="306"/>
                  </a:lnTo>
                  <a:lnTo>
                    <a:pt x="164" y="306"/>
                  </a:lnTo>
                  <a:lnTo>
                    <a:pt x="164" y="306"/>
                  </a:lnTo>
                  <a:lnTo>
                    <a:pt x="164" y="306"/>
                  </a:lnTo>
                  <a:lnTo>
                    <a:pt x="166" y="306"/>
                  </a:lnTo>
                  <a:lnTo>
                    <a:pt x="164" y="304"/>
                  </a:lnTo>
                  <a:lnTo>
                    <a:pt x="164" y="304"/>
                  </a:lnTo>
                  <a:lnTo>
                    <a:pt x="164" y="301"/>
                  </a:lnTo>
                  <a:lnTo>
                    <a:pt x="164" y="301"/>
                  </a:lnTo>
                  <a:lnTo>
                    <a:pt x="164" y="301"/>
                  </a:lnTo>
                  <a:lnTo>
                    <a:pt x="166" y="298"/>
                  </a:lnTo>
                  <a:lnTo>
                    <a:pt x="166" y="298"/>
                  </a:lnTo>
                  <a:lnTo>
                    <a:pt x="166" y="298"/>
                  </a:lnTo>
                  <a:lnTo>
                    <a:pt x="166" y="298"/>
                  </a:lnTo>
                  <a:lnTo>
                    <a:pt x="166" y="298"/>
                  </a:lnTo>
                  <a:lnTo>
                    <a:pt x="166" y="296"/>
                  </a:lnTo>
                  <a:lnTo>
                    <a:pt x="166" y="296"/>
                  </a:lnTo>
                  <a:lnTo>
                    <a:pt x="164" y="296"/>
                  </a:lnTo>
                  <a:lnTo>
                    <a:pt x="164" y="296"/>
                  </a:lnTo>
                  <a:lnTo>
                    <a:pt x="164" y="293"/>
                  </a:lnTo>
                  <a:lnTo>
                    <a:pt x="166" y="293"/>
                  </a:lnTo>
                  <a:lnTo>
                    <a:pt x="164" y="291"/>
                  </a:lnTo>
                  <a:lnTo>
                    <a:pt x="164" y="291"/>
                  </a:lnTo>
                  <a:lnTo>
                    <a:pt x="161" y="291"/>
                  </a:lnTo>
                  <a:lnTo>
                    <a:pt x="161" y="291"/>
                  </a:lnTo>
                  <a:lnTo>
                    <a:pt x="164" y="288"/>
                  </a:lnTo>
                  <a:lnTo>
                    <a:pt x="164" y="288"/>
                  </a:lnTo>
                  <a:lnTo>
                    <a:pt x="164" y="288"/>
                  </a:lnTo>
                  <a:lnTo>
                    <a:pt x="164" y="285"/>
                  </a:lnTo>
                  <a:lnTo>
                    <a:pt x="164" y="285"/>
                  </a:lnTo>
                  <a:lnTo>
                    <a:pt x="164" y="285"/>
                  </a:lnTo>
                  <a:lnTo>
                    <a:pt x="164" y="285"/>
                  </a:lnTo>
                  <a:lnTo>
                    <a:pt x="164" y="285"/>
                  </a:lnTo>
                  <a:lnTo>
                    <a:pt x="166" y="283"/>
                  </a:lnTo>
                  <a:lnTo>
                    <a:pt x="164" y="283"/>
                  </a:lnTo>
                  <a:lnTo>
                    <a:pt x="164" y="283"/>
                  </a:lnTo>
                  <a:lnTo>
                    <a:pt x="164" y="283"/>
                  </a:lnTo>
                  <a:lnTo>
                    <a:pt x="164" y="283"/>
                  </a:lnTo>
                  <a:lnTo>
                    <a:pt x="164" y="283"/>
                  </a:lnTo>
                  <a:lnTo>
                    <a:pt x="164" y="283"/>
                  </a:lnTo>
                  <a:lnTo>
                    <a:pt x="164" y="283"/>
                  </a:lnTo>
                  <a:lnTo>
                    <a:pt x="161" y="283"/>
                  </a:lnTo>
                  <a:lnTo>
                    <a:pt x="161" y="283"/>
                  </a:lnTo>
                  <a:lnTo>
                    <a:pt x="161" y="280"/>
                  </a:lnTo>
                  <a:lnTo>
                    <a:pt x="161" y="280"/>
                  </a:lnTo>
                  <a:lnTo>
                    <a:pt x="161" y="280"/>
                  </a:lnTo>
                  <a:lnTo>
                    <a:pt x="161" y="280"/>
                  </a:lnTo>
                  <a:lnTo>
                    <a:pt x="161" y="280"/>
                  </a:lnTo>
                  <a:lnTo>
                    <a:pt x="161" y="280"/>
                  </a:lnTo>
                  <a:lnTo>
                    <a:pt x="161" y="280"/>
                  </a:lnTo>
                  <a:lnTo>
                    <a:pt x="161" y="280"/>
                  </a:lnTo>
                  <a:lnTo>
                    <a:pt x="161" y="280"/>
                  </a:lnTo>
                  <a:lnTo>
                    <a:pt x="161" y="280"/>
                  </a:lnTo>
                  <a:lnTo>
                    <a:pt x="161" y="280"/>
                  </a:lnTo>
                  <a:lnTo>
                    <a:pt x="161" y="280"/>
                  </a:lnTo>
                  <a:lnTo>
                    <a:pt x="161" y="280"/>
                  </a:lnTo>
                  <a:lnTo>
                    <a:pt x="161" y="280"/>
                  </a:lnTo>
                  <a:lnTo>
                    <a:pt x="158" y="280"/>
                  </a:lnTo>
                  <a:lnTo>
                    <a:pt x="158" y="278"/>
                  </a:lnTo>
                  <a:lnTo>
                    <a:pt x="158" y="278"/>
                  </a:lnTo>
                  <a:lnTo>
                    <a:pt x="158" y="278"/>
                  </a:lnTo>
                  <a:lnTo>
                    <a:pt x="161" y="278"/>
                  </a:lnTo>
                  <a:lnTo>
                    <a:pt x="161" y="278"/>
                  </a:lnTo>
                  <a:lnTo>
                    <a:pt x="161" y="278"/>
                  </a:lnTo>
                  <a:lnTo>
                    <a:pt x="161" y="278"/>
                  </a:lnTo>
                  <a:lnTo>
                    <a:pt x="161" y="278"/>
                  </a:lnTo>
                  <a:lnTo>
                    <a:pt x="158" y="278"/>
                  </a:lnTo>
                  <a:lnTo>
                    <a:pt x="158" y="278"/>
                  </a:lnTo>
                  <a:lnTo>
                    <a:pt x="158" y="278"/>
                  </a:lnTo>
                  <a:lnTo>
                    <a:pt x="158" y="275"/>
                  </a:lnTo>
                  <a:lnTo>
                    <a:pt x="158" y="275"/>
                  </a:lnTo>
                  <a:lnTo>
                    <a:pt x="158" y="275"/>
                  </a:lnTo>
                  <a:lnTo>
                    <a:pt x="156" y="275"/>
                  </a:lnTo>
                  <a:lnTo>
                    <a:pt x="156" y="275"/>
                  </a:lnTo>
                  <a:lnTo>
                    <a:pt x="156" y="272"/>
                  </a:lnTo>
                  <a:lnTo>
                    <a:pt x="156" y="272"/>
                  </a:lnTo>
                  <a:lnTo>
                    <a:pt x="153" y="272"/>
                  </a:lnTo>
                  <a:lnTo>
                    <a:pt x="153" y="272"/>
                  </a:lnTo>
                  <a:lnTo>
                    <a:pt x="153" y="270"/>
                  </a:lnTo>
                  <a:lnTo>
                    <a:pt x="153" y="270"/>
                  </a:lnTo>
                  <a:lnTo>
                    <a:pt x="153" y="267"/>
                  </a:lnTo>
                  <a:lnTo>
                    <a:pt x="153" y="267"/>
                  </a:lnTo>
                  <a:lnTo>
                    <a:pt x="151" y="267"/>
                  </a:lnTo>
                  <a:lnTo>
                    <a:pt x="151" y="267"/>
                  </a:lnTo>
                  <a:lnTo>
                    <a:pt x="151" y="267"/>
                  </a:lnTo>
                  <a:lnTo>
                    <a:pt x="151" y="267"/>
                  </a:lnTo>
                  <a:lnTo>
                    <a:pt x="151" y="267"/>
                  </a:lnTo>
                  <a:lnTo>
                    <a:pt x="151" y="270"/>
                  </a:lnTo>
                  <a:lnTo>
                    <a:pt x="151" y="270"/>
                  </a:lnTo>
                  <a:lnTo>
                    <a:pt x="151" y="270"/>
                  </a:lnTo>
                  <a:lnTo>
                    <a:pt x="151" y="270"/>
                  </a:lnTo>
                  <a:lnTo>
                    <a:pt x="148" y="267"/>
                  </a:lnTo>
                  <a:lnTo>
                    <a:pt x="148" y="267"/>
                  </a:lnTo>
                  <a:lnTo>
                    <a:pt x="148" y="267"/>
                  </a:lnTo>
                  <a:lnTo>
                    <a:pt x="148" y="265"/>
                  </a:lnTo>
                  <a:lnTo>
                    <a:pt x="145" y="267"/>
                  </a:lnTo>
                  <a:lnTo>
                    <a:pt x="145" y="267"/>
                  </a:lnTo>
                  <a:lnTo>
                    <a:pt x="145" y="267"/>
                  </a:lnTo>
                  <a:lnTo>
                    <a:pt x="145" y="267"/>
                  </a:lnTo>
                  <a:lnTo>
                    <a:pt x="145" y="265"/>
                  </a:lnTo>
                  <a:lnTo>
                    <a:pt x="145" y="265"/>
                  </a:lnTo>
                  <a:lnTo>
                    <a:pt x="143" y="267"/>
                  </a:lnTo>
                  <a:lnTo>
                    <a:pt x="143" y="265"/>
                  </a:lnTo>
                  <a:lnTo>
                    <a:pt x="143" y="265"/>
                  </a:lnTo>
                  <a:lnTo>
                    <a:pt x="143" y="265"/>
                  </a:lnTo>
                  <a:lnTo>
                    <a:pt x="143" y="267"/>
                  </a:lnTo>
                  <a:lnTo>
                    <a:pt x="143" y="267"/>
                  </a:lnTo>
                  <a:lnTo>
                    <a:pt x="143" y="267"/>
                  </a:lnTo>
                  <a:lnTo>
                    <a:pt x="143" y="265"/>
                  </a:lnTo>
                  <a:lnTo>
                    <a:pt x="143" y="265"/>
                  </a:lnTo>
                  <a:lnTo>
                    <a:pt x="143" y="265"/>
                  </a:lnTo>
                  <a:lnTo>
                    <a:pt x="143" y="265"/>
                  </a:lnTo>
                  <a:lnTo>
                    <a:pt x="143" y="265"/>
                  </a:lnTo>
                  <a:lnTo>
                    <a:pt x="143" y="265"/>
                  </a:lnTo>
                  <a:lnTo>
                    <a:pt x="143" y="265"/>
                  </a:lnTo>
                  <a:lnTo>
                    <a:pt x="143" y="265"/>
                  </a:lnTo>
                  <a:lnTo>
                    <a:pt x="143" y="265"/>
                  </a:lnTo>
                  <a:lnTo>
                    <a:pt x="143" y="265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145" y="262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143" y="259"/>
                  </a:lnTo>
                  <a:lnTo>
                    <a:pt x="140" y="262"/>
                  </a:lnTo>
                  <a:lnTo>
                    <a:pt x="140" y="259"/>
                  </a:lnTo>
                  <a:lnTo>
                    <a:pt x="140" y="259"/>
                  </a:lnTo>
                  <a:lnTo>
                    <a:pt x="140" y="259"/>
                  </a:lnTo>
                  <a:lnTo>
                    <a:pt x="143" y="259"/>
                  </a:lnTo>
                  <a:lnTo>
                    <a:pt x="143" y="259"/>
                  </a:lnTo>
                  <a:lnTo>
                    <a:pt x="143" y="257"/>
                  </a:lnTo>
                  <a:lnTo>
                    <a:pt x="143" y="257"/>
                  </a:lnTo>
                  <a:lnTo>
                    <a:pt x="143" y="257"/>
                  </a:lnTo>
                  <a:lnTo>
                    <a:pt x="140" y="257"/>
                  </a:lnTo>
                  <a:lnTo>
                    <a:pt x="140" y="257"/>
                  </a:lnTo>
                  <a:lnTo>
                    <a:pt x="140" y="259"/>
                  </a:lnTo>
                  <a:lnTo>
                    <a:pt x="140" y="257"/>
                  </a:lnTo>
                  <a:lnTo>
                    <a:pt x="140" y="257"/>
                  </a:lnTo>
                  <a:lnTo>
                    <a:pt x="138" y="257"/>
                  </a:lnTo>
                  <a:lnTo>
                    <a:pt x="138" y="257"/>
                  </a:lnTo>
                  <a:lnTo>
                    <a:pt x="138" y="257"/>
                  </a:lnTo>
                  <a:lnTo>
                    <a:pt x="138" y="257"/>
                  </a:lnTo>
                  <a:lnTo>
                    <a:pt x="138" y="257"/>
                  </a:lnTo>
                  <a:lnTo>
                    <a:pt x="138" y="257"/>
                  </a:lnTo>
                  <a:lnTo>
                    <a:pt x="138" y="257"/>
                  </a:lnTo>
                  <a:lnTo>
                    <a:pt x="138" y="257"/>
                  </a:lnTo>
                  <a:lnTo>
                    <a:pt x="138" y="257"/>
                  </a:lnTo>
                  <a:lnTo>
                    <a:pt x="138" y="254"/>
                  </a:lnTo>
                  <a:lnTo>
                    <a:pt x="138" y="254"/>
                  </a:lnTo>
                  <a:lnTo>
                    <a:pt x="138" y="254"/>
                  </a:lnTo>
                  <a:lnTo>
                    <a:pt x="140" y="254"/>
                  </a:lnTo>
                  <a:lnTo>
                    <a:pt x="140" y="254"/>
                  </a:lnTo>
                  <a:lnTo>
                    <a:pt x="140" y="254"/>
                  </a:lnTo>
                  <a:lnTo>
                    <a:pt x="140" y="254"/>
                  </a:lnTo>
                  <a:lnTo>
                    <a:pt x="140" y="254"/>
                  </a:lnTo>
                  <a:lnTo>
                    <a:pt x="140" y="254"/>
                  </a:lnTo>
                  <a:lnTo>
                    <a:pt x="140" y="252"/>
                  </a:lnTo>
                  <a:lnTo>
                    <a:pt x="140" y="252"/>
                  </a:lnTo>
                  <a:lnTo>
                    <a:pt x="140" y="252"/>
                  </a:lnTo>
                  <a:lnTo>
                    <a:pt x="143" y="252"/>
                  </a:lnTo>
                  <a:lnTo>
                    <a:pt x="143" y="252"/>
                  </a:lnTo>
                  <a:lnTo>
                    <a:pt x="143" y="252"/>
                  </a:lnTo>
                  <a:lnTo>
                    <a:pt x="143" y="249"/>
                  </a:lnTo>
                  <a:lnTo>
                    <a:pt x="143" y="249"/>
                  </a:lnTo>
                  <a:lnTo>
                    <a:pt x="140" y="247"/>
                  </a:lnTo>
                  <a:lnTo>
                    <a:pt x="140" y="247"/>
                  </a:lnTo>
                  <a:lnTo>
                    <a:pt x="140" y="247"/>
                  </a:lnTo>
                  <a:lnTo>
                    <a:pt x="140" y="247"/>
                  </a:lnTo>
                  <a:lnTo>
                    <a:pt x="140" y="247"/>
                  </a:lnTo>
                  <a:lnTo>
                    <a:pt x="138" y="247"/>
                  </a:lnTo>
                  <a:lnTo>
                    <a:pt x="138" y="247"/>
                  </a:lnTo>
                  <a:lnTo>
                    <a:pt x="138" y="247"/>
                  </a:lnTo>
                  <a:lnTo>
                    <a:pt x="138" y="247"/>
                  </a:lnTo>
                  <a:lnTo>
                    <a:pt x="138" y="247"/>
                  </a:lnTo>
                  <a:lnTo>
                    <a:pt x="138" y="244"/>
                  </a:lnTo>
                  <a:lnTo>
                    <a:pt x="135" y="244"/>
                  </a:lnTo>
                  <a:lnTo>
                    <a:pt x="135" y="244"/>
                  </a:lnTo>
                  <a:lnTo>
                    <a:pt x="135" y="244"/>
                  </a:lnTo>
                  <a:lnTo>
                    <a:pt x="135" y="244"/>
                  </a:lnTo>
                  <a:lnTo>
                    <a:pt x="135" y="244"/>
                  </a:lnTo>
                  <a:lnTo>
                    <a:pt x="135" y="244"/>
                  </a:lnTo>
                  <a:lnTo>
                    <a:pt x="135" y="244"/>
                  </a:lnTo>
                  <a:lnTo>
                    <a:pt x="135" y="244"/>
                  </a:lnTo>
                  <a:lnTo>
                    <a:pt x="135" y="244"/>
                  </a:lnTo>
                  <a:lnTo>
                    <a:pt x="135" y="244"/>
                  </a:lnTo>
                  <a:lnTo>
                    <a:pt x="135" y="244"/>
                  </a:lnTo>
                  <a:lnTo>
                    <a:pt x="135" y="244"/>
                  </a:lnTo>
                  <a:lnTo>
                    <a:pt x="135" y="241"/>
                  </a:lnTo>
                  <a:lnTo>
                    <a:pt x="135" y="241"/>
                  </a:lnTo>
                  <a:lnTo>
                    <a:pt x="135" y="241"/>
                  </a:lnTo>
                  <a:lnTo>
                    <a:pt x="132" y="241"/>
                  </a:lnTo>
                  <a:lnTo>
                    <a:pt x="132" y="241"/>
                  </a:lnTo>
                  <a:lnTo>
                    <a:pt x="132" y="241"/>
                  </a:lnTo>
                  <a:lnTo>
                    <a:pt x="132" y="241"/>
                  </a:lnTo>
                  <a:lnTo>
                    <a:pt x="130" y="239"/>
                  </a:lnTo>
                  <a:lnTo>
                    <a:pt x="130" y="239"/>
                  </a:lnTo>
                  <a:lnTo>
                    <a:pt x="130" y="239"/>
                  </a:lnTo>
                  <a:lnTo>
                    <a:pt x="130" y="239"/>
                  </a:lnTo>
                  <a:lnTo>
                    <a:pt x="130" y="239"/>
                  </a:lnTo>
                  <a:lnTo>
                    <a:pt x="130" y="239"/>
                  </a:lnTo>
                  <a:lnTo>
                    <a:pt x="130" y="239"/>
                  </a:lnTo>
                  <a:lnTo>
                    <a:pt x="130" y="239"/>
                  </a:lnTo>
                  <a:lnTo>
                    <a:pt x="130" y="239"/>
                  </a:lnTo>
                  <a:lnTo>
                    <a:pt x="130" y="239"/>
                  </a:lnTo>
                  <a:lnTo>
                    <a:pt x="130" y="239"/>
                  </a:lnTo>
                  <a:lnTo>
                    <a:pt x="130" y="236"/>
                  </a:lnTo>
                  <a:lnTo>
                    <a:pt x="130" y="236"/>
                  </a:lnTo>
                  <a:lnTo>
                    <a:pt x="130" y="236"/>
                  </a:lnTo>
                  <a:lnTo>
                    <a:pt x="130" y="236"/>
                  </a:lnTo>
                  <a:lnTo>
                    <a:pt x="130" y="236"/>
                  </a:lnTo>
                  <a:lnTo>
                    <a:pt x="130" y="234"/>
                  </a:lnTo>
                  <a:lnTo>
                    <a:pt x="130" y="234"/>
                  </a:lnTo>
                  <a:lnTo>
                    <a:pt x="130" y="231"/>
                  </a:lnTo>
                  <a:lnTo>
                    <a:pt x="127" y="231"/>
                  </a:lnTo>
                  <a:lnTo>
                    <a:pt x="127" y="231"/>
                  </a:lnTo>
                  <a:lnTo>
                    <a:pt x="127" y="228"/>
                  </a:lnTo>
                  <a:lnTo>
                    <a:pt x="130" y="228"/>
                  </a:lnTo>
                  <a:lnTo>
                    <a:pt x="127" y="228"/>
                  </a:lnTo>
                  <a:lnTo>
                    <a:pt x="127" y="228"/>
                  </a:lnTo>
                  <a:lnTo>
                    <a:pt x="127" y="228"/>
                  </a:lnTo>
                  <a:lnTo>
                    <a:pt x="127" y="228"/>
                  </a:lnTo>
                  <a:lnTo>
                    <a:pt x="127" y="228"/>
                  </a:lnTo>
                  <a:lnTo>
                    <a:pt x="127" y="228"/>
                  </a:lnTo>
                  <a:lnTo>
                    <a:pt x="127" y="228"/>
                  </a:lnTo>
                  <a:lnTo>
                    <a:pt x="127" y="228"/>
                  </a:lnTo>
                  <a:lnTo>
                    <a:pt x="127" y="226"/>
                  </a:lnTo>
                  <a:lnTo>
                    <a:pt x="127" y="226"/>
                  </a:lnTo>
                  <a:lnTo>
                    <a:pt x="127" y="226"/>
                  </a:lnTo>
                  <a:lnTo>
                    <a:pt x="127" y="228"/>
                  </a:lnTo>
                  <a:lnTo>
                    <a:pt x="127" y="226"/>
                  </a:lnTo>
                  <a:lnTo>
                    <a:pt x="127" y="226"/>
                  </a:lnTo>
                  <a:lnTo>
                    <a:pt x="130" y="226"/>
                  </a:lnTo>
                  <a:lnTo>
                    <a:pt x="130" y="226"/>
                  </a:lnTo>
                  <a:lnTo>
                    <a:pt x="130" y="226"/>
                  </a:lnTo>
                  <a:lnTo>
                    <a:pt x="130" y="228"/>
                  </a:lnTo>
                  <a:lnTo>
                    <a:pt x="130" y="228"/>
                  </a:lnTo>
                  <a:lnTo>
                    <a:pt x="130" y="228"/>
                  </a:lnTo>
                  <a:lnTo>
                    <a:pt x="130" y="226"/>
                  </a:lnTo>
                  <a:lnTo>
                    <a:pt x="130" y="226"/>
                  </a:lnTo>
                  <a:lnTo>
                    <a:pt x="130" y="226"/>
                  </a:lnTo>
                  <a:lnTo>
                    <a:pt x="130" y="226"/>
                  </a:lnTo>
                  <a:lnTo>
                    <a:pt x="130" y="226"/>
                  </a:lnTo>
                  <a:lnTo>
                    <a:pt x="132" y="226"/>
                  </a:lnTo>
                  <a:lnTo>
                    <a:pt x="132" y="223"/>
                  </a:lnTo>
                  <a:lnTo>
                    <a:pt x="130" y="223"/>
                  </a:lnTo>
                  <a:lnTo>
                    <a:pt x="130" y="223"/>
                  </a:lnTo>
                  <a:lnTo>
                    <a:pt x="130" y="221"/>
                  </a:lnTo>
                  <a:lnTo>
                    <a:pt x="130" y="221"/>
                  </a:lnTo>
                  <a:lnTo>
                    <a:pt x="130" y="221"/>
                  </a:lnTo>
                  <a:lnTo>
                    <a:pt x="130" y="221"/>
                  </a:lnTo>
                  <a:lnTo>
                    <a:pt x="130" y="218"/>
                  </a:lnTo>
                  <a:lnTo>
                    <a:pt x="130" y="218"/>
                  </a:lnTo>
                  <a:lnTo>
                    <a:pt x="130" y="218"/>
                  </a:lnTo>
                  <a:lnTo>
                    <a:pt x="130" y="218"/>
                  </a:lnTo>
                  <a:lnTo>
                    <a:pt x="127" y="215"/>
                  </a:lnTo>
                  <a:lnTo>
                    <a:pt x="125" y="215"/>
                  </a:lnTo>
                  <a:lnTo>
                    <a:pt x="127" y="215"/>
                  </a:lnTo>
                  <a:lnTo>
                    <a:pt x="127" y="215"/>
                  </a:lnTo>
                  <a:lnTo>
                    <a:pt x="127" y="215"/>
                  </a:lnTo>
                  <a:lnTo>
                    <a:pt x="127" y="215"/>
                  </a:lnTo>
                  <a:lnTo>
                    <a:pt x="127" y="213"/>
                  </a:lnTo>
                  <a:lnTo>
                    <a:pt x="125" y="213"/>
                  </a:lnTo>
                  <a:lnTo>
                    <a:pt x="127" y="213"/>
                  </a:lnTo>
                  <a:lnTo>
                    <a:pt x="127" y="213"/>
                  </a:lnTo>
                  <a:lnTo>
                    <a:pt x="127" y="213"/>
                  </a:lnTo>
                  <a:lnTo>
                    <a:pt x="127" y="213"/>
                  </a:lnTo>
                  <a:lnTo>
                    <a:pt x="127" y="213"/>
                  </a:lnTo>
                  <a:lnTo>
                    <a:pt x="127" y="213"/>
                  </a:lnTo>
                  <a:lnTo>
                    <a:pt x="127" y="210"/>
                  </a:lnTo>
                  <a:lnTo>
                    <a:pt x="127" y="213"/>
                  </a:lnTo>
                  <a:lnTo>
                    <a:pt x="127" y="210"/>
                  </a:lnTo>
                  <a:lnTo>
                    <a:pt x="127" y="208"/>
                  </a:lnTo>
                  <a:lnTo>
                    <a:pt x="127" y="208"/>
                  </a:lnTo>
                  <a:lnTo>
                    <a:pt x="127" y="208"/>
                  </a:lnTo>
                  <a:lnTo>
                    <a:pt x="127" y="208"/>
                  </a:lnTo>
                  <a:lnTo>
                    <a:pt x="130" y="205"/>
                  </a:lnTo>
                  <a:lnTo>
                    <a:pt x="130" y="205"/>
                  </a:lnTo>
                  <a:lnTo>
                    <a:pt x="132" y="205"/>
                  </a:lnTo>
                  <a:lnTo>
                    <a:pt x="132" y="205"/>
                  </a:lnTo>
                  <a:lnTo>
                    <a:pt x="132" y="205"/>
                  </a:lnTo>
                  <a:lnTo>
                    <a:pt x="130" y="202"/>
                  </a:lnTo>
                  <a:lnTo>
                    <a:pt x="130" y="202"/>
                  </a:lnTo>
                  <a:lnTo>
                    <a:pt x="132" y="202"/>
                  </a:lnTo>
                  <a:lnTo>
                    <a:pt x="132" y="202"/>
                  </a:lnTo>
                  <a:lnTo>
                    <a:pt x="130" y="200"/>
                  </a:lnTo>
                  <a:lnTo>
                    <a:pt x="130" y="197"/>
                  </a:lnTo>
                  <a:lnTo>
                    <a:pt x="130" y="197"/>
                  </a:lnTo>
                  <a:lnTo>
                    <a:pt x="127" y="197"/>
                  </a:lnTo>
                  <a:lnTo>
                    <a:pt x="127" y="197"/>
                  </a:lnTo>
                  <a:lnTo>
                    <a:pt x="127" y="197"/>
                  </a:lnTo>
                  <a:lnTo>
                    <a:pt x="125" y="197"/>
                  </a:lnTo>
                  <a:lnTo>
                    <a:pt x="125" y="195"/>
                  </a:lnTo>
                  <a:lnTo>
                    <a:pt x="125" y="195"/>
                  </a:lnTo>
                  <a:lnTo>
                    <a:pt x="125" y="192"/>
                  </a:lnTo>
                  <a:lnTo>
                    <a:pt x="127" y="192"/>
                  </a:lnTo>
                  <a:lnTo>
                    <a:pt x="127" y="192"/>
                  </a:lnTo>
                  <a:lnTo>
                    <a:pt x="127" y="192"/>
                  </a:lnTo>
                  <a:lnTo>
                    <a:pt x="127" y="189"/>
                  </a:lnTo>
                  <a:lnTo>
                    <a:pt x="127" y="189"/>
                  </a:lnTo>
                  <a:lnTo>
                    <a:pt x="125" y="189"/>
                  </a:lnTo>
                  <a:lnTo>
                    <a:pt x="127" y="187"/>
                  </a:lnTo>
                  <a:lnTo>
                    <a:pt x="127" y="187"/>
                  </a:lnTo>
                  <a:lnTo>
                    <a:pt x="127" y="184"/>
                  </a:lnTo>
                  <a:lnTo>
                    <a:pt x="127" y="184"/>
                  </a:lnTo>
                  <a:lnTo>
                    <a:pt x="127" y="184"/>
                  </a:lnTo>
                  <a:lnTo>
                    <a:pt x="127" y="184"/>
                  </a:lnTo>
                  <a:lnTo>
                    <a:pt x="125" y="184"/>
                  </a:lnTo>
                  <a:lnTo>
                    <a:pt x="125" y="184"/>
                  </a:lnTo>
                  <a:lnTo>
                    <a:pt x="125" y="184"/>
                  </a:lnTo>
                  <a:lnTo>
                    <a:pt x="122" y="184"/>
                  </a:lnTo>
                  <a:lnTo>
                    <a:pt x="122" y="182"/>
                  </a:lnTo>
                  <a:lnTo>
                    <a:pt x="125" y="182"/>
                  </a:lnTo>
                  <a:lnTo>
                    <a:pt x="125" y="182"/>
                  </a:lnTo>
                  <a:lnTo>
                    <a:pt x="125" y="182"/>
                  </a:lnTo>
                  <a:lnTo>
                    <a:pt x="125" y="179"/>
                  </a:lnTo>
                  <a:lnTo>
                    <a:pt x="125" y="179"/>
                  </a:lnTo>
                  <a:lnTo>
                    <a:pt x="122" y="177"/>
                  </a:lnTo>
                  <a:lnTo>
                    <a:pt x="122" y="177"/>
                  </a:lnTo>
                  <a:lnTo>
                    <a:pt x="122" y="179"/>
                  </a:lnTo>
                  <a:lnTo>
                    <a:pt x="122" y="179"/>
                  </a:lnTo>
                  <a:lnTo>
                    <a:pt x="120" y="179"/>
                  </a:lnTo>
                  <a:lnTo>
                    <a:pt x="120" y="179"/>
                  </a:lnTo>
                  <a:lnTo>
                    <a:pt x="120" y="182"/>
                  </a:lnTo>
                  <a:lnTo>
                    <a:pt x="120" y="182"/>
                  </a:lnTo>
                  <a:lnTo>
                    <a:pt x="120" y="182"/>
                  </a:lnTo>
                  <a:lnTo>
                    <a:pt x="120" y="182"/>
                  </a:lnTo>
                  <a:lnTo>
                    <a:pt x="120" y="182"/>
                  </a:lnTo>
                  <a:lnTo>
                    <a:pt x="120" y="182"/>
                  </a:lnTo>
                  <a:lnTo>
                    <a:pt x="120" y="182"/>
                  </a:lnTo>
                  <a:lnTo>
                    <a:pt x="122" y="184"/>
                  </a:lnTo>
                  <a:lnTo>
                    <a:pt x="120" y="184"/>
                  </a:lnTo>
                  <a:lnTo>
                    <a:pt x="120" y="184"/>
                  </a:lnTo>
                  <a:lnTo>
                    <a:pt x="120" y="184"/>
                  </a:lnTo>
                  <a:lnTo>
                    <a:pt x="120" y="187"/>
                  </a:lnTo>
                  <a:lnTo>
                    <a:pt x="117" y="187"/>
                  </a:lnTo>
                  <a:lnTo>
                    <a:pt x="117" y="187"/>
                  </a:lnTo>
                  <a:lnTo>
                    <a:pt x="117" y="189"/>
                  </a:lnTo>
                  <a:lnTo>
                    <a:pt x="117" y="189"/>
                  </a:lnTo>
                  <a:lnTo>
                    <a:pt x="114" y="189"/>
                  </a:lnTo>
                  <a:lnTo>
                    <a:pt x="114" y="189"/>
                  </a:lnTo>
                  <a:lnTo>
                    <a:pt x="112" y="189"/>
                  </a:lnTo>
                  <a:lnTo>
                    <a:pt x="112" y="189"/>
                  </a:lnTo>
                  <a:lnTo>
                    <a:pt x="112" y="189"/>
                  </a:lnTo>
                  <a:lnTo>
                    <a:pt x="112" y="189"/>
                  </a:lnTo>
                  <a:lnTo>
                    <a:pt x="112" y="189"/>
                  </a:lnTo>
                  <a:lnTo>
                    <a:pt x="109" y="189"/>
                  </a:lnTo>
                  <a:lnTo>
                    <a:pt x="109" y="189"/>
                  </a:lnTo>
                  <a:lnTo>
                    <a:pt x="107" y="189"/>
                  </a:lnTo>
                  <a:lnTo>
                    <a:pt x="104" y="187"/>
                  </a:lnTo>
                  <a:lnTo>
                    <a:pt x="107" y="187"/>
                  </a:lnTo>
                  <a:lnTo>
                    <a:pt x="107" y="184"/>
                  </a:lnTo>
                  <a:lnTo>
                    <a:pt x="107" y="179"/>
                  </a:lnTo>
                  <a:lnTo>
                    <a:pt x="107" y="177"/>
                  </a:lnTo>
                  <a:lnTo>
                    <a:pt x="107" y="177"/>
                  </a:lnTo>
                  <a:lnTo>
                    <a:pt x="107" y="177"/>
                  </a:lnTo>
                  <a:lnTo>
                    <a:pt x="107" y="177"/>
                  </a:lnTo>
                  <a:lnTo>
                    <a:pt x="107" y="177"/>
                  </a:lnTo>
                  <a:lnTo>
                    <a:pt x="104" y="177"/>
                  </a:lnTo>
                  <a:lnTo>
                    <a:pt x="104" y="177"/>
                  </a:lnTo>
                  <a:lnTo>
                    <a:pt x="104" y="177"/>
                  </a:lnTo>
                  <a:lnTo>
                    <a:pt x="104" y="174"/>
                  </a:lnTo>
                  <a:lnTo>
                    <a:pt x="104" y="171"/>
                  </a:lnTo>
                  <a:lnTo>
                    <a:pt x="104" y="171"/>
                  </a:lnTo>
                  <a:lnTo>
                    <a:pt x="104" y="171"/>
                  </a:lnTo>
                  <a:lnTo>
                    <a:pt x="104" y="171"/>
                  </a:lnTo>
                  <a:lnTo>
                    <a:pt x="104" y="171"/>
                  </a:lnTo>
                  <a:lnTo>
                    <a:pt x="104" y="171"/>
                  </a:lnTo>
                  <a:lnTo>
                    <a:pt x="101" y="171"/>
                  </a:lnTo>
                  <a:lnTo>
                    <a:pt x="99" y="174"/>
                  </a:lnTo>
                  <a:lnTo>
                    <a:pt x="99" y="174"/>
                  </a:lnTo>
                  <a:lnTo>
                    <a:pt x="99" y="177"/>
                  </a:lnTo>
                  <a:lnTo>
                    <a:pt x="99" y="177"/>
                  </a:lnTo>
                  <a:lnTo>
                    <a:pt x="99" y="179"/>
                  </a:lnTo>
                  <a:lnTo>
                    <a:pt x="99" y="179"/>
                  </a:lnTo>
                  <a:lnTo>
                    <a:pt x="96" y="177"/>
                  </a:lnTo>
                  <a:lnTo>
                    <a:pt x="94" y="177"/>
                  </a:lnTo>
                  <a:lnTo>
                    <a:pt x="94" y="177"/>
                  </a:lnTo>
                  <a:lnTo>
                    <a:pt x="96" y="174"/>
                  </a:lnTo>
                  <a:lnTo>
                    <a:pt x="96" y="174"/>
                  </a:lnTo>
                  <a:lnTo>
                    <a:pt x="99" y="174"/>
                  </a:lnTo>
                  <a:lnTo>
                    <a:pt x="99" y="171"/>
                  </a:lnTo>
                  <a:lnTo>
                    <a:pt x="99" y="171"/>
                  </a:lnTo>
                  <a:lnTo>
                    <a:pt x="96" y="171"/>
                  </a:lnTo>
                  <a:lnTo>
                    <a:pt x="96" y="169"/>
                  </a:lnTo>
                  <a:lnTo>
                    <a:pt x="99" y="169"/>
                  </a:lnTo>
                  <a:lnTo>
                    <a:pt x="99" y="169"/>
                  </a:lnTo>
                  <a:lnTo>
                    <a:pt x="101" y="169"/>
                  </a:lnTo>
                  <a:lnTo>
                    <a:pt x="99" y="166"/>
                  </a:lnTo>
                  <a:lnTo>
                    <a:pt x="99" y="164"/>
                  </a:lnTo>
                  <a:lnTo>
                    <a:pt x="99" y="164"/>
                  </a:lnTo>
                  <a:lnTo>
                    <a:pt x="99" y="164"/>
                  </a:lnTo>
                  <a:lnTo>
                    <a:pt x="99" y="161"/>
                  </a:lnTo>
                  <a:lnTo>
                    <a:pt x="99" y="161"/>
                  </a:lnTo>
                  <a:lnTo>
                    <a:pt x="96" y="161"/>
                  </a:lnTo>
                  <a:lnTo>
                    <a:pt x="96" y="161"/>
                  </a:lnTo>
                  <a:lnTo>
                    <a:pt x="96" y="161"/>
                  </a:lnTo>
                  <a:lnTo>
                    <a:pt x="96" y="158"/>
                  </a:lnTo>
                  <a:lnTo>
                    <a:pt x="96" y="158"/>
                  </a:lnTo>
                  <a:lnTo>
                    <a:pt x="96" y="156"/>
                  </a:lnTo>
                  <a:lnTo>
                    <a:pt x="96" y="156"/>
                  </a:lnTo>
                  <a:lnTo>
                    <a:pt x="96" y="156"/>
                  </a:lnTo>
                  <a:lnTo>
                    <a:pt x="96" y="156"/>
                  </a:lnTo>
                  <a:lnTo>
                    <a:pt x="96" y="156"/>
                  </a:lnTo>
                  <a:lnTo>
                    <a:pt x="96" y="156"/>
                  </a:lnTo>
                  <a:lnTo>
                    <a:pt x="96" y="153"/>
                  </a:lnTo>
                  <a:lnTo>
                    <a:pt x="96" y="153"/>
                  </a:lnTo>
                  <a:lnTo>
                    <a:pt x="96" y="153"/>
                  </a:lnTo>
                  <a:lnTo>
                    <a:pt x="96" y="153"/>
                  </a:lnTo>
                  <a:lnTo>
                    <a:pt x="96" y="153"/>
                  </a:lnTo>
                  <a:lnTo>
                    <a:pt x="96" y="153"/>
                  </a:lnTo>
                  <a:lnTo>
                    <a:pt x="96" y="153"/>
                  </a:lnTo>
                  <a:lnTo>
                    <a:pt x="96" y="151"/>
                  </a:lnTo>
                  <a:lnTo>
                    <a:pt x="96" y="151"/>
                  </a:lnTo>
                  <a:lnTo>
                    <a:pt x="94" y="151"/>
                  </a:lnTo>
                  <a:lnTo>
                    <a:pt x="94" y="148"/>
                  </a:lnTo>
                  <a:lnTo>
                    <a:pt x="91" y="148"/>
                  </a:lnTo>
                  <a:lnTo>
                    <a:pt x="91" y="148"/>
                  </a:lnTo>
                  <a:lnTo>
                    <a:pt x="94" y="145"/>
                  </a:lnTo>
                  <a:lnTo>
                    <a:pt x="91" y="145"/>
                  </a:lnTo>
                  <a:lnTo>
                    <a:pt x="91" y="148"/>
                  </a:lnTo>
                  <a:lnTo>
                    <a:pt x="91" y="148"/>
                  </a:lnTo>
                  <a:lnTo>
                    <a:pt x="91" y="148"/>
                  </a:lnTo>
                  <a:lnTo>
                    <a:pt x="88" y="148"/>
                  </a:lnTo>
                  <a:lnTo>
                    <a:pt x="88" y="148"/>
                  </a:lnTo>
                  <a:lnTo>
                    <a:pt x="88" y="151"/>
                  </a:lnTo>
                  <a:lnTo>
                    <a:pt x="86" y="151"/>
                  </a:lnTo>
                  <a:lnTo>
                    <a:pt x="86" y="153"/>
                  </a:lnTo>
                  <a:lnTo>
                    <a:pt x="83" y="153"/>
                  </a:lnTo>
                  <a:lnTo>
                    <a:pt x="83" y="151"/>
                  </a:lnTo>
                  <a:lnTo>
                    <a:pt x="83" y="151"/>
                  </a:lnTo>
                  <a:lnTo>
                    <a:pt x="83" y="148"/>
                  </a:lnTo>
                  <a:lnTo>
                    <a:pt x="83" y="145"/>
                  </a:lnTo>
                  <a:lnTo>
                    <a:pt x="81" y="148"/>
                  </a:lnTo>
                  <a:lnTo>
                    <a:pt x="81" y="148"/>
                  </a:lnTo>
                  <a:lnTo>
                    <a:pt x="81" y="148"/>
                  </a:lnTo>
                  <a:lnTo>
                    <a:pt x="81" y="148"/>
                  </a:lnTo>
                  <a:lnTo>
                    <a:pt x="81" y="148"/>
                  </a:lnTo>
                  <a:lnTo>
                    <a:pt x="81" y="148"/>
                  </a:lnTo>
                  <a:lnTo>
                    <a:pt x="81" y="148"/>
                  </a:lnTo>
                  <a:lnTo>
                    <a:pt x="78" y="151"/>
                  </a:lnTo>
                  <a:lnTo>
                    <a:pt x="78" y="153"/>
                  </a:lnTo>
                  <a:lnTo>
                    <a:pt x="78" y="153"/>
                  </a:lnTo>
                  <a:lnTo>
                    <a:pt x="78" y="153"/>
                  </a:lnTo>
                  <a:lnTo>
                    <a:pt x="76" y="153"/>
                  </a:lnTo>
                  <a:lnTo>
                    <a:pt x="73" y="153"/>
                  </a:lnTo>
                  <a:lnTo>
                    <a:pt x="73" y="151"/>
                  </a:lnTo>
                  <a:lnTo>
                    <a:pt x="73" y="151"/>
                  </a:lnTo>
                  <a:lnTo>
                    <a:pt x="73" y="148"/>
                  </a:lnTo>
                  <a:lnTo>
                    <a:pt x="73" y="148"/>
                  </a:lnTo>
                  <a:lnTo>
                    <a:pt x="73" y="145"/>
                  </a:lnTo>
                  <a:lnTo>
                    <a:pt x="73" y="145"/>
                  </a:lnTo>
                  <a:lnTo>
                    <a:pt x="76" y="145"/>
                  </a:lnTo>
                  <a:lnTo>
                    <a:pt x="76" y="145"/>
                  </a:lnTo>
                  <a:lnTo>
                    <a:pt x="76" y="145"/>
                  </a:lnTo>
                  <a:lnTo>
                    <a:pt x="76" y="145"/>
                  </a:lnTo>
                  <a:lnTo>
                    <a:pt x="76" y="145"/>
                  </a:lnTo>
                  <a:lnTo>
                    <a:pt x="76" y="145"/>
                  </a:lnTo>
                  <a:lnTo>
                    <a:pt x="76" y="143"/>
                  </a:lnTo>
                  <a:lnTo>
                    <a:pt x="76" y="143"/>
                  </a:lnTo>
                  <a:lnTo>
                    <a:pt x="76" y="143"/>
                  </a:lnTo>
                  <a:lnTo>
                    <a:pt x="76" y="140"/>
                  </a:lnTo>
                  <a:lnTo>
                    <a:pt x="76" y="140"/>
                  </a:lnTo>
                  <a:lnTo>
                    <a:pt x="76" y="140"/>
                  </a:lnTo>
                  <a:lnTo>
                    <a:pt x="76" y="140"/>
                  </a:lnTo>
                  <a:lnTo>
                    <a:pt x="76" y="138"/>
                  </a:lnTo>
                  <a:lnTo>
                    <a:pt x="76" y="135"/>
                  </a:lnTo>
                  <a:lnTo>
                    <a:pt x="73" y="138"/>
                  </a:lnTo>
                  <a:lnTo>
                    <a:pt x="70" y="138"/>
                  </a:lnTo>
                  <a:lnTo>
                    <a:pt x="68" y="138"/>
                  </a:lnTo>
                  <a:lnTo>
                    <a:pt x="68" y="138"/>
                  </a:lnTo>
                  <a:lnTo>
                    <a:pt x="68" y="138"/>
                  </a:lnTo>
                  <a:lnTo>
                    <a:pt x="68" y="138"/>
                  </a:lnTo>
                  <a:lnTo>
                    <a:pt x="68" y="138"/>
                  </a:lnTo>
                  <a:lnTo>
                    <a:pt x="68" y="138"/>
                  </a:lnTo>
                  <a:lnTo>
                    <a:pt x="65" y="138"/>
                  </a:lnTo>
                  <a:lnTo>
                    <a:pt x="65" y="140"/>
                  </a:lnTo>
                  <a:lnTo>
                    <a:pt x="65" y="143"/>
                  </a:lnTo>
                  <a:lnTo>
                    <a:pt x="68" y="143"/>
                  </a:lnTo>
                  <a:lnTo>
                    <a:pt x="68" y="143"/>
                  </a:lnTo>
                  <a:lnTo>
                    <a:pt x="65" y="143"/>
                  </a:lnTo>
                  <a:lnTo>
                    <a:pt x="65" y="143"/>
                  </a:lnTo>
                  <a:lnTo>
                    <a:pt x="65" y="140"/>
                  </a:lnTo>
                  <a:lnTo>
                    <a:pt x="63" y="140"/>
                  </a:lnTo>
                  <a:lnTo>
                    <a:pt x="63" y="140"/>
                  </a:lnTo>
                  <a:lnTo>
                    <a:pt x="63" y="140"/>
                  </a:lnTo>
                  <a:lnTo>
                    <a:pt x="63" y="140"/>
                  </a:lnTo>
                  <a:lnTo>
                    <a:pt x="63" y="140"/>
                  </a:lnTo>
                  <a:lnTo>
                    <a:pt x="63" y="140"/>
                  </a:lnTo>
                  <a:lnTo>
                    <a:pt x="60" y="140"/>
                  </a:lnTo>
                  <a:lnTo>
                    <a:pt x="60" y="138"/>
                  </a:lnTo>
                  <a:lnTo>
                    <a:pt x="60" y="138"/>
                  </a:lnTo>
                  <a:lnTo>
                    <a:pt x="60" y="138"/>
                  </a:lnTo>
                  <a:lnTo>
                    <a:pt x="60" y="135"/>
                  </a:lnTo>
                  <a:lnTo>
                    <a:pt x="57" y="135"/>
                  </a:lnTo>
                  <a:lnTo>
                    <a:pt x="57" y="135"/>
                  </a:lnTo>
                  <a:lnTo>
                    <a:pt x="57" y="138"/>
                  </a:lnTo>
                  <a:lnTo>
                    <a:pt x="55" y="138"/>
                  </a:lnTo>
                  <a:lnTo>
                    <a:pt x="55" y="140"/>
                  </a:lnTo>
                  <a:lnTo>
                    <a:pt x="55" y="140"/>
                  </a:lnTo>
                  <a:lnTo>
                    <a:pt x="52" y="138"/>
                  </a:lnTo>
                  <a:lnTo>
                    <a:pt x="52" y="135"/>
                  </a:lnTo>
                  <a:lnTo>
                    <a:pt x="52" y="135"/>
                  </a:lnTo>
                  <a:lnTo>
                    <a:pt x="50" y="135"/>
                  </a:lnTo>
                  <a:lnTo>
                    <a:pt x="50" y="138"/>
                  </a:lnTo>
                  <a:lnTo>
                    <a:pt x="50" y="138"/>
                  </a:lnTo>
                  <a:lnTo>
                    <a:pt x="47" y="138"/>
                  </a:lnTo>
                  <a:lnTo>
                    <a:pt x="47" y="138"/>
                  </a:lnTo>
                  <a:lnTo>
                    <a:pt x="44" y="138"/>
                  </a:lnTo>
                  <a:lnTo>
                    <a:pt x="44" y="138"/>
                  </a:lnTo>
                  <a:lnTo>
                    <a:pt x="44" y="140"/>
                  </a:lnTo>
                  <a:lnTo>
                    <a:pt x="42" y="140"/>
                  </a:lnTo>
                  <a:lnTo>
                    <a:pt x="39" y="140"/>
                  </a:lnTo>
                  <a:lnTo>
                    <a:pt x="39" y="140"/>
                  </a:lnTo>
                  <a:lnTo>
                    <a:pt x="39" y="140"/>
                  </a:lnTo>
                  <a:lnTo>
                    <a:pt x="39" y="143"/>
                  </a:lnTo>
                  <a:lnTo>
                    <a:pt x="39" y="143"/>
                  </a:lnTo>
                  <a:lnTo>
                    <a:pt x="39" y="143"/>
                  </a:lnTo>
                  <a:lnTo>
                    <a:pt x="39" y="143"/>
                  </a:lnTo>
                  <a:lnTo>
                    <a:pt x="39" y="145"/>
                  </a:lnTo>
                  <a:lnTo>
                    <a:pt x="39" y="145"/>
                  </a:lnTo>
                  <a:lnTo>
                    <a:pt x="37" y="145"/>
                  </a:lnTo>
                  <a:lnTo>
                    <a:pt x="37" y="145"/>
                  </a:lnTo>
                  <a:lnTo>
                    <a:pt x="42" y="145"/>
                  </a:lnTo>
                  <a:lnTo>
                    <a:pt x="44" y="145"/>
                  </a:lnTo>
                  <a:lnTo>
                    <a:pt x="44" y="145"/>
                  </a:lnTo>
                  <a:lnTo>
                    <a:pt x="44" y="148"/>
                  </a:lnTo>
                  <a:lnTo>
                    <a:pt x="44" y="148"/>
                  </a:lnTo>
                  <a:lnTo>
                    <a:pt x="42" y="148"/>
                  </a:lnTo>
                  <a:lnTo>
                    <a:pt x="42" y="148"/>
                  </a:lnTo>
                  <a:lnTo>
                    <a:pt x="42" y="148"/>
                  </a:lnTo>
                  <a:lnTo>
                    <a:pt x="42" y="151"/>
                  </a:lnTo>
                  <a:lnTo>
                    <a:pt x="44" y="151"/>
                  </a:lnTo>
                  <a:lnTo>
                    <a:pt x="44" y="151"/>
                  </a:lnTo>
                  <a:lnTo>
                    <a:pt x="44" y="151"/>
                  </a:lnTo>
                  <a:lnTo>
                    <a:pt x="47" y="151"/>
                  </a:lnTo>
                  <a:lnTo>
                    <a:pt x="47" y="151"/>
                  </a:lnTo>
                  <a:lnTo>
                    <a:pt x="47" y="148"/>
                  </a:lnTo>
                  <a:lnTo>
                    <a:pt x="47" y="148"/>
                  </a:lnTo>
                  <a:lnTo>
                    <a:pt x="47" y="148"/>
                  </a:lnTo>
                  <a:lnTo>
                    <a:pt x="47" y="148"/>
                  </a:lnTo>
                  <a:lnTo>
                    <a:pt x="47" y="145"/>
                  </a:lnTo>
                  <a:lnTo>
                    <a:pt x="47" y="145"/>
                  </a:lnTo>
                  <a:lnTo>
                    <a:pt x="47" y="145"/>
                  </a:lnTo>
                  <a:lnTo>
                    <a:pt x="47" y="148"/>
                  </a:lnTo>
                  <a:lnTo>
                    <a:pt x="50" y="148"/>
                  </a:lnTo>
                  <a:lnTo>
                    <a:pt x="50" y="148"/>
                  </a:lnTo>
                  <a:lnTo>
                    <a:pt x="50" y="148"/>
                  </a:lnTo>
                  <a:lnTo>
                    <a:pt x="50" y="151"/>
                  </a:lnTo>
                  <a:lnTo>
                    <a:pt x="50" y="151"/>
                  </a:lnTo>
                  <a:lnTo>
                    <a:pt x="50" y="151"/>
                  </a:lnTo>
                  <a:lnTo>
                    <a:pt x="50" y="153"/>
                  </a:lnTo>
                  <a:lnTo>
                    <a:pt x="50" y="153"/>
                  </a:lnTo>
                  <a:lnTo>
                    <a:pt x="50" y="153"/>
                  </a:lnTo>
                  <a:lnTo>
                    <a:pt x="50" y="153"/>
                  </a:lnTo>
                  <a:lnTo>
                    <a:pt x="50" y="153"/>
                  </a:lnTo>
                  <a:lnTo>
                    <a:pt x="50" y="153"/>
                  </a:lnTo>
                  <a:lnTo>
                    <a:pt x="50" y="153"/>
                  </a:lnTo>
                  <a:lnTo>
                    <a:pt x="50" y="153"/>
                  </a:lnTo>
                  <a:lnTo>
                    <a:pt x="50" y="156"/>
                  </a:lnTo>
                  <a:lnTo>
                    <a:pt x="50" y="156"/>
                  </a:lnTo>
                  <a:lnTo>
                    <a:pt x="50" y="156"/>
                  </a:lnTo>
                  <a:lnTo>
                    <a:pt x="50" y="156"/>
                  </a:lnTo>
                  <a:lnTo>
                    <a:pt x="50" y="156"/>
                  </a:lnTo>
                  <a:lnTo>
                    <a:pt x="47" y="156"/>
                  </a:lnTo>
                  <a:lnTo>
                    <a:pt x="47" y="156"/>
                  </a:lnTo>
                  <a:lnTo>
                    <a:pt x="47" y="158"/>
                  </a:lnTo>
                  <a:lnTo>
                    <a:pt x="50" y="158"/>
                  </a:lnTo>
                  <a:lnTo>
                    <a:pt x="50" y="158"/>
                  </a:lnTo>
                  <a:lnTo>
                    <a:pt x="50" y="158"/>
                  </a:lnTo>
                  <a:lnTo>
                    <a:pt x="50" y="161"/>
                  </a:lnTo>
                  <a:lnTo>
                    <a:pt x="47" y="161"/>
                  </a:lnTo>
                  <a:lnTo>
                    <a:pt x="44" y="161"/>
                  </a:lnTo>
                  <a:lnTo>
                    <a:pt x="44" y="158"/>
                  </a:lnTo>
                  <a:lnTo>
                    <a:pt x="42" y="161"/>
                  </a:lnTo>
                  <a:lnTo>
                    <a:pt x="42" y="161"/>
                  </a:lnTo>
                  <a:lnTo>
                    <a:pt x="39" y="161"/>
                  </a:lnTo>
                  <a:lnTo>
                    <a:pt x="39" y="158"/>
                  </a:lnTo>
                  <a:lnTo>
                    <a:pt x="37" y="161"/>
                  </a:lnTo>
                  <a:lnTo>
                    <a:pt x="37" y="161"/>
                  </a:lnTo>
                  <a:lnTo>
                    <a:pt x="34" y="164"/>
                  </a:lnTo>
                  <a:lnTo>
                    <a:pt x="34" y="164"/>
                  </a:lnTo>
                  <a:lnTo>
                    <a:pt x="34" y="164"/>
                  </a:lnTo>
                  <a:lnTo>
                    <a:pt x="34" y="164"/>
                  </a:lnTo>
                  <a:lnTo>
                    <a:pt x="34" y="164"/>
                  </a:lnTo>
                  <a:lnTo>
                    <a:pt x="34" y="166"/>
                  </a:lnTo>
                  <a:lnTo>
                    <a:pt x="34" y="166"/>
                  </a:lnTo>
                  <a:lnTo>
                    <a:pt x="34" y="166"/>
                  </a:lnTo>
                  <a:lnTo>
                    <a:pt x="34" y="166"/>
                  </a:lnTo>
                  <a:lnTo>
                    <a:pt x="34" y="166"/>
                  </a:lnTo>
                  <a:lnTo>
                    <a:pt x="32" y="169"/>
                  </a:lnTo>
                  <a:lnTo>
                    <a:pt x="32" y="171"/>
                  </a:lnTo>
                  <a:lnTo>
                    <a:pt x="32" y="171"/>
                  </a:lnTo>
                  <a:lnTo>
                    <a:pt x="29" y="171"/>
                  </a:lnTo>
                  <a:lnTo>
                    <a:pt x="29" y="171"/>
                  </a:lnTo>
                  <a:lnTo>
                    <a:pt x="26" y="174"/>
                  </a:lnTo>
                  <a:lnTo>
                    <a:pt x="26" y="174"/>
                  </a:lnTo>
                  <a:lnTo>
                    <a:pt x="24" y="174"/>
                  </a:lnTo>
                  <a:lnTo>
                    <a:pt x="24" y="174"/>
                  </a:lnTo>
                  <a:lnTo>
                    <a:pt x="21" y="174"/>
                  </a:lnTo>
                  <a:lnTo>
                    <a:pt x="21" y="174"/>
                  </a:lnTo>
                  <a:lnTo>
                    <a:pt x="19" y="174"/>
                  </a:lnTo>
                  <a:lnTo>
                    <a:pt x="16" y="174"/>
                  </a:lnTo>
                  <a:lnTo>
                    <a:pt x="16" y="171"/>
                  </a:lnTo>
                  <a:lnTo>
                    <a:pt x="16" y="171"/>
                  </a:lnTo>
                  <a:lnTo>
                    <a:pt x="13" y="171"/>
                  </a:lnTo>
                  <a:lnTo>
                    <a:pt x="13" y="169"/>
                  </a:lnTo>
                  <a:lnTo>
                    <a:pt x="13" y="169"/>
                  </a:lnTo>
                  <a:lnTo>
                    <a:pt x="11" y="169"/>
                  </a:lnTo>
                  <a:lnTo>
                    <a:pt x="11" y="169"/>
                  </a:lnTo>
                  <a:lnTo>
                    <a:pt x="11" y="169"/>
                  </a:lnTo>
                  <a:lnTo>
                    <a:pt x="11" y="166"/>
                  </a:lnTo>
                  <a:lnTo>
                    <a:pt x="13" y="164"/>
                  </a:lnTo>
                  <a:lnTo>
                    <a:pt x="13" y="161"/>
                  </a:lnTo>
                  <a:lnTo>
                    <a:pt x="13" y="161"/>
                  </a:lnTo>
                  <a:lnTo>
                    <a:pt x="13" y="161"/>
                  </a:lnTo>
                  <a:lnTo>
                    <a:pt x="13" y="158"/>
                  </a:lnTo>
                  <a:lnTo>
                    <a:pt x="13" y="158"/>
                  </a:lnTo>
                  <a:lnTo>
                    <a:pt x="13" y="156"/>
                  </a:lnTo>
                  <a:lnTo>
                    <a:pt x="13" y="153"/>
                  </a:lnTo>
                  <a:lnTo>
                    <a:pt x="13" y="153"/>
                  </a:lnTo>
                  <a:lnTo>
                    <a:pt x="13" y="153"/>
                  </a:lnTo>
                  <a:lnTo>
                    <a:pt x="13" y="151"/>
                  </a:lnTo>
                  <a:lnTo>
                    <a:pt x="16" y="151"/>
                  </a:lnTo>
                  <a:lnTo>
                    <a:pt x="16" y="151"/>
                  </a:lnTo>
                  <a:lnTo>
                    <a:pt x="16" y="151"/>
                  </a:lnTo>
                  <a:lnTo>
                    <a:pt x="16" y="151"/>
                  </a:lnTo>
                  <a:lnTo>
                    <a:pt x="16" y="148"/>
                  </a:lnTo>
                  <a:lnTo>
                    <a:pt x="16" y="148"/>
                  </a:lnTo>
                  <a:lnTo>
                    <a:pt x="19" y="148"/>
                  </a:lnTo>
                  <a:lnTo>
                    <a:pt x="19" y="145"/>
                  </a:lnTo>
                  <a:lnTo>
                    <a:pt x="19" y="143"/>
                  </a:lnTo>
                  <a:lnTo>
                    <a:pt x="19" y="143"/>
                  </a:lnTo>
                  <a:lnTo>
                    <a:pt x="19" y="140"/>
                  </a:lnTo>
                  <a:lnTo>
                    <a:pt x="16" y="140"/>
                  </a:lnTo>
                  <a:lnTo>
                    <a:pt x="16" y="140"/>
                  </a:lnTo>
                  <a:lnTo>
                    <a:pt x="16" y="140"/>
                  </a:lnTo>
                  <a:lnTo>
                    <a:pt x="16" y="138"/>
                  </a:lnTo>
                  <a:lnTo>
                    <a:pt x="16" y="138"/>
                  </a:lnTo>
                  <a:lnTo>
                    <a:pt x="19" y="138"/>
                  </a:lnTo>
                  <a:lnTo>
                    <a:pt x="19" y="135"/>
                  </a:lnTo>
                  <a:lnTo>
                    <a:pt x="19" y="135"/>
                  </a:lnTo>
                  <a:lnTo>
                    <a:pt x="16" y="135"/>
                  </a:lnTo>
                  <a:lnTo>
                    <a:pt x="16" y="135"/>
                  </a:lnTo>
                  <a:lnTo>
                    <a:pt x="13" y="135"/>
                  </a:lnTo>
                  <a:lnTo>
                    <a:pt x="13" y="135"/>
                  </a:lnTo>
                  <a:lnTo>
                    <a:pt x="13" y="135"/>
                  </a:lnTo>
                  <a:lnTo>
                    <a:pt x="13" y="132"/>
                  </a:lnTo>
                  <a:lnTo>
                    <a:pt x="13" y="132"/>
                  </a:lnTo>
                  <a:lnTo>
                    <a:pt x="11" y="130"/>
                  </a:lnTo>
                  <a:lnTo>
                    <a:pt x="13" y="127"/>
                  </a:lnTo>
                  <a:lnTo>
                    <a:pt x="13" y="127"/>
                  </a:lnTo>
                  <a:lnTo>
                    <a:pt x="13" y="127"/>
                  </a:lnTo>
                  <a:lnTo>
                    <a:pt x="13" y="125"/>
                  </a:lnTo>
                  <a:lnTo>
                    <a:pt x="13" y="125"/>
                  </a:lnTo>
                  <a:lnTo>
                    <a:pt x="11" y="127"/>
                  </a:lnTo>
                  <a:lnTo>
                    <a:pt x="11" y="127"/>
                  </a:lnTo>
                  <a:lnTo>
                    <a:pt x="8" y="127"/>
                  </a:lnTo>
                  <a:lnTo>
                    <a:pt x="11" y="127"/>
                  </a:lnTo>
                  <a:lnTo>
                    <a:pt x="11" y="127"/>
                  </a:lnTo>
                  <a:lnTo>
                    <a:pt x="8" y="125"/>
                  </a:lnTo>
                  <a:lnTo>
                    <a:pt x="8" y="125"/>
                  </a:lnTo>
                  <a:lnTo>
                    <a:pt x="8" y="125"/>
                  </a:lnTo>
                  <a:lnTo>
                    <a:pt x="8" y="127"/>
                  </a:lnTo>
                  <a:lnTo>
                    <a:pt x="8" y="127"/>
                  </a:lnTo>
                  <a:lnTo>
                    <a:pt x="8" y="125"/>
                  </a:lnTo>
                  <a:lnTo>
                    <a:pt x="8" y="125"/>
                  </a:lnTo>
                  <a:lnTo>
                    <a:pt x="8" y="125"/>
                  </a:lnTo>
                  <a:lnTo>
                    <a:pt x="8" y="125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6" y="114"/>
                  </a:lnTo>
                  <a:lnTo>
                    <a:pt x="6" y="114"/>
                  </a:lnTo>
                  <a:lnTo>
                    <a:pt x="6" y="114"/>
                  </a:lnTo>
                  <a:lnTo>
                    <a:pt x="6" y="114"/>
                  </a:lnTo>
                  <a:lnTo>
                    <a:pt x="6" y="112"/>
                  </a:lnTo>
                  <a:lnTo>
                    <a:pt x="6" y="109"/>
                  </a:lnTo>
                  <a:lnTo>
                    <a:pt x="6" y="109"/>
                  </a:lnTo>
                  <a:lnTo>
                    <a:pt x="6" y="107"/>
                  </a:lnTo>
                  <a:lnTo>
                    <a:pt x="6" y="107"/>
                  </a:lnTo>
                  <a:lnTo>
                    <a:pt x="6" y="104"/>
                  </a:lnTo>
                  <a:lnTo>
                    <a:pt x="6" y="101"/>
                  </a:lnTo>
                  <a:lnTo>
                    <a:pt x="6" y="101"/>
                  </a:lnTo>
                  <a:lnTo>
                    <a:pt x="6" y="99"/>
                  </a:lnTo>
                  <a:lnTo>
                    <a:pt x="6" y="99"/>
                  </a:lnTo>
                  <a:lnTo>
                    <a:pt x="6" y="101"/>
                  </a:lnTo>
                  <a:lnTo>
                    <a:pt x="8" y="101"/>
                  </a:lnTo>
                  <a:lnTo>
                    <a:pt x="8" y="101"/>
                  </a:lnTo>
                  <a:lnTo>
                    <a:pt x="8" y="101"/>
                  </a:lnTo>
                  <a:lnTo>
                    <a:pt x="8" y="99"/>
                  </a:lnTo>
                  <a:lnTo>
                    <a:pt x="8" y="99"/>
                  </a:lnTo>
                  <a:lnTo>
                    <a:pt x="8" y="96"/>
                  </a:lnTo>
                  <a:lnTo>
                    <a:pt x="8" y="96"/>
                  </a:lnTo>
                  <a:lnTo>
                    <a:pt x="6" y="94"/>
                  </a:lnTo>
                  <a:lnTo>
                    <a:pt x="6" y="94"/>
                  </a:lnTo>
                  <a:lnTo>
                    <a:pt x="6" y="94"/>
                  </a:lnTo>
                  <a:lnTo>
                    <a:pt x="6" y="91"/>
                  </a:lnTo>
                  <a:lnTo>
                    <a:pt x="3" y="91"/>
                  </a:lnTo>
                  <a:lnTo>
                    <a:pt x="3" y="91"/>
                  </a:lnTo>
                  <a:lnTo>
                    <a:pt x="0" y="91"/>
                  </a:lnTo>
                  <a:lnTo>
                    <a:pt x="0" y="91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93" name="Freeform 133"/>
            <p:cNvSpPr>
              <a:spLocks/>
            </p:cNvSpPr>
            <p:nvPr/>
          </p:nvSpPr>
          <p:spPr bwMode="auto">
            <a:xfrm>
              <a:off x="1100" y="3126"/>
              <a:ext cx="544" cy="576"/>
            </a:xfrm>
            <a:custGeom>
              <a:avLst/>
              <a:gdLst>
                <a:gd name="T0" fmla="*/ 29 w 544"/>
                <a:gd name="T1" fmla="*/ 73 h 576"/>
                <a:gd name="T2" fmla="*/ 65 w 544"/>
                <a:gd name="T3" fmla="*/ 57 h 576"/>
                <a:gd name="T4" fmla="*/ 88 w 544"/>
                <a:gd name="T5" fmla="*/ 29 h 576"/>
                <a:gd name="T6" fmla="*/ 122 w 544"/>
                <a:gd name="T7" fmla="*/ 8 h 576"/>
                <a:gd name="T8" fmla="*/ 156 w 544"/>
                <a:gd name="T9" fmla="*/ 24 h 576"/>
                <a:gd name="T10" fmla="*/ 174 w 544"/>
                <a:gd name="T11" fmla="*/ 37 h 576"/>
                <a:gd name="T12" fmla="*/ 195 w 544"/>
                <a:gd name="T13" fmla="*/ 62 h 576"/>
                <a:gd name="T14" fmla="*/ 200 w 544"/>
                <a:gd name="T15" fmla="*/ 34 h 576"/>
                <a:gd name="T16" fmla="*/ 233 w 544"/>
                <a:gd name="T17" fmla="*/ 39 h 576"/>
                <a:gd name="T18" fmla="*/ 257 w 544"/>
                <a:gd name="T19" fmla="*/ 44 h 576"/>
                <a:gd name="T20" fmla="*/ 264 w 544"/>
                <a:gd name="T21" fmla="*/ 11 h 576"/>
                <a:gd name="T22" fmla="*/ 285 w 544"/>
                <a:gd name="T23" fmla="*/ 34 h 576"/>
                <a:gd name="T24" fmla="*/ 337 w 544"/>
                <a:gd name="T25" fmla="*/ 34 h 576"/>
                <a:gd name="T26" fmla="*/ 345 w 544"/>
                <a:gd name="T27" fmla="*/ 42 h 576"/>
                <a:gd name="T28" fmla="*/ 360 w 544"/>
                <a:gd name="T29" fmla="*/ 68 h 576"/>
                <a:gd name="T30" fmla="*/ 384 w 544"/>
                <a:gd name="T31" fmla="*/ 99 h 576"/>
                <a:gd name="T32" fmla="*/ 386 w 544"/>
                <a:gd name="T33" fmla="*/ 140 h 576"/>
                <a:gd name="T34" fmla="*/ 409 w 544"/>
                <a:gd name="T35" fmla="*/ 182 h 576"/>
                <a:gd name="T36" fmla="*/ 441 w 544"/>
                <a:gd name="T37" fmla="*/ 213 h 576"/>
                <a:gd name="T38" fmla="*/ 469 w 544"/>
                <a:gd name="T39" fmla="*/ 249 h 576"/>
                <a:gd name="T40" fmla="*/ 516 w 544"/>
                <a:gd name="T41" fmla="*/ 280 h 576"/>
                <a:gd name="T42" fmla="*/ 541 w 544"/>
                <a:gd name="T43" fmla="*/ 322 h 576"/>
                <a:gd name="T44" fmla="*/ 534 w 544"/>
                <a:gd name="T45" fmla="*/ 355 h 576"/>
                <a:gd name="T46" fmla="*/ 500 w 544"/>
                <a:gd name="T47" fmla="*/ 358 h 576"/>
                <a:gd name="T48" fmla="*/ 430 w 544"/>
                <a:gd name="T49" fmla="*/ 423 h 576"/>
                <a:gd name="T50" fmla="*/ 446 w 544"/>
                <a:gd name="T51" fmla="*/ 485 h 576"/>
                <a:gd name="T52" fmla="*/ 456 w 544"/>
                <a:gd name="T53" fmla="*/ 524 h 576"/>
                <a:gd name="T54" fmla="*/ 425 w 544"/>
                <a:gd name="T55" fmla="*/ 524 h 576"/>
                <a:gd name="T56" fmla="*/ 391 w 544"/>
                <a:gd name="T57" fmla="*/ 511 h 576"/>
                <a:gd name="T58" fmla="*/ 360 w 544"/>
                <a:gd name="T59" fmla="*/ 516 h 576"/>
                <a:gd name="T60" fmla="*/ 296 w 544"/>
                <a:gd name="T61" fmla="*/ 521 h 576"/>
                <a:gd name="T62" fmla="*/ 259 w 544"/>
                <a:gd name="T63" fmla="*/ 550 h 576"/>
                <a:gd name="T64" fmla="*/ 218 w 544"/>
                <a:gd name="T65" fmla="*/ 540 h 576"/>
                <a:gd name="T66" fmla="*/ 179 w 544"/>
                <a:gd name="T67" fmla="*/ 529 h 576"/>
                <a:gd name="T68" fmla="*/ 169 w 544"/>
                <a:gd name="T69" fmla="*/ 547 h 576"/>
                <a:gd name="T70" fmla="*/ 140 w 544"/>
                <a:gd name="T71" fmla="*/ 558 h 576"/>
                <a:gd name="T72" fmla="*/ 117 w 544"/>
                <a:gd name="T73" fmla="*/ 537 h 576"/>
                <a:gd name="T74" fmla="*/ 88 w 544"/>
                <a:gd name="T75" fmla="*/ 521 h 576"/>
                <a:gd name="T76" fmla="*/ 78 w 544"/>
                <a:gd name="T77" fmla="*/ 516 h 576"/>
                <a:gd name="T78" fmla="*/ 120 w 544"/>
                <a:gd name="T79" fmla="*/ 506 h 576"/>
                <a:gd name="T80" fmla="*/ 122 w 544"/>
                <a:gd name="T81" fmla="*/ 485 h 576"/>
                <a:gd name="T82" fmla="*/ 127 w 544"/>
                <a:gd name="T83" fmla="*/ 462 h 576"/>
                <a:gd name="T84" fmla="*/ 122 w 544"/>
                <a:gd name="T85" fmla="*/ 402 h 576"/>
                <a:gd name="T86" fmla="*/ 127 w 544"/>
                <a:gd name="T87" fmla="*/ 368 h 576"/>
                <a:gd name="T88" fmla="*/ 148 w 544"/>
                <a:gd name="T89" fmla="*/ 345 h 576"/>
                <a:gd name="T90" fmla="*/ 145 w 544"/>
                <a:gd name="T91" fmla="*/ 327 h 576"/>
                <a:gd name="T92" fmla="*/ 161 w 544"/>
                <a:gd name="T93" fmla="*/ 332 h 576"/>
                <a:gd name="T94" fmla="*/ 161 w 544"/>
                <a:gd name="T95" fmla="*/ 317 h 576"/>
                <a:gd name="T96" fmla="*/ 166 w 544"/>
                <a:gd name="T97" fmla="*/ 298 h 576"/>
                <a:gd name="T98" fmla="*/ 158 w 544"/>
                <a:gd name="T99" fmla="*/ 278 h 576"/>
                <a:gd name="T100" fmla="*/ 143 w 544"/>
                <a:gd name="T101" fmla="*/ 265 h 576"/>
                <a:gd name="T102" fmla="*/ 140 w 544"/>
                <a:gd name="T103" fmla="*/ 252 h 576"/>
                <a:gd name="T104" fmla="*/ 130 w 544"/>
                <a:gd name="T105" fmla="*/ 239 h 576"/>
                <a:gd name="T106" fmla="*/ 130 w 544"/>
                <a:gd name="T107" fmla="*/ 218 h 576"/>
                <a:gd name="T108" fmla="*/ 127 w 544"/>
                <a:gd name="T109" fmla="*/ 187 h 576"/>
                <a:gd name="T110" fmla="*/ 104 w 544"/>
                <a:gd name="T111" fmla="*/ 187 h 576"/>
                <a:gd name="T112" fmla="*/ 96 w 544"/>
                <a:gd name="T113" fmla="*/ 158 h 576"/>
                <a:gd name="T114" fmla="*/ 73 w 544"/>
                <a:gd name="T115" fmla="*/ 153 h 576"/>
                <a:gd name="T116" fmla="*/ 60 w 544"/>
                <a:gd name="T117" fmla="*/ 135 h 576"/>
                <a:gd name="T118" fmla="*/ 47 w 544"/>
                <a:gd name="T119" fmla="*/ 145 h 576"/>
                <a:gd name="T120" fmla="*/ 34 w 544"/>
                <a:gd name="T121" fmla="*/ 166 h 576"/>
                <a:gd name="T122" fmla="*/ 16 w 544"/>
                <a:gd name="T123" fmla="*/ 138 h 576"/>
                <a:gd name="T124" fmla="*/ 6 w 544"/>
                <a:gd name="T125" fmla="*/ 107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4" h="576">
                  <a:moveTo>
                    <a:pt x="0" y="91"/>
                  </a:moveTo>
                  <a:lnTo>
                    <a:pt x="0" y="91"/>
                  </a:lnTo>
                  <a:lnTo>
                    <a:pt x="0" y="91"/>
                  </a:lnTo>
                  <a:lnTo>
                    <a:pt x="0" y="88"/>
                  </a:lnTo>
                  <a:lnTo>
                    <a:pt x="3" y="88"/>
                  </a:lnTo>
                  <a:lnTo>
                    <a:pt x="3" y="88"/>
                  </a:lnTo>
                  <a:lnTo>
                    <a:pt x="3" y="88"/>
                  </a:lnTo>
                  <a:lnTo>
                    <a:pt x="3" y="88"/>
                  </a:lnTo>
                  <a:lnTo>
                    <a:pt x="3" y="86"/>
                  </a:lnTo>
                  <a:lnTo>
                    <a:pt x="3" y="86"/>
                  </a:lnTo>
                  <a:lnTo>
                    <a:pt x="3" y="86"/>
                  </a:lnTo>
                  <a:lnTo>
                    <a:pt x="3" y="86"/>
                  </a:lnTo>
                  <a:lnTo>
                    <a:pt x="3" y="86"/>
                  </a:lnTo>
                  <a:lnTo>
                    <a:pt x="3" y="83"/>
                  </a:lnTo>
                  <a:lnTo>
                    <a:pt x="3" y="83"/>
                  </a:lnTo>
                  <a:lnTo>
                    <a:pt x="3" y="81"/>
                  </a:lnTo>
                  <a:lnTo>
                    <a:pt x="6" y="81"/>
                  </a:lnTo>
                  <a:lnTo>
                    <a:pt x="6" y="81"/>
                  </a:lnTo>
                  <a:lnTo>
                    <a:pt x="6" y="78"/>
                  </a:lnTo>
                  <a:lnTo>
                    <a:pt x="8" y="78"/>
                  </a:lnTo>
                  <a:lnTo>
                    <a:pt x="11" y="78"/>
                  </a:lnTo>
                  <a:lnTo>
                    <a:pt x="13" y="78"/>
                  </a:lnTo>
                  <a:lnTo>
                    <a:pt x="13" y="78"/>
                  </a:lnTo>
                  <a:lnTo>
                    <a:pt x="13" y="78"/>
                  </a:lnTo>
                  <a:lnTo>
                    <a:pt x="13" y="78"/>
                  </a:lnTo>
                  <a:lnTo>
                    <a:pt x="16" y="78"/>
                  </a:lnTo>
                  <a:lnTo>
                    <a:pt x="16" y="78"/>
                  </a:lnTo>
                  <a:lnTo>
                    <a:pt x="16" y="78"/>
                  </a:lnTo>
                  <a:lnTo>
                    <a:pt x="19" y="78"/>
                  </a:lnTo>
                  <a:lnTo>
                    <a:pt x="19" y="78"/>
                  </a:lnTo>
                  <a:lnTo>
                    <a:pt x="19" y="78"/>
                  </a:lnTo>
                  <a:lnTo>
                    <a:pt x="21" y="78"/>
                  </a:lnTo>
                  <a:lnTo>
                    <a:pt x="21" y="81"/>
                  </a:lnTo>
                  <a:lnTo>
                    <a:pt x="19" y="83"/>
                  </a:lnTo>
                  <a:lnTo>
                    <a:pt x="19" y="83"/>
                  </a:lnTo>
                  <a:lnTo>
                    <a:pt x="19" y="83"/>
                  </a:lnTo>
                  <a:lnTo>
                    <a:pt x="19" y="83"/>
                  </a:lnTo>
                  <a:lnTo>
                    <a:pt x="21" y="81"/>
                  </a:lnTo>
                  <a:lnTo>
                    <a:pt x="21" y="81"/>
                  </a:lnTo>
                  <a:lnTo>
                    <a:pt x="24" y="78"/>
                  </a:lnTo>
                  <a:lnTo>
                    <a:pt x="24" y="75"/>
                  </a:lnTo>
                  <a:lnTo>
                    <a:pt x="24" y="75"/>
                  </a:lnTo>
                  <a:lnTo>
                    <a:pt x="24" y="73"/>
                  </a:lnTo>
                  <a:lnTo>
                    <a:pt x="24" y="73"/>
                  </a:lnTo>
                  <a:lnTo>
                    <a:pt x="26" y="73"/>
                  </a:lnTo>
                  <a:lnTo>
                    <a:pt x="26" y="73"/>
                  </a:lnTo>
                  <a:lnTo>
                    <a:pt x="26" y="73"/>
                  </a:lnTo>
                  <a:lnTo>
                    <a:pt x="29" y="73"/>
                  </a:lnTo>
                  <a:lnTo>
                    <a:pt x="29" y="73"/>
                  </a:lnTo>
                  <a:lnTo>
                    <a:pt x="32" y="73"/>
                  </a:lnTo>
                  <a:lnTo>
                    <a:pt x="32" y="75"/>
                  </a:lnTo>
                  <a:lnTo>
                    <a:pt x="34" y="75"/>
                  </a:lnTo>
                  <a:lnTo>
                    <a:pt x="34" y="75"/>
                  </a:lnTo>
                  <a:lnTo>
                    <a:pt x="37" y="75"/>
                  </a:lnTo>
                  <a:lnTo>
                    <a:pt x="39" y="75"/>
                  </a:lnTo>
                  <a:lnTo>
                    <a:pt x="39" y="75"/>
                  </a:lnTo>
                  <a:lnTo>
                    <a:pt x="39" y="75"/>
                  </a:lnTo>
                  <a:lnTo>
                    <a:pt x="39" y="73"/>
                  </a:lnTo>
                  <a:lnTo>
                    <a:pt x="42" y="75"/>
                  </a:lnTo>
                  <a:lnTo>
                    <a:pt x="42" y="75"/>
                  </a:lnTo>
                  <a:lnTo>
                    <a:pt x="44" y="75"/>
                  </a:lnTo>
                  <a:lnTo>
                    <a:pt x="44" y="78"/>
                  </a:lnTo>
                  <a:lnTo>
                    <a:pt x="47" y="78"/>
                  </a:lnTo>
                  <a:lnTo>
                    <a:pt x="47" y="81"/>
                  </a:lnTo>
                  <a:lnTo>
                    <a:pt x="50" y="83"/>
                  </a:lnTo>
                  <a:lnTo>
                    <a:pt x="50" y="83"/>
                  </a:lnTo>
                  <a:lnTo>
                    <a:pt x="50" y="83"/>
                  </a:lnTo>
                  <a:lnTo>
                    <a:pt x="52" y="83"/>
                  </a:lnTo>
                  <a:lnTo>
                    <a:pt x="52" y="83"/>
                  </a:lnTo>
                  <a:lnTo>
                    <a:pt x="57" y="83"/>
                  </a:lnTo>
                  <a:lnTo>
                    <a:pt x="60" y="83"/>
                  </a:lnTo>
                  <a:lnTo>
                    <a:pt x="60" y="81"/>
                  </a:lnTo>
                  <a:lnTo>
                    <a:pt x="60" y="81"/>
                  </a:lnTo>
                  <a:lnTo>
                    <a:pt x="60" y="78"/>
                  </a:lnTo>
                  <a:lnTo>
                    <a:pt x="60" y="75"/>
                  </a:lnTo>
                  <a:lnTo>
                    <a:pt x="60" y="75"/>
                  </a:lnTo>
                  <a:lnTo>
                    <a:pt x="60" y="73"/>
                  </a:lnTo>
                  <a:lnTo>
                    <a:pt x="63" y="73"/>
                  </a:lnTo>
                  <a:lnTo>
                    <a:pt x="63" y="70"/>
                  </a:lnTo>
                  <a:lnTo>
                    <a:pt x="63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60" y="65"/>
                  </a:lnTo>
                  <a:lnTo>
                    <a:pt x="60" y="65"/>
                  </a:lnTo>
                  <a:lnTo>
                    <a:pt x="60" y="65"/>
                  </a:lnTo>
                  <a:lnTo>
                    <a:pt x="60" y="62"/>
                  </a:lnTo>
                  <a:lnTo>
                    <a:pt x="60" y="60"/>
                  </a:lnTo>
                  <a:lnTo>
                    <a:pt x="57" y="57"/>
                  </a:lnTo>
                  <a:lnTo>
                    <a:pt x="60" y="55"/>
                  </a:lnTo>
                  <a:lnTo>
                    <a:pt x="60" y="57"/>
                  </a:lnTo>
                  <a:lnTo>
                    <a:pt x="63" y="57"/>
                  </a:lnTo>
                  <a:lnTo>
                    <a:pt x="63" y="57"/>
                  </a:lnTo>
                  <a:lnTo>
                    <a:pt x="65" y="57"/>
                  </a:lnTo>
                  <a:lnTo>
                    <a:pt x="68" y="57"/>
                  </a:lnTo>
                  <a:lnTo>
                    <a:pt x="68" y="57"/>
                  </a:lnTo>
                  <a:lnTo>
                    <a:pt x="68" y="60"/>
                  </a:lnTo>
                  <a:lnTo>
                    <a:pt x="68" y="60"/>
                  </a:lnTo>
                  <a:lnTo>
                    <a:pt x="68" y="60"/>
                  </a:lnTo>
                  <a:lnTo>
                    <a:pt x="68" y="60"/>
                  </a:lnTo>
                  <a:lnTo>
                    <a:pt x="70" y="60"/>
                  </a:lnTo>
                  <a:lnTo>
                    <a:pt x="70" y="60"/>
                  </a:lnTo>
                  <a:lnTo>
                    <a:pt x="73" y="60"/>
                  </a:lnTo>
                  <a:lnTo>
                    <a:pt x="73" y="60"/>
                  </a:lnTo>
                  <a:lnTo>
                    <a:pt x="73" y="60"/>
                  </a:lnTo>
                  <a:lnTo>
                    <a:pt x="73" y="60"/>
                  </a:lnTo>
                  <a:lnTo>
                    <a:pt x="73" y="60"/>
                  </a:lnTo>
                  <a:lnTo>
                    <a:pt x="73" y="57"/>
                  </a:lnTo>
                  <a:lnTo>
                    <a:pt x="76" y="57"/>
                  </a:lnTo>
                  <a:lnTo>
                    <a:pt x="76" y="57"/>
                  </a:lnTo>
                  <a:lnTo>
                    <a:pt x="76" y="57"/>
                  </a:lnTo>
                  <a:lnTo>
                    <a:pt x="78" y="57"/>
                  </a:lnTo>
                  <a:lnTo>
                    <a:pt x="78" y="57"/>
                  </a:lnTo>
                  <a:lnTo>
                    <a:pt x="78" y="57"/>
                  </a:lnTo>
                  <a:lnTo>
                    <a:pt x="76" y="57"/>
                  </a:lnTo>
                  <a:lnTo>
                    <a:pt x="76" y="57"/>
                  </a:lnTo>
                  <a:lnTo>
                    <a:pt x="76" y="55"/>
                  </a:lnTo>
                  <a:lnTo>
                    <a:pt x="76" y="55"/>
                  </a:lnTo>
                  <a:lnTo>
                    <a:pt x="76" y="52"/>
                  </a:lnTo>
                  <a:lnTo>
                    <a:pt x="78" y="52"/>
                  </a:lnTo>
                  <a:lnTo>
                    <a:pt x="78" y="52"/>
                  </a:lnTo>
                  <a:lnTo>
                    <a:pt x="83" y="49"/>
                  </a:lnTo>
                  <a:lnTo>
                    <a:pt x="83" y="47"/>
                  </a:lnTo>
                  <a:lnTo>
                    <a:pt x="86" y="47"/>
                  </a:lnTo>
                  <a:lnTo>
                    <a:pt x="86" y="44"/>
                  </a:lnTo>
                  <a:lnTo>
                    <a:pt x="86" y="42"/>
                  </a:lnTo>
                  <a:lnTo>
                    <a:pt x="86" y="39"/>
                  </a:lnTo>
                  <a:lnTo>
                    <a:pt x="86" y="39"/>
                  </a:lnTo>
                  <a:lnTo>
                    <a:pt x="86" y="37"/>
                  </a:lnTo>
                  <a:lnTo>
                    <a:pt x="86" y="37"/>
                  </a:lnTo>
                  <a:lnTo>
                    <a:pt x="86" y="37"/>
                  </a:lnTo>
                  <a:lnTo>
                    <a:pt x="86" y="37"/>
                  </a:lnTo>
                  <a:lnTo>
                    <a:pt x="86" y="34"/>
                  </a:lnTo>
                  <a:lnTo>
                    <a:pt x="86" y="34"/>
                  </a:lnTo>
                  <a:lnTo>
                    <a:pt x="86" y="31"/>
                  </a:lnTo>
                  <a:lnTo>
                    <a:pt x="88" y="31"/>
                  </a:lnTo>
                  <a:lnTo>
                    <a:pt x="88" y="31"/>
                  </a:lnTo>
                  <a:lnTo>
                    <a:pt x="88" y="31"/>
                  </a:lnTo>
                  <a:lnTo>
                    <a:pt x="88" y="29"/>
                  </a:lnTo>
                  <a:lnTo>
                    <a:pt x="88" y="29"/>
                  </a:lnTo>
                  <a:lnTo>
                    <a:pt x="88" y="29"/>
                  </a:lnTo>
                  <a:lnTo>
                    <a:pt x="88" y="29"/>
                  </a:lnTo>
                  <a:lnTo>
                    <a:pt x="88" y="29"/>
                  </a:lnTo>
                  <a:lnTo>
                    <a:pt x="88" y="29"/>
                  </a:lnTo>
                  <a:lnTo>
                    <a:pt x="86" y="26"/>
                  </a:lnTo>
                  <a:lnTo>
                    <a:pt x="88" y="26"/>
                  </a:lnTo>
                  <a:lnTo>
                    <a:pt x="88" y="26"/>
                  </a:lnTo>
                  <a:lnTo>
                    <a:pt x="88" y="26"/>
                  </a:lnTo>
                  <a:lnTo>
                    <a:pt x="88" y="24"/>
                  </a:lnTo>
                  <a:lnTo>
                    <a:pt x="88" y="24"/>
                  </a:lnTo>
                  <a:lnTo>
                    <a:pt x="88" y="26"/>
                  </a:lnTo>
                  <a:lnTo>
                    <a:pt x="88" y="26"/>
                  </a:lnTo>
                  <a:lnTo>
                    <a:pt x="88" y="26"/>
                  </a:lnTo>
                  <a:lnTo>
                    <a:pt x="91" y="26"/>
                  </a:lnTo>
                  <a:lnTo>
                    <a:pt x="91" y="26"/>
                  </a:lnTo>
                  <a:lnTo>
                    <a:pt x="91" y="24"/>
                  </a:lnTo>
                  <a:lnTo>
                    <a:pt x="91" y="24"/>
                  </a:lnTo>
                  <a:lnTo>
                    <a:pt x="94" y="24"/>
                  </a:lnTo>
                  <a:lnTo>
                    <a:pt x="94" y="26"/>
                  </a:lnTo>
                  <a:lnTo>
                    <a:pt x="94" y="26"/>
                  </a:lnTo>
                  <a:lnTo>
                    <a:pt x="96" y="29"/>
                  </a:lnTo>
                  <a:lnTo>
                    <a:pt x="96" y="29"/>
                  </a:lnTo>
                  <a:lnTo>
                    <a:pt x="99" y="29"/>
                  </a:lnTo>
                  <a:lnTo>
                    <a:pt x="99" y="29"/>
                  </a:lnTo>
                  <a:lnTo>
                    <a:pt x="99" y="29"/>
                  </a:lnTo>
                  <a:lnTo>
                    <a:pt x="101" y="29"/>
                  </a:lnTo>
                  <a:lnTo>
                    <a:pt x="101" y="29"/>
                  </a:lnTo>
                  <a:lnTo>
                    <a:pt x="101" y="29"/>
                  </a:lnTo>
                  <a:lnTo>
                    <a:pt x="104" y="29"/>
                  </a:lnTo>
                  <a:lnTo>
                    <a:pt x="107" y="29"/>
                  </a:lnTo>
                  <a:lnTo>
                    <a:pt x="109" y="26"/>
                  </a:lnTo>
                  <a:lnTo>
                    <a:pt x="109" y="26"/>
                  </a:lnTo>
                  <a:lnTo>
                    <a:pt x="109" y="24"/>
                  </a:lnTo>
                  <a:lnTo>
                    <a:pt x="112" y="24"/>
                  </a:lnTo>
                  <a:lnTo>
                    <a:pt x="114" y="21"/>
                  </a:lnTo>
                  <a:lnTo>
                    <a:pt x="117" y="18"/>
                  </a:lnTo>
                  <a:lnTo>
                    <a:pt x="117" y="16"/>
                  </a:lnTo>
                  <a:lnTo>
                    <a:pt x="117" y="16"/>
                  </a:lnTo>
                  <a:lnTo>
                    <a:pt x="120" y="16"/>
                  </a:lnTo>
                  <a:lnTo>
                    <a:pt x="120" y="16"/>
                  </a:lnTo>
                  <a:lnTo>
                    <a:pt x="120" y="13"/>
                  </a:lnTo>
                  <a:lnTo>
                    <a:pt x="120" y="13"/>
                  </a:lnTo>
                  <a:lnTo>
                    <a:pt x="120" y="11"/>
                  </a:lnTo>
                  <a:lnTo>
                    <a:pt x="120" y="11"/>
                  </a:lnTo>
                  <a:lnTo>
                    <a:pt x="120" y="11"/>
                  </a:lnTo>
                  <a:lnTo>
                    <a:pt x="120" y="11"/>
                  </a:lnTo>
                  <a:lnTo>
                    <a:pt x="120" y="8"/>
                  </a:lnTo>
                  <a:lnTo>
                    <a:pt x="122" y="8"/>
                  </a:lnTo>
                  <a:lnTo>
                    <a:pt x="122" y="8"/>
                  </a:lnTo>
                  <a:lnTo>
                    <a:pt x="122" y="8"/>
                  </a:lnTo>
                  <a:lnTo>
                    <a:pt x="122" y="8"/>
                  </a:lnTo>
                  <a:lnTo>
                    <a:pt x="122" y="5"/>
                  </a:lnTo>
                  <a:lnTo>
                    <a:pt x="122" y="5"/>
                  </a:lnTo>
                  <a:lnTo>
                    <a:pt x="122" y="5"/>
                  </a:lnTo>
                  <a:lnTo>
                    <a:pt x="125" y="3"/>
                  </a:lnTo>
                  <a:lnTo>
                    <a:pt x="125" y="3"/>
                  </a:lnTo>
                  <a:lnTo>
                    <a:pt x="127" y="0"/>
                  </a:lnTo>
                  <a:lnTo>
                    <a:pt x="130" y="3"/>
                  </a:lnTo>
                  <a:lnTo>
                    <a:pt x="130" y="3"/>
                  </a:lnTo>
                  <a:lnTo>
                    <a:pt x="130" y="3"/>
                  </a:lnTo>
                  <a:lnTo>
                    <a:pt x="130" y="3"/>
                  </a:lnTo>
                  <a:lnTo>
                    <a:pt x="130" y="5"/>
                  </a:lnTo>
                  <a:lnTo>
                    <a:pt x="130" y="5"/>
                  </a:lnTo>
                  <a:lnTo>
                    <a:pt x="132" y="3"/>
                  </a:lnTo>
                  <a:lnTo>
                    <a:pt x="132" y="3"/>
                  </a:lnTo>
                  <a:lnTo>
                    <a:pt x="132" y="3"/>
                  </a:lnTo>
                  <a:lnTo>
                    <a:pt x="135" y="3"/>
                  </a:lnTo>
                  <a:lnTo>
                    <a:pt x="135" y="5"/>
                  </a:lnTo>
                  <a:lnTo>
                    <a:pt x="135" y="3"/>
                  </a:lnTo>
                  <a:lnTo>
                    <a:pt x="135" y="3"/>
                  </a:lnTo>
                  <a:lnTo>
                    <a:pt x="138" y="3"/>
                  </a:lnTo>
                  <a:lnTo>
                    <a:pt x="138" y="3"/>
                  </a:lnTo>
                  <a:lnTo>
                    <a:pt x="140" y="5"/>
                  </a:lnTo>
                  <a:lnTo>
                    <a:pt x="140" y="5"/>
                  </a:lnTo>
                  <a:lnTo>
                    <a:pt x="140" y="5"/>
                  </a:lnTo>
                  <a:lnTo>
                    <a:pt x="140" y="8"/>
                  </a:lnTo>
                  <a:lnTo>
                    <a:pt x="140" y="8"/>
                  </a:lnTo>
                  <a:lnTo>
                    <a:pt x="140" y="11"/>
                  </a:lnTo>
                  <a:lnTo>
                    <a:pt x="140" y="11"/>
                  </a:lnTo>
                  <a:lnTo>
                    <a:pt x="143" y="11"/>
                  </a:lnTo>
                  <a:lnTo>
                    <a:pt x="145" y="11"/>
                  </a:lnTo>
                  <a:lnTo>
                    <a:pt x="145" y="11"/>
                  </a:lnTo>
                  <a:lnTo>
                    <a:pt x="148" y="11"/>
                  </a:lnTo>
                  <a:lnTo>
                    <a:pt x="148" y="13"/>
                  </a:lnTo>
                  <a:lnTo>
                    <a:pt x="151" y="13"/>
                  </a:lnTo>
                  <a:lnTo>
                    <a:pt x="151" y="13"/>
                  </a:lnTo>
                  <a:lnTo>
                    <a:pt x="153" y="13"/>
                  </a:lnTo>
                  <a:lnTo>
                    <a:pt x="153" y="16"/>
                  </a:lnTo>
                  <a:lnTo>
                    <a:pt x="153" y="16"/>
                  </a:lnTo>
                  <a:lnTo>
                    <a:pt x="153" y="18"/>
                  </a:lnTo>
                  <a:lnTo>
                    <a:pt x="153" y="18"/>
                  </a:lnTo>
                  <a:lnTo>
                    <a:pt x="153" y="21"/>
                  </a:lnTo>
                  <a:lnTo>
                    <a:pt x="156" y="21"/>
                  </a:lnTo>
                  <a:lnTo>
                    <a:pt x="156" y="24"/>
                  </a:lnTo>
                  <a:lnTo>
                    <a:pt x="158" y="24"/>
                  </a:lnTo>
                  <a:lnTo>
                    <a:pt x="156" y="24"/>
                  </a:lnTo>
                  <a:lnTo>
                    <a:pt x="156" y="24"/>
                  </a:lnTo>
                  <a:lnTo>
                    <a:pt x="156" y="24"/>
                  </a:lnTo>
                  <a:lnTo>
                    <a:pt x="156" y="24"/>
                  </a:lnTo>
                  <a:lnTo>
                    <a:pt x="156" y="24"/>
                  </a:lnTo>
                  <a:lnTo>
                    <a:pt x="158" y="24"/>
                  </a:lnTo>
                  <a:lnTo>
                    <a:pt x="158" y="26"/>
                  </a:lnTo>
                  <a:lnTo>
                    <a:pt x="158" y="26"/>
                  </a:lnTo>
                  <a:lnTo>
                    <a:pt x="158" y="26"/>
                  </a:lnTo>
                  <a:lnTo>
                    <a:pt x="158" y="29"/>
                  </a:lnTo>
                  <a:lnTo>
                    <a:pt x="158" y="29"/>
                  </a:lnTo>
                  <a:lnTo>
                    <a:pt x="158" y="29"/>
                  </a:lnTo>
                  <a:lnTo>
                    <a:pt x="161" y="31"/>
                  </a:lnTo>
                  <a:lnTo>
                    <a:pt x="161" y="31"/>
                  </a:lnTo>
                  <a:lnTo>
                    <a:pt x="164" y="29"/>
                  </a:lnTo>
                  <a:lnTo>
                    <a:pt x="164" y="29"/>
                  </a:lnTo>
                  <a:lnTo>
                    <a:pt x="166" y="29"/>
                  </a:lnTo>
                  <a:lnTo>
                    <a:pt x="166" y="29"/>
                  </a:lnTo>
                  <a:lnTo>
                    <a:pt x="166" y="29"/>
                  </a:lnTo>
                  <a:lnTo>
                    <a:pt x="166" y="31"/>
                  </a:lnTo>
                  <a:lnTo>
                    <a:pt x="166" y="31"/>
                  </a:lnTo>
                  <a:lnTo>
                    <a:pt x="166" y="31"/>
                  </a:lnTo>
                  <a:lnTo>
                    <a:pt x="166" y="31"/>
                  </a:lnTo>
                  <a:lnTo>
                    <a:pt x="166" y="31"/>
                  </a:lnTo>
                  <a:lnTo>
                    <a:pt x="166" y="34"/>
                  </a:lnTo>
                  <a:lnTo>
                    <a:pt x="166" y="34"/>
                  </a:lnTo>
                  <a:lnTo>
                    <a:pt x="169" y="34"/>
                  </a:lnTo>
                  <a:lnTo>
                    <a:pt x="169" y="34"/>
                  </a:lnTo>
                  <a:lnTo>
                    <a:pt x="169" y="34"/>
                  </a:lnTo>
                  <a:lnTo>
                    <a:pt x="169" y="34"/>
                  </a:lnTo>
                  <a:lnTo>
                    <a:pt x="171" y="34"/>
                  </a:lnTo>
                  <a:lnTo>
                    <a:pt x="171" y="37"/>
                  </a:lnTo>
                  <a:lnTo>
                    <a:pt x="171" y="37"/>
                  </a:lnTo>
                  <a:lnTo>
                    <a:pt x="171" y="37"/>
                  </a:lnTo>
                  <a:lnTo>
                    <a:pt x="169" y="37"/>
                  </a:lnTo>
                  <a:lnTo>
                    <a:pt x="169" y="37"/>
                  </a:lnTo>
                  <a:lnTo>
                    <a:pt x="171" y="37"/>
                  </a:lnTo>
                  <a:lnTo>
                    <a:pt x="171" y="37"/>
                  </a:lnTo>
                  <a:lnTo>
                    <a:pt x="171" y="37"/>
                  </a:lnTo>
                  <a:lnTo>
                    <a:pt x="171" y="37"/>
                  </a:lnTo>
                  <a:lnTo>
                    <a:pt x="171" y="37"/>
                  </a:lnTo>
                  <a:lnTo>
                    <a:pt x="171" y="37"/>
                  </a:lnTo>
                  <a:lnTo>
                    <a:pt x="171" y="37"/>
                  </a:lnTo>
                  <a:lnTo>
                    <a:pt x="171" y="37"/>
                  </a:lnTo>
                  <a:lnTo>
                    <a:pt x="171" y="39"/>
                  </a:lnTo>
                  <a:lnTo>
                    <a:pt x="171" y="39"/>
                  </a:lnTo>
                  <a:lnTo>
                    <a:pt x="174" y="39"/>
                  </a:lnTo>
                  <a:lnTo>
                    <a:pt x="174" y="37"/>
                  </a:lnTo>
                  <a:lnTo>
                    <a:pt x="174" y="37"/>
                  </a:lnTo>
                  <a:lnTo>
                    <a:pt x="174" y="37"/>
                  </a:lnTo>
                  <a:lnTo>
                    <a:pt x="174" y="37"/>
                  </a:lnTo>
                  <a:lnTo>
                    <a:pt x="174" y="37"/>
                  </a:lnTo>
                  <a:lnTo>
                    <a:pt x="176" y="37"/>
                  </a:lnTo>
                  <a:lnTo>
                    <a:pt x="176" y="37"/>
                  </a:lnTo>
                  <a:lnTo>
                    <a:pt x="176" y="37"/>
                  </a:lnTo>
                  <a:lnTo>
                    <a:pt x="176" y="39"/>
                  </a:lnTo>
                  <a:lnTo>
                    <a:pt x="176" y="39"/>
                  </a:lnTo>
                  <a:lnTo>
                    <a:pt x="179" y="42"/>
                  </a:lnTo>
                  <a:lnTo>
                    <a:pt x="182" y="42"/>
                  </a:lnTo>
                  <a:lnTo>
                    <a:pt x="182" y="42"/>
                  </a:lnTo>
                  <a:lnTo>
                    <a:pt x="182" y="42"/>
                  </a:lnTo>
                  <a:lnTo>
                    <a:pt x="182" y="42"/>
                  </a:lnTo>
                  <a:lnTo>
                    <a:pt x="182" y="44"/>
                  </a:lnTo>
                  <a:lnTo>
                    <a:pt x="182" y="44"/>
                  </a:lnTo>
                  <a:lnTo>
                    <a:pt x="182" y="47"/>
                  </a:lnTo>
                  <a:lnTo>
                    <a:pt x="182" y="47"/>
                  </a:lnTo>
                  <a:lnTo>
                    <a:pt x="182" y="47"/>
                  </a:lnTo>
                  <a:lnTo>
                    <a:pt x="182" y="49"/>
                  </a:lnTo>
                  <a:lnTo>
                    <a:pt x="182" y="49"/>
                  </a:lnTo>
                  <a:lnTo>
                    <a:pt x="182" y="52"/>
                  </a:lnTo>
                  <a:lnTo>
                    <a:pt x="182" y="52"/>
                  </a:lnTo>
                  <a:lnTo>
                    <a:pt x="182" y="52"/>
                  </a:lnTo>
                  <a:lnTo>
                    <a:pt x="182" y="52"/>
                  </a:lnTo>
                  <a:lnTo>
                    <a:pt x="182" y="52"/>
                  </a:lnTo>
                  <a:lnTo>
                    <a:pt x="184" y="52"/>
                  </a:lnTo>
                  <a:lnTo>
                    <a:pt x="182" y="52"/>
                  </a:lnTo>
                  <a:lnTo>
                    <a:pt x="182" y="55"/>
                  </a:lnTo>
                  <a:lnTo>
                    <a:pt x="182" y="55"/>
                  </a:lnTo>
                  <a:lnTo>
                    <a:pt x="184" y="55"/>
                  </a:lnTo>
                  <a:lnTo>
                    <a:pt x="182" y="55"/>
                  </a:lnTo>
                  <a:lnTo>
                    <a:pt x="182" y="55"/>
                  </a:lnTo>
                  <a:lnTo>
                    <a:pt x="182" y="57"/>
                  </a:lnTo>
                  <a:lnTo>
                    <a:pt x="184" y="60"/>
                  </a:lnTo>
                  <a:lnTo>
                    <a:pt x="184" y="60"/>
                  </a:lnTo>
                  <a:lnTo>
                    <a:pt x="184" y="60"/>
                  </a:lnTo>
                  <a:lnTo>
                    <a:pt x="184" y="60"/>
                  </a:lnTo>
                  <a:lnTo>
                    <a:pt x="187" y="60"/>
                  </a:lnTo>
                  <a:lnTo>
                    <a:pt x="187" y="60"/>
                  </a:lnTo>
                  <a:lnTo>
                    <a:pt x="189" y="60"/>
                  </a:lnTo>
                  <a:lnTo>
                    <a:pt x="189" y="60"/>
                  </a:lnTo>
                  <a:lnTo>
                    <a:pt x="189" y="60"/>
                  </a:lnTo>
                  <a:lnTo>
                    <a:pt x="189" y="60"/>
                  </a:lnTo>
                  <a:lnTo>
                    <a:pt x="189" y="60"/>
                  </a:lnTo>
                  <a:lnTo>
                    <a:pt x="189" y="60"/>
                  </a:lnTo>
                  <a:lnTo>
                    <a:pt x="192" y="60"/>
                  </a:lnTo>
                  <a:lnTo>
                    <a:pt x="192" y="62"/>
                  </a:lnTo>
                  <a:lnTo>
                    <a:pt x="192" y="62"/>
                  </a:lnTo>
                  <a:lnTo>
                    <a:pt x="195" y="62"/>
                  </a:lnTo>
                  <a:lnTo>
                    <a:pt x="195" y="62"/>
                  </a:lnTo>
                  <a:lnTo>
                    <a:pt x="195" y="62"/>
                  </a:lnTo>
                  <a:lnTo>
                    <a:pt x="197" y="62"/>
                  </a:lnTo>
                  <a:lnTo>
                    <a:pt x="197" y="60"/>
                  </a:lnTo>
                  <a:lnTo>
                    <a:pt x="195" y="57"/>
                  </a:lnTo>
                  <a:lnTo>
                    <a:pt x="197" y="57"/>
                  </a:lnTo>
                  <a:lnTo>
                    <a:pt x="197" y="55"/>
                  </a:lnTo>
                  <a:lnTo>
                    <a:pt x="197" y="55"/>
                  </a:lnTo>
                  <a:lnTo>
                    <a:pt x="200" y="57"/>
                  </a:lnTo>
                  <a:lnTo>
                    <a:pt x="200" y="57"/>
                  </a:lnTo>
                  <a:lnTo>
                    <a:pt x="200" y="57"/>
                  </a:lnTo>
                  <a:lnTo>
                    <a:pt x="202" y="57"/>
                  </a:lnTo>
                  <a:lnTo>
                    <a:pt x="202" y="55"/>
                  </a:lnTo>
                  <a:lnTo>
                    <a:pt x="202" y="55"/>
                  </a:lnTo>
                  <a:lnTo>
                    <a:pt x="205" y="55"/>
                  </a:lnTo>
                  <a:lnTo>
                    <a:pt x="205" y="57"/>
                  </a:lnTo>
                  <a:lnTo>
                    <a:pt x="208" y="57"/>
                  </a:lnTo>
                  <a:lnTo>
                    <a:pt x="208" y="57"/>
                  </a:lnTo>
                  <a:lnTo>
                    <a:pt x="208" y="57"/>
                  </a:lnTo>
                  <a:lnTo>
                    <a:pt x="210" y="55"/>
                  </a:lnTo>
                  <a:lnTo>
                    <a:pt x="210" y="55"/>
                  </a:lnTo>
                  <a:lnTo>
                    <a:pt x="210" y="52"/>
                  </a:lnTo>
                  <a:lnTo>
                    <a:pt x="210" y="52"/>
                  </a:lnTo>
                  <a:lnTo>
                    <a:pt x="208" y="52"/>
                  </a:lnTo>
                  <a:lnTo>
                    <a:pt x="208" y="49"/>
                  </a:lnTo>
                  <a:lnTo>
                    <a:pt x="205" y="49"/>
                  </a:lnTo>
                  <a:lnTo>
                    <a:pt x="205" y="49"/>
                  </a:lnTo>
                  <a:lnTo>
                    <a:pt x="205" y="49"/>
                  </a:lnTo>
                  <a:lnTo>
                    <a:pt x="205" y="47"/>
                  </a:lnTo>
                  <a:lnTo>
                    <a:pt x="202" y="47"/>
                  </a:lnTo>
                  <a:lnTo>
                    <a:pt x="200" y="47"/>
                  </a:lnTo>
                  <a:lnTo>
                    <a:pt x="200" y="47"/>
                  </a:lnTo>
                  <a:lnTo>
                    <a:pt x="200" y="44"/>
                  </a:lnTo>
                  <a:lnTo>
                    <a:pt x="197" y="44"/>
                  </a:lnTo>
                  <a:lnTo>
                    <a:pt x="197" y="44"/>
                  </a:lnTo>
                  <a:lnTo>
                    <a:pt x="195" y="42"/>
                  </a:lnTo>
                  <a:lnTo>
                    <a:pt x="195" y="42"/>
                  </a:lnTo>
                  <a:lnTo>
                    <a:pt x="195" y="42"/>
                  </a:lnTo>
                  <a:lnTo>
                    <a:pt x="195" y="42"/>
                  </a:lnTo>
                  <a:lnTo>
                    <a:pt x="197" y="39"/>
                  </a:lnTo>
                  <a:lnTo>
                    <a:pt x="197" y="39"/>
                  </a:lnTo>
                  <a:lnTo>
                    <a:pt x="197" y="39"/>
                  </a:lnTo>
                  <a:lnTo>
                    <a:pt x="195" y="39"/>
                  </a:lnTo>
                  <a:lnTo>
                    <a:pt x="195" y="39"/>
                  </a:lnTo>
                  <a:lnTo>
                    <a:pt x="195" y="37"/>
                  </a:lnTo>
                  <a:lnTo>
                    <a:pt x="195" y="37"/>
                  </a:lnTo>
                  <a:lnTo>
                    <a:pt x="197" y="37"/>
                  </a:lnTo>
                  <a:lnTo>
                    <a:pt x="200" y="37"/>
                  </a:lnTo>
                  <a:lnTo>
                    <a:pt x="200" y="34"/>
                  </a:lnTo>
                  <a:lnTo>
                    <a:pt x="202" y="34"/>
                  </a:lnTo>
                  <a:lnTo>
                    <a:pt x="202" y="34"/>
                  </a:lnTo>
                  <a:lnTo>
                    <a:pt x="202" y="34"/>
                  </a:lnTo>
                  <a:lnTo>
                    <a:pt x="202" y="34"/>
                  </a:lnTo>
                  <a:lnTo>
                    <a:pt x="205" y="31"/>
                  </a:lnTo>
                  <a:lnTo>
                    <a:pt x="208" y="31"/>
                  </a:lnTo>
                  <a:lnTo>
                    <a:pt x="208" y="31"/>
                  </a:lnTo>
                  <a:lnTo>
                    <a:pt x="210" y="31"/>
                  </a:lnTo>
                  <a:lnTo>
                    <a:pt x="210" y="31"/>
                  </a:lnTo>
                  <a:lnTo>
                    <a:pt x="210" y="31"/>
                  </a:lnTo>
                  <a:lnTo>
                    <a:pt x="213" y="31"/>
                  </a:lnTo>
                  <a:lnTo>
                    <a:pt x="213" y="31"/>
                  </a:lnTo>
                  <a:lnTo>
                    <a:pt x="213" y="31"/>
                  </a:lnTo>
                  <a:lnTo>
                    <a:pt x="213" y="31"/>
                  </a:lnTo>
                  <a:lnTo>
                    <a:pt x="213" y="31"/>
                  </a:lnTo>
                  <a:lnTo>
                    <a:pt x="213" y="31"/>
                  </a:lnTo>
                  <a:lnTo>
                    <a:pt x="215" y="31"/>
                  </a:lnTo>
                  <a:lnTo>
                    <a:pt x="215" y="31"/>
                  </a:lnTo>
                  <a:lnTo>
                    <a:pt x="215" y="31"/>
                  </a:lnTo>
                  <a:lnTo>
                    <a:pt x="215" y="31"/>
                  </a:lnTo>
                  <a:lnTo>
                    <a:pt x="218" y="31"/>
                  </a:lnTo>
                  <a:lnTo>
                    <a:pt x="220" y="31"/>
                  </a:lnTo>
                  <a:lnTo>
                    <a:pt x="220" y="31"/>
                  </a:lnTo>
                  <a:lnTo>
                    <a:pt x="220" y="31"/>
                  </a:lnTo>
                  <a:lnTo>
                    <a:pt x="220" y="34"/>
                  </a:lnTo>
                  <a:lnTo>
                    <a:pt x="223" y="34"/>
                  </a:lnTo>
                  <a:lnTo>
                    <a:pt x="223" y="34"/>
                  </a:lnTo>
                  <a:lnTo>
                    <a:pt x="223" y="37"/>
                  </a:lnTo>
                  <a:lnTo>
                    <a:pt x="223" y="39"/>
                  </a:lnTo>
                  <a:lnTo>
                    <a:pt x="226" y="39"/>
                  </a:lnTo>
                  <a:lnTo>
                    <a:pt x="226" y="39"/>
                  </a:lnTo>
                  <a:lnTo>
                    <a:pt x="226" y="39"/>
                  </a:lnTo>
                  <a:lnTo>
                    <a:pt x="226" y="37"/>
                  </a:lnTo>
                  <a:lnTo>
                    <a:pt x="226" y="37"/>
                  </a:lnTo>
                  <a:lnTo>
                    <a:pt x="226" y="37"/>
                  </a:lnTo>
                  <a:lnTo>
                    <a:pt x="226" y="37"/>
                  </a:lnTo>
                  <a:lnTo>
                    <a:pt x="228" y="37"/>
                  </a:lnTo>
                  <a:lnTo>
                    <a:pt x="228" y="37"/>
                  </a:lnTo>
                  <a:lnTo>
                    <a:pt x="228" y="37"/>
                  </a:lnTo>
                  <a:lnTo>
                    <a:pt x="231" y="37"/>
                  </a:lnTo>
                  <a:lnTo>
                    <a:pt x="231" y="37"/>
                  </a:lnTo>
                  <a:lnTo>
                    <a:pt x="231" y="37"/>
                  </a:lnTo>
                  <a:lnTo>
                    <a:pt x="231" y="39"/>
                  </a:lnTo>
                  <a:lnTo>
                    <a:pt x="231" y="39"/>
                  </a:lnTo>
                  <a:lnTo>
                    <a:pt x="231" y="39"/>
                  </a:lnTo>
                  <a:lnTo>
                    <a:pt x="231" y="39"/>
                  </a:lnTo>
                  <a:lnTo>
                    <a:pt x="231" y="39"/>
                  </a:lnTo>
                  <a:lnTo>
                    <a:pt x="233" y="39"/>
                  </a:lnTo>
                  <a:lnTo>
                    <a:pt x="236" y="39"/>
                  </a:lnTo>
                  <a:lnTo>
                    <a:pt x="236" y="37"/>
                  </a:lnTo>
                  <a:lnTo>
                    <a:pt x="236" y="37"/>
                  </a:lnTo>
                  <a:lnTo>
                    <a:pt x="236" y="37"/>
                  </a:lnTo>
                  <a:lnTo>
                    <a:pt x="236" y="37"/>
                  </a:lnTo>
                  <a:lnTo>
                    <a:pt x="239" y="37"/>
                  </a:lnTo>
                  <a:lnTo>
                    <a:pt x="239" y="37"/>
                  </a:lnTo>
                  <a:lnTo>
                    <a:pt x="239" y="37"/>
                  </a:lnTo>
                  <a:lnTo>
                    <a:pt x="239" y="39"/>
                  </a:lnTo>
                  <a:lnTo>
                    <a:pt x="241" y="39"/>
                  </a:lnTo>
                  <a:lnTo>
                    <a:pt x="241" y="39"/>
                  </a:lnTo>
                  <a:lnTo>
                    <a:pt x="241" y="39"/>
                  </a:lnTo>
                  <a:lnTo>
                    <a:pt x="244" y="39"/>
                  </a:lnTo>
                  <a:lnTo>
                    <a:pt x="244" y="42"/>
                  </a:lnTo>
                  <a:lnTo>
                    <a:pt x="244" y="42"/>
                  </a:lnTo>
                  <a:lnTo>
                    <a:pt x="244" y="44"/>
                  </a:lnTo>
                  <a:lnTo>
                    <a:pt x="244" y="44"/>
                  </a:lnTo>
                  <a:lnTo>
                    <a:pt x="244" y="44"/>
                  </a:lnTo>
                  <a:lnTo>
                    <a:pt x="241" y="44"/>
                  </a:lnTo>
                  <a:lnTo>
                    <a:pt x="241" y="47"/>
                  </a:lnTo>
                  <a:lnTo>
                    <a:pt x="241" y="47"/>
                  </a:lnTo>
                  <a:lnTo>
                    <a:pt x="241" y="49"/>
                  </a:lnTo>
                  <a:lnTo>
                    <a:pt x="244" y="49"/>
                  </a:lnTo>
                  <a:lnTo>
                    <a:pt x="246" y="49"/>
                  </a:lnTo>
                  <a:lnTo>
                    <a:pt x="246" y="49"/>
                  </a:lnTo>
                  <a:lnTo>
                    <a:pt x="246" y="52"/>
                  </a:lnTo>
                  <a:lnTo>
                    <a:pt x="246" y="52"/>
                  </a:lnTo>
                  <a:lnTo>
                    <a:pt x="246" y="52"/>
                  </a:lnTo>
                  <a:lnTo>
                    <a:pt x="246" y="52"/>
                  </a:lnTo>
                  <a:lnTo>
                    <a:pt x="246" y="52"/>
                  </a:lnTo>
                  <a:lnTo>
                    <a:pt x="249" y="52"/>
                  </a:lnTo>
                  <a:lnTo>
                    <a:pt x="249" y="49"/>
                  </a:lnTo>
                  <a:lnTo>
                    <a:pt x="249" y="49"/>
                  </a:lnTo>
                  <a:lnTo>
                    <a:pt x="249" y="49"/>
                  </a:lnTo>
                  <a:lnTo>
                    <a:pt x="252" y="49"/>
                  </a:lnTo>
                  <a:lnTo>
                    <a:pt x="252" y="52"/>
                  </a:lnTo>
                  <a:lnTo>
                    <a:pt x="254" y="52"/>
                  </a:lnTo>
                  <a:lnTo>
                    <a:pt x="254" y="52"/>
                  </a:lnTo>
                  <a:lnTo>
                    <a:pt x="254" y="52"/>
                  </a:lnTo>
                  <a:lnTo>
                    <a:pt x="254" y="52"/>
                  </a:lnTo>
                  <a:lnTo>
                    <a:pt x="257" y="49"/>
                  </a:lnTo>
                  <a:lnTo>
                    <a:pt x="257" y="49"/>
                  </a:lnTo>
                  <a:lnTo>
                    <a:pt x="254" y="49"/>
                  </a:lnTo>
                  <a:lnTo>
                    <a:pt x="254" y="47"/>
                  </a:lnTo>
                  <a:lnTo>
                    <a:pt x="257" y="47"/>
                  </a:lnTo>
                  <a:lnTo>
                    <a:pt x="257" y="47"/>
                  </a:lnTo>
                  <a:lnTo>
                    <a:pt x="257" y="44"/>
                  </a:lnTo>
                  <a:lnTo>
                    <a:pt x="257" y="44"/>
                  </a:lnTo>
                  <a:lnTo>
                    <a:pt x="257" y="44"/>
                  </a:lnTo>
                  <a:lnTo>
                    <a:pt x="257" y="42"/>
                  </a:lnTo>
                  <a:lnTo>
                    <a:pt x="257" y="42"/>
                  </a:lnTo>
                  <a:lnTo>
                    <a:pt x="257" y="42"/>
                  </a:lnTo>
                  <a:lnTo>
                    <a:pt x="257" y="42"/>
                  </a:lnTo>
                  <a:lnTo>
                    <a:pt x="259" y="42"/>
                  </a:lnTo>
                  <a:lnTo>
                    <a:pt x="257" y="39"/>
                  </a:lnTo>
                  <a:lnTo>
                    <a:pt x="257" y="39"/>
                  </a:lnTo>
                  <a:lnTo>
                    <a:pt x="257" y="39"/>
                  </a:lnTo>
                  <a:lnTo>
                    <a:pt x="257" y="37"/>
                  </a:lnTo>
                  <a:lnTo>
                    <a:pt x="257" y="37"/>
                  </a:lnTo>
                  <a:lnTo>
                    <a:pt x="257" y="34"/>
                  </a:lnTo>
                  <a:lnTo>
                    <a:pt x="257" y="34"/>
                  </a:lnTo>
                  <a:lnTo>
                    <a:pt x="257" y="31"/>
                  </a:lnTo>
                  <a:lnTo>
                    <a:pt x="257" y="31"/>
                  </a:lnTo>
                  <a:lnTo>
                    <a:pt x="257" y="31"/>
                  </a:lnTo>
                  <a:lnTo>
                    <a:pt x="257" y="31"/>
                  </a:lnTo>
                  <a:lnTo>
                    <a:pt x="257" y="29"/>
                  </a:lnTo>
                  <a:lnTo>
                    <a:pt x="257" y="26"/>
                  </a:lnTo>
                  <a:lnTo>
                    <a:pt x="257" y="26"/>
                  </a:lnTo>
                  <a:lnTo>
                    <a:pt x="257" y="24"/>
                  </a:lnTo>
                  <a:lnTo>
                    <a:pt x="254" y="24"/>
                  </a:lnTo>
                  <a:lnTo>
                    <a:pt x="254" y="21"/>
                  </a:lnTo>
                  <a:lnTo>
                    <a:pt x="254" y="21"/>
                  </a:lnTo>
                  <a:lnTo>
                    <a:pt x="254" y="18"/>
                  </a:lnTo>
                  <a:lnTo>
                    <a:pt x="254" y="18"/>
                  </a:lnTo>
                  <a:lnTo>
                    <a:pt x="254" y="18"/>
                  </a:lnTo>
                  <a:lnTo>
                    <a:pt x="254" y="16"/>
                  </a:lnTo>
                  <a:lnTo>
                    <a:pt x="254" y="16"/>
                  </a:lnTo>
                  <a:lnTo>
                    <a:pt x="257" y="16"/>
                  </a:lnTo>
                  <a:lnTo>
                    <a:pt x="257" y="16"/>
                  </a:lnTo>
                  <a:lnTo>
                    <a:pt x="259" y="16"/>
                  </a:lnTo>
                  <a:lnTo>
                    <a:pt x="259" y="16"/>
                  </a:lnTo>
                  <a:lnTo>
                    <a:pt x="259" y="16"/>
                  </a:lnTo>
                  <a:lnTo>
                    <a:pt x="259" y="16"/>
                  </a:lnTo>
                  <a:lnTo>
                    <a:pt x="259" y="16"/>
                  </a:lnTo>
                  <a:lnTo>
                    <a:pt x="259" y="16"/>
                  </a:lnTo>
                  <a:lnTo>
                    <a:pt x="259" y="16"/>
                  </a:lnTo>
                  <a:lnTo>
                    <a:pt x="262" y="13"/>
                  </a:lnTo>
                  <a:lnTo>
                    <a:pt x="262" y="13"/>
                  </a:lnTo>
                  <a:lnTo>
                    <a:pt x="262" y="13"/>
                  </a:lnTo>
                  <a:lnTo>
                    <a:pt x="262" y="13"/>
                  </a:lnTo>
                  <a:lnTo>
                    <a:pt x="262" y="11"/>
                  </a:lnTo>
                  <a:lnTo>
                    <a:pt x="262" y="11"/>
                  </a:lnTo>
                  <a:lnTo>
                    <a:pt x="262" y="11"/>
                  </a:lnTo>
                  <a:lnTo>
                    <a:pt x="262" y="11"/>
                  </a:lnTo>
                  <a:lnTo>
                    <a:pt x="264" y="11"/>
                  </a:lnTo>
                  <a:lnTo>
                    <a:pt x="264" y="11"/>
                  </a:lnTo>
                  <a:lnTo>
                    <a:pt x="264" y="11"/>
                  </a:lnTo>
                  <a:lnTo>
                    <a:pt x="264" y="8"/>
                  </a:lnTo>
                  <a:lnTo>
                    <a:pt x="264" y="8"/>
                  </a:lnTo>
                  <a:lnTo>
                    <a:pt x="267" y="8"/>
                  </a:lnTo>
                  <a:lnTo>
                    <a:pt x="272" y="8"/>
                  </a:lnTo>
                  <a:lnTo>
                    <a:pt x="272" y="11"/>
                  </a:lnTo>
                  <a:lnTo>
                    <a:pt x="275" y="11"/>
                  </a:lnTo>
                  <a:lnTo>
                    <a:pt x="275" y="11"/>
                  </a:lnTo>
                  <a:lnTo>
                    <a:pt x="275" y="11"/>
                  </a:lnTo>
                  <a:lnTo>
                    <a:pt x="275" y="13"/>
                  </a:lnTo>
                  <a:lnTo>
                    <a:pt x="275" y="13"/>
                  </a:lnTo>
                  <a:lnTo>
                    <a:pt x="275" y="13"/>
                  </a:lnTo>
                  <a:lnTo>
                    <a:pt x="275" y="13"/>
                  </a:lnTo>
                  <a:lnTo>
                    <a:pt x="275" y="16"/>
                  </a:lnTo>
                  <a:lnTo>
                    <a:pt x="275" y="16"/>
                  </a:lnTo>
                  <a:lnTo>
                    <a:pt x="275" y="18"/>
                  </a:lnTo>
                  <a:lnTo>
                    <a:pt x="272" y="18"/>
                  </a:lnTo>
                  <a:lnTo>
                    <a:pt x="272" y="18"/>
                  </a:lnTo>
                  <a:lnTo>
                    <a:pt x="275" y="18"/>
                  </a:lnTo>
                  <a:lnTo>
                    <a:pt x="275" y="18"/>
                  </a:lnTo>
                  <a:lnTo>
                    <a:pt x="275" y="21"/>
                  </a:lnTo>
                  <a:lnTo>
                    <a:pt x="275" y="21"/>
                  </a:lnTo>
                  <a:lnTo>
                    <a:pt x="275" y="21"/>
                  </a:lnTo>
                  <a:lnTo>
                    <a:pt x="275" y="21"/>
                  </a:lnTo>
                  <a:lnTo>
                    <a:pt x="275" y="24"/>
                  </a:lnTo>
                  <a:lnTo>
                    <a:pt x="277" y="24"/>
                  </a:lnTo>
                  <a:lnTo>
                    <a:pt x="277" y="24"/>
                  </a:lnTo>
                  <a:lnTo>
                    <a:pt x="277" y="24"/>
                  </a:lnTo>
                  <a:lnTo>
                    <a:pt x="277" y="24"/>
                  </a:lnTo>
                  <a:lnTo>
                    <a:pt x="280" y="24"/>
                  </a:lnTo>
                  <a:lnTo>
                    <a:pt x="280" y="24"/>
                  </a:lnTo>
                  <a:lnTo>
                    <a:pt x="280" y="24"/>
                  </a:lnTo>
                  <a:lnTo>
                    <a:pt x="280" y="26"/>
                  </a:lnTo>
                  <a:lnTo>
                    <a:pt x="280" y="26"/>
                  </a:lnTo>
                  <a:lnTo>
                    <a:pt x="280" y="26"/>
                  </a:lnTo>
                  <a:lnTo>
                    <a:pt x="280" y="26"/>
                  </a:lnTo>
                  <a:lnTo>
                    <a:pt x="280" y="26"/>
                  </a:lnTo>
                  <a:lnTo>
                    <a:pt x="280" y="29"/>
                  </a:lnTo>
                  <a:lnTo>
                    <a:pt x="280" y="29"/>
                  </a:lnTo>
                  <a:lnTo>
                    <a:pt x="280" y="29"/>
                  </a:lnTo>
                  <a:lnTo>
                    <a:pt x="283" y="29"/>
                  </a:lnTo>
                  <a:lnTo>
                    <a:pt x="283" y="31"/>
                  </a:lnTo>
                  <a:lnTo>
                    <a:pt x="285" y="31"/>
                  </a:lnTo>
                  <a:lnTo>
                    <a:pt x="285" y="34"/>
                  </a:lnTo>
                  <a:lnTo>
                    <a:pt x="285" y="34"/>
                  </a:lnTo>
                  <a:lnTo>
                    <a:pt x="285" y="34"/>
                  </a:lnTo>
                  <a:lnTo>
                    <a:pt x="285" y="34"/>
                  </a:lnTo>
                  <a:lnTo>
                    <a:pt x="285" y="34"/>
                  </a:lnTo>
                  <a:lnTo>
                    <a:pt x="288" y="34"/>
                  </a:lnTo>
                  <a:lnTo>
                    <a:pt x="288" y="34"/>
                  </a:lnTo>
                  <a:lnTo>
                    <a:pt x="288" y="34"/>
                  </a:lnTo>
                  <a:lnTo>
                    <a:pt x="290" y="31"/>
                  </a:lnTo>
                  <a:lnTo>
                    <a:pt x="290" y="31"/>
                  </a:lnTo>
                  <a:lnTo>
                    <a:pt x="290" y="29"/>
                  </a:lnTo>
                  <a:lnTo>
                    <a:pt x="293" y="29"/>
                  </a:lnTo>
                  <a:lnTo>
                    <a:pt x="293" y="29"/>
                  </a:lnTo>
                  <a:lnTo>
                    <a:pt x="296" y="29"/>
                  </a:lnTo>
                  <a:lnTo>
                    <a:pt x="296" y="31"/>
                  </a:lnTo>
                  <a:lnTo>
                    <a:pt x="298" y="31"/>
                  </a:lnTo>
                  <a:lnTo>
                    <a:pt x="301" y="31"/>
                  </a:lnTo>
                  <a:lnTo>
                    <a:pt x="303" y="31"/>
                  </a:lnTo>
                  <a:lnTo>
                    <a:pt x="306" y="29"/>
                  </a:lnTo>
                  <a:lnTo>
                    <a:pt x="306" y="29"/>
                  </a:lnTo>
                  <a:lnTo>
                    <a:pt x="311" y="29"/>
                  </a:lnTo>
                  <a:lnTo>
                    <a:pt x="311" y="29"/>
                  </a:lnTo>
                  <a:lnTo>
                    <a:pt x="311" y="29"/>
                  </a:lnTo>
                  <a:lnTo>
                    <a:pt x="311" y="29"/>
                  </a:lnTo>
                  <a:lnTo>
                    <a:pt x="311" y="26"/>
                  </a:lnTo>
                  <a:lnTo>
                    <a:pt x="314" y="26"/>
                  </a:lnTo>
                  <a:lnTo>
                    <a:pt x="314" y="26"/>
                  </a:lnTo>
                  <a:lnTo>
                    <a:pt x="316" y="29"/>
                  </a:lnTo>
                  <a:lnTo>
                    <a:pt x="316" y="29"/>
                  </a:lnTo>
                  <a:lnTo>
                    <a:pt x="319" y="29"/>
                  </a:lnTo>
                  <a:lnTo>
                    <a:pt x="319" y="29"/>
                  </a:lnTo>
                  <a:lnTo>
                    <a:pt x="319" y="29"/>
                  </a:lnTo>
                  <a:lnTo>
                    <a:pt x="319" y="29"/>
                  </a:lnTo>
                  <a:lnTo>
                    <a:pt x="319" y="31"/>
                  </a:lnTo>
                  <a:lnTo>
                    <a:pt x="319" y="31"/>
                  </a:lnTo>
                  <a:lnTo>
                    <a:pt x="319" y="31"/>
                  </a:lnTo>
                  <a:lnTo>
                    <a:pt x="319" y="31"/>
                  </a:lnTo>
                  <a:lnTo>
                    <a:pt x="321" y="29"/>
                  </a:lnTo>
                  <a:lnTo>
                    <a:pt x="324" y="29"/>
                  </a:lnTo>
                  <a:lnTo>
                    <a:pt x="327" y="26"/>
                  </a:lnTo>
                  <a:lnTo>
                    <a:pt x="327" y="26"/>
                  </a:lnTo>
                  <a:lnTo>
                    <a:pt x="329" y="26"/>
                  </a:lnTo>
                  <a:lnTo>
                    <a:pt x="332" y="26"/>
                  </a:lnTo>
                  <a:lnTo>
                    <a:pt x="334" y="26"/>
                  </a:lnTo>
                  <a:lnTo>
                    <a:pt x="332" y="29"/>
                  </a:lnTo>
                  <a:lnTo>
                    <a:pt x="332" y="29"/>
                  </a:lnTo>
                  <a:lnTo>
                    <a:pt x="334" y="29"/>
                  </a:lnTo>
                  <a:lnTo>
                    <a:pt x="334" y="31"/>
                  </a:lnTo>
                  <a:lnTo>
                    <a:pt x="337" y="31"/>
                  </a:lnTo>
                  <a:lnTo>
                    <a:pt x="337" y="31"/>
                  </a:lnTo>
                  <a:lnTo>
                    <a:pt x="337" y="34"/>
                  </a:lnTo>
                  <a:lnTo>
                    <a:pt x="337" y="34"/>
                  </a:lnTo>
                  <a:lnTo>
                    <a:pt x="337" y="34"/>
                  </a:lnTo>
                  <a:lnTo>
                    <a:pt x="337" y="34"/>
                  </a:lnTo>
                  <a:lnTo>
                    <a:pt x="337" y="37"/>
                  </a:lnTo>
                  <a:lnTo>
                    <a:pt x="337" y="37"/>
                  </a:lnTo>
                  <a:lnTo>
                    <a:pt x="337" y="37"/>
                  </a:lnTo>
                  <a:lnTo>
                    <a:pt x="337" y="37"/>
                  </a:lnTo>
                  <a:lnTo>
                    <a:pt x="334" y="37"/>
                  </a:lnTo>
                  <a:lnTo>
                    <a:pt x="337" y="37"/>
                  </a:lnTo>
                  <a:lnTo>
                    <a:pt x="337" y="37"/>
                  </a:lnTo>
                  <a:lnTo>
                    <a:pt x="337" y="37"/>
                  </a:lnTo>
                  <a:lnTo>
                    <a:pt x="337" y="37"/>
                  </a:lnTo>
                  <a:lnTo>
                    <a:pt x="334" y="37"/>
                  </a:lnTo>
                  <a:lnTo>
                    <a:pt x="337" y="39"/>
                  </a:lnTo>
                  <a:lnTo>
                    <a:pt x="337" y="37"/>
                  </a:lnTo>
                  <a:lnTo>
                    <a:pt x="337" y="37"/>
                  </a:lnTo>
                  <a:lnTo>
                    <a:pt x="337" y="37"/>
                  </a:lnTo>
                  <a:lnTo>
                    <a:pt x="337" y="37"/>
                  </a:lnTo>
                  <a:lnTo>
                    <a:pt x="337" y="39"/>
                  </a:lnTo>
                  <a:lnTo>
                    <a:pt x="337" y="39"/>
                  </a:lnTo>
                  <a:lnTo>
                    <a:pt x="337" y="39"/>
                  </a:lnTo>
                  <a:lnTo>
                    <a:pt x="340" y="39"/>
                  </a:lnTo>
                  <a:lnTo>
                    <a:pt x="340" y="39"/>
                  </a:lnTo>
                  <a:lnTo>
                    <a:pt x="340" y="39"/>
                  </a:lnTo>
                  <a:lnTo>
                    <a:pt x="340" y="39"/>
                  </a:lnTo>
                  <a:lnTo>
                    <a:pt x="342" y="39"/>
                  </a:lnTo>
                  <a:lnTo>
                    <a:pt x="342" y="42"/>
                  </a:lnTo>
                  <a:lnTo>
                    <a:pt x="342" y="42"/>
                  </a:lnTo>
                  <a:lnTo>
                    <a:pt x="342" y="42"/>
                  </a:lnTo>
                  <a:lnTo>
                    <a:pt x="342" y="42"/>
                  </a:lnTo>
                  <a:lnTo>
                    <a:pt x="342" y="42"/>
                  </a:lnTo>
                  <a:lnTo>
                    <a:pt x="342" y="42"/>
                  </a:lnTo>
                  <a:lnTo>
                    <a:pt x="342" y="42"/>
                  </a:lnTo>
                  <a:lnTo>
                    <a:pt x="342" y="42"/>
                  </a:lnTo>
                  <a:lnTo>
                    <a:pt x="342" y="42"/>
                  </a:lnTo>
                  <a:lnTo>
                    <a:pt x="345" y="42"/>
                  </a:lnTo>
                  <a:lnTo>
                    <a:pt x="345" y="42"/>
                  </a:lnTo>
                  <a:lnTo>
                    <a:pt x="345" y="42"/>
                  </a:lnTo>
                  <a:lnTo>
                    <a:pt x="345" y="42"/>
                  </a:lnTo>
                  <a:lnTo>
                    <a:pt x="345" y="42"/>
                  </a:lnTo>
                  <a:lnTo>
                    <a:pt x="345" y="42"/>
                  </a:lnTo>
                  <a:lnTo>
                    <a:pt x="345" y="42"/>
                  </a:lnTo>
                  <a:lnTo>
                    <a:pt x="345" y="42"/>
                  </a:lnTo>
                  <a:lnTo>
                    <a:pt x="345" y="42"/>
                  </a:lnTo>
                  <a:lnTo>
                    <a:pt x="345" y="42"/>
                  </a:lnTo>
                  <a:lnTo>
                    <a:pt x="345" y="42"/>
                  </a:lnTo>
                  <a:lnTo>
                    <a:pt x="345" y="42"/>
                  </a:lnTo>
                  <a:lnTo>
                    <a:pt x="345" y="42"/>
                  </a:lnTo>
                  <a:lnTo>
                    <a:pt x="345" y="42"/>
                  </a:lnTo>
                  <a:lnTo>
                    <a:pt x="345" y="42"/>
                  </a:lnTo>
                  <a:lnTo>
                    <a:pt x="345" y="42"/>
                  </a:lnTo>
                  <a:lnTo>
                    <a:pt x="347" y="42"/>
                  </a:lnTo>
                  <a:lnTo>
                    <a:pt x="350" y="42"/>
                  </a:lnTo>
                  <a:lnTo>
                    <a:pt x="347" y="42"/>
                  </a:lnTo>
                  <a:lnTo>
                    <a:pt x="347" y="42"/>
                  </a:lnTo>
                  <a:lnTo>
                    <a:pt x="347" y="42"/>
                  </a:lnTo>
                  <a:lnTo>
                    <a:pt x="347" y="42"/>
                  </a:lnTo>
                  <a:lnTo>
                    <a:pt x="350" y="44"/>
                  </a:lnTo>
                  <a:lnTo>
                    <a:pt x="350" y="44"/>
                  </a:lnTo>
                  <a:lnTo>
                    <a:pt x="353" y="44"/>
                  </a:lnTo>
                  <a:lnTo>
                    <a:pt x="353" y="47"/>
                  </a:lnTo>
                  <a:lnTo>
                    <a:pt x="353" y="47"/>
                  </a:lnTo>
                  <a:lnTo>
                    <a:pt x="353" y="47"/>
                  </a:lnTo>
                  <a:lnTo>
                    <a:pt x="353" y="47"/>
                  </a:lnTo>
                  <a:lnTo>
                    <a:pt x="353" y="47"/>
                  </a:lnTo>
                  <a:lnTo>
                    <a:pt x="353" y="47"/>
                  </a:lnTo>
                  <a:lnTo>
                    <a:pt x="353" y="49"/>
                  </a:lnTo>
                  <a:lnTo>
                    <a:pt x="355" y="49"/>
                  </a:lnTo>
                  <a:lnTo>
                    <a:pt x="355" y="52"/>
                  </a:lnTo>
                  <a:lnTo>
                    <a:pt x="355" y="52"/>
                  </a:lnTo>
                  <a:lnTo>
                    <a:pt x="353" y="52"/>
                  </a:lnTo>
                  <a:lnTo>
                    <a:pt x="350" y="55"/>
                  </a:lnTo>
                  <a:lnTo>
                    <a:pt x="350" y="55"/>
                  </a:lnTo>
                  <a:lnTo>
                    <a:pt x="350" y="55"/>
                  </a:lnTo>
                  <a:lnTo>
                    <a:pt x="350" y="55"/>
                  </a:lnTo>
                  <a:lnTo>
                    <a:pt x="350" y="55"/>
                  </a:lnTo>
                  <a:lnTo>
                    <a:pt x="350" y="55"/>
                  </a:lnTo>
                  <a:lnTo>
                    <a:pt x="350" y="57"/>
                  </a:lnTo>
                  <a:lnTo>
                    <a:pt x="353" y="57"/>
                  </a:lnTo>
                  <a:lnTo>
                    <a:pt x="353" y="60"/>
                  </a:lnTo>
                  <a:lnTo>
                    <a:pt x="355" y="57"/>
                  </a:lnTo>
                  <a:lnTo>
                    <a:pt x="355" y="57"/>
                  </a:lnTo>
                  <a:lnTo>
                    <a:pt x="355" y="60"/>
                  </a:lnTo>
                  <a:lnTo>
                    <a:pt x="355" y="60"/>
                  </a:lnTo>
                  <a:lnTo>
                    <a:pt x="355" y="60"/>
                  </a:lnTo>
                  <a:lnTo>
                    <a:pt x="355" y="62"/>
                  </a:lnTo>
                  <a:lnTo>
                    <a:pt x="358" y="62"/>
                  </a:lnTo>
                  <a:lnTo>
                    <a:pt x="358" y="62"/>
                  </a:lnTo>
                  <a:lnTo>
                    <a:pt x="358" y="62"/>
                  </a:lnTo>
                  <a:lnTo>
                    <a:pt x="358" y="62"/>
                  </a:lnTo>
                  <a:lnTo>
                    <a:pt x="358" y="62"/>
                  </a:lnTo>
                  <a:lnTo>
                    <a:pt x="358" y="65"/>
                  </a:lnTo>
                  <a:lnTo>
                    <a:pt x="358" y="65"/>
                  </a:lnTo>
                  <a:lnTo>
                    <a:pt x="360" y="65"/>
                  </a:lnTo>
                  <a:lnTo>
                    <a:pt x="360" y="65"/>
                  </a:lnTo>
                  <a:lnTo>
                    <a:pt x="360" y="65"/>
                  </a:lnTo>
                  <a:lnTo>
                    <a:pt x="360" y="65"/>
                  </a:lnTo>
                  <a:lnTo>
                    <a:pt x="360" y="68"/>
                  </a:lnTo>
                  <a:lnTo>
                    <a:pt x="360" y="68"/>
                  </a:lnTo>
                  <a:lnTo>
                    <a:pt x="363" y="70"/>
                  </a:lnTo>
                  <a:lnTo>
                    <a:pt x="363" y="70"/>
                  </a:lnTo>
                  <a:lnTo>
                    <a:pt x="363" y="73"/>
                  </a:lnTo>
                  <a:lnTo>
                    <a:pt x="360" y="73"/>
                  </a:lnTo>
                  <a:lnTo>
                    <a:pt x="360" y="73"/>
                  </a:lnTo>
                  <a:lnTo>
                    <a:pt x="360" y="78"/>
                  </a:lnTo>
                  <a:lnTo>
                    <a:pt x="360" y="78"/>
                  </a:lnTo>
                  <a:lnTo>
                    <a:pt x="360" y="81"/>
                  </a:lnTo>
                  <a:lnTo>
                    <a:pt x="363" y="81"/>
                  </a:lnTo>
                  <a:lnTo>
                    <a:pt x="363" y="81"/>
                  </a:lnTo>
                  <a:lnTo>
                    <a:pt x="363" y="81"/>
                  </a:lnTo>
                  <a:lnTo>
                    <a:pt x="365" y="83"/>
                  </a:lnTo>
                  <a:lnTo>
                    <a:pt x="365" y="83"/>
                  </a:lnTo>
                  <a:lnTo>
                    <a:pt x="365" y="83"/>
                  </a:lnTo>
                  <a:lnTo>
                    <a:pt x="365" y="83"/>
                  </a:lnTo>
                  <a:lnTo>
                    <a:pt x="365" y="83"/>
                  </a:lnTo>
                  <a:lnTo>
                    <a:pt x="365" y="83"/>
                  </a:lnTo>
                  <a:lnTo>
                    <a:pt x="365" y="83"/>
                  </a:lnTo>
                  <a:lnTo>
                    <a:pt x="365" y="83"/>
                  </a:lnTo>
                  <a:lnTo>
                    <a:pt x="368" y="83"/>
                  </a:lnTo>
                  <a:lnTo>
                    <a:pt x="368" y="83"/>
                  </a:lnTo>
                  <a:lnTo>
                    <a:pt x="368" y="86"/>
                  </a:lnTo>
                  <a:lnTo>
                    <a:pt x="368" y="86"/>
                  </a:lnTo>
                  <a:lnTo>
                    <a:pt x="368" y="86"/>
                  </a:lnTo>
                  <a:lnTo>
                    <a:pt x="368" y="88"/>
                  </a:lnTo>
                  <a:lnTo>
                    <a:pt x="368" y="91"/>
                  </a:lnTo>
                  <a:lnTo>
                    <a:pt x="368" y="88"/>
                  </a:lnTo>
                  <a:lnTo>
                    <a:pt x="371" y="88"/>
                  </a:lnTo>
                  <a:lnTo>
                    <a:pt x="371" y="88"/>
                  </a:lnTo>
                  <a:lnTo>
                    <a:pt x="373" y="91"/>
                  </a:lnTo>
                  <a:lnTo>
                    <a:pt x="373" y="91"/>
                  </a:lnTo>
                  <a:lnTo>
                    <a:pt x="373" y="91"/>
                  </a:lnTo>
                  <a:lnTo>
                    <a:pt x="373" y="94"/>
                  </a:lnTo>
                  <a:lnTo>
                    <a:pt x="376" y="94"/>
                  </a:lnTo>
                  <a:lnTo>
                    <a:pt x="376" y="94"/>
                  </a:lnTo>
                  <a:lnTo>
                    <a:pt x="376" y="94"/>
                  </a:lnTo>
                  <a:lnTo>
                    <a:pt x="378" y="94"/>
                  </a:lnTo>
                  <a:lnTo>
                    <a:pt x="378" y="94"/>
                  </a:lnTo>
                  <a:lnTo>
                    <a:pt x="381" y="96"/>
                  </a:lnTo>
                  <a:lnTo>
                    <a:pt x="381" y="96"/>
                  </a:lnTo>
                  <a:lnTo>
                    <a:pt x="381" y="96"/>
                  </a:lnTo>
                  <a:lnTo>
                    <a:pt x="381" y="96"/>
                  </a:lnTo>
                  <a:lnTo>
                    <a:pt x="384" y="96"/>
                  </a:lnTo>
                  <a:lnTo>
                    <a:pt x="384" y="96"/>
                  </a:lnTo>
                  <a:lnTo>
                    <a:pt x="384" y="96"/>
                  </a:lnTo>
                  <a:lnTo>
                    <a:pt x="384" y="99"/>
                  </a:lnTo>
                  <a:lnTo>
                    <a:pt x="384" y="99"/>
                  </a:lnTo>
                  <a:lnTo>
                    <a:pt x="386" y="99"/>
                  </a:lnTo>
                  <a:lnTo>
                    <a:pt x="386" y="99"/>
                  </a:lnTo>
                  <a:lnTo>
                    <a:pt x="386" y="99"/>
                  </a:lnTo>
                  <a:lnTo>
                    <a:pt x="386" y="101"/>
                  </a:lnTo>
                  <a:lnTo>
                    <a:pt x="386" y="101"/>
                  </a:lnTo>
                  <a:lnTo>
                    <a:pt x="386" y="101"/>
                  </a:lnTo>
                  <a:lnTo>
                    <a:pt x="389" y="101"/>
                  </a:lnTo>
                  <a:lnTo>
                    <a:pt x="389" y="99"/>
                  </a:lnTo>
                  <a:lnTo>
                    <a:pt x="391" y="99"/>
                  </a:lnTo>
                  <a:lnTo>
                    <a:pt x="391" y="101"/>
                  </a:lnTo>
                  <a:lnTo>
                    <a:pt x="391" y="101"/>
                  </a:lnTo>
                  <a:lnTo>
                    <a:pt x="391" y="101"/>
                  </a:lnTo>
                  <a:lnTo>
                    <a:pt x="391" y="101"/>
                  </a:lnTo>
                  <a:lnTo>
                    <a:pt x="394" y="104"/>
                  </a:lnTo>
                  <a:lnTo>
                    <a:pt x="394" y="104"/>
                  </a:lnTo>
                  <a:lnTo>
                    <a:pt x="394" y="104"/>
                  </a:lnTo>
                  <a:lnTo>
                    <a:pt x="394" y="107"/>
                  </a:lnTo>
                  <a:lnTo>
                    <a:pt x="391" y="107"/>
                  </a:lnTo>
                  <a:lnTo>
                    <a:pt x="391" y="109"/>
                  </a:lnTo>
                  <a:lnTo>
                    <a:pt x="391" y="109"/>
                  </a:lnTo>
                  <a:lnTo>
                    <a:pt x="391" y="109"/>
                  </a:lnTo>
                  <a:lnTo>
                    <a:pt x="394" y="112"/>
                  </a:lnTo>
                  <a:lnTo>
                    <a:pt x="394" y="112"/>
                  </a:lnTo>
                  <a:lnTo>
                    <a:pt x="397" y="112"/>
                  </a:lnTo>
                  <a:lnTo>
                    <a:pt x="399" y="112"/>
                  </a:lnTo>
                  <a:lnTo>
                    <a:pt x="399" y="114"/>
                  </a:lnTo>
                  <a:lnTo>
                    <a:pt x="399" y="114"/>
                  </a:lnTo>
                  <a:lnTo>
                    <a:pt x="399" y="117"/>
                  </a:lnTo>
                  <a:lnTo>
                    <a:pt x="399" y="119"/>
                  </a:lnTo>
                  <a:lnTo>
                    <a:pt x="397" y="119"/>
                  </a:lnTo>
                  <a:lnTo>
                    <a:pt x="397" y="12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394" y="127"/>
                  </a:lnTo>
                  <a:lnTo>
                    <a:pt x="394" y="127"/>
                  </a:lnTo>
                  <a:lnTo>
                    <a:pt x="394" y="127"/>
                  </a:lnTo>
                  <a:lnTo>
                    <a:pt x="391" y="127"/>
                  </a:lnTo>
                  <a:lnTo>
                    <a:pt x="391" y="127"/>
                  </a:lnTo>
                  <a:lnTo>
                    <a:pt x="391" y="130"/>
                  </a:lnTo>
                  <a:lnTo>
                    <a:pt x="391" y="132"/>
                  </a:lnTo>
                  <a:lnTo>
                    <a:pt x="391" y="135"/>
                  </a:lnTo>
                  <a:lnTo>
                    <a:pt x="391" y="135"/>
                  </a:lnTo>
                  <a:lnTo>
                    <a:pt x="391" y="135"/>
                  </a:lnTo>
                  <a:lnTo>
                    <a:pt x="389" y="138"/>
                  </a:lnTo>
                  <a:lnTo>
                    <a:pt x="386" y="138"/>
                  </a:lnTo>
                  <a:lnTo>
                    <a:pt x="386" y="140"/>
                  </a:lnTo>
                  <a:lnTo>
                    <a:pt x="384" y="140"/>
                  </a:lnTo>
                  <a:lnTo>
                    <a:pt x="384" y="140"/>
                  </a:lnTo>
                  <a:lnTo>
                    <a:pt x="384" y="143"/>
                  </a:lnTo>
                  <a:lnTo>
                    <a:pt x="384" y="143"/>
                  </a:lnTo>
                  <a:lnTo>
                    <a:pt x="384" y="145"/>
                  </a:lnTo>
                  <a:lnTo>
                    <a:pt x="384" y="145"/>
                  </a:lnTo>
                  <a:lnTo>
                    <a:pt x="386" y="145"/>
                  </a:lnTo>
                  <a:lnTo>
                    <a:pt x="386" y="145"/>
                  </a:lnTo>
                  <a:lnTo>
                    <a:pt x="386" y="148"/>
                  </a:lnTo>
                  <a:lnTo>
                    <a:pt x="389" y="151"/>
                  </a:lnTo>
                  <a:lnTo>
                    <a:pt x="389" y="151"/>
                  </a:lnTo>
                  <a:lnTo>
                    <a:pt x="391" y="153"/>
                  </a:lnTo>
                  <a:lnTo>
                    <a:pt x="391" y="153"/>
                  </a:lnTo>
                  <a:lnTo>
                    <a:pt x="391" y="153"/>
                  </a:lnTo>
                  <a:lnTo>
                    <a:pt x="394" y="153"/>
                  </a:lnTo>
                  <a:lnTo>
                    <a:pt x="394" y="153"/>
                  </a:lnTo>
                  <a:lnTo>
                    <a:pt x="397" y="156"/>
                  </a:lnTo>
                  <a:lnTo>
                    <a:pt x="397" y="156"/>
                  </a:lnTo>
                  <a:lnTo>
                    <a:pt x="397" y="156"/>
                  </a:lnTo>
                  <a:lnTo>
                    <a:pt x="397" y="156"/>
                  </a:lnTo>
                  <a:lnTo>
                    <a:pt x="397" y="158"/>
                  </a:lnTo>
                  <a:lnTo>
                    <a:pt x="397" y="161"/>
                  </a:lnTo>
                  <a:lnTo>
                    <a:pt x="397" y="161"/>
                  </a:lnTo>
                  <a:lnTo>
                    <a:pt x="397" y="164"/>
                  </a:lnTo>
                  <a:lnTo>
                    <a:pt x="397" y="164"/>
                  </a:lnTo>
                  <a:lnTo>
                    <a:pt x="397" y="164"/>
                  </a:lnTo>
                  <a:lnTo>
                    <a:pt x="399" y="164"/>
                  </a:lnTo>
                  <a:lnTo>
                    <a:pt x="397" y="164"/>
                  </a:lnTo>
                  <a:lnTo>
                    <a:pt x="397" y="164"/>
                  </a:lnTo>
                  <a:lnTo>
                    <a:pt x="397" y="166"/>
                  </a:lnTo>
                  <a:lnTo>
                    <a:pt x="397" y="166"/>
                  </a:lnTo>
                  <a:lnTo>
                    <a:pt x="397" y="166"/>
                  </a:lnTo>
                  <a:lnTo>
                    <a:pt x="399" y="166"/>
                  </a:lnTo>
                  <a:lnTo>
                    <a:pt x="399" y="166"/>
                  </a:lnTo>
                  <a:lnTo>
                    <a:pt x="402" y="164"/>
                  </a:lnTo>
                  <a:lnTo>
                    <a:pt x="402" y="166"/>
                  </a:lnTo>
                  <a:lnTo>
                    <a:pt x="402" y="169"/>
                  </a:lnTo>
                  <a:lnTo>
                    <a:pt x="402" y="171"/>
                  </a:lnTo>
                  <a:lnTo>
                    <a:pt x="402" y="171"/>
                  </a:lnTo>
                  <a:lnTo>
                    <a:pt x="402" y="174"/>
                  </a:lnTo>
                  <a:lnTo>
                    <a:pt x="402" y="174"/>
                  </a:lnTo>
                  <a:lnTo>
                    <a:pt x="402" y="177"/>
                  </a:lnTo>
                  <a:lnTo>
                    <a:pt x="404" y="177"/>
                  </a:lnTo>
                  <a:lnTo>
                    <a:pt x="404" y="179"/>
                  </a:lnTo>
                  <a:lnTo>
                    <a:pt x="407" y="182"/>
                  </a:lnTo>
                  <a:lnTo>
                    <a:pt x="407" y="182"/>
                  </a:lnTo>
                  <a:lnTo>
                    <a:pt x="409" y="182"/>
                  </a:lnTo>
                  <a:lnTo>
                    <a:pt x="409" y="182"/>
                  </a:lnTo>
                  <a:lnTo>
                    <a:pt x="409" y="182"/>
                  </a:lnTo>
                  <a:lnTo>
                    <a:pt x="409" y="182"/>
                  </a:lnTo>
                  <a:lnTo>
                    <a:pt x="409" y="184"/>
                  </a:lnTo>
                  <a:lnTo>
                    <a:pt x="409" y="184"/>
                  </a:lnTo>
                  <a:lnTo>
                    <a:pt x="409" y="184"/>
                  </a:lnTo>
                  <a:lnTo>
                    <a:pt x="409" y="189"/>
                  </a:lnTo>
                  <a:lnTo>
                    <a:pt x="409" y="189"/>
                  </a:lnTo>
                  <a:lnTo>
                    <a:pt x="409" y="189"/>
                  </a:lnTo>
                  <a:lnTo>
                    <a:pt x="409" y="189"/>
                  </a:lnTo>
                  <a:lnTo>
                    <a:pt x="409" y="189"/>
                  </a:lnTo>
                  <a:lnTo>
                    <a:pt x="409" y="192"/>
                  </a:lnTo>
                  <a:lnTo>
                    <a:pt x="412" y="192"/>
                  </a:lnTo>
                  <a:lnTo>
                    <a:pt x="412" y="192"/>
                  </a:lnTo>
                  <a:lnTo>
                    <a:pt x="412" y="195"/>
                  </a:lnTo>
                  <a:lnTo>
                    <a:pt x="412" y="195"/>
                  </a:lnTo>
                  <a:lnTo>
                    <a:pt x="412" y="197"/>
                  </a:lnTo>
                  <a:lnTo>
                    <a:pt x="412" y="197"/>
                  </a:lnTo>
                  <a:lnTo>
                    <a:pt x="412" y="200"/>
                  </a:lnTo>
                  <a:lnTo>
                    <a:pt x="415" y="200"/>
                  </a:lnTo>
                  <a:lnTo>
                    <a:pt x="417" y="200"/>
                  </a:lnTo>
                  <a:lnTo>
                    <a:pt x="417" y="200"/>
                  </a:lnTo>
                  <a:lnTo>
                    <a:pt x="417" y="200"/>
                  </a:lnTo>
                  <a:lnTo>
                    <a:pt x="417" y="202"/>
                  </a:lnTo>
                  <a:lnTo>
                    <a:pt x="420" y="202"/>
                  </a:lnTo>
                  <a:lnTo>
                    <a:pt x="422" y="202"/>
                  </a:lnTo>
                  <a:lnTo>
                    <a:pt x="422" y="205"/>
                  </a:lnTo>
                  <a:lnTo>
                    <a:pt x="422" y="205"/>
                  </a:lnTo>
                  <a:lnTo>
                    <a:pt x="425" y="208"/>
                  </a:lnTo>
                  <a:lnTo>
                    <a:pt x="425" y="210"/>
                  </a:lnTo>
                  <a:lnTo>
                    <a:pt x="425" y="210"/>
                  </a:lnTo>
                  <a:lnTo>
                    <a:pt x="425" y="213"/>
                  </a:lnTo>
                  <a:lnTo>
                    <a:pt x="425" y="213"/>
                  </a:lnTo>
                  <a:lnTo>
                    <a:pt x="425" y="213"/>
                  </a:lnTo>
                  <a:lnTo>
                    <a:pt x="428" y="213"/>
                  </a:lnTo>
                  <a:lnTo>
                    <a:pt x="428" y="213"/>
                  </a:lnTo>
                  <a:lnTo>
                    <a:pt x="430" y="215"/>
                  </a:lnTo>
                  <a:lnTo>
                    <a:pt x="430" y="215"/>
                  </a:lnTo>
                  <a:lnTo>
                    <a:pt x="430" y="215"/>
                  </a:lnTo>
                  <a:lnTo>
                    <a:pt x="433" y="215"/>
                  </a:lnTo>
                  <a:lnTo>
                    <a:pt x="433" y="215"/>
                  </a:lnTo>
                  <a:lnTo>
                    <a:pt x="433" y="215"/>
                  </a:lnTo>
                  <a:lnTo>
                    <a:pt x="435" y="215"/>
                  </a:lnTo>
                  <a:lnTo>
                    <a:pt x="438" y="215"/>
                  </a:lnTo>
                  <a:lnTo>
                    <a:pt x="435" y="215"/>
                  </a:lnTo>
                  <a:lnTo>
                    <a:pt x="438" y="213"/>
                  </a:lnTo>
                  <a:lnTo>
                    <a:pt x="438" y="213"/>
                  </a:lnTo>
                  <a:lnTo>
                    <a:pt x="438" y="213"/>
                  </a:lnTo>
                  <a:lnTo>
                    <a:pt x="441" y="213"/>
                  </a:lnTo>
                  <a:lnTo>
                    <a:pt x="443" y="215"/>
                  </a:lnTo>
                  <a:lnTo>
                    <a:pt x="443" y="215"/>
                  </a:lnTo>
                  <a:lnTo>
                    <a:pt x="446" y="215"/>
                  </a:lnTo>
                  <a:lnTo>
                    <a:pt x="448" y="218"/>
                  </a:lnTo>
                  <a:lnTo>
                    <a:pt x="448" y="218"/>
                  </a:lnTo>
                  <a:lnTo>
                    <a:pt x="451" y="221"/>
                  </a:lnTo>
                  <a:lnTo>
                    <a:pt x="451" y="221"/>
                  </a:lnTo>
                  <a:lnTo>
                    <a:pt x="453" y="221"/>
                  </a:lnTo>
                  <a:lnTo>
                    <a:pt x="453" y="221"/>
                  </a:lnTo>
                  <a:lnTo>
                    <a:pt x="453" y="223"/>
                  </a:lnTo>
                  <a:lnTo>
                    <a:pt x="453" y="226"/>
                  </a:lnTo>
                  <a:lnTo>
                    <a:pt x="453" y="226"/>
                  </a:lnTo>
                  <a:lnTo>
                    <a:pt x="453" y="228"/>
                  </a:lnTo>
                  <a:lnTo>
                    <a:pt x="453" y="228"/>
                  </a:lnTo>
                  <a:lnTo>
                    <a:pt x="453" y="228"/>
                  </a:lnTo>
                  <a:lnTo>
                    <a:pt x="456" y="228"/>
                  </a:lnTo>
                  <a:lnTo>
                    <a:pt x="456" y="228"/>
                  </a:lnTo>
                  <a:lnTo>
                    <a:pt x="456" y="228"/>
                  </a:lnTo>
                  <a:lnTo>
                    <a:pt x="456" y="228"/>
                  </a:lnTo>
                  <a:lnTo>
                    <a:pt x="456" y="231"/>
                  </a:lnTo>
                  <a:lnTo>
                    <a:pt x="456" y="231"/>
                  </a:lnTo>
                  <a:lnTo>
                    <a:pt x="456" y="231"/>
                  </a:lnTo>
                  <a:lnTo>
                    <a:pt x="459" y="231"/>
                  </a:lnTo>
                  <a:lnTo>
                    <a:pt x="459" y="231"/>
                  </a:lnTo>
                  <a:lnTo>
                    <a:pt x="459" y="231"/>
                  </a:lnTo>
                  <a:lnTo>
                    <a:pt x="459" y="231"/>
                  </a:lnTo>
                  <a:lnTo>
                    <a:pt x="459" y="234"/>
                  </a:lnTo>
                  <a:lnTo>
                    <a:pt x="459" y="234"/>
                  </a:lnTo>
                  <a:lnTo>
                    <a:pt x="459" y="234"/>
                  </a:lnTo>
                  <a:lnTo>
                    <a:pt x="461" y="236"/>
                  </a:lnTo>
                  <a:lnTo>
                    <a:pt x="461" y="236"/>
                  </a:lnTo>
                  <a:lnTo>
                    <a:pt x="461" y="236"/>
                  </a:lnTo>
                  <a:lnTo>
                    <a:pt x="461" y="236"/>
                  </a:lnTo>
                  <a:lnTo>
                    <a:pt x="464" y="236"/>
                  </a:lnTo>
                  <a:lnTo>
                    <a:pt x="464" y="236"/>
                  </a:lnTo>
                  <a:lnTo>
                    <a:pt x="461" y="239"/>
                  </a:lnTo>
                  <a:lnTo>
                    <a:pt x="461" y="239"/>
                  </a:lnTo>
                  <a:lnTo>
                    <a:pt x="464" y="239"/>
                  </a:lnTo>
                  <a:lnTo>
                    <a:pt x="464" y="239"/>
                  </a:lnTo>
                  <a:lnTo>
                    <a:pt x="464" y="241"/>
                  </a:lnTo>
                  <a:lnTo>
                    <a:pt x="466" y="241"/>
                  </a:lnTo>
                  <a:lnTo>
                    <a:pt x="466" y="241"/>
                  </a:lnTo>
                  <a:lnTo>
                    <a:pt x="466" y="244"/>
                  </a:lnTo>
                  <a:lnTo>
                    <a:pt x="469" y="244"/>
                  </a:lnTo>
                  <a:lnTo>
                    <a:pt x="469" y="247"/>
                  </a:lnTo>
                  <a:lnTo>
                    <a:pt x="469" y="247"/>
                  </a:lnTo>
                  <a:lnTo>
                    <a:pt x="469" y="249"/>
                  </a:lnTo>
                  <a:lnTo>
                    <a:pt x="469" y="249"/>
                  </a:lnTo>
                  <a:lnTo>
                    <a:pt x="469" y="249"/>
                  </a:lnTo>
                  <a:lnTo>
                    <a:pt x="472" y="252"/>
                  </a:lnTo>
                  <a:lnTo>
                    <a:pt x="474" y="252"/>
                  </a:lnTo>
                  <a:lnTo>
                    <a:pt x="474" y="254"/>
                  </a:lnTo>
                  <a:lnTo>
                    <a:pt x="477" y="254"/>
                  </a:lnTo>
                  <a:lnTo>
                    <a:pt x="479" y="254"/>
                  </a:lnTo>
                  <a:lnTo>
                    <a:pt x="479" y="252"/>
                  </a:lnTo>
                  <a:lnTo>
                    <a:pt x="482" y="252"/>
                  </a:lnTo>
                  <a:lnTo>
                    <a:pt x="482" y="254"/>
                  </a:lnTo>
                  <a:lnTo>
                    <a:pt x="485" y="257"/>
                  </a:lnTo>
                  <a:lnTo>
                    <a:pt x="487" y="257"/>
                  </a:lnTo>
                  <a:lnTo>
                    <a:pt x="490" y="259"/>
                  </a:lnTo>
                  <a:lnTo>
                    <a:pt x="490" y="259"/>
                  </a:lnTo>
                  <a:lnTo>
                    <a:pt x="490" y="262"/>
                  </a:lnTo>
                  <a:lnTo>
                    <a:pt x="490" y="262"/>
                  </a:lnTo>
                  <a:lnTo>
                    <a:pt x="492" y="262"/>
                  </a:lnTo>
                  <a:lnTo>
                    <a:pt x="492" y="265"/>
                  </a:lnTo>
                  <a:lnTo>
                    <a:pt x="492" y="265"/>
                  </a:lnTo>
                  <a:lnTo>
                    <a:pt x="495" y="265"/>
                  </a:lnTo>
                  <a:lnTo>
                    <a:pt x="495" y="265"/>
                  </a:lnTo>
                  <a:lnTo>
                    <a:pt x="495" y="265"/>
                  </a:lnTo>
                  <a:lnTo>
                    <a:pt x="495" y="267"/>
                  </a:lnTo>
                  <a:lnTo>
                    <a:pt x="495" y="267"/>
                  </a:lnTo>
                  <a:lnTo>
                    <a:pt x="495" y="267"/>
                  </a:lnTo>
                  <a:lnTo>
                    <a:pt x="495" y="267"/>
                  </a:lnTo>
                  <a:lnTo>
                    <a:pt x="495" y="267"/>
                  </a:lnTo>
                  <a:lnTo>
                    <a:pt x="495" y="270"/>
                  </a:lnTo>
                  <a:lnTo>
                    <a:pt x="495" y="270"/>
                  </a:lnTo>
                  <a:lnTo>
                    <a:pt x="495" y="272"/>
                  </a:lnTo>
                  <a:lnTo>
                    <a:pt x="495" y="272"/>
                  </a:lnTo>
                  <a:lnTo>
                    <a:pt x="495" y="275"/>
                  </a:lnTo>
                  <a:lnTo>
                    <a:pt x="495" y="275"/>
                  </a:lnTo>
                  <a:lnTo>
                    <a:pt x="495" y="278"/>
                  </a:lnTo>
                  <a:lnTo>
                    <a:pt x="497" y="278"/>
                  </a:lnTo>
                  <a:lnTo>
                    <a:pt x="497" y="280"/>
                  </a:lnTo>
                  <a:lnTo>
                    <a:pt x="500" y="280"/>
                  </a:lnTo>
                  <a:lnTo>
                    <a:pt x="503" y="283"/>
                  </a:lnTo>
                  <a:lnTo>
                    <a:pt x="505" y="283"/>
                  </a:lnTo>
                  <a:lnTo>
                    <a:pt x="508" y="283"/>
                  </a:lnTo>
                  <a:lnTo>
                    <a:pt x="508" y="283"/>
                  </a:lnTo>
                  <a:lnTo>
                    <a:pt x="508" y="280"/>
                  </a:lnTo>
                  <a:lnTo>
                    <a:pt x="508" y="280"/>
                  </a:lnTo>
                  <a:lnTo>
                    <a:pt x="508" y="280"/>
                  </a:lnTo>
                  <a:lnTo>
                    <a:pt x="510" y="280"/>
                  </a:lnTo>
                  <a:lnTo>
                    <a:pt x="513" y="280"/>
                  </a:lnTo>
                  <a:lnTo>
                    <a:pt x="513" y="280"/>
                  </a:lnTo>
                  <a:lnTo>
                    <a:pt x="513" y="280"/>
                  </a:lnTo>
                  <a:lnTo>
                    <a:pt x="516" y="280"/>
                  </a:lnTo>
                  <a:lnTo>
                    <a:pt x="516" y="280"/>
                  </a:lnTo>
                  <a:lnTo>
                    <a:pt x="516" y="280"/>
                  </a:lnTo>
                  <a:lnTo>
                    <a:pt x="516" y="280"/>
                  </a:lnTo>
                  <a:lnTo>
                    <a:pt x="516" y="283"/>
                  </a:lnTo>
                  <a:lnTo>
                    <a:pt x="516" y="283"/>
                  </a:lnTo>
                  <a:lnTo>
                    <a:pt x="518" y="283"/>
                  </a:lnTo>
                  <a:lnTo>
                    <a:pt x="518" y="283"/>
                  </a:lnTo>
                  <a:lnTo>
                    <a:pt x="518" y="283"/>
                  </a:lnTo>
                  <a:lnTo>
                    <a:pt x="521" y="283"/>
                  </a:lnTo>
                  <a:lnTo>
                    <a:pt x="521" y="285"/>
                  </a:lnTo>
                  <a:lnTo>
                    <a:pt x="521" y="285"/>
                  </a:lnTo>
                  <a:lnTo>
                    <a:pt x="521" y="288"/>
                  </a:lnTo>
                  <a:lnTo>
                    <a:pt x="521" y="291"/>
                  </a:lnTo>
                  <a:lnTo>
                    <a:pt x="523" y="293"/>
                  </a:lnTo>
                  <a:lnTo>
                    <a:pt x="523" y="293"/>
                  </a:lnTo>
                  <a:lnTo>
                    <a:pt x="523" y="293"/>
                  </a:lnTo>
                  <a:lnTo>
                    <a:pt x="523" y="293"/>
                  </a:lnTo>
                  <a:lnTo>
                    <a:pt x="526" y="296"/>
                  </a:lnTo>
                  <a:lnTo>
                    <a:pt x="526" y="296"/>
                  </a:lnTo>
                  <a:lnTo>
                    <a:pt x="526" y="296"/>
                  </a:lnTo>
                  <a:lnTo>
                    <a:pt x="529" y="296"/>
                  </a:lnTo>
                  <a:lnTo>
                    <a:pt x="531" y="293"/>
                  </a:lnTo>
                  <a:lnTo>
                    <a:pt x="531" y="293"/>
                  </a:lnTo>
                  <a:lnTo>
                    <a:pt x="531" y="296"/>
                  </a:lnTo>
                  <a:lnTo>
                    <a:pt x="534" y="296"/>
                  </a:lnTo>
                  <a:lnTo>
                    <a:pt x="534" y="298"/>
                  </a:lnTo>
                  <a:lnTo>
                    <a:pt x="534" y="301"/>
                  </a:lnTo>
                  <a:lnTo>
                    <a:pt x="536" y="304"/>
                  </a:lnTo>
                  <a:lnTo>
                    <a:pt x="539" y="304"/>
                  </a:lnTo>
                  <a:lnTo>
                    <a:pt x="539" y="306"/>
                  </a:lnTo>
                  <a:lnTo>
                    <a:pt x="541" y="309"/>
                  </a:lnTo>
                  <a:lnTo>
                    <a:pt x="541" y="311"/>
                  </a:lnTo>
                  <a:lnTo>
                    <a:pt x="541" y="311"/>
                  </a:lnTo>
                  <a:lnTo>
                    <a:pt x="539" y="311"/>
                  </a:lnTo>
                  <a:lnTo>
                    <a:pt x="541" y="314"/>
                  </a:lnTo>
                  <a:lnTo>
                    <a:pt x="541" y="314"/>
                  </a:lnTo>
                  <a:lnTo>
                    <a:pt x="541" y="314"/>
                  </a:lnTo>
                  <a:lnTo>
                    <a:pt x="544" y="314"/>
                  </a:lnTo>
                  <a:lnTo>
                    <a:pt x="544" y="317"/>
                  </a:lnTo>
                  <a:lnTo>
                    <a:pt x="544" y="317"/>
                  </a:lnTo>
                  <a:lnTo>
                    <a:pt x="541" y="317"/>
                  </a:lnTo>
                  <a:lnTo>
                    <a:pt x="541" y="317"/>
                  </a:lnTo>
                  <a:lnTo>
                    <a:pt x="541" y="317"/>
                  </a:lnTo>
                  <a:lnTo>
                    <a:pt x="541" y="319"/>
                  </a:lnTo>
                  <a:lnTo>
                    <a:pt x="541" y="319"/>
                  </a:lnTo>
                  <a:lnTo>
                    <a:pt x="541" y="322"/>
                  </a:lnTo>
                  <a:lnTo>
                    <a:pt x="541" y="322"/>
                  </a:lnTo>
                  <a:lnTo>
                    <a:pt x="541" y="322"/>
                  </a:lnTo>
                  <a:lnTo>
                    <a:pt x="539" y="324"/>
                  </a:lnTo>
                  <a:lnTo>
                    <a:pt x="539" y="324"/>
                  </a:lnTo>
                  <a:lnTo>
                    <a:pt x="539" y="324"/>
                  </a:lnTo>
                  <a:lnTo>
                    <a:pt x="539" y="327"/>
                  </a:lnTo>
                  <a:lnTo>
                    <a:pt x="541" y="327"/>
                  </a:lnTo>
                  <a:lnTo>
                    <a:pt x="541" y="327"/>
                  </a:lnTo>
                  <a:lnTo>
                    <a:pt x="541" y="327"/>
                  </a:lnTo>
                  <a:lnTo>
                    <a:pt x="541" y="327"/>
                  </a:lnTo>
                  <a:lnTo>
                    <a:pt x="544" y="327"/>
                  </a:lnTo>
                  <a:lnTo>
                    <a:pt x="544" y="327"/>
                  </a:lnTo>
                  <a:lnTo>
                    <a:pt x="544" y="327"/>
                  </a:lnTo>
                  <a:lnTo>
                    <a:pt x="544" y="327"/>
                  </a:lnTo>
                  <a:lnTo>
                    <a:pt x="541" y="327"/>
                  </a:lnTo>
                  <a:lnTo>
                    <a:pt x="541" y="327"/>
                  </a:lnTo>
                  <a:lnTo>
                    <a:pt x="541" y="329"/>
                  </a:lnTo>
                  <a:lnTo>
                    <a:pt x="541" y="327"/>
                  </a:lnTo>
                  <a:lnTo>
                    <a:pt x="541" y="327"/>
                  </a:lnTo>
                  <a:lnTo>
                    <a:pt x="541" y="329"/>
                  </a:lnTo>
                  <a:lnTo>
                    <a:pt x="541" y="329"/>
                  </a:lnTo>
                  <a:lnTo>
                    <a:pt x="541" y="329"/>
                  </a:lnTo>
                  <a:lnTo>
                    <a:pt x="541" y="329"/>
                  </a:lnTo>
                  <a:lnTo>
                    <a:pt x="541" y="332"/>
                  </a:lnTo>
                  <a:lnTo>
                    <a:pt x="541" y="332"/>
                  </a:lnTo>
                  <a:lnTo>
                    <a:pt x="541" y="335"/>
                  </a:lnTo>
                  <a:lnTo>
                    <a:pt x="541" y="337"/>
                  </a:lnTo>
                  <a:lnTo>
                    <a:pt x="541" y="337"/>
                  </a:lnTo>
                  <a:lnTo>
                    <a:pt x="541" y="340"/>
                  </a:lnTo>
                  <a:lnTo>
                    <a:pt x="541" y="340"/>
                  </a:lnTo>
                  <a:lnTo>
                    <a:pt x="541" y="340"/>
                  </a:lnTo>
                  <a:lnTo>
                    <a:pt x="541" y="342"/>
                  </a:lnTo>
                  <a:lnTo>
                    <a:pt x="541" y="342"/>
                  </a:lnTo>
                  <a:lnTo>
                    <a:pt x="539" y="345"/>
                  </a:lnTo>
                  <a:lnTo>
                    <a:pt x="539" y="345"/>
                  </a:lnTo>
                  <a:lnTo>
                    <a:pt x="539" y="348"/>
                  </a:lnTo>
                  <a:lnTo>
                    <a:pt x="539" y="350"/>
                  </a:lnTo>
                  <a:lnTo>
                    <a:pt x="536" y="350"/>
                  </a:lnTo>
                  <a:lnTo>
                    <a:pt x="536" y="350"/>
                  </a:lnTo>
                  <a:lnTo>
                    <a:pt x="536" y="350"/>
                  </a:lnTo>
                  <a:lnTo>
                    <a:pt x="534" y="350"/>
                  </a:lnTo>
                  <a:lnTo>
                    <a:pt x="534" y="350"/>
                  </a:lnTo>
                  <a:lnTo>
                    <a:pt x="534" y="350"/>
                  </a:lnTo>
                  <a:lnTo>
                    <a:pt x="534" y="353"/>
                  </a:lnTo>
                  <a:lnTo>
                    <a:pt x="534" y="353"/>
                  </a:lnTo>
                  <a:lnTo>
                    <a:pt x="534" y="353"/>
                  </a:lnTo>
                  <a:lnTo>
                    <a:pt x="534" y="353"/>
                  </a:lnTo>
                  <a:lnTo>
                    <a:pt x="534" y="353"/>
                  </a:lnTo>
                  <a:lnTo>
                    <a:pt x="534" y="353"/>
                  </a:lnTo>
                  <a:lnTo>
                    <a:pt x="534" y="355"/>
                  </a:lnTo>
                  <a:lnTo>
                    <a:pt x="534" y="355"/>
                  </a:lnTo>
                  <a:lnTo>
                    <a:pt x="531" y="355"/>
                  </a:lnTo>
                  <a:lnTo>
                    <a:pt x="531" y="358"/>
                  </a:lnTo>
                  <a:lnTo>
                    <a:pt x="531" y="358"/>
                  </a:lnTo>
                  <a:lnTo>
                    <a:pt x="531" y="361"/>
                  </a:lnTo>
                  <a:lnTo>
                    <a:pt x="531" y="358"/>
                  </a:lnTo>
                  <a:lnTo>
                    <a:pt x="529" y="358"/>
                  </a:lnTo>
                  <a:lnTo>
                    <a:pt x="526" y="358"/>
                  </a:lnTo>
                  <a:lnTo>
                    <a:pt x="526" y="355"/>
                  </a:lnTo>
                  <a:lnTo>
                    <a:pt x="523" y="355"/>
                  </a:lnTo>
                  <a:lnTo>
                    <a:pt x="523" y="353"/>
                  </a:lnTo>
                  <a:lnTo>
                    <a:pt x="523" y="353"/>
                  </a:lnTo>
                  <a:lnTo>
                    <a:pt x="521" y="353"/>
                  </a:lnTo>
                  <a:lnTo>
                    <a:pt x="521" y="353"/>
                  </a:lnTo>
                  <a:lnTo>
                    <a:pt x="518" y="350"/>
                  </a:lnTo>
                  <a:lnTo>
                    <a:pt x="516" y="350"/>
                  </a:lnTo>
                  <a:lnTo>
                    <a:pt x="516" y="350"/>
                  </a:lnTo>
                  <a:lnTo>
                    <a:pt x="516" y="350"/>
                  </a:lnTo>
                  <a:lnTo>
                    <a:pt x="516" y="350"/>
                  </a:lnTo>
                  <a:lnTo>
                    <a:pt x="513" y="350"/>
                  </a:lnTo>
                  <a:lnTo>
                    <a:pt x="513" y="350"/>
                  </a:lnTo>
                  <a:lnTo>
                    <a:pt x="513" y="350"/>
                  </a:lnTo>
                  <a:lnTo>
                    <a:pt x="510" y="350"/>
                  </a:lnTo>
                  <a:lnTo>
                    <a:pt x="510" y="348"/>
                  </a:lnTo>
                  <a:lnTo>
                    <a:pt x="508" y="348"/>
                  </a:lnTo>
                  <a:lnTo>
                    <a:pt x="508" y="345"/>
                  </a:lnTo>
                  <a:lnTo>
                    <a:pt x="508" y="348"/>
                  </a:lnTo>
                  <a:lnTo>
                    <a:pt x="508" y="348"/>
                  </a:lnTo>
                  <a:lnTo>
                    <a:pt x="508" y="348"/>
                  </a:lnTo>
                  <a:lnTo>
                    <a:pt x="508" y="348"/>
                  </a:lnTo>
                  <a:lnTo>
                    <a:pt x="505" y="348"/>
                  </a:lnTo>
                  <a:lnTo>
                    <a:pt x="505" y="348"/>
                  </a:lnTo>
                  <a:lnTo>
                    <a:pt x="505" y="350"/>
                  </a:lnTo>
                  <a:lnTo>
                    <a:pt x="505" y="350"/>
                  </a:lnTo>
                  <a:lnTo>
                    <a:pt x="503" y="350"/>
                  </a:lnTo>
                  <a:lnTo>
                    <a:pt x="503" y="353"/>
                  </a:lnTo>
                  <a:lnTo>
                    <a:pt x="503" y="353"/>
                  </a:lnTo>
                  <a:lnTo>
                    <a:pt x="500" y="350"/>
                  </a:lnTo>
                  <a:lnTo>
                    <a:pt x="500" y="350"/>
                  </a:lnTo>
                  <a:lnTo>
                    <a:pt x="500" y="350"/>
                  </a:lnTo>
                  <a:lnTo>
                    <a:pt x="497" y="353"/>
                  </a:lnTo>
                  <a:lnTo>
                    <a:pt x="497" y="353"/>
                  </a:lnTo>
                  <a:lnTo>
                    <a:pt x="500" y="353"/>
                  </a:lnTo>
                  <a:lnTo>
                    <a:pt x="500" y="353"/>
                  </a:lnTo>
                  <a:lnTo>
                    <a:pt x="500" y="355"/>
                  </a:lnTo>
                  <a:lnTo>
                    <a:pt x="500" y="355"/>
                  </a:lnTo>
                  <a:lnTo>
                    <a:pt x="500" y="358"/>
                  </a:lnTo>
                  <a:lnTo>
                    <a:pt x="500" y="358"/>
                  </a:lnTo>
                  <a:lnTo>
                    <a:pt x="500" y="361"/>
                  </a:lnTo>
                  <a:lnTo>
                    <a:pt x="500" y="363"/>
                  </a:lnTo>
                  <a:lnTo>
                    <a:pt x="500" y="366"/>
                  </a:lnTo>
                  <a:lnTo>
                    <a:pt x="497" y="368"/>
                  </a:lnTo>
                  <a:lnTo>
                    <a:pt x="497" y="368"/>
                  </a:lnTo>
                  <a:lnTo>
                    <a:pt x="497" y="368"/>
                  </a:lnTo>
                  <a:lnTo>
                    <a:pt x="497" y="368"/>
                  </a:lnTo>
                  <a:lnTo>
                    <a:pt x="497" y="371"/>
                  </a:lnTo>
                  <a:lnTo>
                    <a:pt x="500" y="371"/>
                  </a:lnTo>
                  <a:lnTo>
                    <a:pt x="500" y="374"/>
                  </a:lnTo>
                  <a:lnTo>
                    <a:pt x="497" y="376"/>
                  </a:lnTo>
                  <a:lnTo>
                    <a:pt x="497" y="376"/>
                  </a:lnTo>
                  <a:lnTo>
                    <a:pt x="497" y="379"/>
                  </a:lnTo>
                  <a:lnTo>
                    <a:pt x="497" y="381"/>
                  </a:lnTo>
                  <a:lnTo>
                    <a:pt x="497" y="384"/>
                  </a:lnTo>
                  <a:lnTo>
                    <a:pt x="495" y="384"/>
                  </a:lnTo>
                  <a:lnTo>
                    <a:pt x="492" y="387"/>
                  </a:lnTo>
                  <a:lnTo>
                    <a:pt x="487" y="392"/>
                  </a:lnTo>
                  <a:lnTo>
                    <a:pt x="485" y="394"/>
                  </a:lnTo>
                  <a:lnTo>
                    <a:pt x="482" y="394"/>
                  </a:lnTo>
                  <a:lnTo>
                    <a:pt x="479" y="397"/>
                  </a:lnTo>
                  <a:lnTo>
                    <a:pt x="477" y="397"/>
                  </a:lnTo>
                  <a:lnTo>
                    <a:pt x="474" y="397"/>
                  </a:lnTo>
                  <a:lnTo>
                    <a:pt x="469" y="397"/>
                  </a:lnTo>
                  <a:lnTo>
                    <a:pt x="466" y="400"/>
                  </a:lnTo>
                  <a:lnTo>
                    <a:pt x="464" y="400"/>
                  </a:lnTo>
                  <a:lnTo>
                    <a:pt x="464" y="400"/>
                  </a:lnTo>
                  <a:lnTo>
                    <a:pt x="461" y="400"/>
                  </a:lnTo>
                  <a:lnTo>
                    <a:pt x="461" y="400"/>
                  </a:lnTo>
                  <a:lnTo>
                    <a:pt x="459" y="400"/>
                  </a:lnTo>
                  <a:lnTo>
                    <a:pt x="456" y="402"/>
                  </a:lnTo>
                  <a:lnTo>
                    <a:pt x="453" y="402"/>
                  </a:lnTo>
                  <a:lnTo>
                    <a:pt x="453" y="402"/>
                  </a:lnTo>
                  <a:lnTo>
                    <a:pt x="451" y="405"/>
                  </a:lnTo>
                  <a:lnTo>
                    <a:pt x="451" y="407"/>
                  </a:lnTo>
                  <a:lnTo>
                    <a:pt x="448" y="407"/>
                  </a:lnTo>
                  <a:lnTo>
                    <a:pt x="448" y="410"/>
                  </a:lnTo>
                  <a:lnTo>
                    <a:pt x="443" y="412"/>
                  </a:lnTo>
                  <a:lnTo>
                    <a:pt x="443" y="412"/>
                  </a:lnTo>
                  <a:lnTo>
                    <a:pt x="441" y="412"/>
                  </a:lnTo>
                  <a:lnTo>
                    <a:pt x="438" y="412"/>
                  </a:lnTo>
                  <a:lnTo>
                    <a:pt x="435" y="412"/>
                  </a:lnTo>
                  <a:lnTo>
                    <a:pt x="435" y="415"/>
                  </a:lnTo>
                  <a:lnTo>
                    <a:pt x="435" y="418"/>
                  </a:lnTo>
                  <a:lnTo>
                    <a:pt x="435" y="418"/>
                  </a:lnTo>
                  <a:lnTo>
                    <a:pt x="433" y="420"/>
                  </a:lnTo>
                  <a:lnTo>
                    <a:pt x="433" y="420"/>
                  </a:lnTo>
                  <a:lnTo>
                    <a:pt x="430" y="423"/>
                  </a:lnTo>
                  <a:lnTo>
                    <a:pt x="430" y="423"/>
                  </a:lnTo>
                  <a:lnTo>
                    <a:pt x="430" y="423"/>
                  </a:lnTo>
                  <a:lnTo>
                    <a:pt x="428" y="423"/>
                  </a:lnTo>
                  <a:lnTo>
                    <a:pt x="428" y="425"/>
                  </a:lnTo>
                  <a:lnTo>
                    <a:pt x="428" y="425"/>
                  </a:lnTo>
                  <a:lnTo>
                    <a:pt x="428" y="425"/>
                  </a:lnTo>
                  <a:lnTo>
                    <a:pt x="428" y="425"/>
                  </a:lnTo>
                  <a:lnTo>
                    <a:pt x="428" y="428"/>
                  </a:lnTo>
                  <a:lnTo>
                    <a:pt x="425" y="428"/>
                  </a:lnTo>
                  <a:lnTo>
                    <a:pt x="425" y="425"/>
                  </a:lnTo>
                  <a:lnTo>
                    <a:pt x="425" y="425"/>
                  </a:lnTo>
                  <a:lnTo>
                    <a:pt x="425" y="428"/>
                  </a:lnTo>
                  <a:lnTo>
                    <a:pt x="422" y="428"/>
                  </a:lnTo>
                  <a:lnTo>
                    <a:pt x="422" y="428"/>
                  </a:lnTo>
                  <a:lnTo>
                    <a:pt x="422" y="431"/>
                  </a:lnTo>
                  <a:lnTo>
                    <a:pt x="422" y="431"/>
                  </a:lnTo>
                  <a:lnTo>
                    <a:pt x="422" y="433"/>
                  </a:lnTo>
                  <a:lnTo>
                    <a:pt x="422" y="436"/>
                  </a:lnTo>
                  <a:lnTo>
                    <a:pt x="425" y="438"/>
                  </a:lnTo>
                  <a:lnTo>
                    <a:pt x="428" y="438"/>
                  </a:lnTo>
                  <a:lnTo>
                    <a:pt x="430" y="444"/>
                  </a:lnTo>
                  <a:lnTo>
                    <a:pt x="433" y="444"/>
                  </a:lnTo>
                  <a:lnTo>
                    <a:pt x="435" y="446"/>
                  </a:lnTo>
                  <a:lnTo>
                    <a:pt x="435" y="451"/>
                  </a:lnTo>
                  <a:lnTo>
                    <a:pt x="435" y="451"/>
                  </a:lnTo>
                  <a:lnTo>
                    <a:pt x="435" y="454"/>
                  </a:lnTo>
                  <a:lnTo>
                    <a:pt x="435" y="457"/>
                  </a:lnTo>
                  <a:lnTo>
                    <a:pt x="438" y="457"/>
                  </a:lnTo>
                  <a:lnTo>
                    <a:pt x="438" y="457"/>
                  </a:lnTo>
                  <a:lnTo>
                    <a:pt x="441" y="457"/>
                  </a:lnTo>
                  <a:lnTo>
                    <a:pt x="441" y="457"/>
                  </a:lnTo>
                  <a:lnTo>
                    <a:pt x="441" y="459"/>
                  </a:lnTo>
                  <a:lnTo>
                    <a:pt x="441" y="459"/>
                  </a:lnTo>
                  <a:lnTo>
                    <a:pt x="443" y="459"/>
                  </a:lnTo>
                  <a:lnTo>
                    <a:pt x="443" y="459"/>
                  </a:lnTo>
                  <a:lnTo>
                    <a:pt x="443" y="462"/>
                  </a:lnTo>
                  <a:lnTo>
                    <a:pt x="443" y="462"/>
                  </a:lnTo>
                  <a:lnTo>
                    <a:pt x="446" y="464"/>
                  </a:lnTo>
                  <a:lnTo>
                    <a:pt x="446" y="467"/>
                  </a:lnTo>
                  <a:lnTo>
                    <a:pt x="446" y="470"/>
                  </a:lnTo>
                  <a:lnTo>
                    <a:pt x="448" y="472"/>
                  </a:lnTo>
                  <a:lnTo>
                    <a:pt x="451" y="475"/>
                  </a:lnTo>
                  <a:lnTo>
                    <a:pt x="451" y="477"/>
                  </a:lnTo>
                  <a:lnTo>
                    <a:pt x="448" y="477"/>
                  </a:lnTo>
                  <a:lnTo>
                    <a:pt x="448" y="480"/>
                  </a:lnTo>
                  <a:lnTo>
                    <a:pt x="446" y="482"/>
                  </a:lnTo>
                  <a:lnTo>
                    <a:pt x="446" y="482"/>
                  </a:lnTo>
                  <a:lnTo>
                    <a:pt x="446" y="485"/>
                  </a:lnTo>
                  <a:lnTo>
                    <a:pt x="443" y="488"/>
                  </a:lnTo>
                  <a:lnTo>
                    <a:pt x="441" y="490"/>
                  </a:lnTo>
                  <a:lnTo>
                    <a:pt x="443" y="490"/>
                  </a:lnTo>
                  <a:lnTo>
                    <a:pt x="443" y="490"/>
                  </a:lnTo>
                  <a:lnTo>
                    <a:pt x="443" y="490"/>
                  </a:lnTo>
                  <a:lnTo>
                    <a:pt x="443" y="493"/>
                  </a:lnTo>
                  <a:lnTo>
                    <a:pt x="441" y="493"/>
                  </a:lnTo>
                  <a:lnTo>
                    <a:pt x="441" y="493"/>
                  </a:lnTo>
                  <a:lnTo>
                    <a:pt x="441" y="495"/>
                  </a:lnTo>
                  <a:lnTo>
                    <a:pt x="441" y="495"/>
                  </a:lnTo>
                  <a:lnTo>
                    <a:pt x="441" y="498"/>
                  </a:lnTo>
                  <a:lnTo>
                    <a:pt x="441" y="498"/>
                  </a:lnTo>
                  <a:lnTo>
                    <a:pt x="443" y="498"/>
                  </a:lnTo>
                  <a:lnTo>
                    <a:pt x="443" y="498"/>
                  </a:lnTo>
                  <a:lnTo>
                    <a:pt x="446" y="498"/>
                  </a:lnTo>
                  <a:lnTo>
                    <a:pt x="446" y="501"/>
                  </a:lnTo>
                  <a:lnTo>
                    <a:pt x="446" y="501"/>
                  </a:lnTo>
                  <a:lnTo>
                    <a:pt x="448" y="501"/>
                  </a:lnTo>
                  <a:lnTo>
                    <a:pt x="448" y="498"/>
                  </a:lnTo>
                  <a:lnTo>
                    <a:pt x="448" y="498"/>
                  </a:lnTo>
                  <a:lnTo>
                    <a:pt x="448" y="498"/>
                  </a:lnTo>
                  <a:lnTo>
                    <a:pt x="451" y="498"/>
                  </a:lnTo>
                  <a:lnTo>
                    <a:pt x="451" y="498"/>
                  </a:lnTo>
                  <a:lnTo>
                    <a:pt x="453" y="498"/>
                  </a:lnTo>
                  <a:lnTo>
                    <a:pt x="453" y="498"/>
                  </a:lnTo>
                  <a:lnTo>
                    <a:pt x="456" y="501"/>
                  </a:lnTo>
                  <a:lnTo>
                    <a:pt x="456" y="503"/>
                  </a:lnTo>
                  <a:lnTo>
                    <a:pt x="456" y="503"/>
                  </a:lnTo>
                  <a:lnTo>
                    <a:pt x="459" y="503"/>
                  </a:lnTo>
                  <a:lnTo>
                    <a:pt x="459" y="503"/>
                  </a:lnTo>
                  <a:lnTo>
                    <a:pt x="459" y="503"/>
                  </a:lnTo>
                  <a:lnTo>
                    <a:pt x="459" y="506"/>
                  </a:lnTo>
                  <a:lnTo>
                    <a:pt x="459" y="506"/>
                  </a:lnTo>
                  <a:lnTo>
                    <a:pt x="459" y="508"/>
                  </a:lnTo>
                  <a:lnTo>
                    <a:pt x="459" y="508"/>
                  </a:lnTo>
                  <a:lnTo>
                    <a:pt x="459" y="511"/>
                  </a:lnTo>
                  <a:lnTo>
                    <a:pt x="461" y="511"/>
                  </a:lnTo>
                  <a:lnTo>
                    <a:pt x="461" y="511"/>
                  </a:lnTo>
                  <a:lnTo>
                    <a:pt x="461" y="514"/>
                  </a:lnTo>
                  <a:lnTo>
                    <a:pt x="459" y="516"/>
                  </a:lnTo>
                  <a:lnTo>
                    <a:pt x="459" y="519"/>
                  </a:lnTo>
                  <a:lnTo>
                    <a:pt x="456" y="519"/>
                  </a:lnTo>
                  <a:lnTo>
                    <a:pt x="459" y="519"/>
                  </a:lnTo>
                  <a:lnTo>
                    <a:pt x="459" y="519"/>
                  </a:lnTo>
                  <a:lnTo>
                    <a:pt x="459" y="521"/>
                  </a:lnTo>
                  <a:lnTo>
                    <a:pt x="456" y="521"/>
                  </a:lnTo>
                  <a:lnTo>
                    <a:pt x="456" y="521"/>
                  </a:lnTo>
                  <a:lnTo>
                    <a:pt x="456" y="524"/>
                  </a:lnTo>
                  <a:lnTo>
                    <a:pt x="456" y="524"/>
                  </a:lnTo>
                  <a:lnTo>
                    <a:pt x="456" y="524"/>
                  </a:lnTo>
                  <a:lnTo>
                    <a:pt x="456" y="527"/>
                  </a:lnTo>
                  <a:lnTo>
                    <a:pt x="453" y="529"/>
                  </a:lnTo>
                  <a:lnTo>
                    <a:pt x="453" y="529"/>
                  </a:lnTo>
                  <a:lnTo>
                    <a:pt x="453" y="529"/>
                  </a:lnTo>
                  <a:lnTo>
                    <a:pt x="453" y="529"/>
                  </a:lnTo>
                  <a:lnTo>
                    <a:pt x="453" y="532"/>
                  </a:lnTo>
                  <a:lnTo>
                    <a:pt x="456" y="534"/>
                  </a:lnTo>
                  <a:lnTo>
                    <a:pt x="456" y="537"/>
                  </a:lnTo>
                  <a:lnTo>
                    <a:pt x="453" y="537"/>
                  </a:lnTo>
                  <a:lnTo>
                    <a:pt x="453" y="537"/>
                  </a:lnTo>
                  <a:lnTo>
                    <a:pt x="453" y="540"/>
                  </a:lnTo>
                  <a:lnTo>
                    <a:pt x="453" y="540"/>
                  </a:lnTo>
                  <a:lnTo>
                    <a:pt x="453" y="540"/>
                  </a:lnTo>
                  <a:lnTo>
                    <a:pt x="451" y="540"/>
                  </a:lnTo>
                  <a:lnTo>
                    <a:pt x="451" y="542"/>
                  </a:lnTo>
                  <a:lnTo>
                    <a:pt x="451" y="542"/>
                  </a:lnTo>
                  <a:lnTo>
                    <a:pt x="451" y="542"/>
                  </a:lnTo>
                  <a:lnTo>
                    <a:pt x="451" y="542"/>
                  </a:lnTo>
                  <a:lnTo>
                    <a:pt x="448" y="542"/>
                  </a:lnTo>
                  <a:lnTo>
                    <a:pt x="448" y="540"/>
                  </a:lnTo>
                  <a:lnTo>
                    <a:pt x="448" y="540"/>
                  </a:lnTo>
                  <a:lnTo>
                    <a:pt x="448" y="540"/>
                  </a:lnTo>
                  <a:lnTo>
                    <a:pt x="446" y="540"/>
                  </a:lnTo>
                  <a:lnTo>
                    <a:pt x="446" y="540"/>
                  </a:lnTo>
                  <a:lnTo>
                    <a:pt x="446" y="540"/>
                  </a:lnTo>
                  <a:lnTo>
                    <a:pt x="443" y="540"/>
                  </a:lnTo>
                  <a:lnTo>
                    <a:pt x="441" y="537"/>
                  </a:lnTo>
                  <a:lnTo>
                    <a:pt x="438" y="534"/>
                  </a:lnTo>
                  <a:lnTo>
                    <a:pt x="438" y="534"/>
                  </a:lnTo>
                  <a:lnTo>
                    <a:pt x="435" y="534"/>
                  </a:lnTo>
                  <a:lnTo>
                    <a:pt x="435" y="532"/>
                  </a:lnTo>
                  <a:lnTo>
                    <a:pt x="435" y="532"/>
                  </a:lnTo>
                  <a:lnTo>
                    <a:pt x="435" y="532"/>
                  </a:lnTo>
                  <a:lnTo>
                    <a:pt x="433" y="532"/>
                  </a:lnTo>
                  <a:lnTo>
                    <a:pt x="433" y="529"/>
                  </a:lnTo>
                  <a:lnTo>
                    <a:pt x="433" y="529"/>
                  </a:lnTo>
                  <a:lnTo>
                    <a:pt x="433" y="529"/>
                  </a:lnTo>
                  <a:lnTo>
                    <a:pt x="433" y="527"/>
                  </a:lnTo>
                  <a:lnTo>
                    <a:pt x="433" y="527"/>
                  </a:lnTo>
                  <a:lnTo>
                    <a:pt x="430" y="529"/>
                  </a:lnTo>
                  <a:lnTo>
                    <a:pt x="430" y="529"/>
                  </a:lnTo>
                  <a:lnTo>
                    <a:pt x="428" y="527"/>
                  </a:lnTo>
                  <a:lnTo>
                    <a:pt x="428" y="527"/>
                  </a:lnTo>
                  <a:lnTo>
                    <a:pt x="428" y="527"/>
                  </a:lnTo>
                  <a:lnTo>
                    <a:pt x="425" y="524"/>
                  </a:lnTo>
                  <a:lnTo>
                    <a:pt x="425" y="524"/>
                  </a:lnTo>
                  <a:lnTo>
                    <a:pt x="425" y="521"/>
                  </a:lnTo>
                  <a:lnTo>
                    <a:pt x="425" y="521"/>
                  </a:lnTo>
                  <a:lnTo>
                    <a:pt x="428" y="519"/>
                  </a:lnTo>
                  <a:lnTo>
                    <a:pt x="428" y="519"/>
                  </a:lnTo>
                  <a:lnTo>
                    <a:pt x="428" y="516"/>
                  </a:lnTo>
                  <a:lnTo>
                    <a:pt x="428" y="516"/>
                  </a:lnTo>
                  <a:lnTo>
                    <a:pt x="430" y="516"/>
                  </a:lnTo>
                  <a:lnTo>
                    <a:pt x="430" y="516"/>
                  </a:lnTo>
                  <a:lnTo>
                    <a:pt x="428" y="516"/>
                  </a:lnTo>
                  <a:lnTo>
                    <a:pt x="425" y="514"/>
                  </a:lnTo>
                  <a:lnTo>
                    <a:pt x="425" y="511"/>
                  </a:lnTo>
                  <a:lnTo>
                    <a:pt x="422" y="508"/>
                  </a:lnTo>
                  <a:lnTo>
                    <a:pt x="425" y="508"/>
                  </a:lnTo>
                  <a:lnTo>
                    <a:pt x="425" y="508"/>
                  </a:lnTo>
                  <a:lnTo>
                    <a:pt x="425" y="508"/>
                  </a:lnTo>
                  <a:lnTo>
                    <a:pt x="425" y="506"/>
                  </a:lnTo>
                  <a:lnTo>
                    <a:pt x="425" y="506"/>
                  </a:lnTo>
                  <a:lnTo>
                    <a:pt x="425" y="506"/>
                  </a:lnTo>
                  <a:lnTo>
                    <a:pt x="422" y="506"/>
                  </a:lnTo>
                  <a:lnTo>
                    <a:pt x="422" y="506"/>
                  </a:lnTo>
                  <a:lnTo>
                    <a:pt x="420" y="503"/>
                  </a:lnTo>
                  <a:lnTo>
                    <a:pt x="420" y="503"/>
                  </a:lnTo>
                  <a:lnTo>
                    <a:pt x="417" y="506"/>
                  </a:lnTo>
                  <a:lnTo>
                    <a:pt x="417" y="506"/>
                  </a:lnTo>
                  <a:lnTo>
                    <a:pt x="415" y="506"/>
                  </a:lnTo>
                  <a:lnTo>
                    <a:pt x="415" y="503"/>
                  </a:lnTo>
                  <a:lnTo>
                    <a:pt x="415" y="503"/>
                  </a:lnTo>
                  <a:lnTo>
                    <a:pt x="415" y="503"/>
                  </a:lnTo>
                  <a:lnTo>
                    <a:pt x="415" y="503"/>
                  </a:lnTo>
                  <a:lnTo>
                    <a:pt x="412" y="503"/>
                  </a:lnTo>
                  <a:lnTo>
                    <a:pt x="409" y="506"/>
                  </a:lnTo>
                  <a:lnTo>
                    <a:pt x="409" y="506"/>
                  </a:lnTo>
                  <a:lnTo>
                    <a:pt x="409" y="506"/>
                  </a:lnTo>
                  <a:lnTo>
                    <a:pt x="407" y="506"/>
                  </a:lnTo>
                  <a:lnTo>
                    <a:pt x="404" y="506"/>
                  </a:lnTo>
                  <a:lnTo>
                    <a:pt x="407" y="506"/>
                  </a:lnTo>
                  <a:lnTo>
                    <a:pt x="407" y="506"/>
                  </a:lnTo>
                  <a:lnTo>
                    <a:pt x="404" y="508"/>
                  </a:lnTo>
                  <a:lnTo>
                    <a:pt x="404" y="511"/>
                  </a:lnTo>
                  <a:lnTo>
                    <a:pt x="402" y="511"/>
                  </a:lnTo>
                  <a:lnTo>
                    <a:pt x="402" y="511"/>
                  </a:lnTo>
                  <a:lnTo>
                    <a:pt x="399" y="511"/>
                  </a:lnTo>
                  <a:lnTo>
                    <a:pt x="399" y="511"/>
                  </a:lnTo>
                  <a:lnTo>
                    <a:pt x="397" y="514"/>
                  </a:lnTo>
                  <a:lnTo>
                    <a:pt x="397" y="514"/>
                  </a:lnTo>
                  <a:lnTo>
                    <a:pt x="394" y="514"/>
                  </a:lnTo>
                  <a:lnTo>
                    <a:pt x="394" y="514"/>
                  </a:lnTo>
                  <a:lnTo>
                    <a:pt x="391" y="511"/>
                  </a:lnTo>
                  <a:lnTo>
                    <a:pt x="391" y="511"/>
                  </a:lnTo>
                  <a:lnTo>
                    <a:pt x="391" y="508"/>
                  </a:lnTo>
                  <a:lnTo>
                    <a:pt x="389" y="508"/>
                  </a:lnTo>
                  <a:lnTo>
                    <a:pt x="389" y="506"/>
                  </a:lnTo>
                  <a:lnTo>
                    <a:pt x="389" y="503"/>
                  </a:lnTo>
                  <a:lnTo>
                    <a:pt x="389" y="503"/>
                  </a:lnTo>
                  <a:lnTo>
                    <a:pt x="389" y="501"/>
                  </a:lnTo>
                  <a:lnTo>
                    <a:pt x="386" y="501"/>
                  </a:lnTo>
                  <a:lnTo>
                    <a:pt x="384" y="503"/>
                  </a:lnTo>
                  <a:lnTo>
                    <a:pt x="381" y="503"/>
                  </a:lnTo>
                  <a:lnTo>
                    <a:pt x="381" y="503"/>
                  </a:lnTo>
                  <a:lnTo>
                    <a:pt x="381" y="503"/>
                  </a:lnTo>
                  <a:lnTo>
                    <a:pt x="378" y="503"/>
                  </a:lnTo>
                  <a:lnTo>
                    <a:pt x="378" y="503"/>
                  </a:lnTo>
                  <a:lnTo>
                    <a:pt x="376" y="503"/>
                  </a:lnTo>
                  <a:lnTo>
                    <a:pt x="376" y="503"/>
                  </a:lnTo>
                  <a:lnTo>
                    <a:pt x="376" y="501"/>
                  </a:lnTo>
                  <a:lnTo>
                    <a:pt x="373" y="501"/>
                  </a:lnTo>
                  <a:lnTo>
                    <a:pt x="373" y="503"/>
                  </a:lnTo>
                  <a:lnTo>
                    <a:pt x="371" y="503"/>
                  </a:lnTo>
                  <a:lnTo>
                    <a:pt x="368" y="503"/>
                  </a:lnTo>
                  <a:lnTo>
                    <a:pt x="368" y="503"/>
                  </a:lnTo>
                  <a:lnTo>
                    <a:pt x="365" y="503"/>
                  </a:lnTo>
                  <a:lnTo>
                    <a:pt x="365" y="503"/>
                  </a:lnTo>
                  <a:lnTo>
                    <a:pt x="365" y="501"/>
                  </a:lnTo>
                  <a:lnTo>
                    <a:pt x="365" y="498"/>
                  </a:lnTo>
                  <a:lnTo>
                    <a:pt x="365" y="498"/>
                  </a:lnTo>
                  <a:lnTo>
                    <a:pt x="368" y="498"/>
                  </a:lnTo>
                  <a:lnTo>
                    <a:pt x="368" y="495"/>
                  </a:lnTo>
                  <a:lnTo>
                    <a:pt x="368" y="495"/>
                  </a:lnTo>
                  <a:lnTo>
                    <a:pt x="368" y="495"/>
                  </a:lnTo>
                  <a:lnTo>
                    <a:pt x="368" y="493"/>
                  </a:lnTo>
                  <a:lnTo>
                    <a:pt x="365" y="495"/>
                  </a:lnTo>
                  <a:lnTo>
                    <a:pt x="365" y="495"/>
                  </a:lnTo>
                  <a:lnTo>
                    <a:pt x="363" y="498"/>
                  </a:lnTo>
                  <a:lnTo>
                    <a:pt x="363" y="498"/>
                  </a:lnTo>
                  <a:lnTo>
                    <a:pt x="360" y="501"/>
                  </a:lnTo>
                  <a:lnTo>
                    <a:pt x="358" y="501"/>
                  </a:lnTo>
                  <a:lnTo>
                    <a:pt x="355" y="501"/>
                  </a:lnTo>
                  <a:lnTo>
                    <a:pt x="358" y="503"/>
                  </a:lnTo>
                  <a:lnTo>
                    <a:pt x="358" y="506"/>
                  </a:lnTo>
                  <a:lnTo>
                    <a:pt x="360" y="508"/>
                  </a:lnTo>
                  <a:lnTo>
                    <a:pt x="360" y="511"/>
                  </a:lnTo>
                  <a:lnTo>
                    <a:pt x="360" y="514"/>
                  </a:lnTo>
                  <a:lnTo>
                    <a:pt x="360" y="514"/>
                  </a:lnTo>
                  <a:lnTo>
                    <a:pt x="360" y="516"/>
                  </a:lnTo>
                  <a:lnTo>
                    <a:pt x="363" y="516"/>
                  </a:lnTo>
                  <a:lnTo>
                    <a:pt x="360" y="516"/>
                  </a:lnTo>
                  <a:lnTo>
                    <a:pt x="360" y="519"/>
                  </a:lnTo>
                  <a:lnTo>
                    <a:pt x="358" y="519"/>
                  </a:lnTo>
                  <a:lnTo>
                    <a:pt x="358" y="516"/>
                  </a:lnTo>
                  <a:lnTo>
                    <a:pt x="358" y="516"/>
                  </a:lnTo>
                  <a:lnTo>
                    <a:pt x="358" y="516"/>
                  </a:lnTo>
                  <a:lnTo>
                    <a:pt x="355" y="516"/>
                  </a:lnTo>
                  <a:lnTo>
                    <a:pt x="355" y="516"/>
                  </a:lnTo>
                  <a:lnTo>
                    <a:pt x="355" y="516"/>
                  </a:lnTo>
                  <a:lnTo>
                    <a:pt x="353" y="516"/>
                  </a:lnTo>
                  <a:lnTo>
                    <a:pt x="353" y="516"/>
                  </a:lnTo>
                  <a:lnTo>
                    <a:pt x="347" y="516"/>
                  </a:lnTo>
                  <a:lnTo>
                    <a:pt x="345" y="516"/>
                  </a:lnTo>
                  <a:lnTo>
                    <a:pt x="342" y="516"/>
                  </a:lnTo>
                  <a:lnTo>
                    <a:pt x="340" y="516"/>
                  </a:lnTo>
                  <a:lnTo>
                    <a:pt x="340" y="516"/>
                  </a:lnTo>
                  <a:lnTo>
                    <a:pt x="340" y="514"/>
                  </a:lnTo>
                  <a:lnTo>
                    <a:pt x="340" y="514"/>
                  </a:lnTo>
                  <a:lnTo>
                    <a:pt x="337" y="514"/>
                  </a:lnTo>
                  <a:lnTo>
                    <a:pt x="337" y="516"/>
                  </a:lnTo>
                  <a:lnTo>
                    <a:pt x="337" y="516"/>
                  </a:lnTo>
                  <a:lnTo>
                    <a:pt x="334" y="516"/>
                  </a:lnTo>
                  <a:lnTo>
                    <a:pt x="334" y="516"/>
                  </a:lnTo>
                  <a:lnTo>
                    <a:pt x="332" y="516"/>
                  </a:lnTo>
                  <a:lnTo>
                    <a:pt x="332" y="516"/>
                  </a:lnTo>
                  <a:lnTo>
                    <a:pt x="329" y="516"/>
                  </a:lnTo>
                  <a:lnTo>
                    <a:pt x="327" y="516"/>
                  </a:lnTo>
                  <a:lnTo>
                    <a:pt x="324" y="516"/>
                  </a:lnTo>
                  <a:lnTo>
                    <a:pt x="321" y="519"/>
                  </a:lnTo>
                  <a:lnTo>
                    <a:pt x="321" y="519"/>
                  </a:lnTo>
                  <a:lnTo>
                    <a:pt x="321" y="519"/>
                  </a:lnTo>
                  <a:lnTo>
                    <a:pt x="321" y="521"/>
                  </a:lnTo>
                  <a:lnTo>
                    <a:pt x="319" y="521"/>
                  </a:lnTo>
                  <a:lnTo>
                    <a:pt x="319" y="521"/>
                  </a:lnTo>
                  <a:lnTo>
                    <a:pt x="316" y="521"/>
                  </a:lnTo>
                  <a:lnTo>
                    <a:pt x="314" y="521"/>
                  </a:lnTo>
                  <a:lnTo>
                    <a:pt x="314" y="521"/>
                  </a:lnTo>
                  <a:lnTo>
                    <a:pt x="311" y="521"/>
                  </a:lnTo>
                  <a:lnTo>
                    <a:pt x="309" y="521"/>
                  </a:lnTo>
                  <a:lnTo>
                    <a:pt x="306" y="521"/>
                  </a:lnTo>
                  <a:lnTo>
                    <a:pt x="303" y="521"/>
                  </a:lnTo>
                  <a:lnTo>
                    <a:pt x="301" y="521"/>
                  </a:lnTo>
                  <a:lnTo>
                    <a:pt x="298" y="521"/>
                  </a:lnTo>
                  <a:lnTo>
                    <a:pt x="298" y="519"/>
                  </a:lnTo>
                  <a:lnTo>
                    <a:pt x="298" y="521"/>
                  </a:lnTo>
                  <a:lnTo>
                    <a:pt x="298" y="521"/>
                  </a:lnTo>
                  <a:lnTo>
                    <a:pt x="298" y="521"/>
                  </a:lnTo>
                  <a:lnTo>
                    <a:pt x="298" y="521"/>
                  </a:lnTo>
                  <a:lnTo>
                    <a:pt x="296" y="521"/>
                  </a:lnTo>
                  <a:lnTo>
                    <a:pt x="296" y="524"/>
                  </a:lnTo>
                  <a:lnTo>
                    <a:pt x="293" y="527"/>
                  </a:lnTo>
                  <a:lnTo>
                    <a:pt x="293" y="529"/>
                  </a:lnTo>
                  <a:lnTo>
                    <a:pt x="293" y="532"/>
                  </a:lnTo>
                  <a:lnTo>
                    <a:pt x="293" y="532"/>
                  </a:lnTo>
                  <a:lnTo>
                    <a:pt x="293" y="532"/>
                  </a:lnTo>
                  <a:lnTo>
                    <a:pt x="293" y="534"/>
                  </a:lnTo>
                  <a:lnTo>
                    <a:pt x="290" y="534"/>
                  </a:lnTo>
                  <a:lnTo>
                    <a:pt x="290" y="534"/>
                  </a:lnTo>
                  <a:lnTo>
                    <a:pt x="290" y="534"/>
                  </a:lnTo>
                  <a:lnTo>
                    <a:pt x="288" y="534"/>
                  </a:lnTo>
                  <a:lnTo>
                    <a:pt x="288" y="534"/>
                  </a:lnTo>
                  <a:lnTo>
                    <a:pt x="285" y="534"/>
                  </a:lnTo>
                  <a:lnTo>
                    <a:pt x="285" y="534"/>
                  </a:lnTo>
                  <a:lnTo>
                    <a:pt x="283" y="534"/>
                  </a:lnTo>
                  <a:lnTo>
                    <a:pt x="283" y="534"/>
                  </a:lnTo>
                  <a:lnTo>
                    <a:pt x="280" y="534"/>
                  </a:lnTo>
                  <a:lnTo>
                    <a:pt x="280" y="534"/>
                  </a:lnTo>
                  <a:lnTo>
                    <a:pt x="277" y="534"/>
                  </a:lnTo>
                  <a:lnTo>
                    <a:pt x="277" y="534"/>
                  </a:lnTo>
                  <a:lnTo>
                    <a:pt x="277" y="534"/>
                  </a:lnTo>
                  <a:lnTo>
                    <a:pt x="277" y="534"/>
                  </a:lnTo>
                  <a:lnTo>
                    <a:pt x="275" y="534"/>
                  </a:lnTo>
                  <a:lnTo>
                    <a:pt x="275" y="534"/>
                  </a:lnTo>
                  <a:lnTo>
                    <a:pt x="275" y="537"/>
                  </a:lnTo>
                  <a:lnTo>
                    <a:pt x="275" y="537"/>
                  </a:lnTo>
                  <a:lnTo>
                    <a:pt x="272" y="537"/>
                  </a:lnTo>
                  <a:lnTo>
                    <a:pt x="270" y="540"/>
                  </a:lnTo>
                  <a:lnTo>
                    <a:pt x="270" y="540"/>
                  </a:lnTo>
                  <a:lnTo>
                    <a:pt x="270" y="542"/>
                  </a:lnTo>
                  <a:lnTo>
                    <a:pt x="272" y="542"/>
                  </a:lnTo>
                  <a:lnTo>
                    <a:pt x="272" y="542"/>
                  </a:lnTo>
                  <a:lnTo>
                    <a:pt x="272" y="542"/>
                  </a:lnTo>
                  <a:lnTo>
                    <a:pt x="272" y="542"/>
                  </a:lnTo>
                  <a:lnTo>
                    <a:pt x="275" y="542"/>
                  </a:lnTo>
                  <a:lnTo>
                    <a:pt x="275" y="545"/>
                  </a:lnTo>
                  <a:lnTo>
                    <a:pt x="275" y="545"/>
                  </a:lnTo>
                  <a:lnTo>
                    <a:pt x="270" y="545"/>
                  </a:lnTo>
                  <a:lnTo>
                    <a:pt x="267" y="545"/>
                  </a:lnTo>
                  <a:lnTo>
                    <a:pt x="264" y="545"/>
                  </a:lnTo>
                  <a:lnTo>
                    <a:pt x="264" y="545"/>
                  </a:lnTo>
                  <a:lnTo>
                    <a:pt x="262" y="547"/>
                  </a:lnTo>
                  <a:lnTo>
                    <a:pt x="262" y="550"/>
                  </a:lnTo>
                  <a:lnTo>
                    <a:pt x="262" y="550"/>
                  </a:lnTo>
                  <a:lnTo>
                    <a:pt x="259" y="547"/>
                  </a:lnTo>
                  <a:lnTo>
                    <a:pt x="259" y="547"/>
                  </a:lnTo>
                  <a:lnTo>
                    <a:pt x="259" y="550"/>
                  </a:lnTo>
                  <a:lnTo>
                    <a:pt x="259" y="550"/>
                  </a:lnTo>
                  <a:lnTo>
                    <a:pt x="259" y="550"/>
                  </a:lnTo>
                  <a:lnTo>
                    <a:pt x="259" y="552"/>
                  </a:lnTo>
                  <a:lnTo>
                    <a:pt x="259" y="552"/>
                  </a:lnTo>
                  <a:lnTo>
                    <a:pt x="259" y="552"/>
                  </a:lnTo>
                  <a:lnTo>
                    <a:pt x="257" y="555"/>
                  </a:lnTo>
                  <a:lnTo>
                    <a:pt x="257" y="555"/>
                  </a:lnTo>
                  <a:lnTo>
                    <a:pt x="254" y="555"/>
                  </a:lnTo>
                  <a:lnTo>
                    <a:pt x="254" y="555"/>
                  </a:lnTo>
                  <a:lnTo>
                    <a:pt x="252" y="555"/>
                  </a:lnTo>
                  <a:lnTo>
                    <a:pt x="252" y="555"/>
                  </a:lnTo>
                  <a:lnTo>
                    <a:pt x="252" y="552"/>
                  </a:lnTo>
                  <a:lnTo>
                    <a:pt x="252" y="552"/>
                  </a:lnTo>
                  <a:lnTo>
                    <a:pt x="254" y="550"/>
                  </a:lnTo>
                  <a:lnTo>
                    <a:pt x="254" y="550"/>
                  </a:lnTo>
                  <a:lnTo>
                    <a:pt x="254" y="550"/>
                  </a:lnTo>
                  <a:lnTo>
                    <a:pt x="254" y="547"/>
                  </a:lnTo>
                  <a:lnTo>
                    <a:pt x="252" y="547"/>
                  </a:lnTo>
                  <a:lnTo>
                    <a:pt x="249" y="547"/>
                  </a:lnTo>
                  <a:lnTo>
                    <a:pt x="246" y="550"/>
                  </a:lnTo>
                  <a:lnTo>
                    <a:pt x="244" y="550"/>
                  </a:lnTo>
                  <a:lnTo>
                    <a:pt x="241" y="550"/>
                  </a:lnTo>
                  <a:lnTo>
                    <a:pt x="241" y="550"/>
                  </a:lnTo>
                  <a:lnTo>
                    <a:pt x="241" y="552"/>
                  </a:lnTo>
                  <a:lnTo>
                    <a:pt x="241" y="552"/>
                  </a:lnTo>
                  <a:lnTo>
                    <a:pt x="241" y="552"/>
                  </a:lnTo>
                  <a:lnTo>
                    <a:pt x="241" y="555"/>
                  </a:lnTo>
                  <a:lnTo>
                    <a:pt x="239" y="555"/>
                  </a:lnTo>
                  <a:lnTo>
                    <a:pt x="239" y="555"/>
                  </a:lnTo>
                  <a:lnTo>
                    <a:pt x="236" y="555"/>
                  </a:lnTo>
                  <a:lnTo>
                    <a:pt x="233" y="555"/>
                  </a:lnTo>
                  <a:lnTo>
                    <a:pt x="231" y="555"/>
                  </a:lnTo>
                  <a:lnTo>
                    <a:pt x="228" y="555"/>
                  </a:lnTo>
                  <a:lnTo>
                    <a:pt x="226" y="555"/>
                  </a:lnTo>
                  <a:lnTo>
                    <a:pt x="223" y="555"/>
                  </a:lnTo>
                  <a:lnTo>
                    <a:pt x="223" y="552"/>
                  </a:lnTo>
                  <a:lnTo>
                    <a:pt x="223" y="552"/>
                  </a:lnTo>
                  <a:lnTo>
                    <a:pt x="223" y="550"/>
                  </a:lnTo>
                  <a:lnTo>
                    <a:pt x="226" y="550"/>
                  </a:lnTo>
                  <a:lnTo>
                    <a:pt x="226" y="547"/>
                  </a:lnTo>
                  <a:lnTo>
                    <a:pt x="226" y="547"/>
                  </a:lnTo>
                  <a:lnTo>
                    <a:pt x="223" y="545"/>
                  </a:lnTo>
                  <a:lnTo>
                    <a:pt x="220" y="545"/>
                  </a:lnTo>
                  <a:lnTo>
                    <a:pt x="220" y="542"/>
                  </a:lnTo>
                  <a:lnTo>
                    <a:pt x="218" y="540"/>
                  </a:lnTo>
                  <a:lnTo>
                    <a:pt x="220" y="540"/>
                  </a:lnTo>
                  <a:lnTo>
                    <a:pt x="220" y="540"/>
                  </a:lnTo>
                  <a:lnTo>
                    <a:pt x="220" y="540"/>
                  </a:lnTo>
                  <a:lnTo>
                    <a:pt x="218" y="540"/>
                  </a:lnTo>
                  <a:lnTo>
                    <a:pt x="215" y="540"/>
                  </a:lnTo>
                  <a:lnTo>
                    <a:pt x="213" y="540"/>
                  </a:lnTo>
                  <a:lnTo>
                    <a:pt x="213" y="540"/>
                  </a:lnTo>
                  <a:lnTo>
                    <a:pt x="213" y="540"/>
                  </a:lnTo>
                  <a:lnTo>
                    <a:pt x="213" y="537"/>
                  </a:lnTo>
                  <a:lnTo>
                    <a:pt x="213" y="537"/>
                  </a:lnTo>
                  <a:lnTo>
                    <a:pt x="213" y="534"/>
                  </a:lnTo>
                  <a:lnTo>
                    <a:pt x="213" y="534"/>
                  </a:lnTo>
                  <a:lnTo>
                    <a:pt x="215" y="534"/>
                  </a:lnTo>
                  <a:lnTo>
                    <a:pt x="218" y="534"/>
                  </a:lnTo>
                  <a:lnTo>
                    <a:pt x="218" y="534"/>
                  </a:lnTo>
                  <a:lnTo>
                    <a:pt x="215" y="532"/>
                  </a:lnTo>
                  <a:lnTo>
                    <a:pt x="215" y="529"/>
                  </a:lnTo>
                  <a:lnTo>
                    <a:pt x="213" y="529"/>
                  </a:lnTo>
                  <a:lnTo>
                    <a:pt x="210" y="529"/>
                  </a:lnTo>
                  <a:lnTo>
                    <a:pt x="210" y="532"/>
                  </a:lnTo>
                  <a:lnTo>
                    <a:pt x="208" y="532"/>
                  </a:lnTo>
                  <a:lnTo>
                    <a:pt x="208" y="532"/>
                  </a:lnTo>
                  <a:lnTo>
                    <a:pt x="205" y="532"/>
                  </a:lnTo>
                  <a:lnTo>
                    <a:pt x="205" y="532"/>
                  </a:lnTo>
                  <a:lnTo>
                    <a:pt x="202" y="532"/>
                  </a:lnTo>
                  <a:lnTo>
                    <a:pt x="202" y="532"/>
                  </a:lnTo>
                  <a:lnTo>
                    <a:pt x="202" y="534"/>
                  </a:lnTo>
                  <a:lnTo>
                    <a:pt x="200" y="532"/>
                  </a:lnTo>
                  <a:lnTo>
                    <a:pt x="200" y="532"/>
                  </a:lnTo>
                  <a:lnTo>
                    <a:pt x="200" y="529"/>
                  </a:lnTo>
                  <a:lnTo>
                    <a:pt x="200" y="529"/>
                  </a:lnTo>
                  <a:lnTo>
                    <a:pt x="197" y="529"/>
                  </a:lnTo>
                  <a:lnTo>
                    <a:pt x="197" y="529"/>
                  </a:lnTo>
                  <a:lnTo>
                    <a:pt x="195" y="529"/>
                  </a:lnTo>
                  <a:lnTo>
                    <a:pt x="192" y="529"/>
                  </a:lnTo>
                  <a:lnTo>
                    <a:pt x="192" y="527"/>
                  </a:lnTo>
                  <a:lnTo>
                    <a:pt x="192" y="527"/>
                  </a:lnTo>
                  <a:lnTo>
                    <a:pt x="192" y="527"/>
                  </a:lnTo>
                  <a:lnTo>
                    <a:pt x="189" y="527"/>
                  </a:lnTo>
                  <a:lnTo>
                    <a:pt x="189" y="527"/>
                  </a:lnTo>
                  <a:lnTo>
                    <a:pt x="189" y="527"/>
                  </a:lnTo>
                  <a:lnTo>
                    <a:pt x="187" y="527"/>
                  </a:lnTo>
                  <a:lnTo>
                    <a:pt x="187" y="527"/>
                  </a:lnTo>
                  <a:lnTo>
                    <a:pt x="184" y="524"/>
                  </a:lnTo>
                  <a:lnTo>
                    <a:pt x="184" y="524"/>
                  </a:lnTo>
                  <a:lnTo>
                    <a:pt x="182" y="524"/>
                  </a:lnTo>
                  <a:lnTo>
                    <a:pt x="182" y="524"/>
                  </a:lnTo>
                  <a:lnTo>
                    <a:pt x="182" y="527"/>
                  </a:lnTo>
                  <a:lnTo>
                    <a:pt x="179" y="527"/>
                  </a:lnTo>
                  <a:lnTo>
                    <a:pt x="179" y="529"/>
                  </a:lnTo>
                  <a:lnTo>
                    <a:pt x="179" y="529"/>
                  </a:lnTo>
                  <a:lnTo>
                    <a:pt x="179" y="529"/>
                  </a:lnTo>
                  <a:lnTo>
                    <a:pt x="176" y="529"/>
                  </a:lnTo>
                  <a:lnTo>
                    <a:pt x="174" y="529"/>
                  </a:lnTo>
                  <a:lnTo>
                    <a:pt x="171" y="529"/>
                  </a:lnTo>
                  <a:lnTo>
                    <a:pt x="171" y="529"/>
                  </a:lnTo>
                  <a:lnTo>
                    <a:pt x="169" y="529"/>
                  </a:lnTo>
                  <a:lnTo>
                    <a:pt x="169" y="529"/>
                  </a:lnTo>
                  <a:lnTo>
                    <a:pt x="166" y="527"/>
                  </a:lnTo>
                  <a:lnTo>
                    <a:pt x="166" y="527"/>
                  </a:lnTo>
                  <a:lnTo>
                    <a:pt x="166" y="527"/>
                  </a:lnTo>
                  <a:lnTo>
                    <a:pt x="166" y="524"/>
                  </a:lnTo>
                  <a:lnTo>
                    <a:pt x="169" y="524"/>
                  </a:lnTo>
                  <a:lnTo>
                    <a:pt x="169" y="521"/>
                  </a:lnTo>
                  <a:lnTo>
                    <a:pt x="169" y="521"/>
                  </a:lnTo>
                  <a:lnTo>
                    <a:pt x="166" y="521"/>
                  </a:lnTo>
                  <a:lnTo>
                    <a:pt x="166" y="521"/>
                  </a:lnTo>
                  <a:lnTo>
                    <a:pt x="164" y="521"/>
                  </a:lnTo>
                  <a:lnTo>
                    <a:pt x="164" y="521"/>
                  </a:lnTo>
                  <a:lnTo>
                    <a:pt x="164" y="521"/>
                  </a:lnTo>
                  <a:lnTo>
                    <a:pt x="164" y="521"/>
                  </a:lnTo>
                  <a:lnTo>
                    <a:pt x="164" y="521"/>
                  </a:lnTo>
                  <a:lnTo>
                    <a:pt x="164" y="521"/>
                  </a:lnTo>
                  <a:lnTo>
                    <a:pt x="164" y="524"/>
                  </a:lnTo>
                  <a:lnTo>
                    <a:pt x="164" y="524"/>
                  </a:lnTo>
                  <a:lnTo>
                    <a:pt x="164" y="524"/>
                  </a:lnTo>
                  <a:lnTo>
                    <a:pt x="166" y="527"/>
                  </a:lnTo>
                  <a:lnTo>
                    <a:pt x="166" y="527"/>
                  </a:lnTo>
                  <a:lnTo>
                    <a:pt x="166" y="527"/>
                  </a:lnTo>
                  <a:lnTo>
                    <a:pt x="166" y="527"/>
                  </a:lnTo>
                  <a:lnTo>
                    <a:pt x="166" y="529"/>
                  </a:lnTo>
                  <a:lnTo>
                    <a:pt x="164" y="532"/>
                  </a:lnTo>
                  <a:lnTo>
                    <a:pt x="164" y="534"/>
                  </a:lnTo>
                  <a:lnTo>
                    <a:pt x="164" y="534"/>
                  </a:lnTo>
                  <a:lnTo>
                    <a:pt x="164" y="534"/>
                  </a:lnTo>
                  <a:lnTo>
                    <a:pt x="164" y="537"/>
                  </a:lnTo>
                  <a:lnTo>
                    <a:pt x="164" y="537"/>
                  </a:lnTo>
                  <a:lnTo>
                    <a:pt x="164" y="540"/>
                  </a:lnTo>
                  <a:lnTo>
                    <a:pt x="166" y="540"/>
                  </a:lnTo>
                  <a:lnTo>
                    <a:pt x="166" y="540"/>
                  </a:lnTo>
                  <a:lnTo>
                    <a:pt x="166" y="540"/>
                  </a:lnTo>
                  <a:lnTo>
                    <a:pt x="166" y="540"/>
                  </a:lnTo>
                  <a:lnTo>
                    <a:pt x="166" y="540"/>
                  </a:lnTo>
                  <a:lnTo>
                    <a:pt x="166" y="542"/>
                  </a:lnTo>
                  <a:lnTo>
                    <a:pt x="166" y="542"/>
                  </a:lnTo>
                  <a:lnTo>
                    <a:pt x="166" y="542"/>
                  </a:lnTo>
                  <a:lnTo>
                    <a:pt x="169" y="542"/>
                  </a:lnTo>
                  <a:lnTo>
                    <a:pt x="166" y="542"/>
                  </a:lnTo>
                  <a:lnTo>
                    <a:pt x="166" y="545"/>
                  </a:lnTo>
                  <a:lnTo>
                    <a:pt x="169" y="547"/>
                  </a:lnTo>
                  <a:lnTo>
                    <a:pt x="169" y="547"/>
                  </a:lnTo>
                  <a:lnTo>
                    <a:pt x="166" y="547"/>
                  </a:lnTo>
                  <a:lnTo>
                    <a:pt x="166" y="550"/>
                  </a:lnTo>
                  <a:lnTo>
                    <a:pt x="164" y="552"/>
                  </a:lnTo>
                  <a:lnTo>
                    <a:pt x="164" y="552"/>
                  </a:lnTo>
                  <a:lnTo>
                    <a:pt x="164" y="552"/>
                  </a:lnTo>
                  <a:lnTo>
                    <a:pt x="164" y="555"/>
                  </a:lnTo>
                  <a:lnTo>
                    <a:pt x="164" y="555"/>
                  </a:lnTo>
                  <a:lnTo>
                    <a:pt x="164" y="558"/>
                  </a:lnTo>
                  <a:lnTo>
                    <a:pt x="164" y="558"/>
                  </a:lnTo>
                  <a:lnTo>
                    <a:pt x="161" y="558"/>
                  </a:lnTo>
                  <a:lnTo>
                    <a:pt x="161" y="558"/>
                  </a:lnTo>
                  <a:lnTo>
                    <a:pt x="158" y="558"/>
                  </a:lnTo>
                  <a:lnTo>
                    <a:pt x="158" y="558"/>
                  </a:lnTo>
                  <a:lnTo>
                    <a:pt x="158" y="558"/>
                  </a:lnTo>
                  <a:lnTo>
                    <a:pt x="158" y="560"/>
                  </a:lnTo>
                  <a:lnTo>
                    <a:pt x="158" y="563"/>
                  </a:lnTo>
                  <a:lnTo>
                    <a:pt x="156" y="563"/>
                  </a:lnTo>
                  <a:lnTo>
                    <a:pt x="156" y="565"/>
                  </a:lnTo>
                  <a:lnTo>
                    <a:pt x="153" y="565"/>
                  </a:lnTo>
                  <a:lnTo>
                    <a:pt x="153" y="568"/>
                  </a:lnTo>
                  <a:lnTo>
                    <a:pt x="153" y="568"/>
                  </a:lnTo>
                  <a:lnTo>
                    <a:pt x="151" y="571"/>
                  </a:lnTo>
                  <a:lnTo>
                    <a:pt x="145" y="573"/>
                  </a:lnTo>
                  <a:lnTo>
                    <a:pt x="143" y="573"/>
                  </a:lnTo>
                  <a:lnTo>
                    <a:pt x="143" y="573"/>
                  </a:lnTo>
                  <a:lnTo>
                    <a:pt x="143" y="576"/>
                  </a:lnTo>
                  <a:lnTo>
                    <a:pt x="140" y="576"/>
                  </a:lnTo>
                  <a:lnTo>
                    <a:pt x="138" y="576"/>
                  </a:lnTo>
                  <a:lnTo>
                    <a:pt x="138" y="576"/>
                  </a:lnTo>
                  <a:lnTo>
                    <a:pt x="135" y="576"/>
                  </a:lnTo>
                  <a:lnTo>
                    <a:pt x="135" y="576"/>
                  </a:lnTo>
                  <a:lnTo>
                    <a:pt x="135" y="576"/>
                  </a:lnTo>
                  <a:lnTo>
                    <a:pt x="135" y="573"/>
                  </a:lnTo>
                  <a:lnTo>
                    <a:pt x="135" y="573"/>
                  </a:lnTo>
                  <a:lnTo>
                    <a:pt x="138" y="571"/>
                  </a:lnTo>
                  <a:lnTo>
                    <a:pt x="138" y="571"/>
                  </a:lnTo>
                  <a:lnTo>
                    <a:pt x="138" y="571"/>
                  </a:lnTo>
                  <a:lnTo>
                    <a:pt x="138" y="571"/>
                  </a:lnTo>
                  <a:lnTo>
                    <a:pt x="138" y="568"/>
                  </a:lnTo>
                  <a:lnTo>
                    <a:pt x="138" y="568"/>
                  </a:lnTo>
                  <a:lnTo>
                    <a:pt x="138" y="568"/>
                  </a:lnTo>
                  <a:lnTo>
                    <a:pt x="138" y="565"/>
                  </a:lnTo>
                  <a:lnTo>
                    <a:pt x="138" y="565"/>
                  </a:lnTo>
                  <a:lnTo>
                    <a:pt x="138" y="563"/>
                  </a:lnTo>
                  <a:lnTo>
                    <a:pt x="140" y="563"/>
                  </a:lnTo>
                  <a:lnTo>
                    <a:pt x="140" y="560"/>
                  </a:lnTo>
                  <a:lnTo>
                    <a:pt x="140" y="558"/>
                  </a:lnTo>
                  <a:lnTo>
                    <a:pt x="140" y="558"/>
                  </a:lnTo>
                  <a:lnTo>
                    <a:pt x="140" y="558"/>
                  </a:lnTo>
                  <a:lnTo>
                    <a:pt x="140" y="558"/>
                  </a:lnTo>
                  <a:lnTo>
                    <a:pt x="140" y="558"/>
                  </a:lnTo>
                  <a:lnTo>
                    <a:pt x="138" y="558"/>
                  </a:lnTo>
                  <a:lnTo>
                    <a:pt x="138" y="558"/>
                  </a:lnTo>
                  <a:lnTo>
                    <a:pt x="138" y="555"/>
                  </a:lnTo>
                  <a:lnTo>
                    <a:pt x="138" y="555"/>
                  </a:lnTo>
                  <a:lnTo>
                    <a:pt x="138" y="555"/>
                  </a:lnTo>
                  <a:lnTo>
                    <a:pt x="135" y="555"/>
                  </a:lnTo>
                  <a:lnTo>
                    <a:pt x="135" y="555"/>
                  </a:lnTo>
                  <a:lnTo>
                    <a:pt x="135" y="555"/>
                  </a:lnTo>
                  <a:lnTo>
                    <a:pt x="132" y="558"/>
                  </a:lnTo>
                  <a:lnTo>
                    <a:pt x="132" y="558"/>
                  </a:lnTo>
                  <a:lnTo>
                    <a:pt x="132" y="560"/>
                  </a:lnTo>
                  <a:lnTo>
                    <a:pt x="132" y="560"/>
                  </a:lnTo>
                  <a:lnTo>
                    <a:pt x="130" y="560"/>
                  </a:lnTo>
                  <a:lnTo>
                    <a:pt x="130" y="558"/>
                  </a:lnTo>
                  <a:lnTo>
                    <a:pt x="127" y="560"/>
                  </a:lnTo>
                  <a:lnTo>
                    <a:pt x="127" y="560"/>
                  </a:lnTo>
                  <a:lnTo>
                    <a:pt x="125" y="563"/>
                  </a:lnTo>
                  <a:lnTo>
                    <a:pt x="125" y="560"/>
                  </a:lnTo>
                  <a:lnTo>
                    <a:pt x="125" y="555"/>
                  </a:lnTo>
                  <a:lnTo>
                    <a:pt x="125" y="552"/>
                  </a:lnTo>
                  <a:lnTo>
                    <a:pt x="122" y="552"/>
                  </a:lnTo>
                  <a:lnTo>
                    <a:pt x="122" y="552"/>
                  </a:lnTo>
                  <a:lnTo>
                    <a:pt x="122" y="552"/>
                  </a:lnTo>
                  <a:lnTo>
                    <a:pt x="125" y="552"/>
                  </a:lnTo>
                  <a:lnTo>
                    <a:pt x="125" y="552"/>
                  </a:lnTo>
                  <a:lnTo>
                    <a:pt x="125" y="552"/>
                  </a:lnTo>
                  <a:lnTo>
                    <a:pt x="125" y="550"/>
                  </a:lnTo>
                  <a:lnTo>
                    <a:pt x="125" y="550"/>
                  </a:lnTo>
                  <a:lnTo>
                    <a:pt x="125" y="550"/>
                  </a:lnTo>
                  <a:lnTo>
                    <a:pt x="125" y="550"/>
                  </a:lnTo>
                  <a:lnTo>
                    <a:pt x="127" y="550"/>
                  </a:lnTo>
                  <a:lnTo>
                    <a:pt x="127" y="550"/>
                  </a:lnTo>
                  <a:lnTo>
                    <a:pt x="125" y="547"/>
                  </a:lnTo>
                  <a:lnTo>
                    <a:pt x="125" y="547"/>
                  </a:lnTo>
                  <a:lnTo>
                    <a:pt x="125" y="545"/>
                  </a:lnTo>
                  <a:lnTo>
                    <a:pt x="125" y="542"/>
                  </a:lnTo>
                  <a:lnTo>
                    <a:pt x="125" y="542"/>
                  </a:lnTo>
                  <a:lnTo>
                    <a:pt x="122" y="545"/>
                  </a:lnTo>
                  <a:lnTo>
                    <a:pt x="122" y="542"/>
                  </a:lnTo>
                  <a:lnTo>
                    <a:pt x="122" y="542"/>
                  </a:lnTo>
                  <a:lnTo>
                    <a:pt x="120" y="540"/>
                  </a:lnTo>
                  <a:lnTo>
                    <a:pt x="120" y="540"/>
                  </a:lnTo>
                  <a:lnTo>
                    <a:pt x="120" y="537"/>
                  </a:lnTo>
                  <a:lnTo>
                    <a:pt x="117" y="537"/>
                  </a:lnTo>
                  <a:lnTo>
                    <a:pt x="117" y="540"/>
                  </a:lnTo>
                  <a:lnTo>
                    <a:pt x="114" y="540"/>
                  </a:lnTo>
                  <a:lnTo>
                    <a:pt x="114" y="540"/>
                  </a:lnTo>
                  <a:lnTo>
                    <a:pt x="114" y="537"/>
                  </a:lnTo>
                  <a:lnTo>
                    <a:pt x="114" y="537"/>
                  </a:lnTo>
                  <a:lnTo>
                    <a:pt x="114" y="537"/>
                  </a:lnTo>
                  <a:lnTo>
                    <a:pt x="114" y="537"/>
                  </a:lnTo>
                  <a:lnTo>
                    <a:pt x="112" y="534"/>
                  </a:lnTo>
                  <a:lnTo>
                    <a:pt x="112" y="534"/>
                  </a:lnTo>
                  <a:lnTo>
                    <a:pt x="112" y="532"/>
                  </a:lnTo>
                  <a:lnTo>
                    <a:pt x="112" y="529"/>
                  </a:lnTo>
                  <a:lnTo>
                    <a:pt x="112" y="529"/>
                  </a:lnTo>
                  <a:lnTo>
                    <a:pt x="112" y="529"/>
                  </a:lnTo>
                  <a:lnTo>
                    <a:pt x="112" y="527"/>
                  </a:lnTo>
                  <a:lnTo>
                    <a:pt x="112" y="527"/>
                  </a:lnTo>
                  <a:lnTo>
                    <a:pt x="109" y="529"/>
                  </a:lnTo>
                  <a:lnTo>
                    <a:pt x="109" y="529"/>
                  </a:lnTo>
                  <a:lnTo>
                    <a:pt x="109" y="529"/>
                  </a:lnTo>
                  <a:lnTo>
                    <a:pt x="109" y="529"/>
                  </a:lnTo>
                  <a:lnTo>
                    <a:pt x="112" y="529"/>
                  </a:lnTo>
                  <a:lnTo>
                    <a:pt x="109" y="529"/>
                  </a:lnTo>
                  <a:lnTo>
                    <a:pt x="109" y="529"/>
                  </a:lnTo>
                  <a:lnTo>
                    <a:pt x="107" y="529"/>
                  </a:lnTo>
                  <a:lnTo>
                    <a:pt x="107" y="529"/>
                  </a:lnTo>
                  <a:lnTo>
                    <a:pt x="107" y="532"/>
                  </a:lnTo>
                  <a:lnTo>
                    <a:pt x="104" y="529"/>
                  </a:lnTo>
                  <a:lnTo>
                    <a:pt x="104" y="529"/>
                  </a:lnTo>
                  <a:lnTo>
                    <a:pt x="104" y="529"/>
                  </a:lnTo>
                  <a:lnTo>
                    <a:pt x="101" y="527"/>
                  </a:lnTo>
                  <a:lnTo>
                    <a:pt x="101" y="527"/>
                  </a:lnTo>
                  <a:lnTo>
                    <a:pt x="101" y="529"/>
                  </a:lnTo>
                  <a:lnTo>
                    <a:pt x="101" y="529"/>
                  </a:lnTo>
                  <a:lnTo>
                    <a:pt x="99" y="529"/>
                  </a:lnTo>
                  <a:lnTo>
                    <a:pt x="96" y="529"/>
                  </a:lnTo>
                  <a:lnTo>
                    <a:pt x="96" y="527"/>
                  </a:lnTo>
                  <a:lnTo>
                    <a:pt x="94" y="527"/>
                  </a:lnTo>
                  <a:lnTo>
                    <a:pt x="96" y="527"/>
                  </a:lnTo>
                  <a:lnTo>
                    <a:pt x="96" y="524"/>
                  </a:lnTo>
                  <a:lnTo>
                    <a:pt x="96" y="521"/>
                  </a:lnTo>
                  <a:lnTo>
                    <a:pt x="96" y="521"/>
                  </a:lnTo>
                  <a:lnTo>
                    <a:pt x="94" y="521"/>
                  </a:lnTo>
                  <a:lnTo>
                    <a:pt x="94" y="521"/>
                  </a:lnTo>
                  <a:lnTo>
                    <a:pt x="91" y="519"/>
                  </a:lnTo>
                  <a:lnTo>
                    <a:pt x="91" y="519"/>
                  </a:lnTo>
                  <a:lnTo>
                    <a:pt x="91" y="519"/>
                  </a:lnTo>
                  <a:lnTo>
                    <a:pt x="88" y="521"/>
                  </a:lnTo>
                  <a:lnTo>
                    <a:pt x="88" y="521"/>
                  </a:lnTo>
                  <a:lnTo>
                    <a:pt x="88" y="521"/>
                  </a:lnTo>
                  <a:lnTo>
                    <a:pt x="88" y="524"/>
                  </a:lnTo>
                  <a:lnTo>
                    <a:pt x="86" y="524"/>
                  </a:lnTo>
                  <a:lnTo>
                    <a:pt x="86" y="524"/>
                  </a:lnTo>
                  <a:lnTo>
                    <a:pt x="86" y="524"/>
                  </a:lnTo>
                  <a:lnTo>
                    <a:pt x="86" y="527"/>
                  </a:lnTo>
                  <a:lnTo>
                    <a:pt x="86" y="527"/>
                  </a:lnTo>
                  <a:lnTo>
                    <a:pt x="86" y="527"/>
                  </a:lnTo>
                  <a:lnTo>
                    <a:pt x="86" y="527"/>
                  </a:lnTo>
                  <a:lnTo>
                    <a:pt x="86" y="529"/>
                  </a:lnTo>
                  <a:lnTo>
                    <a:pt x="86" y="529"/>
                  </a:lnTo>
                  <a:lnTo>
                    <a:pt x="86" y="529"/>
                  </a:lnTo>
                  <a:lnTo>
                    <a:pt x="83" y="529"/>
                  </a:lnTo>
                  <a:lnTo>
                    <a:pt x="83" y="529"/>
                  </a:lnTo>
                  <a:lnTo>
                    <a:pt x="83" y="527"/>
                  </a:lnTo>
                  <a:lnTo>
                    <a:pt x="81" y="527"/>
                  </a:lnTo>
                  <a:lnTo>
                    <a:pt x="78" y="527"/>
                  </a:lnTo>
                  <a:lnTo>
                    <a:pt x="78" y="527"/>
                  </a:lnTo>
                  <a:lnTo>
                    <a:pt x="78" y="527"/>
                  </a:lnTo>
                  <a:lnTo>
                    <a:pt x="81" y="527"/>
                  </a:lnTo>
                  <a:lnTo>
                    <a:pt x="81" y="527"/>
                  </a:lnTo>
                  <a:lnTo>
                    <a:pt x="78" y="527"/>
                  </a:lnTo>
                  <a:lnTo>
                    <a:pt x="78" y="527"/>
                  </a:lnTo>
                  <a:lnTo>
                    <a:pt x="76" y="527"/>
                  </a:lnTo>
                  <a:lnTo>
                    <a:pt x="76" y="524"/>
                  </a:lnTo>
                  <a:lnTo>
                    <a:pt x="76" y="524"/>
                  </a:lnTo>
                  <a:lnTo>
                    <a:pt x="73" y="524"/>
                  </a:lnTo>
                  <a:lnTo>
                    <a:pt x="73" y="524"/>
                  </a:lnTo>
                  <a:lnTo>
                    <a:pt x="73" y="524"/>
                  </a:lnTo>
                  <a:lnTo>
                    <a:pt x="70" y="524"/>
                  </a:lnTo>
                  <a:lnTo>
                    <a:pt x="70" y="524"/>
                  </a:lnTo>
                  <a:lnTo>
                    <a:pt x="70" y="521"/>
                  </a:lnTo>
                  <a:lnTo>
                    <a:pt x="70" y="521"/>
                  </a:lnTo>
                  <a:lnTo>
                    <a:pt x="70" y="521"/>
                  </a:lnTo>
                  <a:lnTo>
                    <a:pt x="70" y="521"/>
                  </a:lnTo>
                  <a:lnTo>
                    <a:pt x="70" y="521"/>
                  </a:lnTo>
                  <a:lnTo>
                    <a:pt x="73" y="521"/>
                  </a:lnTo>
                  <a:lnTo>
                    <a:pt x="73" y="519"/>
                  </a:lnTo>
                  <a:lnTo>
                    <a:pt x="76" y="519"/>
                  </a:lnTo>
                  <a:lnTo>
                    <a:pt x="76" y="519"/>
                  </a:lnTo>
                  <a:lnTo>
                    <a:pt x="76" y="519"/>
                  </a:lnTo>
                  <a:lnTo>
                    <a:pt x="76" y="519"/>
                  </a:lnTo>
                  <a:lnTo>
                    <a:pt x="76" y="519"/>
                  </a:lnTo>
                  <a:lnTo>
                    <a:pt x="76" y="516"/>
                  </a:lnTo>
                  <a:lnTo>
                    <a:pt x="76" y="516"/>
                  </a:lnTo>
                  <a:lnTo>
                    <a:pt x="76" y="516"/>
                  </a:lnTo>
                  <a:lnTo>
                    <a:pt x="78" y="516"/>
                  </a:lnTo>
                  <a:lnTo>
                    <a:pt x="78" y="516"/>
                  </a:lnTo>
                  <a:lnTo>
                    <a:pt x="78" y="516"/>
                  </a:lnTo>
                  <a:lnTo>
                    <a:pt x="78" y="516"/>
                  </a:lnTo>
                  <a:lnTo>
                    <a:pt x="81" y="519"/>
                  </a:lnTo>
                  <a:lnTo>
                    <a:pt x="81" y="516"/>
                  </a:lnTo>
                  <a:lnTo>
                    <a:pt x="83" y="519"/>
                  </a:lnTo>
                  <a:lnTo>
                    <a:pt x="83" y="519"/>
                  </a:lnTo>
                  <a:lnTo>
                    <a:pt x="86" y="516"/>
                  </a:lnTo>
                  <a:lnTo>
                    <a:pt x="86" y="516"/>
                  </a:lnTo>
                  <a:lnTo>
                    <a:pt x="86" y="516"/>
                  </a:lnTo>
                  <a:lnTo>
                    <a:pt x="86" y="516"/>
                  </a:lnTo>
                  <a:lnTo>
                    <a:pt x="86" y="516"/>
                  </a:lnTo>
                  <a:lnTo>
                    <a:pt x="86" y="516"/>
                  </a:lnTo>
                  <a:lnTo>
                    <a:pt x="86" y="516"/>
                  </a:lnTo>
                  <a:lnTo>
                    <a:pt x="86" y="516"/>
                  </a:lnTo>
                  <a:lnTo>
                    <a:pt x="86" y="519"/>
                  </a:lnTo>
                  <a:lnTo>
                    <a:pt x="86" y="516"/>
                  </a:lnTo>
                  <a:lnTo>
                    <a:pt x="88" y="516"/>
                  </a:lnTo>
                  <a:lnTo>
                    <a:pt x="88" y="514"/>
                  </a:lnTo>
                  <a:lnTo>
                    <a:pt x="91" y="511"/>
                  </a:lnTo>
                  <a:lnTo>
                    <a:pt x="91" y="511"/>
                  </a:lnTo>
                  <a:lnTo>
                    <a:pt x="94" y="511"/>
                  </a:lnTo>
                  <a:lnTo>
                    <a:pt x="91" y="511"/>
                  </a:lnTo>
                  <a:lnTo>
                    <a:pt x="91" y="511"/>
                  </a:lnTo>
                  <a:lnTo>
                    <a:pt x="94" y="511"/>
                  </a:lnTo>
                  <a:lnTo>
                    <a:pt x="94" y="508"/>
                  </a:lnTo>
                  <a:lnTo>
                    <a:pt x="94" y="508"/>
                  </a:lnTo>
                  <a:lnTo>
                    <a:pt x="96" y="508"/>
                  </a:lnTo>
                  <a:lnTo>
                    <a:pt x="96" y="508"/>
                  </a:lnTo>
                  <a:lnTo>
                    <a:pt x="96" y="506"/>
                  </a:lnTo>
                  <a:lnTo>
                    <a:pt x="96" y="506"/>
                  </a:lnTo>
                  <a:lnTo>
                    <a:pt x="96" y="506"/>
                  </a:lnTo>
                  <a:lnTo>
                    <a:pt x="96" y="506"/>
                  </a:lnTo>
                  <a:lnTo>
                    <a:pt x="96" y="506"/>
                  </a:lnTo>
                  <a:lnTo>
                    <a:pt x="99" y="506"/>
                  </a:lnTo>
                  <a:lnTo>
                    <a:pt x="99" y="506"/>
                  </a:lnTo>
                  <a:lnTo>
                    <a:pt x="101" y="506"/>
                  </a:lnTo>
                  <a:lnTo>
                    <a:pt x="107" y="508"/>
                  </a:lnTo>
                  <a:lnTo>
                    <a:pt x="107" y="508"/>
                  </a:lnTo>
                  <a:lnTo>
                    <a:pt x="107" y="508"/>
                  </a:lnTo>
                  <a:lnTo>
                    <a:pt x="109" y="508"/>
                  </a:lnTo>
                  <a:lnTo>
                    <a:pt x="109" y="508"/>
                  </a:lnTo>
                  <a:lnTo>
                    <a:pt x="112" y="508"/>
                  </a:lnTo>
                  <a:lnTo>
                    <a:pt x="112" y="508"/>
                  </a:lnTo>
                  <a:lnTo>
                    <a:pt x="114" y="506"/>
                  </a:lnTo>
                  <a:lnTo>
                    <a:pt x="114" y="506"/>
                  </a:lnTo>
                  <a:lnTo>
                    <a:pt x="117" y="503"/>
                  </a:lnTo>
                  <a:lnTo>
                    <a:pt x="117" y="503"/>
                  </a:lnTo>
                  <a:lnTo>
                    <a:pt x="120" y="503"/>
                  </a:lnTo>
                  <a:lnTo>
                    <a:pt x="120" y="506"/>
                  </a:lnTo>
                  <a:lnTo>
                    <a:pt x="120" y="506"/>
                  </a:lnTo>
                  <a:lnTo>
                    <a:pt x="120" y="506"/>
                  </a:lnTo>
                  <a:lnTo>
                    <a:pt x="120" y="506"/>
                  </a:lnTo>
                  <a:lnTo>
                    <a:pt x="120" y="506"/>
                  </a:lnTo>
                  <a:lnTo>
                    <a:pt x="120" y="503"/>
                  </a:lnTo>
                  <a:lnTo>
                    <a:pt x="122" y="503"/>
                  </a:lnTo>
                  <a:lnTo>
                    <a:pt x="122" y="506"/>
                  </a:lnTo>
                  <a:lnTo>
                    <a:pt x="122" y="506"/>
                  </a:lnTo>
                  <a:lnTo>
                    <a:pt x="122" y="508"/>
                  </a:lnTo>
                  <a:lnTo>
                    <a:pt x="122" y="511"/>
                  </a:lnTo>
                  <a:lnTo>
                    <a:pt x="122" y="511"/>
                  </a:lnTo>
                  <a:lnTo>
                    <a:pt x="125" y="511"/>
                  </a:lnTo>
                  <a:lnTo>
                    <a:pt x="125" y="511"/>
                  </a:lnTo>
                  <a:lnTo>
                    <a:pt x="125" y="511"/>
                  </a:lnTo>
                  <a:lnTo>
                    <a:pt x="125" y="511"/>
                  </a:lnTo>
                  <a:lnTo>
                    <a:pt x="125" y="511"/>
                  </a:lnTo>
                  <a:lnTo>
                    <a:pt x="125" y="511"/>
                  </a:lnTo>
                  <a:lnTo>
                    <a:pt x="125" y="511"/>
                  </a:lnTo>
                  <a:lnTo>
                    <a:pt x="125" y="508"/>
                  </a:lnTo>
                  <a:lnTo>
                    <a:pt x="125" y="508"/>
                  </a:lnTo>
                  <a:lnTo>
                    <a:pt x="125" y="508"/>
                  </a:lnTo>
                  <a:lnTo>
                    <a:pt x="125" y="508"/>
                  </a:lnTo>
                  <a:lnTo>
                    <a:pt x="125" y="506"/>
                  </a:lnTo>
                  <a:lnTo>
                    <a:pt x="125" y="506"/>
                  </a:lnTo>
                  <a:lnTo>
                    <a:pt x="125" y="506"/>
                  </a:lnTo>
                  <a:lnTo>
                    <a:pt x="127" y="506"/>
                  </a:lnTo>
                  <a:lnTo>
                    <a:pt x="127" y="506"/>
                  </a:lnTo>
                  <a:lnTo>
                    <a:pt x="130" y="506"/>
                  </a:lnTo>
                  <a:lnTo>
                    <a:pt x="130" y="506"/>
                  </a:lnTo>
                  <a:lnTo>
                    <a:pt x="130" y="503"/>
                  </a:lnTo>
                  <a:lnTo>
                    <a:pt x="130" y="503"/>
                  </a:lnTo>
                  <a:lnTo>
                    <a:pt x="130" y="503"/>
                  </a:lnTo>
                  <a:lnTo>
                    <a:pt x="130" y="503"/>
                  </a:lnTo>
                  <a:lnTo>
                    <a:pt x="130" y="501"/>
                  </a:lnTo>
                  <a:lnTo>
                    <a:pt x="130" y="501"/>
                  </a:lnTo>
                  <a:lnTo>
                    <a:pt x="130" y="501"/>
                  </a:lnTo>
                  <a:lnTo>
                    <a:pt x="130" y="501"/>
                  </a:lnTo>
                  <a:lnTo>
                    <a:pt x="130" y="498"/>
                  </a:lnTo>
                  <a:lnTo>
                    <a:pt x="127" y="495"/>
                  </a:lnTo>
                  <a:lnTo>
                    <a:pt x="127" y="493"/>
                  </a:lnTo>
                  <a:lnTo>
                    <a:pt x="127" y="490"/>
                  </a:lnTo>
                  <a:lnTo>
                    <a:pt x="127" y="490"/>
                  </a:lnTo>
                  <a:lnTo>
                    <a:pt x="125" y="490"/>
                  </a:lnTo>
                  <a:lnTo>
                    <a:pt x="125" y="488"/>
                  </a:lnTo>
                  <a:lnTo>
                    <a:pt x="125" y="488"/>
                  </a:lnTo>
                  <a:lnTo>
                    <a:pt x="125" y="488"/>
                  </a:lnTo>
                  <a:lnTo>
                    <a:pt x="125" y="488"/>
                  </a:lnTo>
                  <a:lnTo>
                    <a:pt x="122" y="485"/>
                  </a:lnTo>
                  <a:lnTo>
                    <a:pt x="122" y="485"/>
                  </a:lnTo>
                  <a:lnTo>
                    <a:pt x="122" y="485"/>
                  </a:lnTo>
                  <a:lnTo>
                    <a:pt x="125" y="485"/>
                  </a:lnTo>
                  <a:lnTo>
                    <a:pt x="125" y="482"/>
                  </a:lnTo>
                  <a:lnTo>
                    <a:pt x="125" y="482"/>
                  </a:lnTo>
                  <a:lnTo>
                    <a:pt x="125" y="482"/>
                  </a:lnTo>
                  <a:lnTo>
                    <a:pt x="127" y="482"/>
                  </a:lnTo>
                  <a:lnTo>
                    <a:pt x="127" y="482"/>
                  </a:lnTo>
                  <a:lnTo>
                    <a:pt x="130" y="482"/>
                  </a:lnTo>
                  <a:lnTo>
                    <a:pt x="127" y="482"/>
                  </a:lnTo>
                  <a:lnTo>
                    <a:pt x="127" y="482"/>
                  </a:lnTo>
                  <a:lnTo>
                    <a:pt x="127" y="482"/>
                  </a:lnTo>
                  <a:lnTo>
                    <a:pt x="130" y="482"/>
                  </a:lnTo>
                  <a:lnTo>
                    <a:pt x="130" y="482"/>
                  </a:lnTo>
                  <a:lnTo>
                    <a:pt x="130" y="482"/>
                  </a:lnTo>
                  <a:lnTo>
                    <a:pt x="130" y="480"/>
                  </a:lnTo>
                  <a:lnTo>
                    <a:pt x="130" y="477"/>
                  </a:lnTo>
                  <a:lnTo>
                    <a:pt x="127" y="477"/>
                  </a:lnTo>
                  <a:lnTo>
                    <a:pt x="125" y="475"/>
                  </a:lnTo>
                  <a:lnTo>
                    <a:pt x="127" y="475"/>
                  </a:lnTo>
                  <a:lnTo>
                    <a:pt x="127" y="475"/>
                  </a:lnTo>
                  <a:lnTo>
                    <a:pt x="127" y="475"/>
                  </a:lnTo>
                  <a:lnTo>
                    <a:pt x="127" y="475"/>
                  </a:lnTo>
                  <a:lnTo>
                    <a:pt x="127" y="475"/>
                  </a:lnTo>
                  <a:lnTo>
                    <a:pt x="127" y="475"/>
                  </a:lnTo>
                  <a:lnTo>
                    <a:pt x="127" y="475"/>
                  </a:lnTo>
                  <a:lnTo>
                    <a:pt x="125" y="475"/>
                  </a:lnTo>
                  <a:lnTo>
                    <a:pt x="125" y="475"/>
                  </a:lnTo>
                  <a:lnTo>
                    <a:pt x="125" y="475"/>
                  </a:lnTo>
                  <a:lnTo>
                    <a:pt x="125" y="472"/>
                  </a:lnTo>
                  <a:lnTo>
                    <a:pt x="127" y="472"/>
                  </a:lnTo>
                  <a:lnTo>
                    <a:pt x="125" y="472"/>
                  </a:lnTo>
                  <a:lnTo>
                    <a:pt x="125" y="472"/>
                  </a:lnTo>
                  <a:lnTo>
                    <a:pt x="125" y="475"/>
                  </a:lnTo>
                  <a:lnTo>
                    <a:pt x="125" y="472"/>
                  </a:lnTo>
                  <a:lnTo>
                    <a:pt x="125" y="472"/>
                  </a:lnTo>
                  <a:lnTo>
                    <a:pt x="125" y="470"/>
                  </a:lnTo>
                  <a:lnTo>
                    <a:pt x="127" y="470"/>
                  </a:lnTo>
                  <a:lnTo>
                    <a:pt x="127" y="470"/>
                  </a:lnTo>
                  <a:lnTo>
                    <a:pt x="127" y="470"/>
                  </a:lnTo>
                  <a:lnTo>
                    <a:pt x="125" y="467"/>
                  </a:lnTo>
                  <a:lnTo>
                    <a:pt x="127" y="467"/>
                  </a:lnTo>
                  <a:lnTo>
                    <a:pt x="127" y="467"/>
                  </a:lnTo>
                  <a:lnTo>
                    <a:pt x="127" y="464"/>
                  </a:lnTo>
                  <a:lnTo>
                    <a:pt x="127" y="464"/>
                  </a:lnTo>
                  <a:lnTo>
                    <a:pt x="127" y="464"/>
                  </a:lnTo>
                  <a:lnTo>
                    <a:pt x="127" y="462"/>
                  </a:lnTo>
                  <a:lnTo>
                    <a:pt x="127" y="462"/>
                  </a:lnTo>
                  <a:lnTo>
                    <a:pt x="127" y="462"/>
                  </a:lnTo>
                  <a:lnTo>
                    <a:pt x="127" y="459"/>
                  </a:lnTo>
                  <a:lnTo>
                    <a:pt x="127" y="459"/>
                  </a:lnTo>
                  <a:lnTo>
                    <a:pt x="127" y="459"/>
                  </a:lnTo>
                  <a:lnTo>
                    <a:pt x="127" y="459"/>
                  </a:lnTo>
                  <a:lnTo>
                    <a:pt x="125" y="459"/>
                  </a:lnTo>
                  <a:lnTo>
                    <a:pt x="125" y="457"/>
                  </a:lnTo>
                  <a:lnTo>
                    <a:pt x="125" y="457"/>
                  </a:lnTo>
                  <a:lnTo>
                    <a:pt x="125" y="454"/>
                  </a:lnTo>
                  <a:lnTo>
                    <a:pt x="125" y="454"/>
                  </a:lnTo>
                  <a:lnTo>
                    <a:pt x="127" y="454"/>
                  </a:lnTo>
                  <a:lnTo>
                    <a:pt x="127" y="451"/>
                  </a:lnTo>
                  <a:lnTo>
                    <a:pt x="127" y="451"/>
                  </a:lnTo>
                  <a:lnTo>
                    <a:pt x="127" y="449"/>
                  </a:lnTo>
                  <a:lnTo>
                    <a:pt x="130" y="446"/>
                  </a:lnTo>
                  <a:lnTo>
                    <a:pt x="130" y="444"/>
                  </a:lnTo>
                  <a:lnTo>
                    <a:pt x="130" y="444"/>
                  </a:lnTo>
                  <a:lnTo>
                    <a:pt x="130" y="444"/>
                  </a:lnTo>
                  <a:lnTo>
                    <a:pt x="130" y="441"/>
                  </a:lnTo>
                  <a:lnTo>
                    <a:pt x="130" y="441"/>
                  </a:lnTo>
                  <a:lnTo>
                    <a:pt x="130" y="441"/>
                  </a:lnTo>
                  <a:lnTo>
                    <a:pt x="130" y="441"/>
                  </a:lnTo>
                  <a:lnTo>
                    <a:pt x="130" y="438"/>
                  </a:lnTo>
                  <a:lnTo>
                    <a:pt x="130" y="438"/>
                  </a:lnTo>
                  <a:lnTo>
                    <a:pt x="130" y="436"/>
                  </a:lnTo>
                  <a:lnTo>
                    <a:pt x="130" y="433"/>
                  </a:lnTo>
                  <a:lnTo>
                    <a:pt x="130" y="431"/>
                  </a:lnTo>
                  <a:lnTo>
                    <a:pt x="130" y="428"/>
                  </a:lnTo>
                  <a:lnTo>
                    <a:pt x="127" y="425"/>
                  </a:lnTo>
                  <a:lnTo>
                    <a:pt x="127" y="423"/>
                  </a:lnTo>
                  <a:lnTo>
                    <a:pt x="125" y="420"/>
                  </a:lnTo>
                  <a:lnTo>
                    <a:pt x="125" y="418"/>
                  </a:lnTo>
                  <a:lnTo>
                    <a:pt x="125" y="418"/>
                  </a:lnTo>
                  <a:lnTo>
                    <a:pt x="125" y="415"/>
                  </a:lnTo>
                  <a:lnTo>
                    <a:pt x="125" y="415"/>
                  </a:lnTo>
                  <a:lnTo>
                    <a:pt x="125" y="415"/>
                  </a:lnTo>
                  <a:lnTo>
                    <a:pt x="125" y="415"/>
                  </a:lnTo>
                  <a:lnTo>
                    <a:pt x="125" y="412"/>
                  </a:lnTo>
                  <a:lnTo>
                    <a:pt x="125" y="412"/>
                  </a:lnTo>
                  <a:lnTo>
                    <a:pt x="125" y="412"/>
                  </a:lnTo>
                  <a:lnTo>
                    <a:pt x="125" y="412"/>
                  </a:lnTo>
                  <a:lnTo>
                    <a:pt x="122" y="410"/>
                  </a:lnTo>
                  <a:lnTo>
                    <a:pt x="122" y="410"/>
                  </a:lnTo>
                  <a:lnTo>
                    <a:pt x="122" y="407"/>
                  </a:lnTo>
                  <a:lnTo>
                    <a:pt x="122" y="407"/>
                  </a:lnTo>
                  <a:lnTo>
                    <a:pt x="122" y="405"/>
                  </a:lnTo>
                  <a:lnTo>
                    <a:pt x="122" y="405"/>
                  </a:lnTo>
                  <a:lnTo>
                    <a:pt x="122" y="402"/>
                  </a:lnTo>
                  <a:lnTo>
                    <a:pt x="122" y="400"/>
                  </a:lnTo>
                  <a:lnTo>
                    <a:pt x="122" y="400"/>
                  </a:lnTo>
                  <a:lnTo>
                    <a:pt x="120" y="397"/>
                  </a:lnTo>
                  <a:lnTo>
                    <a:pt x="117" y="394"/>
                  </a:lnTo>
                  <a:lnTo>
                    <a:pt x="117" y="394"/>
                  </a:lnTo>
                  <a:lnTo>
                    <a:pt x="117" y="392"/>
                  </a:lnTo>
                  <a:lnTo>
                    <a:pt x="117" y="392"/>
                  </a:lnTo>
                  <a:lnTo>
                    <a:pt x="117" y="389"/>
                  </a:lnTo>
                  <a:lnTo>
                    <a:pt x="117" y="389"/>
                  </a:lnTo>
                  <a:lnTo>
                    <a:pt x="114" y="389"/>
                  </a:lnTo>
                  <a:lnTo>
                    <a:pt x="114" y="387"/>
                  </a:lnTo>
                  <a:lnTo>
                    <a:pt x="114" y="387"/>
                  </a:lnTo>
                  <a:lnTo>
                    <a:pt x="114" y="387"/>
                  </a:lnTo>
                  <a:lnTo>
                    <a:pt x="114" y="384"/>
                  </a:lnTo>
                  <a:lnTo>
                    <a:pt x="112" y="384"/>
                  </a:lnTo>
                  <a:lnTo>
                    <a:pt x="112" y="384"/>
                  </a:lnTo>
                  <a:lnTo>
                    <a:pt x="112" y="384"/>
                  </a:lnTo>
                  <a:lnTo>
                    <a:pt x="112" y="384"/>
                  </a:lnTo>
                  <a:lnTo>
                    <a:pt x="112" y="381"/>
                  </a:lnTo>
                  <a:lnTo>
                    <a:pt x="114" y="381"/>
                  </a:lnTo>
                  <a:lnTo>
                    <a:pt x="114" y="381"/>
                  </a:lnTo>
                  <a:lnTo>
                    <a:pt x="114" y="379"/>
                  </a:lnTo>
                  <a:lnTo>
                    <a:pt x="117" y="379"/>
                  </a:lnTo>
                  <a:lnTo>
                    <a:pt x="117" y="376"/>
                  </a:lnTo>
                  <a:lnTo>
                    <a:pt x="117" y="374"/>
                  </a:lnTo>
                  <a:lnTo>
                    <a:pt x="120" y="374"/>
                  </a:lnTo>
                  <a:lnTo>
                    <a:pt x="120" y="374"/>
                  </a:lnTo>
                  <a:lnTo>
                    <a:pt x="120" y="374"/>
                  </a:lnTo>
                  <a:lnTo>
                    <a:pt x="120" y="374"/>
                  </a:lnTo>
                  <a:lnTo>
                    <a:pt x="117" y="374"/>
                  </a:lnTo>
                  <a:lnTo>
                    <a:pt x="117" y="371"/>
                  </a:lnTo>
                  <a:lnTo>
                    <a:pt x="120" y="371"/>
                  </a:lnTo>
                  <a:lnTo>
                    <a:pt x="120" y="371"/>
                  </a:lnTo>
                  <a:lnTo>
                    <a:pt x="120" y="371"/>
                  </a:lnTo>
                  <a:lnTo>
                    <a:pt x="120" y="371"/>
                  </a:lnTo>
                  <a:lnTo>
                    <a:pt x="117" y="368"/>
                  </a:lnTo>
                  <a:lnTo>
                    <a:pt x="120" y="368"/>
                  </a:lnTo>
                  <a:lnTo>
                    <a:pt x="120" y="368"/>
                  </a:lnTo>
                  <a:lnTo>
                    <a:pt x="120" y="368"/>
                  </a:lnTo>
                  <a:lnTo>
                    <a:pt x="122" y="368"/>
                  </a:lnTo>
                  <a:lnTo>
                    <a:pt x="122" y="368"/>
                  </a:lnTo>
                  <a:lnTo>
                    <a:pt x="122" y="368"/>
                  </a:lnTo>
                  <a:lnTo>
                    <a:pt x="122" y="368"/>
                  </a:lnTo>
                  <a:lnTo>
                    <a:pt x="125" y="366"/>
                  </a:lnTo>
                  <a:lnTo>
                    <a:pt x="127" y="366"/>
                  </a:lnTo>
                  <a:lnTo>
                    <a:pt x="127" y="366"/>
                  </a:lnTo>
                  <a:lnTo>
                    <a:pt x="127" y="366"/>
                  </a:lnTo>
                  <a:lnTo>
                    <a:pt x="127" y="368"/>
                  </a:lnTo>
                  <a:lnTo>
                    <a:pt x="130" y="368"/>
                  </a:lnTo>
                  <a:lnTo>
                    <a:pt x="130" y="368"/>
                  </a:lnTo>
                  <a:lnTo>
                    <a:pt x="132" y="368"/>
                  </a:lnTo>
                  <a:lnTo>
                    <a:pt x="135" y="368"/>
                  </a:lnTo>
                  <a:lnTo>
                    <a:pt x="135" y="368"/>
                  </a:lnTo>
                  <a:lnTo>
                    <a:pt x="135" y="366"/>
                  </a:lnTo>
                  <a:lnTo>
                    <a:pt x="135" y="366"/>
                  </a:lnTo>
                  <a:lnTo>
                    <a:pt x="135" y="366"/>
                  </a:lnTo>
                  <a:lnTo>
                    <a:pt x="135" y="368"/>
                  </a:lnTo>
                  <a:lnTo>
                    <a:pt x="135" y="368"/>
                  </a:lnTo>
                  <a:lnTo>
                    <a:pt x="135" y="368"/>
                  </a:lnTo>
                  <a:lnTo>
                    <a:pt x="135" y="366"/>
                  </a:lnTo>
                  <a:lnTo>
                    <a:pt x="135" y="366"/>
                  </a:lnTo>
                  <a:lnTo>
                    <a:pt x="135" y="366"/>
                  </a:lnTo>
                  <a:lnTo>
                    <a:pt x="135" y="366"/>
                  </a:lnTo>
                  <a:lnTo>
                    <a:pt x="135" y="366"/>
                  </a:lnTo>
                  <a:lnTo>
                    <a:pt x="135" y="366"/>
                  </a:lnTo>
                  <a:lnTo>
                    <a:pt x="135" y="366"/>
                  </a:lnTo>
                  <a:lnTo>
                    <a:pt x="135" y="366"/>
                  </a:lnTo>
                  <a:lnTo>
                    <a:pt x="138" y="366"/>
                  </a:lnTo>
                  <a:lnTo>
                    <a:pt x="140" y="363"/>
                  </a:lnTo>
                  <a:lnTo>
                    <a:pt x="140" y="363"/>
                  </a:lnTo>
                  <a:lnTo>
                    <a:pt x="140" y="361"/>
                  </a:lnTo>
                  <a:lnTo>
                    <a:pt x="140" y="361"/>
                  </a:lnTo>
                  <a:lnTo>
                    <a:pt x="140" y="361"/>
                  </a:lnTo>
                  <a:lnTo>
                    <a:pt x="140" y="361"/>
                  </a:lnTo>
                  <a:lnTo>
                    <a:pt x="140" y="361"/>
                  </a:lnTo>
                  <a:lnTo>
                    <a:pt x="140" y="361"/>
                  </a:lnTo>
                  <a:lnTo>
                    <a:pt x="140" y="358"/>
                  </a:lnTo>
                  <a:lnTo>
                    <a:pt x="140" y="358"/>
                  </a:lnTo>
                  <a:lnTo>
                    <a:pt x="140" y="358"/>
                  </a:lnTo>
                  <a:lnTo>
                    <a:pt x="143" y="358"/>
                  </a:lnTo>
                  <a:lnTo>
                    <a:pt x="143" y="358"/>
                  </a:lnTo>
                  <a:lnTo>
                    <a:pt x="143" y="358"/>
                  </a:lnTo>
                  <a:lnTo>
                    <a:pt x="145" y="358"/>
                  </a:lnTo>
                  <a:lnTo>
                    <a:pt x="148" y="358"/>
                  </a:lnTo>
                  <a:lnTo>
                    <a:pt x="151" y="358"/>
                  </a:lnTo>
                  <a:lnTo>
                    <a:pt x="151" y="355"/>
                  </a:lnTo>
                  <a:lnTo>
                    <a:pt x="151" y="355"/>
                  </a:lnTo>
                  <a:lnTo>
                    <a:pt x="151" y="355"/>
                  </a:lnTo>
                  <a:lnTo>
                    <a:pt x="148" y="355"/>
                  </a:lnTo>
                  <a:lnTo>
                    <a:pt x="148" y="355"/>
                  </a:lnTo>
                  <a:lnTo>
                    <a:pt x="148" y="353"/>
                  </a:lnTo>
                  <a:lnTo>
                    <a:pt x="151" y="353"/>
                  </a:lnTo>
                  <a:lnTo>
                    <a:pt x="151" y="350"/>
                  </a:lnTo>
                  <a:lnTo>
                    <a:pt x="151" y="348"/>
                  </a:lnTo>
                  <a:lnTo>
                    <a:pt x="151" y="345"/>
                  </a:lnTo>
                  <a:lnTo>
                    <a:pt x="148" y="345"/>
                  </a:lnTo>
                  <a:lnTo>
                    <a:pt x="148" y="345"/>
                  </a:lnTo>
                  <a:lnTo>
                    <a:pt x="148" y="345"/>
                  </a:lnTo>
                  <a:lnTo>
                    <a:pt x="148" y="345"/>
                  </a:lnTo>
                  <a:lnTo>
                    <a:pt x="148" y="345"/>
                  </a:lnTo>
                  <a:lnTo>
                    <a:pt x="148" y="342"/>
                  </a:lnTo>
                  <a:lnTo>
                    <a:pt x="148" y="342"/>
                  </a:lnTo>
                  <a:lnTo>
                    <a:pt x="148" y="342"/>
                  </a:lnTo>
                  <a:lnTo>
                    <a:pt x="151" y="342"/>
                  </a:lnTo>
                  <a:lnTo>
                    <a:pt x="151" y="342"/>
                  </a:lnTo>
                  <a:lnTo>
                    <a:pt x="151" y="342"/>
                  </a:lnTo>
                  <a:lnTo>
                    <a:pt x="151" y="342"/>
                  </a:lnTo>
                  <a:lnTo>
                    <a:pt x="151" y="342"/>
                  </a:lnTo>
                  <a:lnTo>
                    <a:pt x="151" y="342"/>
                  </a:lnTo>
                  <a:lnTo>
                    <a:pt x="151" y="342"/>
                  </a:lnTo>
                  <a:lnTo>
                    <a:pt x="151" y="340"/>
                  </a:lnTo>
                  <a:lnTo>
                    <a:pt x="148" y="340"/>
                  </a:lnTo>
                  <a:lnTo>
                    <a:pt x="148" y="337"/>
                  </a:lnTo>
                  <a:lnTo>
                    <a:pt x="148" y="337"/>
                  </a:lnTo>
                  <a:lnTo>
                    <a:pt x="148" y="337"/>
                  </a:lnTo>
                  <a:lnTo>
                    <a:pt x="148" y="337"/>
                  </a:lnTo>
                  <a:lnTo>
                    <a:pt x="145" y="335"/>
                  </a:lnTo>
                  <a:lnTo>
                    <a:pt x="145" y="335"/>
                  </a:lnTo>
                  <a:lnTo>
                    <a:pt x="145" y="335"/>
                  </a:lnTo>
                  <a:lnTo>
                    <a:pt x="145" y="335"/>
                  </a:lnTo>
                  <a:lnTo>
                    <a:pt x="145" y="335"/>
                  </a:lnTo>
                  <a:lnTo>
                    <a:pt x="145" y="335"/>
                  </a:lnTo>
                  <a:lnTo>
                    <a:pt x="145" y="335"/>
                  </a:lnTo>
                  <a:lnTo>
                    <a:pt x="143" y="335"/>
                  </a:lnTo>
                  <a:lnTo>
                    <a:pt x="143" y="335"/>
                  </a:lnTo>
                  <a:lnTo>
                    <a:pt x="143" y="335"/>
                  </a:lnTo>
                  <a:lnTo>
                    <a:pt x="145" y="335"/>
                  </a:lnTo>
                  <a:lnTo>
                    <a:pt x="143" y="332"/>
                  </a:lnTo>
                  <a:lnTo>
                    <a:pt x="143" y="332"/>
                  </a:lnTo>
                  <a:lnTo>
                    <a:pt x="143" y="332"/>
                  </a:lnTo>
                  <a:lnTo>
                    <a:pt x="143" y="332"/>
                  </a:lnTo>
                  <a:lnTo>
                    <a:pt x="143" y="332"/>
                  </a:lnTo>
                  <a:lnTo>
                    <a:pt x="143" y="332"/>
                  </a:lnTo>
                  <a:lnTo>
                    <a:pt x="143" y="329"/>
                  </a:lnTo>
                  <a:lnTo>
                    <a:pt x="143" y="329"/>
                  </a:lnTo>
                  <a:lnTo>
                    <a:pt x="143" y="329"/>
                  </a:lnTo>
                  <a:lnTo>
                    <a:pt x="143" y="329"/>
                  </a:lnTo>
                  <a:lnTo>
                    <a:pt x="143" y="329"/>
                  </a:lnTo>
                  <a:lnTo>
                    <a:pt x="145" y="329"/>
                  </a:lnTo>
                  <a:lnTo>
                    <a:pt x="143" y="329"/>
                  </a:lnTo>
                  <a:lnTo>
                    <a:pt x="143" y="329"/>
                  </a:lnTo>
                  <a:lnTo>
                    <a:pt x="145" y="329"/>
                  </a:lnTo>
                  <a:lnTo>
                    <a:pt x="145" y="329"/>
                  </a:lnTo>
                  <a:lnTo>
                    <a:pt x="145" y="327"/>
                  </a:lnTo>
                  <a:lnTo>
                    <a:pt x="145" y="324"/>
                  </a:lnTo>
                  <a:lnTo>
                    <a:pt x="145" y="327"/>
                  </a:lnTo>
                  <a:lnTo>
                    <a:pt x="145" y="327"/>
                  </a:lnTo>
                  <a:lnTo>
                    <a:pt x="145" y="327"/>
                  </a:lnTo>
                  <a:lnTo>
                    <a:pt x="148" y="327"/>
                  </a:lnTo>
                  <a:lnTo>
                    <a:pt x="148" y="327"/>
                  </a:lnTo>
                  <a:lnTo>
                    <a:pt x="148" y="329"/>
                  </a:lnTo>
                  <a:lnTo>
                    <a:pt x="148" y="329"/>
                  </a:lnTo>
                  <a:lnTo>
                    <a:pt x="151" y="329"/>
                  </a:lnTo>
                  <a:lnTo>
                    <a:pt x="151" y="327"/>
                  </a:lnTo>
                  <a:lnTo>
                    <a:pt x="151" y="327"/>
                  </a:lnTo>
                  <a:lnTo>
                    <a:pt x="151" y="327"/>
                  </a:lnTo>
                  <a:lnTo>
                    <a:pt x="153" y="329"/>
                  </a:lnTo>
                  <a:lnTo>
                    <a:pt x="153" y="329"/>
                  </a:lnTo>
                  <a:lnTo>
                    <a:pt x="153" y="332"/>
                  </a:lnTo>
                  <a:lnTo>
                    <a:pt x="153" y="332"/>
                  </a:lnTo>
                  <a:lnTo>
                    <a:pt x="153" y="332"/>
                  </a:lnTo>
                  <a:lnTo>
                    <a:pt x="153" y="332"/>
                  </a:lnTo>
                  <a:lnTo>
                    <a:pt x="153" y="335"/>
                  </a:lnTo>
                  <a:lnTo>
                    <a:pt x="156" y="335"/>
                  </a:lnTo>
                  <a:lnTo>
                    <a:pt x="156" y="335"/>
                  </a:lnTo>
                  <a:lnTo>
                    <a:pt x="156" y="332"/>
                  </a:lnTo>
                  <a:lnTo>
                    <a:pt x="158" y="332"/>
                  </a:lnTo>
                  <a:lnTo>
                    <a:pt x="158" y="332"/>
                  </a:lnTo>
                  <a:lnTo>
                    <a:pt x="158" y="332"/>
                  </a:lnTo>
                  <a:lnTo>
                    <a:pt x="158" y="329"/>
                  </a:lnTo>
                  <a:lnTo>
                    <a:pt x="158" y="329"/>
                  </a:lnTo>
                  <a:lnTo>
                    <a:pt x="158" y="327"/>
                  </a:lnTo>
                  <a:lnTo>
                    <a:pt x="161" y="327"/>
                  </a:lnTo>
                  <a:lnTo>
                    <a:pt x="161" y="327"/>
                  </a:lnTo>
                  <a:lnTo>
                    <a:pt x="161" y="327"/>
                  </a:lnTo>
                  <a:lnTo>
                    <a:pt x="161" y="327"/>
                  </a:lnTo>
                  <a:lnTo>
                    <a:pt x="164" y="327"/>
                  </a:lnTo>
                  <a:lnTo>
                    <a:pt x="164" y="327"/>
                  </a:lnTo>
                  <a:lnTo>
                    <a:pt x="164" y="327"/>
                  </a:lnTo>
                  <a:lnTo>
                    <a:pt x="164" y="327"/>
                  </a:lnTo>
                  <a:lnTo>
                    <a:pt x="164" y="329"/>
                  </a:lnTo>
                  <a:lnTo>
                    <a:pt x="164" y="327"/>
                  </a:lnTo>
                  <a:lnTo>
                    <a:pt x="161" y="327"/>
                  </a:lnTo>
                  <a:lnTo>
                    <a:pt x="161" y="329"/>
                  </a:lnTo>
                  <a:lnTo>
                    <a:pt x="161" y="329"/>
                  </a:lnTo>
                  <a:lnTo>
                    <a:pt x="161" y="329"/>
                  </a:lnTo>
                  <a:lnTo>
                    <a:pt x="164" y="329"/>
                  </a:lnTo>
                  <a:lnTo>
                    <a:pt x="161" y="329"/>
                  </a:lnTo>
                  <a:lnTo>
                    <a:pt x="161" y="329"/>
                  </a:lnTo>
                  <a:lnTo>
                    <a:pt x="161" y="329"/>
                  </a:lnTo>
                  <a:lnTo>
                    <a:pt x="161" y="332"/>
                  </a:lnTo>
                  <a:lnTo>
                    <a:pt x="161" y="332"/>
                  </a:lnTo>
                  <a:lnTo>
                    <a:pt x="161" y="332"/>
                  </a:lnTo>
                  <a:lnTo>
                    <a:pt x="161" y="332"/>
                  </a:lnTo>
                  <a:lnTo>
                    <a:pt x="161" y="332"/>
                  </a:lnTo>
                  <a:lnTo>
                    <a:pt x="164" y="332"/>
                  </a:lnTo>
                  <a:lnTo>
                    <a:pt x="164" y="332"/>
                  </a:lnTo>
                  <a:lnTo>
                    <a:pt x="164" y="332"/>
                  </a:lnTo>
                  <a:lnTo>
                    <a:pt x="166" y="332"/>
                  </a:lnTo>
                  <a:lnTo>
                    <a:pt x="166" y="329"/>
                  </a:lnTo>
                  <a:lnTo>
                    <a:pt x="166" y="329"/>
                  </a:lnTo>
                  <a:lnTo>
                    <a:pt x="169" y="329"/>
                  </a:lnTo>
                  <a:lnTo>
                    <a:pt x="169" y="329"/>
                  </a:lnTo>
                  <a:lnTo>
                    <a:pt x="169" y="327"/>
                  </a:lnTo>
                  <a:lnTo>
                    <a:pt x="169" y="327"/>
                  </a:lnTo>
                  <a:lnTo>
                    <a:pt x="169" y="327"/>
                  </a:lnTo>
                  <a:lnTo>
                    <a:pt x="169" y="327"/>
                  </a:lnTo>
                  <a:lnTo>
                    <a:pt x="169" y="327"/>
                  </a:lnTo>
                  <a:lnTo>
                    <a:pt x="169" y="327"/>
                  </a:lnTo>
                  <a:lnTo>
                    <a:pt x="166" y="327"/>
                  </a:lnTo>
                  <a:lnTo>
                    <a:pt x="166" y="324"/>
                  </a:lnTo>
                  <a:lnTo>
                    <a:pt x="166" y="324"/>
                  </a:lnTo>
                  <a:lnTo>
                    <a:pt x="169" y="324"/>
                  </a:lnTo>
                  <a:lnTo>
                    <a:pt x="169" y="324"/>
                  </a:lnTo>
                  <a:lnTo>
                    <a:pt x="166" y="324"/>
                  </a:lnTo>
                  <a:lnTo>
                    <a:pt x="166" y="324"/>
                  </a:lnTo>
                  <a:lnTo>
                    <a:pt x="166" y="322"/>
                  </a:lnTo>
                  <a:lnTo>
                    <a:pt x="166" y="322"/>
                  </a:lnTo>
                  <a:lnTo>
                    <a:pt x="166" y="322"/>
                  </a:lnTo>
                  <a:lnTo>
                    <a:pt x="166" y="322"/>
                  </a:lnTo>
                  <a:lnTo>
                    <a:pt x="166" y="319"/>
                  </a:lnTo>
                  <a:lnTo>
                    <a:pt x="166" y="319"/>
                  </a:lnTo>
                  <a:lnTo>
                    <a:pt x="166" y="319"/>
                  </a:lnTo>
                  <a:lnTo>
                    <a:pt x="166" y="319"/>
                  </a:lnTo>
                  <a:lnTo>
                    <a:pt x="164" y="322"/>
                  </a:lnTo>
                  <a:lnTo>
                    <a:pt x="164" y="322"/>
                  </a:lnTo>
                  <a:lnTo>
                    <a:pt x="164" y="322"/>
                  </a:lnTo>
                  <a:lnTo>
                    <a:pt x="164" y="319"/>
                  </a:lnTo>
                  <a:lnTo>
                    <a:pt x="164" y="319"/>
                  </a:lnTo>
                  <a:lnTo>
                    <a:pt x="164" y="319"/>
                  </a:lnTo>
                  <a:lnTo>
                    <a:pt x="161" y="319"/>
                  </a:lnTo>
                  <a:lnTo>
                    <a:pt x="161" y="319"/>
                  </a:lnTo>
                  <a:lnTo>
                    <a:pt x="161" y="319"/>
                  </a:lnTo>
                  <a:lnTo>
                    <a:pt x="161" y="317"/>
                  </a:lnTo>
                  <a:lnTo>
                    <a:pt x="161" y="317"/>
                  </a:lnTo>
                  <a:lnTo>
                    <a:pt x="161" y="317"/>
                  </a:lnTo>
                  <a:lnTo>
                    <a:pt x="161" y="317"/>
                  </a:lnTo>
                  <a:lnTo>
                    <a:pt x="161" y="317"/>
                  </a:lnTo>
                  <a:lnTo>
                    <a:pt x="161" y="317"/>
                  </a:lnTo>
                  <a:lnTo>
                    <a:pt x="161" y="317"/>
                  </a:lnTo>
                  <a:lnTo>
                    <a:pt x="164" y="317"/>
                  </a:lnTo>
                  <a:lnTo>
                    <a:pt x="161" y="317"/>
                  </a:lnTo>
                  <a:lnTo>
                    <a:pt x="161" y="314"/>
                  </a:lnTo>
                  <a:lnTo>
                    <a:pt x="161" y="314"/>
                  </a:lnTo>
                  <a:lnTo>
                    <a:pt x="161" y="314"/>
                  </a:lnTo>
                  <a:lnTo>
                    <a:pt x="161" y="314"/>
                  </a:lnTo>
                  <a:lnTo>
                    <a:pt x="161" y="314"/>
                  </a:lnTo>
                  <a:lnTo>
                    <a:pt x="161" y="314"/>
                  </a:lnTo>
                  <a:lnTo>
                    <a:pt x="164" y="314"/>
                  </a:lnTo>
                  <a:lnTo>
                    <a:pt x="161" y="314"/>
                  </a:lnTo>
                  <a:lnTo>
                    <a:pt x="161" y="314"/>
                  </a:lnTo>
                  <a:lnTo>
                    <a:pt x="161" y="311"/>
                  </a:lnTo>
                  <a:lnTo>
                    <a:pt x="161" y="311"/>
                  </a:lnTo>
                  <a:lnTo>
                    <a:pt x="164" y="314"/>
                  </a:lnTo>
                  <a:lnTo>
                    <a:pt x="164" y="314"/>
                  </a:lnTo>
                  <a:lnTo>
                    <a:pt x="164" y="314"/>
                  </a:lnTo>
                  <a:lnTo>
                    <a:pt x="164" y="311"/>
                  </a:lnTo>
                  <a:lnTo>
                    <a:pt x="164" y="311"/>
                  </a:lnTo>
                  <a:lnTo>
                    <a:pt x="164" y="311"/>
                  </a:lnTo>
                  <a:lnTo>
                    <a:pt x="164" y="311"/>
                  </a:lnTo>
                  <a:lnTo>
                    <a:pt x="164" y="311"/>
                  </a:lnTo>
                  <a:lnTo>
                    <a:pt x="164" y="311"/>
                  </a:lnTo>
                  <a:lnTo>
                    <a:pt x="164" y="311"/>
                  </a:lnTo>
                  <a:lnTo>
                    <a:pt x="161" y="311"/>
                  </a:lnTo>
                  <a:lnTo>
                    <a:pt x="161" y="309"/>
                  </a:lnTo>
                  <a:lnTo>
                    <a:pt x="161" y="309"/>
                  </a:lnTo>
                  <a:lnTo>
                    <a:pt x="161" y="309"/>
                  </a:lnTo>
                  <a:lnTo>
                    <a:pt x="164" y="309"/>
                  </a:lnTo>
                  <a:lnTo>
                    <a:pt x="161" y="309"/>
                  </a:lnTo>
                  <a:lnTo>
                    <a:pt x="161" y="309"/>
                  </a:lnTo>
                  <a:lnTo>
                    <a:pt x="161" y="309"/>
                  </a:lnTo>
                  <a:lnTo>
                    <a:pt x="161" y="309"/>
                  </a:lnTo>
                  <a:lnTo>
                    <a:pt x="164" y="309"/>
                  </a:lnTo>
                  <a:lnTo>
                    <a:pt x="164" y="309"/>
                  </a:lnTo>
                  <a:lnTo>
                    <a:pt x="166" y="306"/>
                  </a:lnTo>
                  <a:lnTo>
                    <a:pt x="164" y="306"/>
                  </a:lnTo>
                  <a:lnTo>
                    <a:pt x="164" y="306"/>
                  </a:lnTo>
                  <a:lnTo>
                    <a:pt x="164" y="306"/>
                  </a:lnTo>
                  <a:lnTo>
                    <a:pt x="164" y="306"/>
                  </a:lnTo>
                  <a:lnTo>
                    <a:pt x="166" y="306"/>
                  </a:lnTo>
                  <a:lnTo>
                    <a:pt x="164" y="304"/>
                  </a:lnTo>
                  <a:lnTo>
                    <a:pt x="164" y="304"/>
                  </a:lnTo>
                  <a:lnTo>
                    <a:pt x="164" y="301"/>
                  </a:lnTo>
                  <a:lnTo>
                    <a:pt x="164" y="301"/>
                  </a:lnTo>
                  <a:lnTo>
                    <a:pt x="164" y="301"/>
                  </a:lnTo>
                  <a:lnTo>
                    <a:pt x="166" y="298"/>
                  </a:lnTo>
                  <a:lnTo>
                    <a:pt x="166" y="298"/>
                  </a:lnTo>
                  <a:lnTo>
                    <a:pt x="166" y="298"/>
                  </a:lnTo>
                  <a:lnTo>
                    <a:pt x="166" y="298"/>
                  </a:lnTo>
                  <a:lnTo>
                    <a:pt x="166" y="298"/>
                  </a:lnTo>
                  <a:lnTo>
                    <a:pt x="166" y="296"/>
                  </a:lnTo>
                  <a:lnTo>
                    <a:pt x="166" y="296"/>
                  </a:lnTo>
                  <a:lnTo>
                    <a:pt x="164" y="296"/>
                  </a:lnTo>
                  <a:lnTo>
                    <a:pt x="164" y="296"/>
                  </a:lnTo>
                  <a:lnTo>
                    <a:pt x="164" y="293"/>
                  </a:lnTo>
                  <a:lnTo>
                    <a:pt x="166" y="293"/>
                  </a:lnTo>
                  <a:lnTo>
                    <a:pt x="164" y="291"/>
                  </a:lnTo>
                  <a:lnTo>
                    <a:pt x="164" y="291"/>
                  </a:lnTo>
                  <a:lnTo>
                    <a:pt x="161" y="291"/>
                  </a:lnTo>
                  <a:lnTo>
                    <a:pt x="161" y="291"/>
                  </a:lnTo>
                  <a:lnTo>
                    <a:pt x="164" y="288"/>
                  </a:lnTo>
                  <a:lnTo>
                    <a:pt x="164" y="288"/>
                  </a:lnTo>
                  <a:lnTo>
                    <a:pt x="164" y="288"/>
                  </a:lnTo>
                  <a:lnTo>
                    <a:pt x="164" y="285"/>
                  </a:lnTo>
                  <a:lnTo>
                    <a:pt x="164" y="285"/>
                  </a:lnTo>
                  <a:lnTo>
                    <a:pt x="164" y="285"/>
                  </a:lnTo>
                  <a:lnTo>
                    <a:pt x="164" y="285"/>
                  </a:lnTo>
                  <a:lnTo>
                    <a:pt x="164" y="285"/>
                  </a:lnTo>
                  <a:lnTo>
                    <a:pt x="166" y="283"/>
                  </a:lnTo>
                  <a:lnTo>
                    <a:pt x="164" y="283"/>
                  </a:lnTo>
                  <a:lnTo>
                    <a:pt x="164" y="283"/>
                  </a:lnTo>
                  <a:lnTo>
                    <a:pt x="164" y="283"/>
                  </a:lnTo>
                  <a:lnTo>
                    <a:pt x="164" y="283"/>
                  </a:lnTo>
                  <a:lnTo>
                    <a:pt x="164" y="283"/>
                  </a:lnTo>
                  <a:lnTo>
                    <a:pt x="164" y="283"/>
                  </a:lnTo>
                  <a:lnTo>
                    <a:pt x="164" y="283"/>
                  </a:lnTo>
                  <a:lnTo>
                    <a:pt x="161" y="283"/>
                  </a:lnTo>
                  <a:lnTo>
                    <a:pt x="161" y="283"/>
                  </a:lnTo>
                  <a:lnTo>
                    <a:pt x="161" y="280"/>
                  </a:lnTo>
                  <a:lnTo>
                    <a:pt x="161" y="280"/>
                  </a:lnTo>
                  <a:lnTo>
                    <a:pt x="161" y="280"/>
                  </a:lnTo>
                  <a:lnTo>
                    <a:pt x="161" y="280"/>
                  </a:lnTo>
                  <a:lnTo>
                    <a:pt x="161" y="280"/>
                  </a:lnTo>
                  <a:lnTo>
                    <a:pt x="161" y="280"/>
                  </a:lnTo>
                  <a:lnTo>
                    <a:pt x="161" y="280"/>
                  </a:lnTo>
                  <a:lnTo>
                    <a:pt x="161" y="280"/>
                  </a:lnTo>
                  <a:lnTo>
                    <a:pt x="161" y="280"/>
                  </a:lnTo>
                  <a:lnTo>
                    <a:pt x="161" y="280"/>
                  </a:lnTo>
                  <a:lnTo>
                    <a:pt x="161" y="280"/>
                  </a:lnTo>
                  <a:lnTo>
                    <a:pt x="161" y="280"/>
                  </a:lnTo>
                  <a:lnTo>
                    <a:pt x="161" y="280"/>
                  </a:lnTo>
                  <a:lnTo>
                    <a:pt x="161" y="280"/>
                  </a:lnTo>
                  <a:lnTo>
                    <a:pt x="158" y="280"/>
                  </a:lnTo>
                  <a:lnTo>
                    <a:pt x="158" y="278"/>
                  </a:lnTo>
                  <a:lnTo>
                    <a:pt x="158" y="278"/>
                  </a:lnTo>
                  <a:lnTo>
                    <a:pt x="158" y="278"/>
                  </a:lnTo>
                  <a:lnTo>
                    <a:pt x="161" y="278"/>
                  </a:lnTo>
                  <a:lnTo>
                    <a:pt x="161" y="278"/>
                  </a:lnTo>
                  <a:lnTo>
                    <a:pt x="161" y="278"/>
                  </a:lnTo>
                  <a:lnTo>
                    <a:pt x="161" y="278"/>
                  </a:lnTo>
                  <a:lnTo>
                    <a:pt x="161" y="278"/>
                  </a:lnTo>
                  <a:lnTo>
                    <a:pt x="158" y="278"/>
                  </a:lnTo>
                  <a:lnTo>
                    <a:pt x="158" y="278"/>
                  </a:lnTo>
                  <a:lnTo>
                    <a:pt x="158" y="278"/>
                  </a:lnTo>
                  <a:lnTo>
                    <a:pt x="158" y="275"/>
                  </a:lnTo>
                  <a:lnTo>
                    <a:pt x="158" y="275"/>
                  </a:lnTo>
                  <a:lnTo>
                    <a:pt x="158" y="275"/>
                  </a:lnTo>
                  <a:lnTo>
                    <a:pt x="156" y="275"/>
                  </a:lnTo>
                  <a:lnTo>
                    <a:pt x="156" y="275"/>
                  </a:lnTo>
                  <a:lnTo>
                    <a:pt x="156" y="272"/>
                  </a:lnTo>
                  <a:lnTo>
                    <a:pt x="156" y="272"/>
                  </a:lnTo>
                  <a:lnTo>
                    <a:pt x="153" y="272"/>
                  </a:lnTo>
                  <a:lnTo>
                    <a:pt x="153" y="272"/>
                  </a:lnTo>
                  <a:lnTo>
                    <a:pt x="153" y="270"/>
                  </a:lnTo>
                  <a:lnTo>
                    <a:pt x="153" y="270"/>
                  </a:lnTo>
                  <a:lnTo>
                    <a:pt x="153" y="267"/>
                  </a:lnTo>
                  <a:lnTo>
                    <a:pt x="153" y="267"/>
                  </a:lnTo>
                  <a:lnTo>
                    <a:pt x="151" y="267"/>
                  </a:lnTo>
                  <a:lnTo>
                    <a:pt x="151" y="267"/>
                  </a:lnTo>
                  <a:lnTo>
                    <a:pt x="151" y="267"/>
                  </a:lnTo>
                  <a:lnTo>
                    <a:pt x="151" y="267"/>
                  </a:lnTo>
                  <a:lnTo>
                    <a:pt x="151" y="267"/>
                  </a:lnTo>
                  <a:lnTo>
                    <a:pt x="151" y="270"/>
                  </a:lnTo>
                  <a:lnTo>
                    <a:pt x="151" y="270"/>
                  </a:lnTo>
                  <a:lnTo>
                    <a:pt x="151" y="270"/>
                  </a:lnTo>
                  <a:lnTo>
                    <a:pt x="151" y="270"/>
                  </a:lnTo>
                  <a:lnTo>
                    <a:pt x="148" y="267"/>
                  </a:lnTo>
                  <a:lnTo>
                    <a:pt x="148" y="267"/>
                  </a:lnTo>
                  <a:lnTo>
                    <a:pt x="148" y="267"/>
                  </a:lnTo>
                  <a:lnTo>
                    <a:pt x="148" y="265"/>
                  </a:lnTo>
                  <a:lnTo>
                    <a:pt x="145" y="267"/>
                  </a:lnTo>
                  <a:lnTo>
                    <a:pt x="145" y="267"/>
                  </a:lnTo>
                  <a:lnTo>
                    <a:pt x="145" y="267"/>
                  </a:lnTo>
                  <a:lnTo>
                    <a:pt x="145" y="267"/>
                  </a:lnTo>
                  <a:lnTo>
                    <a:pt x="145" y="265"/>
                  </a:lnTo>
                  <a:lnTo>
                    <a:pt x="145" y="265"/>
                  </a:lnTo>
                  <a:lnTo>
                    <a:pt x="143" y="267"/>
                  </a:lnTo>
                  <a:lnTo>
                    <a:pt x="143" y="265"/>
                  </a:lnTo>
                  <a:lnTo>
                    <a:pt x="143" y="265"/>
                  </a:lnTo>
                  <a:lnTo>
                    <a:pt x="143" y="265"/>
                  </a:lnTo>
                  <a:lnTo>
                    <a:pt x="143" y="267"/>
                  </a:lnTo>
                  <a:lnTo>
                    <a:pt x="143" y="267"/>
                  </a:lnTo>
                  <a:lnTo>
                    <a:pt x="143" y="267"/>
                  </a:lnTo>
                  <a:lnTo>
                    <a:pt x="143" y="265"/>
                  </a:lnTo>
                  <a:lnTo>
                    <a:pt x="143" y="265"/>
                  </a:lnTo>
                  <a:lnTo>
                    <a:pt x="143" y="265"/>
                  </a:lnTo>
                  <a:lnTo>
                    <a:pt x="143" y="265"/>
                  </a:lnTo>
                  <a:lnTo>
                    <a:pt x="143" y="265"/>
                  </a:lnTo>
                  <a:lnTo>
                    <a:pt x="143" y="265"/>
                  </a:lnTo>
                  <a:lnTo>
                    <a:pt x="143" y="265"/>
                  </a:lnTo>
                  <a:lnTo>
                    <a:pt x="143" y="265"/>
                  </a:lnTo>
                  <a:lnTo>
                    <a:pt x="143" y="265"/>
                  </a:lnTo>
                  <a:lnTo>
                    <a:pt x="143" y="265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145" y="262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143" y="259"/>
                  </a:lnTo>
                  <a:lnTo>
                    <a:pt x="140" y="262"/>
                  </a:lnTo>
                  <a:lnTo>
                    <a:pt x="140" y="259"/>
                  </a:lnTo>
                  <a:lnTo>
                    <a:pt x="140" y="259"/>
                  </a:lnTo>
                  <a:lnTo>
                    <a:pt x="140" y="259"/>
                  </a:lnTo>
                  <a:lnTo>
                    <a:pt x="143" y="259"/>
                  </a:lnTo>
                  <a:lnTo>
                    <a:pt x="143" y="259"/>
                  </a:lnTo>
                  <a:lnTo>
                    <a:pt x="143" y="257"/>
                  </a:lnTo>
                  <a:lnTo>
                    <a:pt x="143" y="257"/>
                  </a:lnTo>
                  <a:lnTo>
                    <a:pt x="143" y="257"/>
                  </a:lnTo>
                  <a:lnTo>
                    <a:pt x="140" y="257"/>
                  </a:lnTo>
                  <a:lnTo>
                    <a:pt x="140" y="257"/>
                  </a:lnTo>
                  <a:lnTo>
                    <a:pt x="140" y="259"/>
                  </a:lnTo>
                  <a:lnTo>
                    <a:pt x="140" y="257"/>
                  </a:lnTo>
                  <a:lnTo>
                    <a:pt x="140" y="257"/>
                  </a:lnTo>
                  <a:lnTo>
                    <a:pt x="138" y="257"/>
                  </a:lnTo>
                  <a:lnTo>
                    <a:pt x="138" y="257"/>
                  </a:lnTo>
                  <a:lnTo>
                    <a:pt x="138" y="257"/>
                  </a:lnTo>
                  <a:lnTo>
                    <a:pt x="138" y="257"/>
                  </a:lnTo>
                  <a:lnTo>
                    <a:pt x="138" y="257"/>
                  </a:lnTo>
                  <a:lnTo>
                    <a:pt x="138" y="257"/>
                  </a:lnTo>
                  <a:lnTo>
                    <a:pt x="138" y="257"/>
                  </a:lnTo>
                  <a:lnTo>
                    <a:pt x="138" y="257"/>
                  </a:lnTo>
                  <a:lnTo>
                    <a:pt x="138" y="257"/>
                  </a:lnTo>
                  <a:lnTo>
                    <a:pt x="138" y="254"/>
                  </a:lnTo>
                  <a:lnTo>
                    <a:pt x="138" y="254"/>
                  </a:lnTo>
                  <a:lnTo>
                    <a:pt x="138" y="254"/>
                  </a:lnTo>
                  <a:lnTo>
                    <a:pt x="140" y="254"/>
                  </a:lnTo>
                  <a:lnTo>
                    <a:pt x="140" y="254"/>
                  </a:lnTo>
                  <a:lnTo>
                    <a:pt x="140" y="254"/>
                  </a:lnTo>
                  <a:lnTo>
                    <a:pt x="140" y="254"/>
                  </a:lnTo>
                  <a:lnTo>
                    <a:pt x="140" y="254"/>
                  </a:lnTo>
                  <a:lnTo>
                    <a:pt x="140" y="254"/>
                  </a:lnTo>
                  <a:lnTo>
                    <a:pt x="140" y="252"/>
                  </a:lnTo>
                  <a:lnTo>
                    <a:pt x="140" y="252"/>
                  </a:lnTo>
                  <a:lnTo>
                    <a:pt x="140" y="252"/>
                  </a:lnTo>
                  <a:lnTo>
                    <a:pt x="143" y="252"/>
                  </a:lnTo>
                  <a:lnTo>
                    <a:pt x="143" y="252"/>
                  </a:lnTo>
                  <a:lnTo>
                    <a:pt x="143" y="252"/>
                  </a:lnTo>
                  <a:lnTo>
                    <a:pt x="143" y="249"/>
                  </a:lnTo>
                  <a:lnTo>
                    <a:pt x="143" y="249"/>
                  </a:lnTo>
                  <a:lnTo>
                    <a:pt x="140" y="247"/>
                  </a:lnTo>
                  <a:lnTo>
                    <a:pt x="140" y="247"/>
                  </a:lnTo>
                  <a:lnTo>
                    <a:pt x="140" y="247"/>
                  </a:lnTo>
                  <a:lnTo>
                    <a:pt x="140" y="247"/>
                  </a:lnTo>
                  <a:lnTo>
                    <a:pt x="140" y="247"/>
                  </a:lnTo>
                  <a:lnTo>
                    <a:pt x="138" y="247"/>
                  </a:lnTo>
                  <a:lnTo>
                    <a:pt x="138" y="247"/>
                  </a:lnTo>
                  <a:lnTo>
                    <a:pt x="138" y="247"/>
                  </a:lnTo>
                  <a:lnTo>
                    <a:pt x="138" y="247"/>
                  </a:lnTo>
                  <a:lnTo>
                    <a:pt x="138" y="247"/>
                  </a:lnTo>
                  <a:lnTo>
                    <a:pt x="138" y="244"/>
                  </a:lnTo>
                  <a:lnTo>
                    <a:pt x="135" y="244"/>
                  </a:lnTo>
                  <a:lnTo>
                    <a:pt x="135" y="244"/>
                  </a:lnTo>
                  <a:lnTo>
                    <a:pt x="135" y="244"/>
                  </a:lnTo>
                  <a:lnTo>
                    <a:pt x="135" y="244"/>
                  </a:lnTo>
                  <a:lnTo>
                    <a:pt x="135" y="244"/>
                  </a:lnTo>
                  <a:lnTo>
                    <a:pt x="135" y="244"/>
                  </a:lnTo>
                  <a:lnTo>
                    <a:pt x="135" y="244"/>
                  </a:lnTo>
                  <a:lnTo>
                    <a:pt x="135" y="244"/>
                  </a:lnTo>
                  <a:lnTo>
                    <a:pt x="135" y="244"/>
                  </a:lnTo>
                  <a:lnTo>
                    <a:pt x="135" y="244"/>
                  </a:lnTo>
                  <a:lnTo>
                    <a:pt x="135" y="244"/>
                  </a:lnTo>
                  <a:lnTo>
                    <a:pt x="135" y="244"/>
                  </a:lnTo>
                  <a:lnTo>
                    <a:pt x="135" y="241"/>
                  </a:lnTo>
                  <a:lnTo>
                    <a:pt x="135" y="241"/>
                  </a:lnTo>
                  <a:lnTo>
                    <a:pt x="135" y="241"/>
                  </a:lnTo>
                  <a:lnTo>
                    <a:pt x="132" y="241"/>
                  </a:lnTo>
                  <a:lnTo>
                    <a:pt x="132" y="241"/>
                  </a:lnTo>
                  <a:lnTo>
                    <a:pt x="132" y="241"/>
                  </a:lnTo>
                  <a:lnTo>
                    <a:pt x="132" y="241"/>
                  </a:lnTo>
                  <a:lnTo>
                    <a:pt x="130" y="239"/>
                  </a:lnTo>
                  <a:lnTo>
                    <a:pt x="130" y="239"/>
                  </a:lnTo>
                  <a:lnTo>
                    <a:pt x="130" y="239"/>
                  </a:lnTo>
                  <a:lnTo>
                    <a:pt x="130" y="239"/>
                  </a:lnTo>
                  <a:lnTo>
                    <a:pt x="130" y="239"/>
                  </a:lnTo>
                  <a:lnTo>
                    <a:pt x="130" y="239"/>
                  </a:lnTo>
                  <a:lnTo>
                    <a:pt x="130" y="239"/>
                  </a:lnTo>
                  <a:lnTo>
                    <a:pt x="130" y="239"/>
                  </a:lnTo>
                  <a:lnTo>
                    <a:pt x="130" y="239"/>
                  </a:lnTo>
                  <a:lnTo>
                    <a:pt x="130" y="239"/>
                  </a:lnTo>
                  <a:lnTo>
                    <a:pt x="130" y="239"/>
                  </a:lnTo>
                  <a:lnTo>
                    <a:pt x="130" y="236"/>
                  </a:lnTo>
                  <a:lnTo>
                    <a:pt x="130" y="236"/>
                  </a:lnTo>
                  <a:lnTo>
                    <a:pt x="130" y="236"/>
                  </a:lnTo>
                  <a:lnTo>
                    <a:pt x="130" y="236"/>
                  </a:lnTo>
                  <a:lnTo>
                    <a:pt x="130" y="236"/>
                  </a:lnTo>
                  <a:lnTo>
                    <a:pt x="130" y="234"/>
                  </a:lnTo>
                  <a:lnTo>
                    <a:pt x="130" y="234"/>
                  </a:lnTo>
                  <a:lnTo>
                    <a:pt x="130" y="231"/>
                  </a:lnTo>
                  <a:lnTo>
                    <a:pt x="127" y="231"/>
                  </a:lnTo>
                  <a:lnTo>
                    <a:pt x="127" y="231"/>
                  </a:lnTo>
                  <a:lnTo>
                    <a:pt x="127" y="228"/>
                  </a:lnTo>
                  <a:lnTo>
                    <a:pt x="130" y="228"/>
                  </a:lnTo>
                  <a:lnTo>
                    <a:pt x="127" y="228"/>
                  </a:lnTo>
                  <a:lnTo>
                    <a:pt x="127" y="228"/>
                  </a:lnTo>
                  <a:lnTo>
                    <a:pt x="127" y="228"/>
                  </a:lnTo>
                  <a:lnTo>
                    <a:pt x="127" y="228"/>
                  </a:lnTo>
                  <a:lnTo>
                    <a:pt x="127" y="228"/>
                  </a:lnTo>
                  <a:lnTo>
                    <a:pt x="127" y="228"/>
                  </a:lnTo>
                  <a:lnTo>
                    <a:pt x="127" y="228"/>
                  </a:lnTo>
                  <a:lnTo>
                    <a:pt x="127" y="228"/>
                  </a:lnTo>
                  <a:lnTo>
                    <a:pt x="127" y="226"/>
                  </a:lnTo>
                  <a:lnTo>
                    <a:pt x="127" y="226"/>
                  </a:lnTo>
                  <a:lnTo>
                    <a:pt x="127" y="226"/>
                  </a:lnTo>
                  <a:lnTo>
                    <a:pt x="127" y="228"/>
                  </a:lnTo>
                  <a:lnTo>
                    <a:pt x="127" y="226"/>
                  </a:lnTo>
                  <a:lnTo>
                    <a:pt x="127" y="226"/>
                  </a:lnTo>
                  <a:lnTo>
                    <a:pt x="130" y="226"/>
                  </a:lnTo>
                  <a:lnTo>
                    <a:pt x="130" y="226"/>
                  </a:lnTo>
                  <a:lnTo>
                    <a:pt x="130" y="226"/>
                  </a:lnTo>
                  <a:lnTo>
                    <a:pt x="130" y="228"/>
                  </a:lnTo>
                  <a:lnTo>
                    <a:pt x="130" y="228"/>
                  </a:lnTo>
                  <a:lnTo>
                    <a:pt x="130" y="228"/>
                  </a:lnTo>
                  <a:lnTo>
                    <a:pt x="130" y="226"/>
                  </a:lnTo>
                  <a:lnTo>
                    <a:pt x="130" y="226"/>
                  </a:lnTo>
                  <a:lnTo>
                    <a:pt x="130" y="226"/>
                  </a:lnTo>
                  <a:lnTo>
                    <a:pt x="130" y="226"/>
                  </a:lnTo>
                  <a:lnTo>
                    <a:pt x="130" y="226"/>
                  </a:lnTo>
                  <a:lnTo>
                    <a:pt x="132" y="226"/>
                  </a:lnTo>
                  <a:lnTo>
                    <a:pt x="132" y="223"/>
                  </a:lnTo>
                  <a:lnTo>
                    <a:pt x="130" y="223"/>
                  </a:lnTo>
                  <a:lnTo>
                    <a:pt x="130" y="223"/>
                  </a:lnTo>
                  <a:lnTo>
                    <a:pt x="130" y="221"/>
                  </a:lnTo>
                  <a:lnTo>
                    <a:pt x="130" y="221"/>
                  </a:lnTo>
                  <a:lnTo>
                    <a:pt x="130" y="221"/>
                  </a:lnTo>
                  <a:lnTo>
                    <a:pt x="130" y="221"/>
                  </a:lnTo>
                  <a:lnTo>
                    <a:pt x="130" y="218"/>
                  </a:lnTo>
                  <a:lnTo>
                    <a:pt x="130" y="218"/>
                  </a:lnTo>
                  <a:lnTo>
                    <a:pt x="130" y="218"/>
                  </a:lnTo>
                  <a:lnTo>
                    <a:pt x="130" y="218"/>
                  </a:lnTo>
                  <a:lnTo>
                    <a:pt x="127" y="215"/>
                  </a:lnTo>
                  <a:lnTo>
                    <a:pt x="125" y="215"/>
                  </a:lnTo>
                  <a:lnTo>
                    <a:pt x="127" y="215"/>
                  </a:lnTo>
                  <a:lnTo>
                    <a:pt x="127" y="215"/>
                  </a:lnTo>
                  <a:lnTo>
                    <a:pt x="127" y="215"/>
                  </a:lnTo>
                  <a:lnTo>
                    <a:pt x="127" y="215"/>
                  </a:lnTo>
                  <a:lnTo>
                    <a:pt x="127" y="213"/>
                  </a:lnTo>
                  <a:lnTo>
                    <a:pt x="125" y="213"/>
                  </a:lnTo>
                  <a:lnTo>
                    <a:pt x="127" y="213"/>
                  </a:lnTo>
                  <a:lnTo>
                    <a:pt x="127" y="213"/>
                  </a:lnTo>
                  <a:lnTo>
                    <a:pt x="127" y="213"/>
                  </a:lnTo>
                  <a:lnTo>
                    <a:pt x="127" y="213"/>
                  </a:lnTo>
                  <a:lnTo>
                    <a:pt x="127" y="213"/>
                  </a:lnTo>
                  <a:lnTo>
                    <a:pt x="127" y="213"/>
                  </a:lnTo>
                  <a:lnTo>
                    <a:pt x="127" y="210"/>
                  </a:lnTo>
                  <a:lnTo>
                    <a:pt x="127" y="213"/>
                  </a:lnTo>
                  <a:lnTo>
                    <a:pt x="127" y="210"/>
                  </a:lnTo>
                  <a:lnTo>
                    <a:pt x="127" y="208"/>
                  </a:lnTo>
                  <a:lnTo>
                    <a:pt x="127" y="208"/>
                  </a:lnTo>
                  <a:lnTo>
                    <a:pt x="127" y="208"/>
                  </a:lnTo>
                  <a:lnTo>
                    <a:pt x="127" y="208"/>
                  </a:lnTo>
                  <a:lnTo>
                    <a:pt x="130" y="205"/>
                  </a:lnTo>
                  <a:lnTo>
                    <a:pt x="130" y="205"/>
                  </a:lnTo>
                  <a:lnTo>
                    <a:pt x="132" y="205"/>
                  </a:lnTo>
                  <a:lnTo>
                    <a:pt x="132" y="205"/>
                  </a:lnTo>
                  <a:lnTo>
                    <a:pt x="132" y="205"/>
                  </a:lnTo>
                  <a:lnTo>
                    <a:pt x="130" y="202"/>
                  </a:lnTo>
                  <a:lnTo>
                    <a:pt x="130" y="202"/>
                  </a:lnTo>
                  <a:lnTo>
                    <a:pt x="132" y="202"/>
                  </a:lnTo>
                  <a:lnTo>
                    <a:pt x="132" y="202"/>
                  </a:lnTo>
                  <a:lnTo>
                    <a:pt x="130" y="200"/>
                  </a:lnTo>
                  <a:lnTo>
                    <a:pt x="130" y="197"/>
                  </a:lnTo>
                  <a:lnTo>
                    <a:pt x="130" y="197"/>
                  </a:lnTo>
                  <a:lnTo>
                    <a:pt x="127" y="197"/>
                  </a:lnTo>
                  <a:lnTo>
                    <a:pt x="127" y="197"/>
                  </a:lnTo>
                  <a:lnTo>
                    <a:pt x="127" y="197"/>
                  </a:lnTo>
                  <a:lnTo>
                    <a:pt x="125" y="197"/>
                  </a:lnTo>
                  <a:lnTo>
                    <a:pt x="125" y="195"/>
                  </a:lnTo>
                  <a:lnTo>
                    <a:pt x="125" y="195"/>
                  </a:lnTo>
                  <a:lnTo>
                    <a:pt x="125" y="192"/>
                  </a:lnTo>
                  <a:lnTo>
                    <a:pt x="127" y="192"/>
                  </a:lnTo>
                  <a:lnTo>
                    <a:pt x="127" y="192"/>
                  </a:lnTo>
                  <a:lnTo>
                    <a:pt x="127" y="192"/>
                  </a:lnTo>
                  <a:lnTo>
                    <a:pt x="127" y="189"/>
                  </a:lnTo>
                  <a:lnTo>
                    <a:pt x="127" y="189"/>
                  </a:lnTo>
                  <a:lnTo>
                    <a:pt x="125" y="189"/>
                  </a:lnTo>
                  <a:lnTo>
                    <a:pt x="127" y="187"/>
                  </a:lnTo>
                  <a:lnTo>
                    <a:pt x="127" y="187"/>
                  </a:lnTo>
                  <a:lnTo>
                    <a:pt x="127" y="184"/>
                  </a:lnTo>
                  <a:lnTo>
                    <a:pt x="127" y="184"/>
                  </a:lnTo>
                  <a:lnTo>
                    <a:pt x="127" y="184"/>
                  </a:lnTo>
                  <a:lnTo>
                    <a:pt x="127" y="184"/>
                  </a:lnTo>
                  <a:lnTo>
                    <a:pt x="125" y="184"/>
                  </a:lnTo>
                  <a:lnTo>
                    <a:pt x="125" y="184"/>
                  </a:lnTo>
                  <a:lnTo>
                    <a:pt x="125" y="184"/>
                  </a:lnTo>
                  <a:lnTo>
                    <a:pt x="122" y="184"/>
                  </a:lnTo>
                  <a:lnTo>
                    <a:pt x="122" y="182"/>
                  </a:lnTo>
                  <a:lnTo>
                    <a:pt x="125" y="182"/>
                  </a:lnTo>
                  <a:lnTo>
                    <a:pt x="125" y="182"/>
                  </a:lnTo>
                  <a:lnTo>
                    <a:pt x="125" y="182"/>
                  </a:lnTo>
                  <a:lnTo>
                    <a:pt x="125" y="179"/>
                  </a:lnTo>
                  <a:lnTo>
                    <a:pt x="125" y="179"/>
                  </a:lnTo>
                  <a:lnTo>
                    <a:pt x="122" y="177"/>
                  </a:lnTo>
                  <a:lnTo>
                    <a:pt x="122" y="177"/>
                  </a:lnTo>
                  <a:lnTo>
                    <a:pt x="122" y="179"/>
                  </a:lnTo>
                  <a:lnTo>
                    <a:pt x="122" y="179"/>
                  </a:lnTo>
                  <a:lnTo>
                    <a:pt x="120" y="179"/>
                  </a:lnTo>
                  <a:lnTo>
                    <a:pt x="120" y="179"/>
                  </a:lnTo>
                  <a:lnTo>
                    <a:pt x="120" y="182"/>
                  </a:lnTo>
                  <a:lnTo>
                    <a:pt x="120" y="182"/>
                  </a:lnTo>
                  <a:lnTo>
                    <a:pt x="120" y="182"/>
                  </a:lnTo>
                  <a:lnTo>
                    <a:pt x="120" y="182"/>
                  </a:lnTo>
                  <a:lnTo>
                    <a:pt x="120" y="182"/>
                  </a:lnTo>
                  <a:lnTo>
                    <a:pt x="120" y="182"/>
                  </a:lnTo>
                  <a:lnTo>
                    <a:pt x="120" y="182"/>
                  </a:lnTo>
                  <a:lnTo>
                    <a:pt x="122" y="184"/>
                  </a:lnTo>
                  <a:lnTo>
                    <a:pt x="120" y="184"/>
                  </a:lnTo>
                  <a:lnTo>
                    <a:pt x="120" y="184"/>
                  </a:lnTo>
                  <a:lnTo>
                    <a:pt x="120" y="184"/>
                  </a:lnTo>
                  <a:lnTo>
                    <a:pt x="120" y="187"/>
                  </a:lnTo>
                  <a:lnTo>
                    <a:pt x="117" y="187"/>
                  </a:lnTo>
                  <a:lnTo>
                    <a:pt x="117" y="187"/>
                  </a:lnTo>
                  <a:lnTo>
                    <a:pt x="117" y="189"/>
                  </a:lnTo>
                  <a:lnTo>
                    <a:pt x="117" y="189"/>
                  </a:lnTo>
                  <a:lnTo>
                    <a:pt x="114" y="189"/>
                  </a:lnTo>
                  <a:lnTo>
                    <a:pt x="114" y="189"/>
                  </a:lnTo>
                  <a:lnTo>
                    <a:pt x="112" y="189"/>
                  </a:lnTo>
                  <a:lnTo>
                    <a:pt x="112" y="189"/>
                  </a:lnTo>
                  <a:lnTo>
                    <a:pt x="112" y="189"/>
                  </a:lnTo>
                  <a:lnTo>
                    <a:pt x="112" y="189"/>
                  </a:lnTo>
                  <a:lnTo>
                    <a:pt x="112" y="189"/>
                  </a:lnTo>
                  <a:lnTo>
                    <a:pt x="109" y="189"/>
                  </a:lnTo>
                  <a:lnTo>
                    <a:pt x="109" y="189"/>
                  </a:lnTo>
                  <a:lnTo>
                    <a:pt x="107" y="189"/>
                  </a:lnTo>
                  <a:lnTo>
                    <a:pt x="104" y="187"/>
                  </a:lnTo>
                  <a:lnTo>
                    <a:pt x="107" y="187"/>
                  </a:lnTo>
                  <a:lnTo>
                    <a:pt x="107" y="184"/>
                  </a:lnTo>
                  <a:lnTo>
                    <a:pt x="107" y="179"/>
                  </a:lnTo>
                  <a:lnTo>
                    <a:pt x="107" y="177"/>
                  </a:lnTo>
                  <a:lnTo>
                    <a:pt x="107" y="177"/>
                  </a:lnTo>
                  <a:lnTo>
                    <a:pt x="107" y="177"/>
                  </a:lnTo>
                  <a:lnTo>
                    <a:pt x="107" y="177"/>
                  </a:lnTo>
                  <a:lnTo>
                    <a:pt x="107" y="177"/>
                  </a:lnTo>
                  <a:lnTo>
                    <a:pt x="104" y="177"/>
                  </a:lnTo>
                  <a:lnTo>
                    <a:pt x="104" y="177"/>
                  </a:lnTo>
                  <a:lnTo>
                    <a:pt x="104" y="177"/>
                  </a:lnTo>
                  <a:lnTo>
                    <a:pt x="104" y="174"/>
                  </a:lnTo>
                  <a:lnTo>
                    <a:pt x="104" y="171"/>
                  </a:lnTo>
                  <a:lnTo>
                    <a:pt x="104" y="171"/>
                  </a:lnTo>
                  <a:lnTo>
                    <a:pt x="104" y="171"/>
                  </a:lnTo>
                  <a:lnTo>
                    <a:pt x="104" y="171"/>
                  </a:lnTo>
                  <a:lnTo>
                    <a:pt x="104" y="171"/>
                  </a:lnTo>
                  <a:lnTo>
                    <a:pt x="104" y="171"/>
                  </a:lnTo>
                  <a:lnTo>
                    <a:pt x="101" y="171"/>
                  </a:lnTo>
                  <a:lnTo>
                    <a:pt x="99" y="174"/>
                  </a:lnTo>
                  <a:lnTo>
                    <a:pt x="99" y="174"/>
                  </a:lnTo>
                  <a:lnTo>
                    <a:pt x="99" y="177"/>
                  </a:lnTo>
                  <a:lnTo>
                    <a:pt x="99" y="177"/>
                  </a:lnTo>
                  <a:lnTo>
                    <a:pt x="99" y="179"/>
                  </a:lnTo>
                  <a:lnTo>
                    <a:pt x="99" y="179"/>
                  </a:lnTo>
                  <a:lnTo>
                    <a:pt x="96" y="177"/>
                  </a:lnTo>
                  <a:lnTo>
                    <a:pt x="94" y="177"/>
                  </a:lnTo>
                  <a:lnTo>
                    <a:pt x="94" y="177"/>
                  </a:lnTo>
                  <a:lnTo>
                    <a:pt x="96" y="174"/>
                  </a:lnTo>
                  <a:lnTo>
                    <a:pt x="96" y="174"/>
                  </a:lnTo>
                  <a:lnTo>
                    <a:pt x="99" y="174"/>
                  </a:lnTo>
                  <a:lnTo>
                    <a:pt x="99" y="171"/>
                  </a:lnTo>
                  <a:lnTo>
                    <a:pt x="99" y="171"/>
                  </a:lnTo>
                  <a:lnTo>
                    <a:pt x="96" y="171"/>
                  </a:lnTo>
                  <a:lnTo>
                    <a:pt x="96" y="169"/>
                  </a:lnTo>
                  <a:lnTo>
                    <a:pt x="99" y="169"/>
                  </a:lnTo>
                  <a:lnTo>
                    <a:pt x="99" y="169"/>
                  </a:lnTo>
                  <a:lnTo>
                    <a:pt x="101" y="169"/>
                  </a:lnTo>
                  <a:lnTo>
                    <a:pt x="99" y="166"/>
                  </a:lnTo>
                  <a:lnTo>
                    <a:pt x="99" y="164"/>
                  </a:lnTo>
                  <a:lnTo>
                    <a:pt x="99" y="164"/>
                  </a:lnTo>
                  <a:lnTo>
                    <a:pt x="99" y="164"/>
                  </a:lnTo>
                  <a:lnTo>
                    <a:pt x="99" y="161"/>
                  </a:lnTo>
                  <a:lnTo>
                    <a:pt x="99" y="161"/>
                  </a:lnTo>
                  <a:lnTo>
                    <a:pt x="96" y="161"/>
                  </a:lnTo>
                  <a:lnTo>
                    <a:pt x="96" y="161"/>
                  </a:lnTo>
                  <a:lnTo>
                    <a:pt x="96" y="161"/>
                  </a:lnTo>
                  <a:lnTo>
                    <a:pt x="96" y="158"/>
                  </a:lnTo>
                  <a:lnTo>
                    <a:pt x="96" y="158"/>
                  </a:lnTo>
                  <a:lnTo>
                    <a:pt x="96" y="156"/>
                  </a:lnTo>
                  <a:lnTo>
                    <a:pt x="96" y="156"/>
                  </a:lnTo>
                  <a:lnTo>
                    <a:pt x="96" y="156"/>
                  </a:lnTo>
                  <a:lnTo>
                    <a:pt x="96" y="156"/>
                  </a:lnTo>
                  <a:lnTo>
                    <a:pt x="96" y="156"/>
                  </a:lnTo>
                  <a:lnTo>
                    <a:pt x="96" y="156"/>
                  </a:lnTo>
                  <a:lnTo>
                    <a:pt x="96" y="153"/>
                  </a:lnTo>
                  <a:lnTo>
                    <a:pt x="96" y="153"/>
                  </a:lnTo>
                  <a:lnTo>
                    <a:pt x="96" y="153"/>
                  </a:lnTo>
                  <a:lnTo>
                    <a:pt x="96" y="153"/>
                  </a:lnTo>
                  <a:lnTo>
                    <a:pt x="96" y="153"/>
                  </a:lnTo>
                  <a:lnTo>
                    <a:pt x="96" y="153"/>
                  </a:lnTo>
                  <a:lnTo>
                    <a:pt x="96" y="153"/>
                  </a:lnTo>
                  <a:lnTo>
                    <a:pt x="96" y="151"/>
                  </a:lnTo>
                  <a:lnTo>
                    <a:pt x="96" y="151"/>
                  </a:lnTo>
                  <a:lnTo>
                    <a:pt x="94" y="151"/>
                  </a:lnTo>
                  <a:lnTo>
                    <a:pt x="94" y="148"/>
                  </a:lnTo>
                  <a:lnTo>
                    <a:pt x="91" y="148"/>
                  </a:lnTo>
                  <a:lnTo>
                    <a:pt x="91" y="148"/>
                  </a:lnTo>
                  <a:lnTo>
                    <a:pt x="94" y="145"/>
                  </a:lnTo>
                  <a:lnTo>
                    <a:pt x="91" y="145"/>
                  </a:lnTo>
                  <a:lnTo>
                    <a:pt x="91" y="148"/>
                  </a:lnTo>
                  <a:lnTo>
                    <a:pt x="91" y="148"/>
                  </a:lnTo>
                  <a:lnTo>
                    <a:pt x="91" y="148"/>
                  </a:lnTo>
                  <a:lnTo>
                    <a:pt x="88" y="148"/>
                  </a:lnTo>
                  <a:lnTo>
                    <a:pt x="88" y="148"/>
                  </a:lnTo>
                  <a:lnTo>
                    <a:pt x="88" y="151"/>
                  </a:lnTo>
                  <a:lnTo>
                    <a:pt x="86" y="151"/>
                  </a:lnTo>
                  <a:lnTo>
                    <a:pt x="86" y="153"/>
                  </a:lnTo>
                  <a:lnTo>
                    <a:pt x="83" y="153"/>
                  </a:lnTo>
                  <a:lnTo>
                    <a:pt x="83" y="151"/>
                  </a:lnTo>
                  <a:lnTo>
                    <a:pt x="83" y="151"/>
                  </a:lnTo>
                  <a:lnTo>
                    <a:pt x="83" y="148"/>
                  </a:lnTo>
                  <a:lnTo>
                    <a:pt x="83" y="145"/>
                  </a:lnTo>
                  <a:lnTo>
                    <a:pt x="81" y="148"/>
                  </a:lnTo>
                  <a:lnTo>
                    <a:pt x="81" y="148"/>
                  </a:lnTo>
                  <a:lnTo>
                    <a:pt x="81" y="148"/>
                  </a:lnTo>
                  <a:lnTo>
                    <a:pt x="81" y="148"/>
                  </a:lnTo>
                  <a:lnTo>
                    <a:pt x="81" y="148"/>
                  </a:lnTo>
                  <a:lnTo>
                    <a:pt x="81" y="148"/>
                  </a:lnTo>
                  <a:lnTo>
                    <a:pt x="81" y="148"/>
                  </a:lnTo>
                  <a:lnTo>
                    <a:pt x="78" y="151"/>
                  </a:lnTo>
                  <a:lnTo>
                    <a:pt x="78" y="153"/>
                  </a:lnTo>
                  <a:lnTo>
                    <a:pt x="78" y="153"/>
                  </a:lnTo>
                  <a:lnTo>
                    <a:pt x="78" y="153"/>
                  </a:lnTo>
                  <a:lnTo>
                    <a:pt x="76" y="153"/>
                  </a:lnTo>
                  <a:lnTo>
                    <a:pt x="73" y="153"/>
                  </a:lnTo>
                  <a:lnTo>
                    <a:pt x="73" y="151"/>
                  </a:lnTo>
                  <a:lnTo>
                    <a:pt x="73" y="151"/>
                  </a:lnTo>
                  <a:lnTo>
                    <a:pt x="73" y="148"/>
                  </a:lnTo>
                  <a:lnTo>
                    <a:pt x="73" y="148"/>
                  </a:lnTo>
                  <a:lnTo>
                    <a:pt x="73" y="145"/>
                  </a:lnTo>
                  <a:lnTo>
                    <a:pt x="73" y="145"/>
                  </a:lnTo>
                  <a:lnTo>
                    <a:pt x="76" y="145"/>
                  </a:lnTo>
                  <a:lnTo>
                    <a:pt x="76" y="145"/>
                  </a:lnTo>
                  <a:lnTo>
                    <a:pt x="76" y="145"/>
                  </a:lnTo>
                  <a:lnTo>
                    <a:pt x="76" y="145"/>
                  </a:lnTo>
                  <a:lnTo>
                    <a:pt x="76" y="145"/>
                  </a:lnTo>
                  <a:lnTo>
                    <a:pt x="76" y="145"/>
                  </a:lnTo>
                  <a:lnTo>
                    <a:pt x="76" y="143"/>
                  </a:lnTo>
                  <a:lnTo>
                    <a:pt x="76" y="143"/>
                  </a:lnTo>
                  <a:lnTo>
                    <a:pt x="76" y="143"/>
                  </a:lnTo>
                  <a:lnTo>
                    <a:pt x="76" y="140"/>
                  </a:lnTo>
                  <a:lnTo>
                    <a:pt x="76" y="140"/>
                  </a:lnTo>
                  <a:lnTo>
                    <a:pt x="76" y="140"/>
                  </a:lnTo>
                  <a:lnTo>
                    <a:pt x="76" y="140"/>
                  </a:lnTo>
                  <a:lnTo>
                    <a:pt x="76" y="138"/>
                  </a:lnTo>
                  <a:lnTo>
                    <a:pt x="76" y="135"/>
                  </a:lnTo>
                  <a:lnTo>
                    <a:pt x="73" y="138"/>
                  </a:lnTo>
                  <a:lnTo>
                    <a:pt x="70" y="138"/>
                  </a:lnTo>
                  <a:lnTo>
                    <a:pt x="68" y="138"/>
                  </a:lnTo>
                  <a:lnTo>
                    <a:pt x="68" y="138"/>
                  </a:lnTo>
                  <a:lnTo>
                    <a:pt x="68" y="138"/>
                  </a:lnTo>
                  <a:lnTo>
                    <a:pt x="68" y="138"/>
                  </a:lnTo>
                  <a:lnTo>
                    <a:pt x="68" y="138"/>
                  </a:lnTo>
                  <a:lnTo>
                    <a:pt x="68" y="138"/>
                  </a:lnTo>
                  <a:lnTo>
                    <a:pt x="65" y="138"/>
                  </a:lnTo>
                  <a:lnTo>
                    <a:pt x="65" y="140"/>
                  </a:lnTo>
                  <a:lnTo>
                    <a:pt x="65" y="143"/>
                  </a:lnTo>
                  <a:lnTo>
                    <a:pt x="68" y="143"/>
                  </a:lnTo>
                  <a:lnTo>
                    <a:pt x="68" y="143"/>
                  </a:lnTo>
                  <a:lnTo>
                    <a:pt x="65" y="143"/>
                  </a:lnTo>
                  <a:lnTo>
                    <a:pt x="65" y="143"/>
                  </a:lnTo>
                  <a:lnTo>
                    <a:pt x="65" y="140"/>
                  </a:lnTo>
                  <a:lnTo>
                    <a:pt x="63" y="140"/>
                  </a:lnTo>
                  <a:lnTo>
                    <a:pt x="63" y="140"/>
                  </a:lnTo>
                  <a:lnTo>
                    <a:pt x="63" y="140"/>
                  </a:lnTo>
                  <a:lnTo>
                    <a:pt x="63" y="140"/>
                  </a:lnTo>
                  <a:lnTo>
                    <a:pt x="63" y="140"/>
                  </a:lnTo>
                  <a:lnTo>
                    <a:pt x="63" y="140"/>
                  </a:lnTo>
                  <a:lnTo>
                    <a:pt x="60" y="140"/>
                  </a:lnTo>
                  <a:lnTo>
                    <a:pt x="60" y="138"/>
                  </a:lnTo>
                  <a:lnTo>
                    <a:pt x="60" y="138"/>
                  </a:lnTo>
                  <a:lnTo>
                    <a:pt x="60" y="138"/>
                  </a:lnTo>
                  <a:lnTo>
                    <a:pt x="60" y="135"/>
                  </a:lnTo>
                  <a:lnTo>
                    <a:pt x="57" y="135"/>
                  </a:lnTo>
                  <a:lnTo>
                    <a:pt x="57" y="135"/>
                  </a:lnTo>
                  <a:lnTo>
                    <a:pt x="57" y="138"/>
                  </a:lnTo>
                  <a:lnTo>
                    <a:pt x="55" y="138"/>
                  </a:lnTo>
                  <a:lnTo>
                    <a:pt x="55" y="140"/>
                  </a:lnTo>
                  <a:lnTo>
                    <a:pt x="55" y="140"/>
                  </a:lnTo>
                  <a:lnTo>
                    <a:pt x="52" y="138"/>
                  </a:lnTo>
                  <a:lnTo>
                    <a:pt x="52" y="135"/>
                  </a:lnTo>
                  <a:lnTo>
                    <a:pt x="52" y="135"/>
                  </a:lnTo>
                  <a:lnTo>
                    <a:pt x="50" y="135"/>
                  </a:lnTo>
                  <a:lnTo>
                    <a:pt x="50" y="138"/>
                  </a:lnTo>
                  <a:lnTo>
                    <a:pt x="50" y="138"/>
                  </a:lnTo>
                  <a:lnTo>
                    <a:pt x="47" y="138"/>
                  </a:lnTo>
                  <a:lnTo>
                    <a:pt x="47" y="138"/>
                  </a:lnTo>
                  <a:lnTo>
                    <a:pt x="44" y="138"/>
                  </a:lnTo>
                  <a:lnTo>
                    <a:pt x="44" y="138"/>
                  </a:lnTo>
                  <a:lnTo>
                    <a:pt x="44" y="140"/>
                  </a:lnTo>
                  <a:lnTo>
                    <a:pt x="42" y="140"/>
                  </a:lnTo>
                  <a:lnTo>
                    <a:pt x="39" y="140"/>
                  </a:lnTo>
                  <a:lnTo>
                    <a:pt x="39" y="140"/>
                  </a:lnTo>
                  <a:lnTo>
                    <a:pt x="39" y="140"/>
                  </a:lnTo>
                  <a:lnTo>
                    <a:pt x="39" y="143"/>
                  </a:lnTo>
                  <a:lnTo>
                    <a:pt x="39" y="143"/>
                  </a:lnTo>
                  <a:lnTo>
                    <a:pt x="39" y="143"/>
                  </a:lnTo>
                  <a:lnTo>
                    <a:pt x="39" y="143"/>
                  </a:lnTo>
                  <a:lnTo>
                    <a:pt x="39" y="145"/>
                  </a:lnTo>
                  <a:lnTo>
                    <a:pt x="39" y="145"/>
                  </a:lnTo>
                  <a:lnTo>
                    <a:pt x="37" y="145"/>
                  </a:lnTo>
                  <a:lnTo>
                    <a:pt x="37" y="145"/>
                  </a:lnTo>
                  <a:lnTo>
                    <a:pt x="42" y="145"/>
                  </a:lnTo>
                  <a:lnTo>
                    <a:pt x="44" y="145"/>
                  </a:lnTo>
                  <a:lnTo>
                    <a:pt x="44" y="145"/>
                  </a:lnTo>
                  <a:lnTo>
                    <a:pt x="44" y="148"/>
                  </a:lnTo>
                  <a:lnTo>
                    <a:pt x="44" y="148"/>
                  </a:lnTo>
                  <a:lnTo>
                    <a:pt x="42" y="148"/>
                  </a:lnTo>
                  <a:lnTo>
                    <a:pt x="42" y="148"/>
                  </a:lnTo>
                  <a:lnTo>
                    <a:pt x="42" y="148"/>
                  </a:lnTo>
                  <a:lnTo>
                    <a:pt x="42" y="151"/>
                  </a:lnTo>
                  <a:lnTo>
                    <a:pt x="44" y="151"/>
                  </a:lnTo>
                  <a:lnTo>
                    <a:pt x="44" y="151"/>
                  </a:lnTo>
                  <a:lnTo>
                    <a:pt x="44" y="151"/>
                  </a:lnTo>
                  <a:lnTo>
                    <a:pt x="47" y="151"/>
                  </a:lnTo>
                  <a:lnTo>
                    <a:pt x="47" y="151"/>
                  </a:lnTo>
                  <a:lnTo>
                    <a:pt x="47" y="148"/>
                  </a:lnTo>
                  <a:lnTo>
                    <a:pt x="47" y="148"/>
                  </a:lnTo>
                  <a:lnTo>
                    <a:pt x="47" y="148"/>
                  </a:lnTo>
                  <a:lnTo>
                    <a:pt x="47" y="148"/>
                  </a:lnTo>
                  <a:lnTo>
                    <a:pt x="47" y="145"/>
                  </a:lnTo>
                  <a:lnTo>
                    <a:pt x="47" y="145"/>
                  </a:lnTo>
                  <a:lnTo>
                    <a:pt x="47" y="145"/>
                  </a:lnTo>
                  <a:lnTo>
                    <a:pt x="47" y="148"/>
                  </a:lnTo>
                  <a:lnTo>
                    <a:pt x="50" y="148"/>
                  </a:lnTo>
                  <a:lnTo>
                    <a:pt x="50" y="148"/>
                  </a:lnTo>
                  <a:lnTo>
                    <a:pt x="50" y="148"/>
                  </a:lnTo>
                  <a:lnTo>
                    <a:pt x="50" y="151"/>
                  </a:lnTo>
                  <a:lnTo>
                    <a:pt x="50" y="151"/>
                  </a:lnTo>
                  <a:lnTo>
                    <a:pt x="50" y="151"/>
                  </a:lnTo>
                  <a:lnTo>
                    <a:pt x="50" y="153"/>
                  </a:lnTo>
                  <a:lnTo>
                    <a:pt x="50" y="153"/>
                  </a:lnTo>
                  <a:lnTo>
                    <a:pt x="50" y="153"/>
                  </a:lnTo>
                  <a:lnTo>
                    <a:pt x="50" y="153"/>
                  </a:lnTo>
                  <a:lnTo>
                    <a:pt x="50" y="153"/>
                  </a:lnTo>
                  <a:lnTo>
                    <a:pt x="50" y="153"/>
                  </a:lnTo>
                  <a:lnTo>
                    <a:pt x="50" y="153"/>
                  </a:lnTo>
                  <a:lnTo>
                    <a:pt x="50" y="153"/>
                  </a:lnTo>
                  <a:lnTo>
                    <a:pt x="50" y="156"/>
                  </a:lnTo>
                  <a:lnTo>
                    <a:pt x="50" y="156"/>
                  </a:lnTo>
                  <a:lnTo>
                    <a:pt x="50" y="156"/>
                  </a:lnTo>
                  <a:lnTo>
                    <a:pt x="50" y="156"/>
                  </a:lnTo>
                  <a:lnTo>
                    <a:pt x="50" y="156"/>
                  </a:lnTo>
                  <a:lnTo>
                    <a:pt x="47" y="156"/>
                  </a:lnTo>
                  <a:lnTo>
                    <a:pt x="47" y="156"/>
                  </a:lnTo>
                  <a:lnTo>
                    <a:pt x="47" y="158"/>
                  </a:lnTo>
                  <a:lnTo>
                    <a:pt x="50" y="158"/>
                  </a:lnTo>
                  <a:lnTo>
                    <a:pt x="50" y="158"/>
                  </a:lnTo>
                  <a:lnTo>
                    <a:pt x="50" y="158"/>
                  </a:lnTo>
                  <a:lnTo>
                    <a:pt x="50" y="161"/>
                  </a:lnTo>
                  <a:lnTo>
                    <a:pt x="47" y="161"/>
                  </a:lnTo>
                  <a:lnTo>
                    <a:pt x="44" y="161"/>
                  </a:lnTo>
                  <a:lnTo>
                    <a:pt x="44" y="158"/>
                  </a:lnTo>
                  <a:lnTo>
                    <a:pt x="42" y="161"/>
                  </a:lnTo>
                  <a:lnTo>
                    <a:pt x="42" y="161"/>
                  </a:lnTo>
                  <a:lnTo>
                    <a:pt x="39" y="161"/>
                  </a:lnTo>
                  <a:lnTo>
                    <a:pt x="39" y="158"/>
                  </a:lnTo>
                  <a:lnTo>
                    <a:pt x="37" y="161"/>
                  </a:lnTo>
                  <a:lnTo>
                    <a:pt x="37" y="161"/>
                  </a:lnTo>
                  <a:lnTo>
                    <a:pt x="34" y="164"/>
                  </a:lnTo>
                  <a:lnTo>
                    <a:pt x="34" y="164"/>
                  </a:lnTo>
                  <a:lnTo>
                    <a:pt x="34" y="164"/>
                  </a:lnTo>
                  <a:lnTo>
                    <a:pt x="34" y="164"/>
                  </a:lnTo>
                  <a:lnTo>
                    <a:pt x="34" y="164"/>
                  </a:lnTo>
                  <a:lnTo>
                    <a:pt x="34" y="166"/>
                  </a:lnTo>
                  <a:lnTo>
                    <a:pt x="34" y="166"/>
                  </a:lnTo>
                  <a:lnTo>
                    <a:pt x="34" y="166"/>
                  </a:lnTo>
                  <a:lnTo>
                    <a:pt x="34" y="166"/>
                  </a:lnTo>
                  <a:lnTo>
                    <a:pt x="34" y="166"/>
                  </a:lnTo>
                  <a:lnTo>
                    <a:pt x="32" y="169"/>
                  </a:lnTo>
                  <a:lnTo>
                    <a:pt x="32" y="171"/>
                  </a:lnTo>
                  <a:lnTo>
                    <a:pt x="32" y="171"/>
                  </a:lnTo>
                  <a:lnTo>
                    <a:pt x="29" y="171"/>
                  </a:lnTo>
                  <a:lnTo>
                    <a:pt x="29" y="171"/>
                  </a:lnTo>
                  <a:lnTo>
                    <a:pt x="26" y="174"/>
                  </a:lnTo>
                  <a:lnTo>
                    <a:pt x="26" y="174"/>
                  </a:lnTo>
                  <a:lnTo>
                    <a:pt x="24" y="174"/>
                  </a:lnTo>
                  <a:lnTo>
                    <a:pt x="24" y="174"/>
                  </a:lnTo>
                  <a:lnTo>
                    <a:pt x="21" y="174"/>
                  </a:lnTo>
                  <a:lnTo>
                    <a:pt x="21" y="174"/>
                  </a:lnTo>
                  <a:lnTo>
                    <a:pt x="19" y="174"/>
                  </a:lnTo>
                  <a:lnTo>
                    <a:pt x="16" y="174"/>
                  </a:lnTo>
                  <a:lnTo>
                    <a:pt x="16" y="171"/>
                  </a:lnTo>
                  <a:lnTo>
                    <a:pt x="16" y="171"/>
                  </a:lnTo>
                  <a:lnTo>
                    <a:pt x="13" y="171"/>
                  </a:lnTo>
                  <a:lnTo>
                    <a:pt x="13" y="169"/>
                  </a:lnTo>
                  <a:lnTo>
                    <a:pt x="13" y="169"/>
                  </a:lnTo>
                  <a:lnTo>
                    <a:pt x="11" y="169"/>
                  </a:lnTo>
                  <a:lnTo>
                    <a:pt x="11" y="169"/>
                  </a:lnTo>
                  <a:lnTo>
                    <a:pt x="11" y="169"/>
                  </a:lnTo>
                  <a:lnTo>
                    <a:pt x="11" y="166"/>
                  </a:lnTo>
                  <a:lnTo>
                    <a:pt x="13" y="164"/>
                  </a:lnTo>
                  <a:lnTo>
                    <a:pt x="13" y="161"/>
                  </a:lnTo>
                  <a:lnTo>
                    <a:pt x="13" y="161"/>
                  </a:lnTo>
                  <a:lnTo>
                    <a:pt x="13" y="161"/>
                  </a:lnTo>
                  <a:lnTo>
                    <a:pt x="13" y="158"/>
                  </a:lnTo>
                  <a:lnTo>
                    <a:pt x="13" y="158"/>
                  </a:lnTo>
                  <a:lnTo>
                    <a:pt x="13" y="156"/>
                  </a:lnTo>
                  <a:lnTo>
                    <a:pt x="13" y="153"/>
                  </a:lnTo>
                  <a:lnTo>
                    <a:pt x="13" y="153"/>
                  </a:lnTo>
                  <a:lnTo>
                    <a:pt x="13" y="153"/>
                  </a:lnTo>
                  <a:lnTo>
                    <a:pt x="13" y="151"/>
                  </a:lnTo>
                  <a:lnTo>
                    <a:pt x="16" y="151"/>
                  </a:lnTo>
                  <a:lnTo>
                    <a:pt x="16" y="151"/>
                  </a:lnTo>
                  <a:lnTo>
                    <a:pt x="16" y="151"/>
                  </a:lnTo>
                  <a:lnTo>
                    <a:pt x="16" y="151"/>
                  </a:lnTo>
                  <a:lnTo>
                    <a:pt x="16" y="148"/>
                  </a:lnTo>
                  <a:lnTo>
                    <a:pt x="16" y="148"/>
                  </a:lnTo>
                  <a:lnTo>
                    <a:pt x="19" y="148"/>
                  </a:lnTo>
                  <a:lnTo>
                    <a:pt x="19" y="145"/>
                  </a:lnTo>
                  <a:lnTo>
                    <a:pt x="19" y="143"/>
                  </a:lnTo>
                  <a:lnTo>
                    <a:pt x="19" y="143"/>
                  </a:lnTo>
                  <a:lnTo>
                    <a:pt x="19" y="140"/>
                  </a:lnTo>
                  <a:lnTo>
                    <a:pt x="16" y="140"/>
                  </a:lnTo>
                  <a:lnTo>
                    <a:pt x="16" y="140"/>
                  </a:lnTo>
                  <a:lnTo>
                    <a:pt x="16" y="140"/>
                  </a:lnTo>
                  <a:lnTo>
                    <a:pt x="16" y="138"/>
                  </a:lnTo>
                  <a:lnTo>
                    <a:pt x="16" y="138"/>
                  </a:lnTo>
                  <a:lnTo>
                    <a:pt x="19" y="138"/>
                  </a:lnTo>
                  <a:lnTo>
                    <a:pt x="19" y="135"/>
                  </a:lnTo>
                  <a:lnTo>
                    <a:pt x="19" y="135"/>
                  </a:lnTo>
                  <a:lnTo>
                    <a:pt x="16" y="135"/>
                  </a:lnTo>
                  <a:lnTo>
                    <a:pt x="16" y="135"/>
                  </a:lnTo>
                  <a:lnTo>
                    <a:pt x="13" y="135"/>
                  </a:lnTo>
                  <a:lnTo>
                    <a:pt x="13" y="135"/>
                  </a:lnTo>
                  <a:lnTo>
                    <a:pt x="13" y="135"/>
                  </a:lnTo>
                  <a:lnTo>
                    <a:pt x="13" y="132"/>
                  </a:lnTo>
                  <a:lnTo>
                    <a:pt x="13" y="132"/>
                  </a:lnTo>
                  <a:lnTo>
                    <a:pt x="11" y="130"/>
                  </a:lnTo>
                  <a:lnTo>
                    <a:pt x="13" y="127"/>
                  </a:lnTo>
                  <a:lnTo>
                    <a:pt x="13" y="127"/>
                  </a:lnTo>
                  <a:lnTo>
                    <a:pt x="13" y="127"/>
                  </a:lnTo>
                  <a:lnTo>
                    <a:pt x="13" y="125"/>
                  </a:lnTo>
                  <a:lnTo>
                    <a:pt x="13" y="125"/>
                  </a:lnTo>
                  <a:lnTo>
                    <a:pt x="11" y="127"/>
                  </a:lnTo>
                  <a:lnTo>
                    <a:pt x="11" y="127"/>
                  </a:lnTo>
                  <a:lnTo>
                    <a:pt x="8" y="127"/>
                  </a:lnTo>
                  <a:lnTo>
                    <a:pt x="11" y="127"/>
                  </a:lnTo>
                  <a:lnTo>
                    <a:pt x="11" y="127"/>
                  </a:lnTo>
                  <a:lnTo>
                    <a:pt x="8" y="125"/>
                  </a:lnTo>
                  <a:lnTo>
                    <a:pt x="8" y="125"/>
                  </a:lnTo>
                  <a:lnTo>
                    <a:pt x="8" y="125"/>
                  </a:lnTo>
                  <a:lnTo>
                    <a:pt x="8" y="127"/>
                  </a:lnTo>
                  <a:lnTo>
                    <a:pt x="8" y="127"/>
                  </a:lnTo>
                  <a:lnTo>
                    <a:pt x="8" y="125"/>
                  </a:lnTo>
                  <a:lnTo>
                    <a:pt x="8" y="125"/>
                  </a:lnTo>
                  <a:lnTo>
                    <a:pt x="8" y="125"/>
                  </a:lnTo>
                  <a:lnTo>
                    <a:pt x="8" y="125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6" y="114"/>
                  </a:lnTo>
                  <a:lnTo>
                    <a:pt x="6" y="114"/>
                  </a:lnTo>
                  <a:lnTo>
                    <a:pt x="6" y="114"/>
                  </a:lnTo>
                  <a:lnTo>
                    <a:pt x="6" y="114"/>
                  </a:lnTo>
                  <a:lnTo>
                    <a:pt x="6" y="112"/>
                  </a:lnTo>
                  <a:lnTo>
                    <a:pt x="6" y="109"/>
                  </a:lnTo>
                  <a:lnTo>
                    <a:pt x="6" y="109"/>
                  </a:lnTo>
                  <a:lnTo>
                    <a:pt x="6" y="107"/>
                  </a:lnTo>
                  <a:lnTo>
                    <a:pt x="6" y="107"/>
                  </a:lnTo>
                  <a:lnTo>
                    <a:pt x="6" y="104"/>
                  </a:lnTo>
                  <a:lnTo>
                    <a:pt x="6" y="101"/>
                  </a:lnTo>
                  <a:lnTo>
                    <a:pt x="6" y="101"/>
                  </a:lnTo>
                  <a:lnTo>
                    <a:pt x="6" y="99"/>
                  </a:lnTo>
                  <a:lnTo>
                    <a:pt x="6" y="99"/>
                  </a:lnTo>
                  <a:lnTo>
                    <a:pt x="6" y="101"/>
                  </a:lnTo>
                  <a:lnTo>
                    <a:pt x="8" y="101"/>
                  </a:lnTo>
                  <a:lnTo>
                    <a:pt x="8" y="101"/>
                  </a:lnTo>
                  <a:lnTo>
                    <a:pt x="8" y="101"/>
                  </a:lnTo>
                  <a:lnTo>
                    <a:pt x="8" y="99"/>
                  </a:lnTo>
                  <a:lnTo>
                    <a:pt x="8" y="99"/>
                  </a:lnTo>
                  <a:lnTo>
                    <a:pt x="8" y="96"/>
                  </a:lnTo>
                  <a:lnTo>
                    <a:pt x="8" y="96"/>
                  </a:lnTo>
                  <a:lnTo>
                    <a:pt x="6" y="94"/>
                  </a:lnTo>
                  <a:lnTo>
                    <a:pt x="6" y="94"/>
                  </a:lnTo>
                  <a:lnTo>
                    <a:pt x="6" y="94"/>
                  </a:lnTo>
                  <a:lnTo>
                    <a:pt x="6" y="91"/>
                  </a:lnTo>
                  <a:lnTo>
                    <a:pt x="3" y="91"/>
                  </a:lnTo>
                  <a:lnTo>
                    <a:pt x="3" y="91"/>
                  </a:lnTo>
                  <a:lnTo>
                    <a:pt x="0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E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94" name="Freeform 134"/>
            <p:cNvSpPr>
              <a:spLocks/>
            </p:cNvSpPr>
            <p:nvPr/>
          </p:nvSpPr>
          <p:spPr bwMode="auto">
            <a:xfrm>
              <a:off x="1100" y="3126"/>
              <a:ext cx="544" cy="576"/>
            </a:xfrm>
            <a:custGeom>
              <a:avLst/>
              <a:gdLst>
                <a:gd name="T0" fmla="*/ 29 w 544"/>
                <a:gd name="T1" fmla="*/ 73 h 576"/>
                <a:gd name="T2" fmla="*/ 65 w 544"/>
                <a:gd name="T3" fmla="*/ 57 h 576"/>
                <a:gd name="T4" fmla="*/ 88 w 544"/>
                <a:gd name="T5" fmla="*/ 29 h 576"/>
                <a:gd name="T6" fmla="*/ 122 w 544"/>
                <a:gd name="T7" fmla="*/ 8 h 576"/>
                <a:gd name="T8" fmla="*/ 156 w 544"/>
                <a:gd name="T9" fmla="*/ 24 h 576"/>
                <a:gd name="T10" fmla="*/ 174 w 544"/>
                <a:gd name="T11" fmla="*/ 37 h 576"/>
                <a:gd name="T12" fmla="*/ 195 w 544"/>
                <a:gd name="T13" fmla="*/ 62 h 576"/>
                <a:gd name="T14" fmla="*/ 200 w 544"/>
                <a:gd name="T15" fmla="*/ 34 h 576"/>
                <a:gd name="T16" fmla="*/ 233 w 544"/>
                <a:gd name="T17" fmla="*/ 39 h 576"/>
                <a:gd name="T18" fmla="*/ 257 w 544"/>
                <a:gd name="T19" fmla="*/ 44 h 576"/>
                <a:gd name="T20" fmla="*/ 264 w 544"/>
                <a:gd name="T21" fmla="*/ 11 h 576"/>
                <a:gd name="T22" fmla="*/ 285 w 544"/>
                <a:gd name="T23" fmla="*/ 34 h 576"/>
                <a:gd name="T24" fmla="*/ 337 w 544"/>
                <a:gd name="T25" fmla="*/ 34 h 576"/>
                <a:gd name="T26" fmla="*/ 345 w 544"/>
                <a:gd name="T27" fmla="*/ 42 h 576"/>
                <a:gd name="T28" fmla="*/ 360 w 544"/>
                <a:gd name="T29" fmla="*/ 68 h 576"/>
                <a:gd name="T30" fmla="*/ 384 w 544"/>
                <a:gd name="T31" fmla="*/ 99 h 576"/>
                <a:gd name="T32" fmla="*/ 386 w 544"/>
                <a:gd name="T33" fmla="*/ 140 h 576"/>
                <a:gd name="T34" fmla="*/ 409 w 544"/>
                <a:gd name="T35" fmla="*/ 182 h 576"/>
                <a:gd name="T36" fmla="*/ 441 w 544"/>
                <a:gd name="T37" fmla="*/ 213 h 576"/>
                <a:gd name="T38" fmla="*/ 469 w 544"/>
                <a:gd name="T39" fmla="*/ 249 h 576"/>
                <a:gd name="T40" fmla="*/ 516 w 544"/>
                <a:gd name="T41" fmla="*/ 280 h 576"/>
                <a:gd name="T42" fmla="*/ 541 w 544"/>
                <a:gd name="T43" fmla="*/ 322 h 576"/>
                <a:gd name="T44" fmla="*/ 534 w 544"/>
                <a:gd name="T45" fmla="*/ 355 h 576"/>
                <a:gd name="T46" fmla="*/ 500 w 544"/>
                <a:gd name="T47" fmla="*/ 358 h 576"/>
                <a:gd name="T48" fmla="*/ 430 w 544"/>
                <a:gd name="T49" fmla="*/ 423 h 576"/>
                <a:gd name="T50" fmla="*/ 446 w 544"/>
                <a:gd name="T51" fmla="*/ 485 h 576"/>
                <a:gd name="T52" fmla="*/ 456 w 544"/>
                <a:gd name="T53" fmla="*/ 524 h 576"/>
                <a:gd name="T54" fmla="*/ 425 w 544"/>
                <a:gd name="T55" fmla="*/ 524 h 576"/>
                <a:gd name="T56" fmla="*/ 391 w 544"/>
                <a:gd name="T57" fmla="*/ 511 h 576"/>
                <a:gd name="T58" fmla="*/ 360 w 544"/>
                <a:gd name="T59" fmla="*/ 516 h 576"/>
                <a:gd name="T60" fmla="*/ 296 w 544"/>
                <a:gd name="T61" fmla="*/ 521 h 576"/>
                <a:gd name="T62" fmla="*/ 259 w 544"/>
                <a:gd name="T63" fmla="*/ 550 h 576"/>
                <a:gd name="T64" fmla="*/ 218 w 544"/>
                <a:gd name="T65" fmla="*/ 540 h 576"/>
                <a:gd name="T66" fmla="*/ 179 w 544"/>
                <a:gd name="T67" fmla="*/ 529 h 576"/>
                <a:gd name="T68" fmla="*/ 169 w 544"/>
                <a:gd name="T69" fmla="*/ 547 h 576"/>
                <a:gd name="T70" fmla="*/ 140 w 544"/>
                <a:gd name="T71" fmla="*/ 558 h 576"/>
                <a:gd name="T72" fmla="*/ 117 w 544"/>
                <a:gd name="T73" fmla="*/ 537 h 576"/>
                <a:gd name="T74" fmla="*/ 88 w 544"/>
                <a:gd name="T75" fmla="*/ 521 h 576"/>
                <a:gd name="T76" fmla="*/ 78 w 544"/>
                <a:gd name="T77" fmla="*/ 516 h 576"/>
                <a:gd name="T78" fmla="*/ 120 w 544"/>
                <a:gd name="T79" fmla="*/ 506 h 576"/>
                <a:gd name="T80" fmla="*/ 122 w 544"/>
                <a:gd name="T81" fmla="*/ 485 h 576"/>
                <a:gd name="T82" fmla="*/ 127 w 544"/>
                <a:gd name="T83" fmla="*/ 462 h 576"/>
                <a:gd name="T84" fmla="*/ 122 w 544"/>
                <a:gd name="T85" fmla="*/ 402 h 576"/>
                <a:gd name="T86" fmla="*/ 127 w 544"/>
                <a:gd name="T87" fmla="*/ 368 h 576"/>
                <a:gd name="T88" fmla="*/ 148 w 544"/>
                <a:gd name="T89" fmla="*/ 345 h 576"/>
                <a:gd name="T90" fmla="*/ 145 w 544"/>
                <a:gd name="T91" fmla="*/ 327 h 576"/>
                <a:gd name="T92" fmla="*/ 161 w 544"/>
                <a:gd name="T93" fmla="*/ 332 h 576"/>
                <a:gd name="T94" fmla="*/ 161 w 544"/>
                <a:gd name="T95" fmla="*/ 317 h 576"/>
                <a:gd name="T96" fmla="*/ 166 w 544"/>
                <a:gd name="T97" fmla="*/ 298 h 576"/>
                <a:gd name="T98" fmla="*/ 158 w 544"/>
                <a:gd name="T99" fmla="*/ 278 h 576"/>
                <a:gd name="T100" fmla="*/ 143 w 544"/>
                <a:gd name="T101" fmla="*/ 265 h 576"/>
                <a:gd name="T102" fmla="*/ 140 w 544"/>
                <a:gd name="T103" fmla="*/ 252 h 576"/>
                <a:gd name="T104" fmla="*/ 130 w 544"/>
                <a:gd name="T105" fmla="*/ 239 h 576"/>
                <a:gd name="T106" fmla="*/ 130 w 544"/>
                <a:gd name="T107" fmla="*/ 218 h 576"/>
                <a:gd name="T108" fmla="*/ 127 w 544"/>
                <a:gd name="T109" fmla="*/ 187 h 576"/>
                <a:gd name="T110" fmla="*/ 104 w 544"/>
                <a:gd name="T111" fmla="*/ 187 h 576"/>
                <a:gd name="T112" fmla="*/ 96 w 544"/>
                <a:gd name="T113" fmla="*/ 158 h 576"/>
                <a:gd name="T114" fmla="*/ 73 w 544"/>
                <a:gd name="T115" fmla="*/ 153 h 576"/>
                <a:gd name="T116" fmla="*/ 60 w 544"/>
                <a:gd name="T117" fmla="*/ 135 h 576"/>
                <a:gd name="T118" fmla="*/ 47 w 544"/>
                <a:gd name="T119" fmla="*/ 145 h 576"/>
                <a:gd name="T120" fmla="*/ 34 w 544"/>
                <a:gd name="T121" fmla="*/ 166 h 576"/>
                <a:gd name="T122" fmla="*/ 16 w 544"/>
                <a:gd name="T123" fmla="*/ 138 h 576"/>
                <a:gd name="T124" fmla="*/ 6 w 544"/>
                <a:gd name="T125" fmla="*/ 107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4" h="576">
                  <a:moveTo>
                    <a:pt x="0" y="91"/>
                  </a:moveTo>
                  <a:lnTo>
                    <a:pt x="0" y="91"/>
                  </a:lnTo>
                  <a:lnTo>
                    <a:pt x="0" y="91"/>
                  </a:lnTo>
                  <a:lnTo>
                    <a:pt x="0" y="88"/>
                  </a:lnTo>
                  <a:lnTo>
                    <a:pt x="3" y="88"/>
                  </a:lnTo>
                  <a:lnTo>
                    <a:pt x="3" y="88"/>
                  </a:lnTo>
                  <a:lnTo>
                    <a:pt x="3" y="88"/>
                  </a:lnTo>
                  <a:lnTo>
                    <a:pt x="3" y="88"/>
                  </a:lnTo>
                  <a:lnTo>
                    <a:pt x="3" y="86"/>
                  </a:lnTo>
                  <a:lnTo>
                    <a:pt x="3" y="86"/>
                  </a:lnTo>
                  <a:lnTo>
                    <a:pt x="3" y="86"/>
                  </a:lnTo>
                  <a:lnTo>
                    <a:pt x="3" y="86"/>
                  </a:lnTo>
                  <a:lnTo>
                    <a:pt x="3" y="86"/>
                  </a:lnTo>
                  <a:lnTo>
                    <a:pt x="3" y="83"/>
                  </a:lnTo>
                  <a:lnTo>
                    <a:pt x="3" y="83"/>
                  </a:lnTo>
                  <a:lnTo>
                    <a:pt x="3" y="81"/>
                  </a:lnTo>
                  <a:lnTo>
                    <a:pt x="6" y="81"/>
                  </a:lnTo>
                  <a:lnTo>
                    <a:pt x="6" y="81"/>
                  </a:lnTo>
                  <a:lnTo>
                    <a:pt x="6" y="78"/>
                  </a:lnTo>
                  <a:lnTo>
                    <a:pt x="8" y="78"/>
                  </a:lnTo>
                  <a:lnTo>
                    <a:pt x="11" y="78"/>
                  </a:lnTo>
                  <a:lnTo>
                    <a:pt x="13" y="78"/>
                  </a:lnTo>
                  <a:lnTo>
                    <a:pt x="13" y="78"/>
                  </a:lnTo>
                  <a:lnTo>
                    <a:pt x="13" y="78"/>
                  </a:lnTo>
                  <a:lnTo>
                    <a:pt x="13" y="78"/>
                  </a:lnTo>
                  <a:lnTo>
                    <a:pt x="16" y="78"/>
                  </a:lnTo>
                  <a:lnTo>
                    <a:pt x="16" y="78"/>
                  </a:lnTo>
                  <a:lnTo>
                    <a:pt x="16" y="78"/>
                  </a:lnTo>
                  <a:lnTo>
                    <a:pt x="19" y="78"/>
                  </a:lnTo>
                  <a:lnTo>
                    <a:pt x="19" y="78"/>
                  </a:lnTo>
                  <a:lnTo>
                    <a:pt x="19" y="78"/>
                  </a:lnTo>
                  <a:lnTo>
                    <a:pt x="21" y="78"/>
                  </a:lnTo>
                  <a:lnTo>
                    <a:pt x="21" y="81"/>
                  </a:lnTo>
                  <a:lnTo>
                    <a:pt x="19" y="83"/>
                  </a:lnTo>
                  <a:lnTo>
                    <a:pt x="19" y="83"/>
                  </a:lnTo>
                  <a:lnTo>
                    <a:pt x="19" y="83"/>
                  </a:lnTo>
                  <a:lnTo>
                    <a:pt x="19" y="83"/>
                  </a:lnTo>
                  <a:lnTo>
                    <a:pt x="21" y="81"/>
                  </a:lnTo>
                  <a:lnTo>
                    <a:pt x="21" y="81"/>
                  </a:lnTo>
                  <a:lnTo>
                    <a:pt x="24" y="78"/>
                  </a:lnTo>
                  <a:lnTo>
                    <a:pt x="24" y="75"/>
                  </a:lnTo>
                  <a:lnTo>
                    <a:pt x="24" y="75"/>
                  </a:lnTo>
                  <a:lnTo>
                    <a:pt x="24" y="73"/>
                  </a:lnTo>
                  <a:lnTo>
                    <a:pt x="24" y="73"/>
                  </a:lnTo>
                  <a:lnTo>
                    <a:pt x="26" y="73"/>
                  </a:lnTo>
                  <a:lnTo>
                    <a:pt x="26" y="73"/>
                  </a:lnTo>
                  <a:lnTo>
                    <a:pt x="26" y="73"/>
                  </a:lnTo>
                  <a:lnTo>
                    <a:pt x="29" y="73"/>
                  </a:lnTo>
                  <a:lnTo>
                    <a:pt x="29" y="73"/>
                  </a:lnTo>
                  <a:lnTo>
                    <a:pt x="32" y="73"/>
                  </a:lnTo>
                  <a:lnTo>
                    <a:pt x="32" y="75"/>
                  </a:lnTo>
                  <a:lnTo>
                    <a:pt x="34" y="75"/>
                  </a:lnTo>
                  <a:lnTo>
                    <a:pt x="34" y="75"/>
                  </a:lnTo>
                  <a:lnTo>
                    <a:pt x="37" y="75"/>
                  </a:lnTo>
                  <a:lnTo>
                    <a:pt x="39" y="75"/>
                  </a:lnTo>
                  <a:lnTo>
                    <a:pt x="39" y="75"/>
                  </a:lnTo>
                  <a:lnTo>
                    <a:pt x="39" y="75"/>
                  </a:lnTo>
                  <a:lnTo>
                    <a:pt x="39" y="73"/>
                  </a:lnTo>
                  <a:lnTo>
                    <a:pt x="42" y="75"/>
                  </a:lnTo>
                  <a:lnTo>
                    <a:pt x="42" y="75"/>
                  </a:lnTo>
                  <a:lnTo>
                    <a:pt x="44" y="75"/>
                  </a:lnTo>
                  <a:lnTo>
                    <a:pt x="44" y="78"/>
                  </a:lnTo>
                  <a:lnTo>
                    <a:pt x="47" y="78"/>
                  </a:lnTo>
                  <a:lnTo>
                    <a:pt x="47" y="81"/>
                  </a:lnTo>
                  <a:lnTo>
                    <a:pt x="50" y="83"/>
                  </a:lnTo>
                  <a:lnTo>
                    <a:pt x="50" y="83"/>
                  </a:lnTo>
                  <a:lnTo>
                    <a:pt x="50" y="83"/>
                  </a:lnTo>
                  <a:lnTo>
                    <a:pt x="52" y="83"/>
                  </a:lnTo>
                  <a:lnTo>
                    <a:pt x="52" y="83"/>
                  </a:lnTo>
                  <a:lnTo>
                    <a:pt x="57" y="83"/>
                  </a:lnTo>
                  <a:lnTo>
                    <a:pt x="60" y="83"/>
                  </a:lnTo>
                  <a:lnTo>
                    <a:pt x="60" y="81"/>
                  </a:lnTo>
                  <a:lnTo>
                    <a:pt x="60" y="81"/>
                  </a:lnTo>
                  <a:lnTo>
                    <a:pt x="60" y="78"/>
                  </a:lnTo>
                  <a:lnTo>
                    <a:pt x="60" y="75"/>
                  </a:lnTo>
                  <a:lnTo>
                    <a:pt x="60" y="75"/>
                  </a:lnTo>
                  <a:lnTo>
                    <a:pt x="60" y="73"/>
                  </a:lnTo>
                  <a:lnTo>
                    <a:pt x="63" y="73"/>
                  </a:lnTo>
                  <a:lnTo>
                    <a:pt x="63" y="70"/>
                  </a:lnTo>
                  <a:lnTo>
                    <a:pt x="63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60" y="65"/>
                  </a:lnTo>
                  <a:lnTo>
                    <a:pt x="60" y="65"/>
                  </a:lnTo>
                  <a:lnTo>
                    <a:pt x="60" y="65"/>
                  </a:lnTo>
                  <a:lnTo>
                    <a:pt x="60" y="62"/>
                  </a:lnTo>
                  <a:lnTo>
                    <a:pt x="60" y="60"/>
                  </a:lnTo>
                  <a:lnTo>
                    <a:pt x="57" y="57"/>
                  </a:lnTo>
                  <a:lnTo>
                    <a:pt x="60" y="55"/>
                  </a:lnTo>
                  <a:lnTo>
                    <a:pt x="60" y="57"/>
                  </a:lnTo>
                  <a:lnTo>
                    <a:pt x="63" y="57"/>
                  </a:lnTo>
                  <a:lnTo>
                    <a:pt x="63" y="57"/>
                  </a:lnTo>
                  <a:lnTo>
                    <a:pt x="65" y="57"/>
                  </a:lnTo>
                  <a:lnTo>
                    <a:pt x="68" y="57"/>
                  </a:lnTo>
                  <a:lnTo>
                    <a:pt x="68" y="57"/>
                  </a:lnTo>
                  <a:lnTo>
                    <a:pt x="68" y="60"/>
                  </a:lnTo>
                  <a:lnTo>
                    <a:pt x="68" y="60"/>
                  </a:lnTo>
                  <a:lnTo>
                    <a:pt x="68" y="60"/>
                  </a:lnTo>
                  <a:lnTo>
                    <a:pt x="68" y="60"/>
                  </a:lnTo>
                  <a:lnTo>
                    <a:pt x="70" y="60"/>
                  </a:lnTo>
                  <a:lnTo>
                    <a:pt x="70" y="60"/>
                  </a:lnTo>
                  <a:lnTo>
                    <a:pt x="73" y="60"/>
                  </a:lnTo>
                  <a:lnTo>
                    <a:pt x="73" y="60"/>
                  </a:lnTo>
                  <a:lnTo>
                    <a:pt x="73" y="60"/>
                  </a:lnTo>
                  <a:lnTo>
                    <a:pt x="73" y="60"/>
                  </a:lnTo>
                  <a:lnTo>
                    <a:pt x="73" y="60"/>
                  </a:lnTo>
                  <a:lnTo>
                    <a:pt x="73" y="57"/>
                  </a:lnTo>
                  <a:lnTo>
                    <a:pt x="76" y="57"/>
                  </a:lnTo>
                  <a:lnTo>
                    <a:pt x="76" y="57"/>
                  </a:lnTo>
                  <a:lnTo>
                    <a:pt x="76" y="57"/>
                  </a:lnTo>
                  <a:lnTo>
                    <a:pt x="78" y="57"/>
                  </a:lnTo>
                  <a:lnTo>
                    <a:pt x="78" y="57"/>
                  </a:lnTo>
                  <a:lnTo>
                    <a:pt x="78" y="57"/>
                  </a:lnTo>
                  <a:lnTo>
                    <a:pt x="76" y="57"/>
                  </a:lnTo>
                  <a:lnTo>
                    <a:pt x="76" y="57"/>
                  </a:lnTo>
                  <a:lnTo>
                    <a:pt x="76" y="55"/>
                  </a:lnTo>
                  <a:lnTo>
                    <a:pt x="76" y="55"/>
                  </a:lnTo>
                  <a:lnTo>
                    <a:pt x="76" y="52"/>
                  </a:lnTo>
                  <a:lnTo>
                    <a:pt x="78" y="52"/>
                  </a:lnTo>
                  <a:lnTo>
                    <a:pt x="78" y="52"/>
                  </a:lnTo>
                  <a:lnTo>
                    <a:pt x="83" y="49"/>
                  </a:lnTo>
                  <a:lnTo>
                    <a:pt x="83" y="47"/>
                  </a:lnTo>
                  <a:lnTo>
                    <a:pt x="86" y="47"/>
                  </a:lnTo>
                  <a:lnTo>
                    <a:pt x="86" y="44"/>
                  </a:lnTo>
                  <a:lnTo>
                    <a:pt x="86" y="42"/>
                  </a:lnTo>
                  <a:lnTo>
                    <a:pt x="86" y="39"/>
                  </a:lnTo>
                  <a:lnTo>
                    <a:pt x="86" y="39"/>
                  </a:lnTo>
                  <a:lnTo>
                    <a:pt x="86" y="37"/>
                  </a:lnTo>
                  <a:lnTo>
                    <a:pt x="86" y="37"/>
                  </a:lnTo>
                  <a:lnTo>
                    <a:pt x="86" y="37"/>
                  </a:lnTo>
                  <a:lnTo>
                    <a:pt x="86" y="37"/>
                  </a:lnTo>
                  <a:lnTo>
                    <a:pt x="86" y="34"/>
                  </a:lnTo>
                  <a:lnTo>
                    <a:pt x="86" y="34"/>
                  </a:lnTo>
                  <a:lnTo>
                    <a:pt x="86" y="31"/>
                  </a:lnTo>
                  <a:lnTo>
                    <a:pt x="88" y="31"/>
                  </a:lnTo>
                  <a:lnTo>
                    <a:pt x="88" y="31"/>
                  </a:lnTo>
                  <a:lnTo>
                    <a:pt x="88" y="31"/>
                  </a:lnTo>
                  <a:lnTo>
                    <a:pt x="88" y="29"/>
                  </a:lnTo>
                  <a:lnTo>
                    <a:pt x="88" y="29"/>
                  </a:lnTo>
                  <a:lnTo>
                    <a:pt x="88" y="29"/>
                  </a:lnTo>
                  <a:lnTo>
                    <a:pt x="88" y="29"/>
                  </a:lnTo>
                  <a:lnTo>
                    <a:pt x="88" y="29"/>
                  </a:lnTo>
                  <a:lnTo>
                    <a:pt x="88" y="29"/>
                  </a:lnTo>
                  <a:lnTo>
                    <a:pt x="86" y="26"/>
                  </a:lnTo>
                  <a:lnTo>
                    <a:pt x="88" y="26"/>
                  </a:lnTo>
                  <a:lnTo>
                    <a:pt x="88" y="26"/>
                  </a:lnTo>
                  <a:lnTo>
                    <a:pt x="88" y="26"/>
                  </a:lnTo>
                  <a:lnTo>
                    <a:pt x="88" y="24"/>
                  </a:lnTo>
                  <a:lnTo>
                    <a:pt x="88" y="24"/>
                  </a:lnTo>
                  <a:lnTo>
                    <a:pt x="88" y="26"/>
                  </a:lnTo>
                  <a:lnTo>
                    <a:pt x="88" y="26"/>
                  </a:lnTo>
                  <a:lnTo>
                    <a:pt x="88" y="26"/>
                  </a:lnTo>
                  <a:lnTo>
                    <a:pt x="91" y="26"/>
                  </a:lnTo>
                  <a:lnTo>
                    <a:pt x="91" y="26"/>
                  </a:lnTo>
                  <a:lnTo>
                    <a:pt x="91" y="24"/>
                  </a:lnTo>
                  <a:lnTo>
                    <a:pt x="91" y="24"/>
                  </a:lnTo>
                  <a:lnTo>
                    <a:pt x="94" y="24"/>
                  </a:lnTo>
                  <a:lnTo>
                    <a:pt x="94" y="26"/>
                  </a:lnTo>
                  <a:lnTo>
                    <a:pt x="94" y="26"/>
                  </a:lnTo>
                  <a:lnTo>
                    <a:pt x="96" y="29"/>
                  </a:lnTo>
                  <a:lnTo>
                    <a:pt x="96" y="29"/>
                  </a:lnTo>
                  <a:lnTo>
                    <a:pt x="99" y="29"/>
                  </a:lnTo>
                  <a:lnTo>
                    <a:pt x="99" y="29"/>
                  </a:lnTo>
                  <a:lnTo>
                    <a:pt x="99" y="29"/>
                  </a:lnTo>
                  <a:lnTo>
                    <a:pt x="101" y="29"/>
                  </a:lnTo>
                  <a:lnTo>
                    <a:pt x="101" y="29"/>
                  </a:lnTo>
                  <a:lnTo>
                    <a:pt x="101" y="29"/>
                  </a:lnTo>
                  <a:lnTo>
                    <a:pt x="104" y="29"/>
                  </a:lnTo>
                  <a:lnTo>
                    <a:pt x="107" y="29"/>
                  </a:lnTo>
                  <a:lnTo>
                    <a:pt x="109" y="26"/>
                  </a:lnTo>
                  <a:lnTo>
                    <a:pt x="109" y="26"/>
                  </a:lnTo>
                  <a:lnTo>
                    <a:pt x="109" y="24"/>
                  </a:lnTo>
                  <a:lnTo>
                    <a:pt x="112" y="24"/>
                  </a:lnTo>
                  <a:lnTo>
                    <a:pt x="114" y="21"/>
                  </a:lnTo>
                  <a:lnTo>
                    <a:pt x="117" y="18"/>
                  </a:lnTo>
                  <a:lnTo>
                    <a:pt x="117" y="16"/>
                  </a:lnTo>
                  <a:lnTo>
                    <a:pt x="117" y="16"/>
                  </a:lnTo>
                  <a:lnTo>
                    <a:pt x="120" y="16"/>
                  </a:lnTo>
                  <a:lnTo>
                    <a:pt x="120" y="16"/>
                  </a:lnTo>
                  <a:lnTo>
                    <a:pt x="120" y="13"/>
                  </a:lnTo>
                  <a:lnTo>
                    <a:pt x="120" y="13"/>
                  </a:lnTo>
                  <a:lnTo>
                    <a:pt x="120" y="11"/>
                  </a:lnTo>
                  <a:lnTo>
                    <a:pt x="120" y="11"/>
                  </a:lnTo>
                  <a:lnTo>
                    <a:pt x="120" y="11"/>
                  </a:lnTo>
                  <a:lnTo>
                    <a:pt x="120" y="11"/>
                  </a:lnTo>
                  <a:lnTo>
                    <a:pt x="120" y="8"/>
                  </a:lnTo>
                  <a:lnTo>
                    <a:pt x="122" y="8"/>
                  </a:lnTo>
                  <a:lnTo>
                    <a:pt x="122" y="8"/>
                  </a:lnTo>
                  <a:lnTo>
                    <a:pt x="122" y="8"/>
                  </a:lnTo>
                  <a:lnTo>
                    <a:pt x="122" y="8"/>
                  </a:lnTo>
                  <a:lnTo>
                    <a:pt x="122" y="5"/>
                  </a:lnTo>
                  <a:lnTo>
                    <a:pt x="122" y="5"/>
                  </a:lnTo>
                  <a:lnTo>
                    <a:pt x="122" y="5"/>
                  </a:lnTo>
                  <a:lnTo>
                    <a:pt x="125" y="3"/>
                  </a:lnTo>
                  <a:lnTo>
                    <a:pt x="125" y="3"/>
                  </a:lnTo>
                  <a:lnTo>
                    <a:pt x="127" y="0"/>
                  </a:lnTo>
                  <a:lnTo>
                    <a:pt x="130" y="3"/>
                  </a:lnTo>
                  <a:lnTo>
                    <a:pt x="130" y="3"/>
                  </a:lnTo>
                  <a:lnTo>
                    <a:pt x="130" y="3"/>
                  </a:lnTo>
                  <a:lnTo>
                    <a:pt x="130" y="3"/>
                  </a:lnTo>
                  <a:lnTo>
                    <a:pt x="130" y="5"/>
                  </a:lnTo>
                  <a:lnTo>
                    <a:pt x="130" y="5"/>
                  </a:lnTo>
                  <a:lnTo>
                    <a:pt x="132" y="3"/>
                  </a:lnTo>
                  <a:lnTo>
                    <a:pt x="132" y="3"/>
                  </a:lnTo>
                  <a:lnTo>
                    <a:pt x="132" y="3"/>
                  </a:lnTo>
                  <a:lnTo>
                    <a:pt x="135" y="3"/>
                  </a:lnTo>
                  <a:lnTo>
                    <a:pt x="135" y="5"/>
                  </a:lnTo>
                  <a:lnTo>
                    <a:pt x="135" y="3"/>
                  </a:lnTo>
                  <a:lnTo>
                    <a:pt x="135" y="3"/>
                  </a:lnTo>
                  <a:lnTo>
                    <a:pt x="138" y="3"/>
                  </a:lnTo>
                  <a:lnTo>
                    <a:pt x="138" y="3"/>
                  </a:lnTo>
                  <a:lnTo>
                    <a:pt x="140" y="5"/>
                  </a:lnTo>
                  <a:lnTo>
                    <a:pt x="140" y="5"/>
                  </a:lnTo>
                  <a:lnTo>
                    <a:pt x="140" y="5"/>
                  </a:lnTo>
                  <a:lnTo>
                    <a:pt x="140" y="8"/>
                  </a:lnTo>
                  <a:lnTo>
                    <a:pt x="140" y="8"/>
                  </a:lnTo>
                  <a:lnTo>
                    <a:pt x="140" y="11"/>
                  </a:lnTo>
                  <a:lnTo>
                    <a:pt x="140" y="11"/>
                  </a:lnTo>
                  <a:lnTo>
                    <a:pt x="143" y="11"/>
                  </a:lnTo>
                  <a:lnTo>
                    <a:pt x="145" y="11"/>
                  </a:lnTo>
                  <a:lnTo>
                    <a:pt x="145" y="11"/>
                  </a:lnTo>
                  <a:lnTo>
                    <a:pt x="148" y="11"/>
                  </a:lnTo>
                  <a:lnTo>
                    <a:pt x="148" y="13"/>
                  </a:lnTo>
                  <a:lnTo>
                    <a:pt x="151" y="13"/>
                  </a:lnTo>
                  <a:lnTo>
                    <a:pt x="151" y="13"/>
                  </a:lnTo>
                  <a:lnTo>
                    <a:pt x="153" y="13"/>
                  </a:lnTo>
                  <a:lnTo>
                    <a:pt x="153" y="16"/>
                  </a:lnTo>
                  <a:lnTo>
                    <a:pt x="153" y="16"/>
                  </a:lnTo>
                  <a:lnTo>
                    <a:pt x="153" y="18"/>
                  </a:lnTo>
                  <a:lnTo>
                    <a:pt x="153" y="18"/>
                  </a:lnTo>
                  <a:lnTo>
                    <a:pt x="153" y="21"/>
                  </a:lnTo>
                  <a:lnTo>
                    <a:pt x="156" y="21"/>
                  </a:lnTo>
                  <a:lnTo>
                    <a:pt x="156" y="24"/>
                  </a:lnTo>
                  <a:lnTo>
                    <a:pt x="158" y="24"/>
                  </a:lnTo>
                  <a:lnTo>
                    <a:pt x="156" y="24"/>
                  </a:lnTo>
                  <a:lnTo>
                    <a:pt x="156" y="24"/>
                  </a:lnTo>
                  <a:lnTo>
                    <a:pt x="156" y="24"/>
                  </a:lnTo>
                  <a:lnTo>
                    <a:pt x="156" y="24"/>
                  </a:lnTo>
                  <a:lnTo>
                    <a:pt x="156" y="24"/>
                  </a:lnTo>
                  <a:lnTo>
                    <a:pt x="158" y="24"/>
                  </a:lnTo>
                  <a:lnTo>
                    <a:pt x="158" y="26"/>
                  </a:lnTo>
                  <a:lnTo>
                    <a:pt x="158" y="26"/>
                  </a:lnTo>
                  <a:lnTo>
                    <a:pt x="158" y="26"/>
                  </a:lnTo>
                  <a:lnTo>
                    <a:pt x="158" y="29"/>
                  </a:lnTo>
                  <a:lnTo>
                    <a:pt x="158" y="29"/>
                  </a:lnTo>
                  <a:lnTo>
                    <a:pt x="158" y="29"/>
                  </a:lnTo>
                  <a:lnTo>
                    <a:pt x="161" y="31"/>
                  </a:lnTo>
                  <a:lnTo>
                    <a:pt x="161" y="31"/>
                  </a:lnTo>
                  <a:lnTo>
                    <a:pt x="164" y="29"/>
                  </a:lnTo>
                  <a:lnTo>
                    <a:pt x="164" y="29"/>
                  </a:lnTo>
                  <a:lnTo>
                    <a:pt x="166" y="29"/>
                  </a:lnTo>
                  <a:lnTo>
                    <a:pt x="166" y="29"/>
                  </a:lnTo>
                  <a:lnTo>
                    <a:pt x="166" y="29"/>
                  </a:lnTo>
                  <a:lnTo>
                    <a:pt x="166" y="31"/>
                  </a:lnTo>
                  <a:lnTo>
                    <a:pt x="166" y="31"/>
                  </a:lnTo>
                  <a:lnTo>
                    <a:pt x="166" y="31"/>
                  </a:lnTo>
                  <a:lnTo>
                    <a:pt x="166" y="31"/>
                  </a:lnTo>
                  <a:lnTo>
                    <a:pt x="166" y="31"/>
                  </a:lnTo>
                  <a:lnTo>
                    <a:pt x="166" y="34"/>
                  </a:lnTo>
                  <a:lnTo>
                    <a:pt x="166" y="34"/>
                  </a:lnTo>
                  <a:lnTo>
                    <a:pt x="169" y="34"/>
                  </a:lnTo>
                  <a:lnTo>
                    <a:pt x="169" y="34"/>
                  </a:lnTo>
                  <a:lnTo>
                    <a:pt x="169" y="34"/>
                  </a:lnTo>
                  <a:lnTo>
                    <a:pt x="169" y="34"/>
                  </a:lnTo>
                  <a:lnTo>
                    <a:pt x="171" y="34"/>
                  </a:lnTo>
                  <a:lnTo>
                    <a:pt x="171" y="37"/>
                  </a:lnTo>
                  <a:lnTo>
                    <a:pt x="171" y="37"/>
                  </a:lnTo>
                  <a:lnTo>
                    <a:pt x="171" y="37"/>
                  </a:lnTo>
                  <a:lnTo>
                    <a:pt x="169" y="37"/>
                  </a:lnTo>
                  <a:lnTo>
                    <a:pt x="169" y="37"/>
                  </a:lnTo>
                  <a:lnTo>
                    <a:pt x="171" y="37"/>
                  </a:lnTo>
                  <a:lnTo>
                    <a:pt x="171" y="37"/>
                  </a:lnTo>
                  <a:lnTo>
                    <a:pt x="171" y="37"/>
                  </a:lnTo>
                  <a:lnTo>
                    <a:pt x="171" y="37"/>
                  </a:lnTo>
                  <a:lnTo>
                    <a:pt x="171" y="37"/>
                  </a:lnTo>
                  <a:lnTo>
                    <a:pt x="171" y="37"/>
                  </a:lnTo>
                  <a:lnTo>
                    <a:pt x="171" y="37"/>
                  </a:lnTo>
                  <a:lnTo>
                    <a:pt x="171" y="37"/>
                  </a:lnTo>
                  <a:lnTo>
                    <a:pt x="171" y="39"/>
                  </a:lnTo>
                  <a:lnTo>
                    <a:pt x="171" y="39"/>
                  </a:lnTo>
                  <a:lnTo>
                    <a:pt x="174" y="39"/>
                  </a:lnTo>
                  <a:lnTo>
                    <a:pt x="174" y="37"/>
                  </a:lnTo>
                  <a:lnTo>
                    <a:pt x="174" y="37"/>
                  </a:lnTo>
                  <a:lnTo>
                    <a:pt x="174" y="37"/>
                  </a:lnTo>
                  <a:lnTo>
                    <a:pt x="174" y="37"/>
                  </a:lnTo>
                  <a:lnTo>
                    <a:pt x="174" y="37"/>
                  </a:lnTo>
                  <a:lnTo>
                    <a:pt x="176" y="37"/>
                  </a:lnTo>
                  <a:lnTo>
                    <a:pt x="176" y="37"/>
                  </a:lnTo>
                  <a:lnTo>
                    <a:pt x="176" y="37"/>
                  </a:lnTo>
                  <a:lnTo>
                    <a:pt x="176" y="39"/>
                  </a:lnTo>
                  <a:lnTo>
                    <a:pt x="176" y="39"/>
                  </a:lnTo>
                  <a:lnTo>
                    <a:pt x="179" y="42"/>
                  </a:lnTo>
                  <a:lnTo>
                    <a:pt x="182" y="42"/>
                  </a:lnTo>
                  <a:lnTo>
                    <a:pt x="182" y="42"/>
                  </a:lnTo>
                  <a:lnTo>
                    <a:pt x="182" y="42"/>
                  </a:lnTo>
                  <a:lnTo>
                    <a:pt x="182" y="42"/>
                  </a:lnTo>
                  <a:lnTo>
                    <a:pt x="182" y="44"/>
                  </a:lnTo>
                  <a:lnTo>
                    <a:pt x="182" y="44"/>
                  </a:lnTo>
                  <a:lnTo>
                    <a:pt x="182" y="47"/>
                  </a:lnTo>
                  <a:lnTo>
                    <a:pt x="182" y="47"/>
                  </a:lnTo>
                  <a:lnTo>
                    <a:pt x="182" y="47"/>
                  </a:lnTo>
                  <a:lnTo>
                    <a:pt x="182" y="49"/>
                  </a:lnTo>
                  <a:lnTo>
                    <a:pt x="182" y="49"/>
                  </a:lnTo>
                  <a:lnTo>
                    <a:pt x="182" y="52"/>
                  </a:lnTo>
                  <a:lnTo>
                    <a:pt x="182" y="52"/>
                  </a:lnTo>
                  <a:lnTo>
                    <a:pt x="182" y="52"/>
                  </a:lnTo>
                  <a:lnTo>
                    <a:pt x="182" y="52"/>
                  </a:lnTo>
                  <a:lnTo>
                    <a:pt x="182" y="52"/>
                  </a:lnTo>
                  <a:lnTo>
                    <a:pt x="184" y="52"/>
                  </a:lnTo>
                  <a:lnTo>
                    <a:pt x="182" y="52"/>
                  </a:lnTo>
                  <a:lnTo>
                    <a:pt x="182" y="55"/>
                  </a:lnTo>
                  <a:lnTo>
                    <a:pt x="182" y="55"/>
                  </a:lnTo>
                  <a:lnTo>
                    <a:pt x="184" y="55"/>
                  </a:lnTo>
                  <a:lnTo>
                    <a:pt x="182" y="55"/>
                  </a:lnTo>
                  <a:lnTo>
                    <a:pt x="182" y="55"/>
                  </a:lnTo>
                  <a:lnTo>
                    <a:pt x="182" y="57"/>
                  </a:lnTo>
                  <a:lnTo>
                    <a:pt x="184" y="60"/>
                  </a:lnTo>
                  <a:lnTo>
                    <a:pt x="184" y="60"/>
                  </a:lnTo>
                  <a:lnTo>
                    <a:pt x="184" y="60"/>
                  </a:lnTo>
                  <a:lnTo>
                    <a:pt x="184" y="60"/>
                  </a:lnTo>
                  <a:lnTo>
                    <a:pt x="187" y="60"/>
                  </a:lnTo>
                  <a:lnTo>
                    <a:pt x="187" y="60"/>
                  </a:lnTo>
                  <a:lnTo>
                    <a:pt x="189" y="60"/>
                  </a:lnTo>
                  <a:lnTo>
                    <a:pt x="189" y="60"/>
                  </a:lnTo>
                  <a:lnTo>
                    <a:pt x="189" y="60"/>
                  </a:lnTo>
                  <a:lnTo>
                    <a:pt x="189" y="60"/>
                  </a:lnTo>
                  <a:lnTo>
                    <a:pt x="189" y="60"/>
                  </a:lnTo>
                  <a:lnTo>
                    <a:pt x="189" y="60"/>
                  </a:lnTo>
                  <a:lnTo>
                    <a:pt x="192" y="60"/>
                  </a:lnTo>
                  <a:lnTo>
                    <a:pt x="192" y="62"/>
                  </a:lnTo>
                  <a:lnTo>
                    <a:pt x="192" y="62"/>
                  </a:lnTo>
                  <a:lnTo>
                    <a:pt x="195" y="62"/>
                  </a:lnTo>
                  <a:lnTo>
                    <a:pt x="195" y="62"/>
                  </a:lnTo>
                  <a:lnTo>
                    <a:pt x="195" y="62"/>
                  </a:lnTo>
                  <a:lnTo>
                    <a:pt x="197" y="62"/>
                  </a:lnTo>
                  <a:lnTo>
                    <a:pt x="197" y="60"/>
                  </a:lnTo>
                  <a:lnTo>
                    <a:pt x="195" y="57"/>
                  </a:lnTo>
                  <a:lnTo>
                    <a:pt x="197" y="57"/>
                  </a:lnTo>
                  <a:lnTo>
                    <a:pt x="197" y="55"/>
                  </a:lnTo>
                  <a:lnTo>
                    <a:pt x="197" y="55"/>
                  </a:lnTo>
                  <a:lnTo>
                    <a:pt x="200" y="57"/>
                  </a:lnTo>
                  <a:lnTo>
                    <a:pt x="200" y="57"/>
                  </a:lnTo>
                  <a:lnTo>
                    <a:pt x="200" y="57"/>
                  </a:lnTo>
                  <a:lnTo>
                    <a:pt x="202" y="57"/>
                  </a:lnTo>
                  <a:lnTo>
                    <a:pt x="202" y="55"/>
                  </a:lnTo>
                  <a:lnTo>
                    <a:pt x="202" y="55"/>
                  </a:lnTo>
                  <a:lnTo>
                    <a:pt x="205" y="55"/>
                  </a:lnTo>
                  <a:lnTo>
                    <a:pt x="205" y="57"/>
                  </a:lnTo>
                  <a:lnTo>
                    <a:pt x="208" y="57"/>
                  </a:lnTo>
                  <a:lnTo>
                    <a:pt x="208" y="57"/>
                  </a:lnTo>
                  <a:lnTo>
                    <a:pt x="208" y="57"/>
                  </a:lnTo>
                  <a:lnTo>
                    <a:pt x="210" y="55"/>
                  </a:lnTo>
                  <a:lnTo>
                    <a:pt x="210" y="55"/>
                  </a:lnTo>
                  <a:lnTo>
                    <a:pt x="210" y="52"/>
                  </a:lnTo>
                  <a:lnTo>
                    <a:pt x="210" y="52"/>
                  </a:lnTo>
                  <a:lnTo>
                    <a:pt x="208" y="52"/>
                  </a:lnTo>
                  <a:lnTo>
                    <a:pt x="208" y="49"/>
                  </a:lnTo>
                  <a:lnTo>
                    <a:pt x="205" y="49"/>
                  </a:lnTo>
                  <a:lnTo>
                    <a:pt x="205" y="49"/>
                  </a:lnTo>
                  <a:lnTo>
                    <a:pt x="205" y="49"/>
                  </a:lnTo>
                  <a:lnTo>
                    <a:pt x="205" y="47"/>
                  </a:lnTo>
                  <a:lnTo>
                    <a:pt x="202" y="47"/>
                  </a:lnTo>
                  <a:lnTo>
                    <a:pt x="200" y="47"/>
                  </a:lnTo>
                  <a:lnTo>
                    <a:pt x="200" y="47"/>
                  </a:lnTo>
                  <a:lnTo>
                    <a:pt x="200" y="44"/>
                  </a:lnTo>
                  <a:lnTo>
                    <a:pt x="197" y="44"/>
                  </a:lnTo>
                  <a:lnTo>
                    <a:pt x="197" y="44"/>
                  </a:lnTo>
                  <a:lnTo>
                    <a:pt x="195" y="42"/>
                  </a:lnTo>
                  <a:lnTo>
                    <a:pt x="195" y="42"/>
                  </a:lnTo>
                  <a:lnTo>
                    <a:pt x="195" y="42"/>
                  </a:lnTo>
                  <a:lnTo>
                    <a:pt x="195" y="42"/>
                  </a:lnTo>
                  <a:lnTo>
                    <a:pt x="197" y="39"/>
                  </a:lnTo>
                  <a:lnTo>
                    <a:pt x="197" y="39"/>
                  </a:lnTo>
                  <a:lnTo>
                    <a:pt x="197" y="39"/>
                  </a:lnTo>
                  <a:lnTo>
                    <a:pt x="195" y="39"/>
                  </a:lnTo>
                  <a:lnTo>
                    <a:pt x="195" y="39"/>
                  </a:lnTo>
                  <a:lnTo>
                    <a:pt x="195" y="37"/>
                  </a:lnTo>
                  <a:lnTo>
                    <a:pt x="195" y="37"/>
                  </a:lnTo>
                  <a:lnTo>
                    <a:pt x="197" y="37"/>
                  </a:lnTo>
                  <a:lnTo>
                    <a:pt x="200" y="37"/>
                  </a:lnTo>
                  <a:lnTo>
                    <a:pt x="200" y="34"/>
                  </a:lnTo>
                  <a:lnTo>
                    <a:pt x="202" y="34"/>
                  </a:lnTo>
                  <a:lnTo>
                    <a:pt x="202" y="34"/>
                  </a:lnTo>
                  <a:lnTo>
                    <a:pt x="202" y="34"/>
                  </a:lnTo>
                  <a:lnTo>
                    <a:pt x="202" y="34"/>
                  </a:lnTo>
                  <a:lnTo>
                    <a:pt x="205" y="31"/>
                  </a:lnTo>
                  <a:lnTo>
                    <a:pt x="208" y="31"/>
                  </a:lnTo>
                  <a:lnTo>
                    <a:pt x="208" y="31"/>
                  </a:lnTo>
                  <a:lnTo>
                    <a:pt x="210" y="31"/>
                  </a:lnTo>
                  <a:lnTo>
                    <a:pt x="210" y="31"/>
                  </a:lnTo>
                  <a:lnTo>
                    <a:pt x="210" y="31"/>
                  </a:lnTo>
                  <a:lnTo>
                    <a:pt x="213" y="31"/>
                  </a:lnTo>
                  <a:lnTo>
                    <a:pt x="213" y="31"/>
                  </a:lnTo>
                  <a:lnTo>
                    <a:pt x="213" y="31"/>
                  </a:lnTo>
                  <a:lnTo>
                    <a:pt x="213" y="31"/>
                  </a:lnTo>
                  <a:lnTo>
                    <a:pt x="213" y="31"/>
                  </a:lnTo>
                  <a:lnTo>
                    <a:pt x="213" y="31"/>
                  </a:lnTo>
                  <a:lnTo>
                    <a:pt x="215" y="31"/>
                  </a:lnTo>
                  <a:lnTo>
                    <a:pt x="215" y="31"/>
                  </a:lnTo>
                  <a:lnTo>
                    <a:pt x="215" y="31"/>
                  </a:lnTo>
                  <a:lnTo>
                    <a:pt x="215" y="31"/>
                  </a:lnTo>
                  <a:lnTo>
                    <a:pt x="218" y="31"/>
                  </a:lnTo>
                  <a:lnTo>
                    <a:pt x="220" y="31"/>
                  </a:lnTo>
                  <a:lnTo>
                    <a:pt x="220" y="31"/>
                  </a:lnTo>
                  <a:lnTo>
                    <a:pt x="220" y="31"/>
                  </a:lnTo>
                  <a:lnTo>
                    <a:pt x="220" y="34"/>
                  </a:lnTo>
                  <a:lnTo>
                    <a:pt x="223" y="34"/>
                  </a:lnTo>
                  <a:lnTo>
                    <a:pt x="223" y="34"/>
                  </a:lnTo>
                  <a:lnTo>
                    <a:pt x="223" y="37"/>
                  </a:lnTo>
                  <a:lnTo>
                    <a:pt x="223" y="39"/>
                  </a:lnTo>
                  <a:lnTo>
                    <a:pt x="226" y="39"/>
                  </a:lnTo>
                  <a:lnTo>
                    <a:pt x="226" y="39"/>
                  </a:lnTo>
                  <a:lnTo>
                    <a:pt x="226" y="39"/>
                  </a:lnTo>
                  <a:lnTo>
                    <a:pt x="226" y="37"/>
                  </a:lnTo>
                  <a:lnTo>
                    <a:pt x="226" y="37"/>
                  </a:lnTo>
                  <a:lnTo>
                    <a:pt x="226" y="37"/>
                  </a:lnTo>
                  <a:lnTo>
                    <a:pt x="226" y="37"/>
                  </a:lnTo>
                  <a:lnTo>
                    <a:pt x="228" y="37"/>
                  </a:lnTo>
                  <a:lnTo>
                    <a:pt x="228" y="37"/>
                  </a:lnTo>
                  <a:lnTo>
                    <a:pt x="228" y="37"/>
                  </a:lnTo>
                  <a:lnTo>
                    <a:pt x="231" y="37"/>
                  </a:lnTo>
                  <a:lnTo>
                    <a:pt x="231" y="37"/>
                  </a:lnTo>
                  <a:lnTo>
                    <a:pt x="231" y="37"/>
                  </a:lnTo>
                  <a:lnTo>
                    <a:pt x="231" y="39"/>
                  </a:lnTo>
                  <a:lnTo>
                    <a:pt x="231" y="39"/>
                  </a:lnTo>
                  <a:lnTo>
                    <a:pt x="231" y="39"/>
                  </a:lnTo>
                  <a:lnTo>
                    <a:pt x="231" y="39"/>
                  </a:lnTo>
                  <a:lnTo>
                    <a:pt x="231" y="39"/>
                  </a:lnTo>
                  <a:lnTo>
                    <a:pt x="233" y="39"/>
                  </a:lnTo>
                  <a:lnTo>
                    <a:pt x="236" y="39"/>
                  </a:lnTo>
                  <a:lnTo>
                    <a:pt x="236" y="37"/>
                  </a:lnTo>
                  <a:lnTo>
                    <a:pt x="236" y="37"/>
                  </a:lnTo>
                  <a:lnTo>
                    <a:pt x="236" y="37"/>
                  </a:lnTo>
                  <a:lnTo>
                    <a:pt x="236" y="37"/>
                  </a:lnTo>
                  <a:lnTo>
                    <a:pt x="239" y="37"/>
                  </a:lnTo>
                  <a:lnTo>
                    <a:pt x="239" y="37"/>
                  </a:lnTo>
                  <a:lnTo>
                    <a:pt x="239" y="37"/>
                  </a:lnTo>
                  <a:lnTo>
                    <a:pt x="239" y="39"/>
                  </a:lnTo>
                  <a:lnTo>
                    <a:pt x="241" y="39"/>
                  </a:lnTo>
                  <a:lnTo>
                    <a:pt x="241" y="39"/>
                  </a:lnTo>
                  <a:lnTo>
                    <a:pt x="241" y="39"/>
                  </a:lnTo>
                  <a:lnTo>
                    <a:pt x="244" y="39"/>
                  </a:lnTo>
                  <a:lnTo>
                    <a:pt x="244" y="42"/>
                  </a:lnTo>
                  <a:lnTo>
                    <a:pt x="244" y="42"/>
                  </a:lnTo>
                  <a:lnTo>
                    <a:pt x="244" y="44"/>
                  </a:lnTo>
                  <a:lnTo>
                    <a:pt x="244" y="44"/>
                  </a:lnTo>
                  <a:lnTo>
                    <a:pt x="244" y="44"/>
                  </a:lnTo>
                  <a:lnTo>
                    <a:pt x="241" y="44"/>
                  </a:lnTo>
                  <a:lnTo>
                    <a:pt x="241" y="47"/>
                  </a:lnTo>
                  <a:lnTo>
                    <a:pt x="241" y="47"/>
                  </a:lnTo>
                  <a:lnTo>
                    <a:pt x="241" y="49"/>
                  </a:lnTo>
                  <a:lnTo>
                    <a:pt x="244" y="49"/>
                  </a:lnTo>
                  <a:lnTo>
                    <a:pt x="246" y="49"/>
                  </a:lnTo>
                  <a:lnTo>
                    <a:pt x="246" y="49"/>
                  </a:lnTo>
                  <a:lnTo>
                    <a:pt x="246" y="52"/>
                  </a:lnTo>
                  <a:lnTo>
                    <a:pt x="246" y="52"/>
                  </a:lnTo>
                  <a:lnTo>
                    <a:pt x="246" y="52"/>
                  </a:lnTo>
                  <a:lnTo>
                    <a:pt x="246" y="52"/>
                  </a:lnTo>
                  <a:lnTo>
                    <a:pt x="246" y="52"/>
                  </a:lnTo>
                  <a:lnTo>
                    <a:pt x="249" y="52"/>
                  </a:lnTo>
                  <a:lnTo>
                    <a:pt x="249" y="49"/>
                  </a:lnTo>
                  <a:lnTo>
                    <a:pt x="249" y="49"/>
                  </a:lnTo>
                  <a:lnTo>
                    <a:pt x="249" y="49"/>
                  </a:lnTo>
                  <a:lnTo>
                    <a:pt x="252" y="49"/>
                  </a:lnTo>
                  <a:lnTo>
                    <a:pt x="252" y="52"/>
                  </a:lnTo>
                  <a:lnTo>
                    <a:pt x="254" y="52"/>
                  </a:lnTo>
                  <a:lnTo>
                    <a:pt x="254" y="52"/>
                  </a:lnTo>
                  <a:lnTo>
                    <a:pt x="254" y="52"/>
                  </a:lnTo>
                  <a:lnTo>
                    <a:pt x="254" y="52"/>
                  </a:lnTo>
                  <a:lnTo>
                    <a:pt x="257" y="49"/>
                  </a:lnTo>
                  <a:lnTo>
                    <a:pt x="257" y="49"/>
                  </a:lnTo>
                  <a:lnTo>
                    <a:pt x="254" y="49"/>
                  </a:lnTo>
                  <a:lnTo>
                    <a:pt x="254" y="47"/>
                  </a:lnTo>
                  <a:lnTo>
                    <a:pt x="257" y="47"/>
                  </a:lnTo>
                  <a:lnTo>
                    <a:pt x="257" y="47"/>
                  </a:lnTo>
                  <a:lnTo>
                    <a:pt x="257" y="44"/>
                  </a:lnTo>
                  <a:lnTo>
                    <a:pt x="257" y="44"/>
                  </a:lnTo>
                  <a:lnTo>
                    <a:pt x="257" y="44"/>
                  </a:lnTo>
                  <a:lnTo>
                    <a:pt x="257" y="42"/>
                  </a:lnTo>
                  <a:lnTo>
                    <a:pt x="257" y="42"/>
                  </a:lnTo>
                  <a:lnTo>
                    <a:pt x="257" y="42"/>
                  </a:lnTo>
                  <a:lnTo>
                    <a:pt x="257" y="42"/>
                  </a:lnTo>
                  <a:lnTo>
                    <a:pt x="259" y="42"/>
                  </a:lnTo>
                  <a:lnTo>
                    <a:pt x="257" y="39"/>
                  </a:lnTo>
                  <a:lnTo>
                    <a:pt x="257" y="39"/>
                  </a:lnTo>
                  <a:lnTo>
                    <a:pt x="257" y="39"/>
                  </a:lnTo>
                  <a:lnTo>
                    <a:pt x="257" y="37"/>
                  </a:lnTo>
                  <a:lnTo>
                    <a:pt x="257" y="37"/>
                  </a:lnTo>
                  <a:lnTo>
                    <a:pt x="257" y="34"/>
                  </a:lnTo>
                  <a:lnTo>
                    <a:pt x="257" y="34"/>
                  </a:lnTo>
                  <a:lnTo>
                    <a:pt x="257" y="31"/>
                  </a:lnTo>
                  <a:lnTo>
                    <a:pt x="257" y="31"/>
                  </a:lnTo>
                  <a:lnTo>
                    <a:pt x="257" y="31"/>
                  </a:lnTo>
                  <a:lnTo>
                    <a:pt x="257" y="31"/>
                  </a:lnTo>
                  <a:lnTo>
                    <a:pt x="257" y="29"/>
                  </a:lnTo>
                  <a:lnTo>
                    <a:pt x="257" y="26"/>
                  </a:lnTo>
                  <a:lnTo>
                    <a:pt x="257" y="26"/>
                  </a:lnTo>
                  <a:lnTo>
                    <a:pt x="257" y="24"/>
                  </a:lnTo>
                  <a:lnTo>
                    <a:pt x="254" y="24"/>
                  </a:lnTo>
                  <a:lnTo>
                    <a:pt x="254" y="21"/>
                  </a:lnTo>
                  <a:lnTo>
                    <a:pt x="254" y="21"/>
                  </a:lnTo>
                  <a:lnTo>
                    <a:pt x="254" y="18"/>
                  </a:lnTo>
                  <a:lnTo>
                    <a:pt x="254" y="18"/>
                  </a:lnTo>
                  <a:lnTo>
                    <a:pt x="254" y="18"/>
                  </a:lnTo>
                  <a:lnTo>
                    <a:pt x="254" y="16"/>
                  </a:lnTo>
                  <a:lnTo>
                    <a:pt x="254" y="16"/>
                  </a:lnTo>
                  <a:lnTo>
                    <a:pt x="257" y="16"/>
                  </a:lnTo>
                  <a:lnTo>
                    <a:pt x="257" y="16"/>
                  </a:lnTo>
                  <a:lnTo>
                    <a:pt x="259" y="16"/>
                  </a:lnTo>
                  <a:lnTo>
                    <a:pt x="259" y="16"/>
                  </a:lnTo>
                  <a:lnTo>
                    <a:pt x="259" y="16"/>
                  </a:lnTo>
                  <a:lnTo>
                    <a:pt x="259" y="16"/>
                  </a:lnTo>
                  <a:lnTo>
                    <a:pt x="259" y="16"/>
                  </a:lnTo>
                  <a:lnTo>
                    <a:pt x="259" y="16"/>
                  </a:lnTo>
                  <a:lnTo>
                    <a:pt x="259" y="16"/>
                  </a:lnTo>
                  <a:lnTo>
                    <a:pt x="262" y="13"/>
                  </a:lnTo>
                  <a:lnTo>
                    <a:pt x="262" y="13"/>
                  </a:lnTo>
                  <a:lnTo>
                    <a:pt x="262" y="13"/>
                  </a:lnTo>
                  <a:lnTo>
                    <a:pt x="262" y="13"/>
                  </a:lnTo>
                  <a:lnTo>
                    <a:pt x="262" y="11"/>
                  </a:lnTo>
                  <a:lnTo>
                    <a:pt x="262" y="11"/>
                  </a:lnTo>
                  <a:lnTo>
                    <a:pt x="262" y="11"/>
                  </a:lnTo>
                  <a:lnTo>
                    <a:pt x="262" y="11"/>
                  </a:lnTo>
                  <a:lnTo>
                    <a:pt x="264" y="11"/>
                  </a:lnTo>
                  <a:lnTo>
                    <a:pt x="264" y="11"/>
                  </a:lnTo>
                  <a:lnTo>
                    <a:pt x="264" y="11"/>
                  </a:lnTo>
                  <a:lnTo>
                    <a:pt x="264" y="8"/>
                  </a:lnTo>
                  <a:lnTo>
                    <a:pt x="264" y="8"/>
                  </a:lnTo>
                  <a:lnTo>
                    <a:pt x="267" y="8"/>
                  </a:lnTo>
                  <a:lnTo>
                    <a:pt x="272" y="8"/>
                  </a:lnTo>
                  <a:lnTo>
                    <a:pt x="272" y="11"/>
                  </a:lnTo>
                  <a:lnTo>
                    <a:pt x="275" y="11"/>
                  </a:lnTo>
                  <a:lnTo>
                    <a:pt x="275" y="11"/>
                  </a:lnTo>
                  <a:lnTo>
                    <a:pt x="275" y="11"/>
                  </a:lnTo>
                  <a:lnTo>
                    <a:pt x="275" y="13"/>
                  </a:lnTo>
                  <a:lnTo>
                    <a:pt x="275" y="13"/>
                  </a:lnTo>
                  <a:lnTo>
                    <a:pt x="275" y="13"/>
                  </a:lnTo>
                  <a:lnTo>
                    <a:pt x="275" y="13"/>
                  </a:lnTo>
                  <a:lnTo>
                    <a:pt x="275" y="16"/>
                  </a:lnTo>
                  <a:lnTo>
                    <a:pt x="275" y="16"/>
                  </a:lnTo>
                  <a:lnTo>
                    <a:pt x="275" y="18"/>
                  </a:lnTo>
                  <a:lnTo>
                    <a:pt x="272" y="18"/>
                  </a:lnTo>
                  <a:lnTo>
                    <a:pt x="272" y="18"/>
                  </a:lnTo>
                  <a:lnTo>
                    <a:pt x="275" y="18"/>
                  </a:lnTo>
                  <a:lnTo>
                    <a:pt x="275" y="18"/>
                  </a:lnTo>
                  <a:lnTo>
                    <a:pt x="275" y="21"/>
                  </a:lnTo>
                  <a:lnTo>
                    <a:pt x="275" y="21"/>
                  </a:lnTo>
                  <a:lnTo>
                    <a:pt x="275" y="21"/>
                  </a:lnTo>
                  <a:lnTo>
                    <a:pt x="275" y="21"/>
                  </a:lnTo>
                  <a:lnTo>
                    <a:pt x="275" y="24"/>
                  </a:lnTo>
                  <a:lnTo>
                    <a:pt x="277" y="24"/>
                  </a:lnTo>
                  <a:lnTo>
                    <a:pt x="277" y="24"/>
                  </a:lnTo>
                  <a:lnTo>
                    <a:pt x="277" y="24"/>
                  </a:lnTo>
                  <a:lnTo>
                    <a:pt x="277" y="24"/>
                  </a:lnTo>
                  <a:lnTo>
                    <a:pt x="280" y="24"/>
                  </a:lnTo>
                  <a:lnTo>
                    <a:pt x="280" y="24"/>
                  </a:lnTo>
                  <a:lnTo>
                    <a:pt x="280" y="24"/>
                  </a:lnTo>
                  <a:lnTo>
                    <a:pt x="280" y="26"/>
                  </a:lnTo>
                  <a:lnTo>
                    <a:pt x="280" y="26"/>
                  </a:lnTo>
                  <a:lnTo>
                    <a:pt x="280" y="26"/>
                  </a:lnTo>
                  <a:lnTo>
                    <a:pt x="280" y="26"/>
                  </a:lnTo>
                  <a:lnTo>
                    <a:pt x="280" y="26"/>
                  </a:lnTo>
                  <a:lnTo>
                    <a:pt x="280" y="29"/>
                  </a:lnTo>
                  <a:lnTo>
                    <a:pt x="280" y="29"/>
                  </a:lnTo>
                  <a:lnTo>
                    <a:pt x="280" y="29"/>
                  </a:lnTo>
                  <a:lnTo>
                    <a:pt x="283" y="29"/>
                  </a:lnTo>
                  <a:lnTo>
                    <a:pt x="283" y="31"/>
                  </a:lnTo>
                  <a:lnTo>
                    <a:pt x="285" y="31"/>
                  </a:lnTo>
                  <a:lnTo>
                    <a:pt x="285" y="34"/>
                  </a:lnTo>
                  <a:lnTo>
                    <a:pt x="285" y="34"/>
                  </a:lnTo>
                  <a:lnTo>
                    <a:pt x="285" y="34"/>
                  </a:lnTo>
                  <a:lnTo>
                    <a:pt x="285" y="34"/>
                  </a:lnTo>
                  <a:lnTo>
                    <a:pt x="285" y="34"/>
                  </a:lnTo>
                  <a:lnTo>
                    <a:pt x="288" y="34"/>
                  </a:lnTo>
                  <a:lnTo>
                    <a:pt x="288" y="34"/>
                  </a:lnTo>
                  <a:lnTo>
                    <a:pt x="288" y="34"/>
                  </a:lnTo>
                  <a:lnTo>
                    <a:pt x="290" y="31"/>
                  </a:lnTo>
                  <a:lnTo>
                    <a:pt x="290" y="31"/>
                  </a:lnTo>
                  <a:lnTo>
                    <a:pt x="290" y="29"/>
                  </a:lnTo>
                  <a:lnTo>
                    <a:pt x="293" y="29"/>
                  </a:lnTo>
                  <a:lnTo>
                    <a:pt x="293" y="29"/>
                  </a:lnTo>
                  <a:lnTo>
                    <a:pt x="296" y="29"/>
                  </a:lnTo>
                  <a:lnTo>
                    <a:pt x="296" y="31"/>
                  </a:lnTo>
                  <a:lnTo>
                    <a:pt x="298" y="31"/>
                  </a:lnTo>
                  <a:lnTo>
                    <a:pt x="301" y="31"/>
                  </a:lnTo>
                  <a:lnTo>
                    <a:pt x="303" y="31"/>
                  </a:lnTo>
                  <a:lnTo>
                    <a:pt x="306" y="29"/>
                  </a:lnTo>
                  <a:lnTo>
                    <a:pt x="306" y="29"/>
                  </a:lnTo>
                  <a:lnTo>
                    <a:pt x="311" y="29"/>
                  </a:lnTo>
                  <a:lnTo>
                    <a:pt x="311" y="29"/>
                  </a:lnTo>
                  <a:lnTo>
                    <a:pt x="311" y="29"/>
                  </a:lnTo>
                  <a:lnTo>
                    <a:pt x="311" y="29"/>
                  </a:lnTo>
                  <a:lnTo>
                    <a:pt x="311" y="26"/>
                  </a:lnTo>
                  <a:lnTo>
                    <a:pt x="314" y="26"/>
                  </a:lnTo>
                  <a:lnTo>
                    <a:pt x="314" y="26"/>
                  </a:lnTo>
                  <a:lnTo>
                    <a:pt x="316" y="29"/>
                  </a:lnTo>
                  <a:lnTo>
                    <a:pt x="316" y="29"/>
                  </a:lnTo>
                  <a:lnTo>
                    <a:pt x="319" y="29"/>
                  </a:lnTo>
                  <a:lnTo>
                    <a:pt x="319" y="29"/>
                  </a:lnTo>
                  <a:lnTo>
                    <a:pt x="319" y="29"/>
                  </a:lnTo>
                  <a:lnTo>
                    <a:pt x="319" y="29"/>
                  </a:lnTo>
                  <a:lnTo>
                    <a:pt x="319" y="31"/>
                  </a:lnTo>
                  <a:lnTo>
                    <a:pt x="319" y="31"/>
                  </a:lnTo>
                  <a:lnTo>
                    <a:pt x="319" y="31"/>
                  </a:lnTo>
                  <a:lnTo>
                    <a:pt x="319" y="31"/>
                  </a:lnTo>
                  <a:lnTo>
                    <a:pt x="321" y="29"/>
                  </a:lnTo>
                  <a:lnTo>
                    <a:pt x="324" y="29"/>
                  </a:lnTo>
                  <a:lnTo>
                    <a:pt x="327" y="26"/>
                  </a:lnTo>
                  <a:lnTo>
                    <a:pt x="327" y="26"/>
                  </a:lnTo>
                  <a:lnTo>
                    <a:pt x="329" y="26"/>
                  </a:lnTo>
                  <a:lnTo>
                    <a:pt x="332" y="26"/>
                  </a:lnTo>
                  <a:lnTo>
                    <a:pt x="334" y="26"/>
                  </a:lnTo>
                  <a:lnTo>
                    <a:pt x="332" y="29"/>
                  </a:lnTo>
                  <a:lnTo>
                    <a:pt x="332" y="29"/>
                  </a:lnTo>
                  <a:lnTo>
                    <a:pt x="334" y="29"/>
                  </a:lnTo>
                  <a:lnTo>
                    <a:pt x="334" y="31"/>
                  </a:lnTo>
                  <a:lnTo>
                    <a:pt x="337" y="31"/>
                  </a:lnTo>
                  <a:lnTo>
                    <a:pt x="337" y="31"/>
                  </a:lnTo>
                  <a:lnTo>
                    <a:pt x="337" y="34"/>
                  </a:lnTo>
                  <a:lnTo>
                    <a:pt x="337" y="34"/>
                  </a:lnTo>
                  <a:lnTo>
                    <a:pt x="337" y="34"/>
                  </a:lnTo>
                  <a:lnTo>
                    <a:pt x="337" y="34"/>
                  </a:lnTo>
                  <a:lnTo>
                    <a:pt x="337" y="37"/>
                  </a:lnTo>
                  <a:lnTo>
                    <a:pt x="337" y="37"/>
                  </a:lnTo>
                  <a:lnTo>
                    <a:pt x="337" y="37"/>
                  </a:lnTo>
                  <a:lnTo>
                    <a:pt x="337" y="37"/>
                  </a:lnTo>
                  <a:lnTo>
                    <a:pt x="334" y="37"/>
                  </a:lnTo>
                  <a:lnTo>
                    <a:pt x="337" y="37"/>
                  </a:lnTo>
                  <a:lnTo>
                    <a:pt x="337" y="37"/>
                  </a:lnTo>
                  <a:lnTo>
                    <a:pt x="337" y="37"/>
                  </a:lnTo>
                  <a:lnTo>
                    <a:pt x="337" y="37"/>
                  </a:lnTo>
                  <a:lnTo>
                    <a:pt x="334" y="37"/>
                  </a:lnTo>
                  <a:lnTo>
                    <a:pt x="337" y="39"/>
                  </a:lnTo>
                  <a:lnTo>
                    <a:pt x="337" y="37"/>
                  </a:lnTo>
                  <a:lnTo>
                    <a:pt x="337" y="37"/>
                  </a:lnTo>
                  <a:lnTo>
                    <a:pt x="337" y="37"/>
                  </a:lnTo>
                  <a:lnTo>
                    <a:pt x="337" y="37"/>
                  </a:lnTo>
                  <a:lnTo>
                    <a:pt x="337" y="39"/>
                  </a:lnTo>
                  <a:lnTo>
                    <a:pt x="337" y="39"/>
                  </a:lnTo>
                  <a:lnTo>
                    <a:pt x="337" y="39"/>
                  </a:lnTo>
                  <a:lnTo>
                    <a:pt x="340" y="39"/>
                  </a:lnTo>
                  <a:lnTo>
                    <a:pt x="340" y="39"/>
                  </a:lnTo>
                  <a:lnTo>
                    <a:pt x="340" y="39"/>
                  </a:lnTo>
                  <a:lnTo>
                    <a:pt x="340" y="39"/>
                  </a:lnTo>
                  <a:lnTo>
                    <a:pt x="342" y="39"/>
                  </a:lnTo>
                  <a:lnTo>
                    <a:pt x="342" y="42"/>
                  </a:lnTo>
                  <a:lnTo>
                    <a:pt x="342" y="42"/>
                  </a:lnTo>
                  <a:lnTo>
                    <a:pt x="342" y="42"/>
                  </a:lnTo>
                  <a:lnTo>
                    <a:pt x="342" y="42"/>
                  </a:lnTo>
                  <a:lnTo>
                    <a:pt x="342" y="42"/>
                  </a:lnTo>
                  <a:lnTo>
                    <a:pt x="342" y="42"/>
                  </a:lnTo>
                  <a:lnTo>
                    <a:pt x="342" y="42"/>
                  </a:lnTo>
                  <a:lnTo>
                    <a:pt x="342" y="42"/>
                  </a:lnTo>
                  <a:lnTo>
                    <a:pt x="342" y="42"/>
                  </a:lnTo>
                  <a:lnTo>
                    <a:pt x="345" y="42"/>
                  </a:lnTo>
                  <a:lnTo>
                    <a:pt x="345" y="42"/>
                  </a:lnTo>
                  <a:lnTo>
                    <a:pt x="345" y="42"/>
                  </a:lnTo>
                  <a:lnTo>
                    <a:pt x="345" y="42"/>
                  </a:lnTo>
                  <a:lnTo>
                    <a:pt x="345" y="42"/>
                  </a:lnTo>
                  <a:lnTo>
                    <a:pt x="345" y="42"/>
                  </a:lnTo>
                  <a:lnTo>
                    <a:pt x="345" y="42"/>
                  </a:lnTo>
                  <a:lnTo>
                    <a:pt x="345" y="42"/>
                  </a:lnTo>
                  <a:lnTo>
                    <a:pt x="345" y="42"/>
                  </a:lnTo>
                  <a:lnTo>
                    <a:pt x="345" y="42"/>
                  </a:lnTo>
                  <a:lnTo>
                    <a:pt x="345" y="42"/>
                  </a:lnTo>
                  <a:lnTo>
                    <a:pt x="345" y="42"/>
                  </a:lnTo>
                  <a:lnTo>
                    <a:pt x="345" y="42"/>
                  </a:lnTo>
                  <a:lnTo>
                    <a:pt x="345" y="42"/>
                  </a:lnTo>
                  <a:lnTo>
                    <a:pt x="345" y="42"/>
                  </a:lnTo>
                  <a:lnTo>
                    <a:pt x="345" y="42"/>
                  </a:lnTo>
                  <a:lnTo>
                    <a:pt x="347" y="42"/>
                  </a:lnTo>
                  <a:lnTo>
                    <a:pt x="350" y="42"/>
                  </a:lnTo>
                  <a:lnTo>
                    <a:pt x="347" y="42"/>
                  </a:lnTo>
                  <a:lnTo>
                    <a:pt x="347" y="42"/>
                  </a:lnTo>
                  <a:lnTo>
                    <a:pt x="347" y="42"/>
                  </a:lnTo>
                  <a:lnTo>
                    <a:pt x="347" y="42"/>
                  </a:lnTo>
                  <a:lnTo>
                    <a:pt x="350" y="44"/>
                  </a:lnTo>
                  <a:lnTo>
                    <a:pt x="350" y="44"/>
                  </a:lnTo>
                  <a:lnTo>
                    <a:pt x="353" y="44"/>
                  </a:lnTo>
                  <a:lnTo>
                    <a:pt x="353" y="47"/>
                  </a:lnTo>
                  <a:lnTo>
                    <a:pt x="353" y="47"/>
                  </a:lnTo>
                  <a:lnTo>
                    <a:pt x="353" y="47"/>
                  </a:lnTo>
                  <a:lnTo>
                    <a:pt x="353" y="47"/>
                  </a:lnTo>
                  <a:lnTo>
                    <a:pt x="353" y="47"/>
                  </a:lnTo>
                  <a:lnTo>
                    <a:pt x="353" y="47"/>
                  </a:lnTo>
                  <a:lnTo>
                    <a:pt x="353" y="49"/>
                  </a:lnTo>
                  <a:lnTo>
                    <a:pt x="355" y="49"/>
                  </a:lnTo>
                  <a:lnTo>
                    <a:pt x="355" y="52"/>
                  </a:lnTo>
                  <a:lnTo>
                    <a:pt x="355" y="52"/>
                  </a:lnTo>
                  <a:lnTo>
                    <a:pt x="353" y="52"/>
                  </a:lnTo>
                  <a:lnTo>
                    <a:pt x="350" y="55"/>
                  </a:lnTo>
                  <a:lnTo>
                    <a:pt x="350" y="55"/>
                  </a:lnTo>
                  <a:lnTo>
                    <a:pt x="350" y="55"/>
                  </a:lnTo>
                  <a:lnTo>
                    <a:pt x="350" y="55"/>
                  </a:lnTo>
                  <a:lnTo>
                    <a:pt x="350" y="55"/>
                  </a:lnTo>
                  <a:lnTo>
                    <a:pt x="350" y="55"/>
                  </a:lnTo>
                  <a:lnTo>
                    <a:pt x="350" y="57"/>
                  </a:lnTo>
                  <a:lnTo>
                    <a:pt x="353" y="57"/>
                  </a:lnTo>
                  <a:lnTo>
                    <a:pt x="353" y="60"/>
                  </a:lnTo>
                  <a:lnTo>
                    <a:pt x="355" y="57"/>
                  </a:lnTo>
                  <a:lnTo>
                    <a:pt x="355" y="57"/>
                  </a:lnTo>
                  <a:lnTo>
                    <a:pt x="355" y="60"/>
                  </a:lnTo>
                  <a:lnTo>
                    <a:pt x="355" y="60"/>
                  </a:lnTo>
                  <a:lnTo>
                    <a:pt x="355" y="60"/>
                  </a:lnTo>
                  <a:lnTo>
                    <a:pt x="355" y="62"/>
                  </a:lnTo>
                  <a:lnTo>
                    <a:pt x="358" y="62"/>
                  </a:lnTo>
                  <a:lnTo>
                    <a:pt x="358" y="62"/>
                  </a:lnTo>
                  <a:lnTo>
                    <a:pt x="358" y="62"/>
                  </a:lnTo>
                  <a:lnTo>
                    <a:pt x="358" y="62"/>
                  </a:lnTo>
                  <a:lnTo>
                    <a:pt x="358" y="62"/>
                  </a:lnTo>
                  <a:lnTo>
                    <a:pt x="358" y="65"/>
                  </a:lnTo>
                  <a:lnTo>
                    <a:pt x="358" y="65"/>
                  </a:lnTo>
                  <a:lnTo>
                    <a:pt x="360" y="65"/>
                  </a:lnTo>
                  <a:lnTo>
                    <a:pt x="360" y="65"/>
                  </a:lnTo>
                  <a:lnTo>
                    <a:pt x="360" y="65"/>
                  </a:lnTo>
                  <a:lnTo>
                    <a:pt x="360" y="65"/>
                  </a:lnTo>
                  <a:lnTo>
                    <a:pt x="360" y="68"/>
                  </a:lnTo>
                  <a:lnTo>
                    <a:pt x="360" y="68"/>
                  </a:lnTo>
                  <a:lnTo>
                    <a:pt x="363" y="70"/>
                  </a:lnTo>
                  <a:lnTo>
                    <a:pt x="363" y="70"/>
                  </a:lnTo>
                  <a:lnTo>
                    <a:pt x="363" y="73"/>
                  </a:lnTo>
                  <a:lnTo>
                    <a:pt x="360" y="73"/>
                  </a:lnTo>
                  <a:lnTo>
                    <a:pt x="360" y="73"/>
                  </a:lnTo>
                  <a:lnTo>
                    <a:pt x="360" y="78"/>
                  </a:lnTo>
                  <a:lnTo>
                    <a:pt x="360" y="78"/>
                  </a:lnTo>
                  <a:lnTo>
                    <a:pt x="360" y="81"/>
                  </a:lnTo>
                  <a:lnTo>
                    <a:pt x="363" y="81"/>
                  </a:lnTo>
                  <a:lnTo>
                    <a:pt x="363" y="81"/>
                  </a:lnTo>
                  <a:lnTo>
                    <a:pt x="363" y="81"/>
                  </a:lnTo>
                  <a:lnTo>
                    <a:pt x="365" y="83"/>
                  </a:lnTo>
                  <a:lnTo>
                    <a:pt x="365" y="83"/>
                  </a:lnTo>
                  <a:lnTo>
                    <a:pt x="365" y="83"/>
                  </a:lnTo>
                  <a:lnTo>
                    <a:pt x="365" y="83"/>
                  </a:lnTo>
                  <a:lnTo>
                    <a:pt x="365" y="83"/>
                  </a:lnTo>
                  <a:lnTo>
                    <a:pt x="365" y="83"/>
                  </a:lnTo>
                  <a:lnTo>
                    <a:pt x="365" y="83"/>
                  </a:lnTo>
                  <a:lnTo>
                    <a:pt x="365" y="83"/>
                  </a:lnTo>
                  <a:lnTo>
                    <a:pt x="368" y="83"/>
                  </a:lnTo>
                  <a:lnTo>
                    <a:pt x="368" y="83"/>
                  </a:lnTo>
                  <a:lnTo>
                    <a:pt x="368" y="86"/>
                  </a:lnTo>
                  <a:lnTo>
                    <a:pt x="368" y="86"/>
                  </a:lnTo>
                  <a:lnTo>
                    <a:pt x="368" y="86"/>
                  </a:lnTo>
                  <a:lnTo>
                    <a:pt x="368" y="88"/>
                  </a:lnTo>
                  <a:lnTo>
                    <a:pt x="368" y="91"/>
                  </a:lnTo>
                  <a:lnTo>
                    <a:pt x="368" y="88"/>
                  </a:lnTo>
                  <a:lnTo>
                    <a:pt x="371" y="88"/>
                  </a:lnTo>
                  <a:lnTo>
                    <a:pt x="371" y="88"/>
                  </a:lnTo>
                  <a:lnTo>
                    <a:pt x="373" y="91"/>
                  </a:lnTo>
                  <a:lnTo>
                    <a:pt x="373" y="91"/>
                  </a:lnTo>
                  <a:lnTo>
                    <a:pt x="373" y="91"/>
                  </a:lnTo>
                  <a:lnTo>
                    <a:pt x="373" y="94"/>
                  </a:lnTo>
                  <a:lnTo>
                    <a:pt x="376" y="94"/>
                  </a:lnTo>
                  <a:lnTo>
                    <a:pt x="376" y="94"/>
                  </a:lnTo>
                  <a:lnTo>
                    <a:pt x="376" y="94"/>
                  </a:lnTo>
                  <a:lnTo>
                    <a:pt x="378" y="94"/>
                  </a:lnTo>
                  <a:lnTo>
                    <a:pt x="378" y="94"/>
                  </a:lnTo>
                  <a:lnTo>
                    <a:pt x="381" y="96"/>
                  </a:lnTo>
                  <a:lnTo>
                    <a:pt x="381" y="96"/>
                  </a:lnTo>
                  <a:lnTo>
                    <a:pt x="381" y="96"/>
                  </a:lnTo>
                  <a:lnTo>
                    <a:pt x="381" y="96"/>
                  </a:lnTo>
                  <a:lnTo>
                    <a:pt x="384" y="96"/>
                  </a:lnTo>
                  <a:lnTo>
                    <a:pt x="384" y="96"/>
                  </a:lnTo>
                  <a:lnTo>
                    <a:pt x="384" y="96"/>
                  </a:lnTo>
                  <a:lnTo>
                    <a:pt x="384" y="99"/>
                  </a:lnTo>
                  <a:lnTo>
                    <a:pt x="384" y="99"/>
                  </a:lnTo>
                  <a:lnTo>
                    <a:pt x="386" y="99"/>
                  </a:lnTo>
                  <a:lnTo>
                    <a:pt x="386" y="99"/>
                  </a:lnTo>
                  <a:lnTo>
                    <a:pt x="386" y="99"/>
                  </a:lnTo>
                  <a:lnTo>
                    <a:pt x="386" y="101"/>
                  </a:lnTo>
                  <a:lnTo>
                    <a:pt x="386" y="101"/>
                  </a:lnTo>
                  <a:lnTo>
                    <a:pt x="386" y="101"/>
                  </a:lnTo>
                  <a:lnTo>
                    <a:pt x="389" y="101"/>
                  </a:lnTo>
                  <a:lnTo>
                    <a:pt x="389" y="99"/>
                  </a:lnTo>
                  <a:lnTo>
                    <a:pt x="391" y="99"/>
                  </a:lnTo>
                  <a:lnTo>
                    <a:pt x="391" y="101"/>
                  </a:lnTo>
                  <a:lnTo>
                    <a:pt x="391" y="101"/>
                  </a:lnTo>
                  <a:lnTo>
                    <a:pt x="391" y="101"/>
                  </a:lnTo>
                  <a:lnTo>
                    <a:pt x="391" y="101"/>
                  </a:lnTo>
                  <a:lnTo>
                    <a:pt x="394" y="104"/>
                  </a:lnTo>
                  <a:lnTo>
                    <a:pt x="394" y="104"/>
                  </a:lnTo>
                  <a:lnTo>
                    <a:pt x="394" y="104"/>
                  </a:lnTo>
                  <a:lnTo>
                    <a:pt x="394" y="107"/>
                  </a:lnTo>
                  <a:lnTo>
                    <a:pt x="391" y="107"/>
                  </a:lnTo>
                  <a:lnTo>
                    <a:pt x="391" y="109"/>
                  </a:lnTo>
                  <a:lnTo>
                    <a:pt x="391" y="109"/>
                  </a:lnTo>
                  <a:lnTo>
                    <a:pt x="391" y="109"/>
                  </a:lnTo>
                  <a:lnTo>
                    <a:pt x="394" y="112"/>
                  </a:lnTo>
                  <a:lnTo>
                    <a:pt x="394" y="112"/>
                  </a:lnTo>
                  <a:lnTo>
                    <a:pt x="397" y="112"/>
                  </a:lnTo>
                  <a:lnTo>
                    <a:pt x="399" y="112"/>
                  </a:lnTo>
                  <a:lnTo>
                    <a:pt x="399" y="114"/>
                  </a:lnTo>
                  <a:lnTo>
                    <a:pt x="399" y="114"/>
                  </a:lnTo>
                  <a:lnTo>
                    <a:pt x="399" y="117"/>
                  </a:lnTo>
                  <a:lnTo>
                    <a:pt x="399" y="119"/>
                  </a:lnTo>
                  <a:lnTo>
                    <a:pt x="397" y="119"/>
                  </a:lnTo>
                  <a:lnTo>
                    <a:pt x="397" y="12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394" y="127"/>
                  </a:lnTo>
                  <a:lnTo>
                    <a:pt x="394" y="127"/>
                  </a:lnTo>
                  <a:lnTo>
                    <a:pt x="394" y="127"/>
                  </a:lnTo>
                  <a:lnTo>
                    <a:pt x="391" y="127"/>
                  </a:lnTo>
                  <a:lnTo>
                    <a:pt x="391" y="127"/>
                  </a:lnTo>
                  <a:lnTo>
                    <a:pt x="391" y="130"/>
                  </a:lnTo>
                  <a:lnTo>
                    <a:pt x="391" y="132"/>
                  </a:lnTo>
                  <a:lnTo>
                    <a:pt x="391" y="135"/>
                  </a:lnTo>
                  <a:lnTo>
                    <a:pt x="391" y="135"/>
                  </a:lnTo>
                  <a:lnTo>
                    <a:pt x="391" y="135"/>
                  </a:lnTo>
                  <a:lnTo>
                    <a:pt x="389" y="138"/>
                  </a:lnTo>
                  <a:lnTo>
                    <a:pt x="386" y="138"/>
                  </a:lnTo>
                  <a:lnTo>
                    <a:pt x="386" y="140"/>
                  </a:lnTo>
                  <a:lnTo>
                    <a:pt x="384" y="140"/>
                  </a:lnTo>
                  <a:lnTo>
                    <a:pt x="384" y="140"/>
                  </a:lnTo>
                  <a:lnTo>
                    <a:pt x="384" y="143"/>
                  </a:lnTo>
                  <a:lnTo>
                    <a:pt x="384" y="143"/>
                  </a:lnTo>
                  <a:lnTo>
                    <a:pt x="384" y="145"/>
                  </a:lnTo>
                  <a:lnTo>
                    <a:pt x="384" y="145"/>
                  </a:lnTo>
                  <a:lnTo>
                    <a:pt x="386" y="145"/>
                  </a:lnTo>
                  <a:lnTo>
                    <a:pt x="386" y="145"/>
                  </a:lnTo>
                  <a:lnTo>
                    <a:pt x="386" y="148"/>
                  </a:lnTo>
                  <a:lnTo>
                    <a:pt x="389" y="151"/>
                  </a:lnTo>
                  <a:lnTo>
                    <a:pt x="389" y="151"/>
                  </a:lnTo>
                  <a:lnTo>
                    <a:pt x="391" y="153"/>
                  </a:lnTo>
                  <a:lnTo>
                    <a:pt x="391" y="153"/>
                  </a:lnTo>
                  <a:lnTo>
                    <a:pt x="391" y="153"/>
                  </a:lnTo>
                  <a:lnTo>
                    <a:pt x="394" y="153"/>
                  </a:lnTo>
                  <a:lnTo>
                    <a:pt x="394" y="153"/>
                  </a:lnTo>
                  <a:lnTo>
                    <a:pt x="397" y="156"/>
                  </a:lnTo>
                  <a:lnTo>
                    <a:pt x="397" y="156"/>
                  </a:lnTo>
                  <a:lnTo>
                    <a:pt x="397" y="156"/>
                  </a:lnTo>
                  <a:lnTo>
                    <a:pt x="397" y="156"/>
                  </a:lnTo>
                  <a:lnTo>
                    <a:pt x="397" y="158"/>
                  </a:lnTo>
                  <a:lnTo>
                    <a:pt x="397" y="161"/>
                  </a:lnTo>
                  <a:lnTo>
                    <a:pt x="397" y="161"/>
                  </a:lnTo>
                  <a:lnTo>
                    <a:pt x="397" y="164"/>
                  </a:lnTo>
                  <a:lnTo>
                    <a:pt x="397" y="164"/>
                  </a:lnTo>
                  <a:lnTo>
                    <a:pt x="397" y="164"/>
                  </a:lnTo>
                  <a:lnTo>
                    <a:pt x="399" y="164"/>
                  </a:lnTo>
                  <a:lnTo>
                    <a:pt x="397" y="164"/>
                  </a:lnTo>
                  <a:lnTo>
                    <a:pt x="397" y="164"/>
                  </a:lnTo>
                  <a:lnTo>
                    <a:pt x="397" y="166"/>
                  </a:lnTo>
                  <a:lnTo>
                    <a:pt x="397" y="166"/>
                  </a:lnTo>
                  <a:lnTo>
                    <a:pt x="397" y="166"/>
                  </a:lnTo>
                  <a:lnTo>
                    <a:pt x="399" y="166"/>
                  </a:lnTo>
                  <a:lnTo>
                    <a:pt x="399" y="166"/>
                  </a:lnTo>
                  <a:lnTo>
                    <a:pt x="402" y="164"/>
                  </a:lnTo>
                  <a:lnTo>
                    <a:pt x="402" y="166"/>
                  </a:lnTo>
                  <a:lnTo>
                    <a:pt x="402" y="169"/>
                  </a:lnTo>
                  <a:lnTo>
                    <a:pt x="402" y="171"/>
                  </a:lnTo>
                  <a:lnTo>
                    <a:pt x="402" y="171"/>
                  </a:lnTo>
                  <a:lnTo>
                    <a:pt x="402" y="174"/>
                  </a:lnTo>
                  <a:lnTo>
                    <a:pt x="402" y="174"/>
                  </a:lnTo>
                  <a:lnTo>
                    <a:pt x="402" y="177"/>
                  </a:lnTo>
                  <a:lnTo>
                    <a:pt x="404" y="177"/>
                  </a:lnTo>
                  <a:lnTo>
                    <a:pt x="404" y="179"/>
                  </a:lnTo>
                  <a:lnTo>
                    <a:pt x="407" y="182"/>
                  </a:lnTo>
                  <a:lnTo>
                    <a:pt x="407" y="182"/>
                  </a:lnTo>
                  <a:lnTo>
                    <a:pt x="409" y="182"/>
                  </a:lnTo>
                  <a:lnTo>
                    <a:pt x="409" y="182"/>
                  </a:lnTo>
                  <a:lnTo>
                    <a:pt x="409" y="182"/>
                  </a:lnTo>
                  <a:lnTo>
                    <a:pt x="409" y="182"/>
                  </a:lnTo>
                  <a:lnTo>
                    <a:pt x="409" y="184"/>
                  </a:lnTo>
                  <a:lnTo>
                    <a:pt x="409" y="184"/>
                  </a:lnTo>
                  <a:lnTo>
                    <a:pt x="409" y="184"/>
                  </a:lnTo>
                  <a:lnTo>
                    <a:pt x="409" y="189"/>
                  </a:lnTo>
                  <a:lnTo>
                    <a:pt x="409" y="189"/>
                  </a:lnTo>
                  <a:lnTo>
                    <a:pt x="409" y="189"/>
                  </a:lnTo>
                  <a:lnTo>
                    <a:pt x="409" y="189"/>
                  </a:lnTo>
                  <a:lnTo>
                    <a:pt x="409" y="189"/>
                  </a:lnTo>
                  <a:lnTo>
                    <a:pt x="409" y="192"/>
                  </a:lnTo>
                  <a:lnTo>
                    <a:pt x="412" y="192"/>
                  </a:lnTo>
                  <a:lnTo>
                    <a:pt x="412" y="192"/>
                  </a:lnTo>
                  <a:lnTo>
                    <a:pt x="412" y="195"/>
                  </a:lnTo>
                  <a:lnTo>
                    <a:pt x="412" y="195"/>
                  </a:lnTo>
                  <a:lnTo>
                    <a:pt x="412" y="197"/>
                  </a:lnTo>
                  <a:lnTo>
                    <a:pt x="412" y="197"/>
                  </a:lnTo>
                  <a:lnTo>
                    <a:pt x="412" y="200"/>
                  </a:lnTo>
                  <a:lnTo>
                    <a:pt x="415" y="200"/>
                  </a:lnTo>
                  <a:lnTo>
                    <a:pt x="417" y="200"/>
                  </a:lnTo>
                  <a:lnTo>
                    <a:pt x="417" y="200"/>
                  </a:lnTo>
                  <a:lnTo>
                    <a:pt x="417" y="200"/>
                  </a:lnTo>
                  <a:lnTo>
                    <a:pt x="417" y="202"/>
                  </a:lnTo>
                  <a:lnTo>
                    <a:pt x="420" y="202"/>
                  </a:lnTo>
                  <a:lnTo>
                    <a:pt x="422" y="202"/>
                  </a:lnTo>
                  <a:lnTo>
                    <a:pt x="422" y="205"/>
                  </a:lnTo>
                  <a:lnTo>
                    <a:pt x="422" y="205"/>
                  </a:lnTo>
                  <a:lnTo>
                    <a:pt x="425" y="208"/>
                  </a:lnTo>
                  <a:lnTo>
                    <a:pt x="425" y="210"/>
                  </a:lnTo>
                  <a:lnTo>
                    <a:pt x="425" y="210"/>
                  </a:lnTo>
                  <a:lnTo>
                    <a:pt x="425" y="213"/>
                  </a:lnTo>
                  <a:lnTo>
                    <a:pt x="425" y="213"/>
                  </a:lnTo>
                  <a:lnTo>
                    <a:pt x="425" y="213"/>
                  </a:lnTo>
                  <a:lnTo>
                    <a:pt x="428" y="213"/>
                  </a:lnTo>
                  <a:lnTo>
                    <a:pt x="428" y="213"/>
                  </a:lnTo>
                  <a:lnTo>
                    <a:pt x="430" y="215"/>
                  </a:lnTo>
                  <a:lnTo>
                    <a:pt x="430" y="215"/>
                  </a:lnTo>
                  <a:lnTo>
                    <a:pt x="430" y="215"/>
                  </a:lnTo>
                  <a:lnTo>
                    <a:pt x="433" y="215"/>
                  </a:lnTo>
                  <a:lnTo>
                    <a:pt x="433" y="215"/>
                  </a:lnTo>
                  <a:lnTo>
                    <a:pt x="433" y="215"/>
                  </a:lnTo>
                  <a:lnTo>
                    <a:pt x="435" y="215"/>
                  </a:lnTo>
                  <a:lnTo>
                    <a:pt x="438" y="215"/>
                  </a:lnTo>
                  <a:lnTo>
                    <a:pt x="435" y="215"/>
                  </a:lnTo>
                  <a:lnTo>
                    <a:pt x="438" y="213"/>
                  </a:lnTo>
                  <a:lnTo>
                    <a:pt x="438" y="213"/>
                  </a:lnTo>
                  <a:lnTo>
                    <a:pt x="438" y="213"/>
                  </a:lnTo>
                  <a:lnTo>
                    <a:pt x="441" y="213"/>
                  </a:lnTo>
                  <a:lnTo>
                    <a:pt x="443" y="215"/>
                  </a:lnTo>
                  <a:lnTo>
                    <a:pt x="443" y="215"/>
                  </a:lnTo>
                  <a:lnTo>
                    <a:pt x="446" y="215"/>
                  </a:lnTo>
                  <a:lnTo>
                    <a:pt x="448" y="218"/>
                  </a:lnTo>
                  <a:lnTo>
                    <a:pt x="448" y="218"/>
                  </a:lnTo>
                  <a:lnTo>
                    <a:pt x="451" y="221"/>
                  </a:lnTo>
                  <a:lnTo>
                    <a:pt x="451" y="221"/>
                  </a:lnTo>
                  <a:lnTo>
                    <a:pt x="453" y="221"/>
                  </a:lnTo>
                  <a:lnTo>
                    <a:pt x="453" y="221"/>
                  </a:lnTo>
                  <a:lnTo>
                    <a:pt x="453" y="223"/>
                  </a:lnTo>
                  <a:lnTo>
                    <a:pt x="453" y="226"/>
                  </a:lnTo>
                  <a:lnTo>
                    <a:pt x="453" y="226"/>
                  </a:lnTo>
                  <a:lnTo>
                    <a:pt x="453" y="228"/>
                  </a:lnTo>
                  <a:lnTo>
                    <a:pt x="453" y="228"/>
                  </a:lnTo>
                  <a:lnTo>
                    <a:pt x="453" y="228"/>
                  </a:lnTo>
                  <a:lnTo>
                    <a:pt x="456" y="228"/>
                  </a:lnTo>
                  <a:lnTo>
                    <a:pt x="456" y="228"/>
                  </a:lnTo>
                  <a:lnTo>
                    <a:pt x="456" y="228"/>
                  </a:lnTo>
                  <a:lnTo>
                    <a:pt x="456" y="228"/>
                  </a:lnTo>
                  <a:lnTo>
                    <a:pt x="456" y="231"/>
                  </a:lnTo>
                  <a:lnTo>
                    <a:pt x="456" y="231"/>
                  </a:lnTo>
                  <a:lnTo>
                    <a:pt x="456" y="231"/>
                  </a:lnTo>
                  <a:lnTo>
                    <a:pt x="459" y="231"/>
                  </a:lnTo>
                  <a:lnTo>
                    <a:pt x="459" y="231"/>
                  </a:lnTo>
                  <a:lnTo>
                    <a:pt x="459" y="231"/>
                  </a:lnTo>
                  <a:lnTo>
                    <a:pt x="459" y="231"/>
                  </a:lnTo>
                  <a:lnTo>
                    <a:pt x="459" y="234"/>
                  </a:lnTo>
                  <a:lnTo>
                    <a:pt x="459" y="234"/>
                  </a:lnTo>
                  <a:lnTo>
                    <a:pt x="459" y="234"/>
                  </a:lnTo>
                  <a:lnTo>
                    <a:pt x="461" y="236"/>
                  </a:lnTo>
                  <a:lnTo>
                    <a:pt x="461" y="236"/>
                  </a:lnTo>
                  <a:lnTo>
                    <a:pt x="461" y="236"/>
                  </a:lnTo>
                  <a:lnTo>
                    <a:pt x="461" y="236"/>
                  </a:lnTo>
                  <a:lnTo>
                    <a:pt x="464" y="236"/>
                  </a:lnTo>
                  <a:lnTo>
                    <a:pt x="464" y="236"/>
                  </a:lnTo>
                  <a:lnTo>
                    <a:pt x="461" y="239"/>
                  </a:lnTo>
                  <a:lnTo>
                    <a:pt x="461" y="239"/>
                  </a:lnTo>
                  <a:lnTo>
                    <a:pt x="464" y="239"/>
                  </a:lnTo>
                  <a:lnTo>
                    <a:pt x="464" y="239"/>
                  </a:lnTo>
                  <a:lnTo>
                    <a:pt x="464" y="241"/>
                  </a:lnTo>
                  <a:lnTo>
                    <a:pt x="466" y="241"/>
                  </a:lnTo>
                  <a:lnTo>
                    <a:pt x="466" y="241"/>
                  </a:lnTo>
                  <a:lnTo>
                    <a:pt x="466" y="244"/>
                  </a:lnTo>
                  <a:lnTo>
                    <a:pt x="469" y="244"/>
                  </a:lnTo>
                  <a:lnTo>
                    <a:pt x="469" y="247"/>
                  </a:lnTo>
                  <a:lnTo>
                    <a:pt x="469" y="247"/>
                  </a:lnTo>
                  <a:lnTo>
                    <a:pt x="469" y="249"/>
                  </a:lnTo>
                  <a:lnTo>
                    <a:pt x="469" y="249"/>
                  </a:lnTo>
                  <a:lnTo>
                    <a:pt x="469" y="249"/>
                  </a:lnTo>
                  <a:lnTo>
                    <a:pt x="472" y="252"/>
                  </a:lnTo>
                  <a:lnTo>
                    <a:pt x="474" y="252"/>
                  </a:lnTo>
                  <a:lnTo>
                    <a:pt x="474" y="254"/>
                  </a:lnTo>
                  <a:lnTo>
                    <a:pt x="477" y="254"/>
                  </a:lnTo>
                  <a:lnTo>
                    <a:pt x="479" y="254"/>
                  </a:lnTo>
                  <a:lnTo>
                    <a:pt x="479" y="252"/>
                  </a:lnTo>
                  <a:lnTo>
                    <a:pt x="482" y="252"/>
                  </a:lnTo>
                  <a:lnTo>
                    <a:pt x="482" y="254"/>
                  </a:lnTo>
                  <a:lnTo>
                    <a:pt x="485" y="257"/>
                  </a:lnTo>
                  <a:lnTo>
                    <a:pt x="487" y="257"/>
                  </a:lnTo>
                  <a:lnTo>
                    <a:pt x="490" y="259"/>
                  </a:lnTo>
                  <a:lnTo>
                    <a:pt x="490" y="259"/>
                  </a:lnTo>
                  <a:lnTo>
                    <a:pt x="490" y="262"/>
                  </a:lnTo>
                  <a:lnTo>
                    <a:pt x="490" y="262"/>
                  </a:lnTo>
                  <a:lnTo>
                    <a:pt x="492" y="262"/>
                  </a:lnTo>
                  <a:lnTo>
                    <a:pt x="492" y="265"/>
                  </a:lnTo>
                  <a:lnTo>
                    <a:pt x="492" y="265"/>
                  </a:lnTo>
                  <a:lnTo>
                    <a:pt x="495" y="265"/>
                  </a:lnTo>
                  <a:lnTo>
                    <a:pt x="495" y="265"/>
                  </a:lnTo>
                  <a:lnTo>
                    <a:pt x="495" y="265"/>
                  </a:lnTo>
                  <a:lnTo>
                    <a:pt x="495" y="267"/>
                  </a:lnTo>
                  <a:lnTo>
                    <a:pt x="495" y="267"/>
                  </a:lnTo>
                  <a:lnTo>
                    <a:pt x="495" y="267"/>
                  </a:lnTo>
                  <a:lnTo>
                    <a:pt x="495" y="267"/>
                  </a:lnTo>
                  <a:lnTo>
                    <a:pt x="495" y="267"/>
                  </a:lnTo>
                  <a:lnTo>
                    <a:pt x="495" y="270"/>
                  </a:lnTo>
                  <a:lnTo>
                    <a:pt x="495" y="270"/>
                  </a:lnTo>
                  <a:lnTo>
                    <a:pt x="495" y="272"/>
                  </a:lnTo>
                  <a:lnTo>
                    <a:pt x="495" y="272"/>
                  </a:lnTo>
                  <a:lnTo>
                    <a:pt x="495" y="275"/>
                  </a:lnTo>
                  <a:lnTo>
                    <a:pt x="495" y="275"/>
                  </a:lnTo>
                  <a:lnTo>
                    <a:pt x="495" y="278"/>
                  </a:lnTo>
                  <a:lnTo>
                    <a:pt x="497" y="278"/>
                  </a:lnTo>
                  <a:lnTo>
                    <a:pt x="497" y="280"/>
                  </a:lnTo>
                  <a:lnTo>
                    <a:pt x="500" y="280"/>
                  </a:lnTo>
                  <a:lnTo>
                    <a:pt x="503" y="283"/>
                  </a:lnTo>
                  <a:lnTo>
                    <a:pt x="505" y="283"/>
                  </a:lnTo>
                  <a:lnTo>
                    <a:pt x="508" y="283"/>
                  </a:lnTo>
                  <a:lnTo>
                    <a:pt x="508" y="283"/>
                  </a:lnTo>
                  <a:lnTo>
                    <a:pt x="508" y="280"/>
                  </a:lnTo>
                  <a:lnTo>
                    <a:pt x="508" y="280"/>
                  </a:lnTo>
                  <a:lnTo>
                    <a:pt x="508" y="280"/>
                  </a:lnTo>
                  <a:lnTo>
                    <a:pt x="510" y="280"/>
                  </a:lnTo>
                  <a:lnTo>
                    <a:pt x="513" y="280"/>
                  </a:lnTo>
                  <a:lnTo>
                    <a:pt x="513" y="280"/>
                  </a:lnTo>
                  <a:lnTo>
                    <a:pt x="513" y="280"/>
                  </a:lnTo>
                  <a:lnTo>
                    <a:pt x="516" y="280"/>
                  </a:lnTo>
                  <a:lnTo>
                    <a:pt x="516" y="280"/>
                  </a:lnTo>
                  <a:lnTo>
                    <a:pt x="516" y="280"/>
                  </a:lnTo>
                  <a:lnTo>
                    <a:pt x="516" y="280"/>
                  </a:lnTo>
                  <a:lnTo>
                    <a:pt x="516" y="283"/>
                  </a:lnTo>
                  <a:lnTo>
                    <a:pt x="516" y="283"/>
                  </a:lnTo>
                  <a:lnTo>
                    <a:pt x="518" y="283"/>
                  </a:lnTo>
                  <a:lnTo>
                    <a:pt x="518" y="283"/>
                  </a:lnTo>
                  <a:lnTo>
                    <a:pt x="518" y="283"/>
                  </a:lnTo>
                  <a:lnTo>
                    <a:pt x="521" y="283"/>
                  </a:lnTo>
                  <a:lnTo>
                    <a:pt x="521" y="285"/>
                  </a:lnTo>
                  <a:lnTo>
                    <a:pt x="521" y="285"/>
                  </a:lnTo>
                  <a:lnTo>
                    <a:pt x="521" y="288"/>
                  </a:lnTo>
                  <a:lnTo>
                    <a:pt x="521" y="291"/>
                  </a:lnTo>
                  <a:lnTo>
                    <a:pt x="523" y="293"/>
                  </a:lnTo>
                  <a:lnTo>
                    <a:pt x="523" y="293"/>
                  </a:lnTo>
                  <a:lnTo>
                    <a:pt x="523" y="293"/>
                  </a:lnTo>
                  <a:lnTo>
                    <a:pt x="523" y="293"/>
                  </a:lnTo>
                  <a:lnTo>
                    <a:pt x="526" y="296"/>
                  </a:lnTo>
                  <a:lnTo>
                    <a:pt x="526" y="296"/>
                  </a:lnTo>
                  <a:lnTo>
                    <a:pt x="526" y="296"/>
                  </a:lnTo>
                  <a:lnTo>
                    <a:pt x="529" y="296"/>
                  </a:lnTo>
                  <a:lnTo>
                    <a:pt x="531" y="293"/>
                  </a:lnTo>
                  <a:lnTo>
                    <a:pt x="531" y="293"/>
                  </a:lnTo>
                  <a:lnTo>
                    <a:pt x="531" y="296"/>
                  </a:lnTo>
                  <a:lnTo>
                    <a:pt x="534" y="296"/>
                  </a:lnTo>
                  <a:lnTo>
                    <a:pt x="534" y="298"/>
                  </a:lnTo>
                  <a:lnTo>
                    <a:pt x="534" y="301"/>
                  </a:lnTo>
                  <a:lnTo>
                    <a:pt x="536" y="304"/>
                  </a:lnTo>
                  <a:lnTo>
                    <a:pt x="539" y="304"/>
                  </a:lnTo>
                  <a:lnTo>
                    <a:pt x="539" y="306"/>
                  </a:lnTo>
                  <a:lnTo>
                    <a:pt x="541" y="309"/>
                  </a:lnTo>
                  <a:lnTo>
                    <a:pt x="541" y="311"/>
                  </a:lnTo>
                  <a:lnTo>
                    <a:pt x="541" y="311"/>
                  </a:lnTo>
                  <a:lnTo>
                    <a:pt x="539" y="311"/>
                  </a:lnTo>
                  <a:lnTo>
                    <a:pt x="541" y="314"/>
                  </a:lnTo>
                  <a:lnTo>
                    <a:pt x="541" y="314"/>
                  </a:lnTo>
                  <a:lnTo>
                    <a:pt x="541" y="314"/>
                  </a:lnTo>
                  <a:lnTo>
                    <a:pt x="544" y="314"/>
                  </a:lnTo>
                  <a:lnTo>
                    <a:pt x="544" y="317"/>
                  </a:lnTo>
                  <a:lnTo>
                    <a:pt x="544" y="317"/>
                  </a:lnTo>
                  <a:lnTo>
                    <a:pt x="541" y="317"/>
                  </a:lnTo>
                  <a:lnTo>
                    <a:pt x="541" y="317"/>
                  </a:lnTo>
                  <a:lnTo>
                    <a:pt x="541" y="317"/>
                  </a:lnTo>
                  <a:lnTo>
                    <a:pt x="541" y="319"/>
                  </a:lnTo>
                  <a:lnTo>
                    <a:pt x="541" y="319"/>
                  </a:lnTo>
                  <a:lnTo>
                    <a:pt x="541" y="322"/>
                  </a:lnTo>
                  <a:lnTo>
                    <a:pt x="541" y="322"/>
                  </a:lnTo>
                  <a:lnTo>
                    <a:pt x="541" y="322"/>
                  </a:lnTo>
                  <a:lnTo>
                    <a:pt x="539" y="324"/>
                  </a:lnTo>
                  <a:lnTo>
                    <a:pt x="539" y="324"/>
                  </a:lnTo>
                  <a:lnTo>
                    <a:pt x="539" y="324"/>
                  </a:lnTo>
                  <a:lnTo>
                    <a:pt x="539" y="327"/>
                  </a:lnTo>
                  <a:lnTo>
                    <a:pt x="541" y="327"/>
                  </a:lnTo>
                  <a:lnTo>
                    <a:pt x="541" y="327"/>
                  </a:lnTo>
                  <a:lnTo>
                    <a:pt x="541" y="327"/>
                  </a:lnTo>
                  <a:lnTo>
                    <a:pt x="541" y="327"/>
                  </a:lnTo>
                  <a:lnTo>
                    <a:pt x="544" y="327"/>
                  </a:lnTo>
                  <a:lnTo>
                    <a:pt x="544" y="327"/>
                  </a:lnTo>
                  <a:lnTo>
                    <a:pt x="544" y="327"/>
                  </a:lnTo>
                  <a:lnTo>
                    <a:pt x="544" y="327"/>
                  </a:lnTo>
                  <a:lnTo>
                    <a:pt x="541" y="327"/>
                  </a:lnTo>
                  <a:lnTo>
                    <a:pt x="541" y="327"/>
                  </a:lnTo>
                  <a:lnTo>
                    <a:pt x="541" y="329"/>
                  </a:lnTo>
                  <a:lnTo>
                    <a:pt x="541" y="327"/>
                  </a:lnTo>
                  <a:lnTo>
                    <a:pt x="541" y="327"/>
                  </a:lnTo>
                  <a:lnTo>
                    <a:pt x="541" y="329"/>
                  </a:lnTo>
                  <a:lnTo>
                    <a:pt x="541" y="329"/>
                  </a:lnTo>
                  <a:lnTo>
                    <a:pt x="541" y="329"/>
                  </a:lnTo>
                  <a:lnTo>
                    <a:pt x="541" y="329"/>
                  </a:lnTo>
                  <a:lnTo>
                    <a:pt x="541" y="332"/>
                  </a:lnTo>
                  <a:lnTo>
                    <a:pt x="541" y="332"/>
                  </a:lnTo>
                  <a:lnTo>
                    <a:pt x="541" y="335"/>
                  </a:lnTo>
                  <a:lnTo>
                    <a:pt x="541" y="337"/>
                  </a:lnTo>
                  <a:lnTo>
                    <a:pt x="541" y="337"/>
                  </a:lnTo>
                  <a:lnTo>
                    <a:pt x="541" y="340"/>
                  </a:lnTo>
                  <a:lnTo>
                    <a:pt x="541" y="340"/>
                  </a:lnTo>
                  <a:lnTo>
                    <a:pt x="541" y="340"/>
                  </a:lnTo>
                  <a:lnTo>
                    <a:pt x="541" y="342"/>
                  </a:lnTo>
                  <a:lnTo>
                    <a:pt x="541" y="342"/>
                  </a:lnTo>
                  <a:lnTo>
                    <a:pt x="539" y="345"/>
                  </a:lnTo>
                  <a:lnTo>
                    <a:pt x="539" y="345"/>
                  </a:lnTo>
                  <a:lnTo>
                    <a:pt x="539" y="348"/>
                  </a:lnTo>
                  <a:lnTo>
                    <a:pt x="539" y="350"/>
                  </a:lnTo>
                  <a:lnTo>
                    <a:pt x="536" y="350"/>
                  </a:lnTo>
                  <a:lnTo>
                    <a:pt x="536" y="350"/>
                  </a:lnTo>
                  <a:lnTo>
                    <a:pt x="536" y="350"/>
                  </a:lnTo>
                  <a:lnTo>
                    <a:pt x="534" y="350"/>
                  </a:lnTo>
                  <a:lnTo>
                    <a:pt x="534" y="350"/>
                  </a:lnTo>
                  <a:lnTo>
                    <a:pt x="534" y="350"/>
                  </a:lnTo>
                  <a:lnTo>
                    <a:pt x="534" y="353"/>
                  </a:lnTo>
                  <a:lnTo>
                    <a:pt x="534" y="353"/>
                  </a:lnTo>
                  <a:lnTo>
                    <a:pt x="534" y="353"/>
                  </a:lnTo>
                  <a:lnTo>
                    <a:pt x="534" y="353"/>
                  </a:lnTo>
                  <a:lnTo>
                    <a:pt x="534" y="353"/>
                  </a:lnTo>
                  <a:lnTo>
                    <a:pt x="534" y="353"/>
                  </a:lnTo>
                  <a:lnTo>
                    <a:pt x="534" y="355"/>
                  </a:lnTo>
                  <a:lnTo>
                    <a:pt x="534" y="355"/>
                  </a:lnTo>
                  <a:lnTo>
                    <a:pt x="531" y="355"/>
                  </a:lnTo>
                  <a:lnTo>
                    <a:pt x="531" y="358"/>
                  </a:lnTo>
                  <a:lnTo>
                    <a:pt x="531" y="358"/>
                  </a:lnTo>
                  <a:lnTo>
                    <a:pt x="531" y="361"/>
                  </a:lnTo>
                  <a:lnTo>
                    <a:pt x="531" y="358"/>
                  </a:lnTo>
                  <a:lnTo>
                    <a:pt x="529" y="358"/>
                  </a:lnTo>
                  <a:lnTo>
                    <a:pt x="526" y="358"/>
                  </a:lnTo>
                  <a:lnTo>
                    <a:pt x="526" y="355"/>
                  </a:lnTo>
                  <a:lnTo>
                    <a:pt x="523" y="355"/>
                  </a:lnTo>
                  <a:lnTo>
                    <a:pt x="523" y="353"/>
                  </a:lnTo>
                  <a:lnTo>
                    <a:pt x="523" y="353"/>
                  </a:lnTo>
                  <a:lnTo>
                    <a:pt x="521" y="353"/>
                  </a:lnTo>
                  <a:lnTo>
                    <a:pt x="521" y="353"/>
                  </a:lnTo>
                  <a:lnTo>
                    <a:pt x="518" y="350"/>
                  </a:lnTo>
                  <a:lnTo>
                    <a:pt x="516" y="350"/>
                  </a:lnTo>
                  <a:lnTo>
                    <a:pt x="516" y="350"/>
                  </a:lnTo>
                  <a:lnTo>
                    <a:pt x="516" y="350"/>
                  </a:lnTo>
                  <a:lnTo>
                    <a:pt x="516" y="350"/>
                  </a:lnTo>
                  <a:lnTo>
                    <a:pt x="513" y="350"/>
                  </a:lnTo>
                  <a:lnTo>
                    <a:pt x="513" y="350"/>
                  </a:lnTo>
                  <a:lnTo>
                    <a:pt x="513" y="350"/>
                  </a:lnTo>
                  <a:lnTo>
                    <a:pt x="510" y="350"/>
                  </a:lnTo>
                  <a:lnTo>
                    <a:pt x="510" y="348"/>
                  </a:lnTo>
                  <a:lnTo>
                    <a:pt x="508" y="348"/>
                  </a:lnTo>
                  <a:lnTo>
                    <a:pt x="508" y="345"/>
                  </a:lnTo>
                  <a:lnTo>
                    <a:pt x="508" y="348"/>
                  </a:lnTo>
                  <a:lnTo>
                    <a:pt x="508" y="348"/>
                  </a:lnTo>
                  <a:lnTo>
                    <a:pt x="508" y="348"/>
                  </a:lnTo>
                  <a:lnTo>
                    <a:pt x="508" y="348"/>
                  </a:lnTo>
                  <a:lnTo>
                    <a:pt x="505" y="348"/>
                  </a:lnTo>
                  <a:lnTo>
                    <a:pt x="505" y="348"/>
                  </a:lnTo>
                  <a:lnTo>
                    <a:pt x="505" y="350"/>
                  </a:lnTo>
                  <a:lnTo>
                    <a:pt x="505" y="350"/>
                  </a:lnTo>
                  <a:lnTo>
                    <a:pt x="503" y="350"/>
                  </a:lnTo>
                  <a:lnTo>
                    <a:pt x="503" y="353"/>
                  </a:lnTo>
                  <a:lnTo>
                    <a:pt x="503" y="353"/>
                  </a:lnTo>
                  <a:lnTo>
                    <a:pt x="500" y="350"/>
                  </a:lnTo>
                  <a:lnTo>
                    <a:pt x="500" y="350"/>
                  </a:lnTo>
                  <a:lnTo>
                    <a:pt x="500" y="350"/>
                  </a:lnTo>
                  <a:lnTo>
                    <a:pt x="497" y="353"/>
                  </a:lnTo>
                  <a:lnTo>
                    <a:pt x="497" y="353"/>
                  </a:lnTo>
                  <a:lnTo>
                    <a:pt x="500" y="353"/>
                  </a:lnTo>
                  <a:lnTo>
                    <a:pt x="500" y="353"/>
                  </a:lnTo>
                  <a:lnTo>
                    <a:pt x="500" y="355"/>
                  </a:lnTo>
                  <a:lnTo>
                    <a:pt x="500" y="355"/>
                  </a:lnTo>
                  <a:lnTo>
                    <a:pt x="500" y="358"/>
                  </a:lnTo>
                  <a:lnTo>
                    <a:pt x="500" y="358"/>
                  </a:lnTo>
                  <a:lnTo>
                    <a:pt x="500" y="361"/>
                  </a:lnTo>
                  <a:lnTo>
                    <a:pt x="500" y="363"/>
                  </a:lnTo>
                  <a:lnTo>
                    <a:pt x="500" y="366"/>
                  </a:lnTo>
                  <a:lnTo>
                    <a:pt x="497" y="368"/>
                  </a:lnTo>
                  <a:lnTo>
                    <a:pt x="497" y="368"/>
                  </a:lnTo>
                  <a:lnTo>
                    <a:pt x="497" y="368"/>
                  </a:lnTo>
                  <a:lnTo>
                    <a:pt x="497" y="368"/>
                  </a:lnTo>
                  <a:lnTo>
                    <a:pt x="497" y="371"/>
                  </a:lnTo>
                  <a:lnTo>
                    <a:pt x="500" y="371"/>
                  </a:lnTo>
                  <a:lnTo>
                    <a:pt x="500" y="374"/>
                  </a:lnTo>
                  <a:lnTo>
                    <a:pt x="497" y="376"/>
                  </a:lnTo>
                  <a:lnTo>
                    <a:pt x="497" y="376"/>
                  </a:lnTo>
                  <a:lnTo>
                    <a:pt x="497" y="379"/>
                  </a:lnTo>
                  <a:lnTo>
                    <a:pt x="497" y="381"/>
                  </a:lnTo>
                  <a:lnTo>
                    <a:pt x="497" y="384"/>
                  </a:lnTo>
                  <a:lnTo>
                    <a:pt x="495" y="384"/>
                  </a:lnTo>
                  <a:lnTo>
                    <a:pt x="492" y="387"/>
                  </a:lnTo>
                  <a:lnTo>
                    <a:pt x="487" y="392"/>
                  </a:lnTo>
                  <a:lnTo>
                    <a:pt x="485" y="394"/>
                  </a:lnTo>
                  <a:lnTo>
                    <a:pt x="482" y="394"/>
                  </a:lnTo>
                  <a:lnTo>
                    <a:pt x="479" y="397"/>
                  </a:lnTo>
                  <a:lnTo>
                    <a:pt x="477" y="397"/>
                  </a:lnTo>
                  <a:lnTo>
                    <a:pt x="474" y="397"/>
                  </a:lnTo>
                  <a:lnTo>
                    <a:pt x="469" y="397"/>
                  </a:lnTo>
                  <a:lnTo>
                    <a:pt x="466" y="400"/>
                  </a:lnTo>
                  <a:lnTo>
                    <a:pt x="464" y="400"/>
                  </a:lnTo>
                  <a:lnTo>
                    <a:pt x="464" y="400"/>
                  </a:lnTo>
                  <a:lnTo>
                    <a:pt x="461" y="400"/>
                  </a:lnTo>
                  <a:lnTo>
                    <a:pt x="461" y="400"/>
                  </a:lnTo>
                  <a:lnTo>
                    <a:pt x="459" y="400"/>
                  </a:lnTo>
                  <a:lnTo>
                    <a:pt x="456" y="402"/>
                  </a:lnTo>
                  <a:lnTo>
                    <a:pt x="453" y="402"/>
                  </a:lnTo>
                  <a:lnTo>
                    <a:pt x="453" y="402"/>
                  </a:lnTo>
                  <a:lnTo>
                    <a:pt x="451" y="405"/>
                  </a:lnTo>
                  <a:lnTo>
                    <a:pt x="451" y="407"/>
                  </a:lnTo>
                  <a:lnTo>
                    <a:pt x="448" y="407"/>
                  </a:lnTo>
                  <a:lnTo>
                    <a:pt x="448" y="410"/>
                  </a:lnTo>
                  <a:lnTo>
                    <a:pt x="443" y="412"/>
                  </a:lnTo>
                  <a:lnTo>
                    <a:pt x="443" y="412"/>
                  </a:lnTo>
                  <a:lnTo>
                    <a:pt x="441" y="412"/>
                  </a:lnTo>
                  <a:lnTo>
                    <a:pt x="438" y="412"/>
                  </a:lnTo>
                  <a:lnTo>
                    <a:pt x="435" y="412"/>
                  </a:lnTo>
                  <a:lnTo>
                    <a:pt x="435" y="415"/>
                  </a:lnTo>
                  <a:lnTo>
                    <a:pt x="435" y="418"/>
                  </a:lnTo>
                  <a:lnTo>
                    <a:pt x="435" y="418"/>
                  </a:lnTo>
                  <a:lnTo>
                    <a:pt x="433" y="420"/>
                  </a:lnTo>
                  <a:lnTo>
                    <a:pt x="433" y="420"/>
                  </a:lnTo>
                  <a:lnTo>
                    <a:pt x="430" y="423"/>
                  </a:lnTo>
                  <a:lnTo>
                    <a:pt x="430" y="423"/>
                  </a:lnTo>
                  <a:lnTo>
                    <a:pt x="430" y="423"/>
                  </a:lnTo>
                  <a:lnTo>
                    <a:pt x="428" y="423"/>
                  </a:lnTo>
                  <a:lnTo>
                    <a:pt x="428" y="425"/>
                  </a:lnTo>
                  <a:lnTo>
                    <a:pt x="428" y="425"/>
                  </a:lnTo>
                  <a:lnTo>
                    <a:pt x="428" y="425"/>
                  </a:lnTo>
                  <a:lnTo>
                    <a:pt x="428" y="425"/>
                  </a:lnTo>
                  <a:lnTo>
                    <a:pt x="428" y="428"/>
                  </a:lnTo>
                  <a:lnTo>
                    <a:pt x="425" y="428"/>
                  </a:lnTo>
                  <a:lnTo>
                    <a:pt x="425" y="425"/>
                  </a:lnTo>
                  <a:lnTo>
                    <a:pt x="425" y="425"/>
                  </a:lnTo>
                  <a:lnTo>
                    <a:pt x="425" y="428"/>
                  </a:lnTo>
                  <a:lnTo>
                    <a:pt x="422" y="428"/>
                  </a:lnTo>
                  <a:lnTo>
                    <a:pt x="422" y="428"/>
                  </a:lnTo>
                  <a:lnTo>
                    <a:pt x="422" y="431"/>
                  </a:lnTo>
                  <a:lnTo>
                    <a:pt x="422" y="431"/>
                  </a:lnTo>
                  <a:lnTo>
                    <a:pt x="422" y="433"/>
                  </a:lnTo>
                  <a:lnTo>
                    <a:pt x="422" y="436"/>
                  </a:lnTo>
                  <a:lnTo>
                    <a:pt x="425" y="438"/>
                  </a:lnTo>
                  <a:lnTo>
                    <a:pt x="428" y="438"/>
                  </a:lnTo>
                  <a:lnTo>
                    <a:pt x="430" y="444"/>
                  </a:lnTo>
                  <a:lnTo>
                    <a:pt x="433" y="444"/>
                  </a:lnTo>
                  <a:lnTo>
                    <a:pt x="435" y="446"/>
                  </a:lnTo>
                  <a:lnTo>
                    <a:pt x="435" y="451"/>
                  </a:lnTo>
                  <a:lnTo>
                    <a:pt x="435" y="451"/>
                  </a:lnTo>
                  <a:lnTo>
                    <a:pt x="435" y="454"/>
                  </a:lnTo>
                  <a:lnTo>
                    <a:pt x="435" y="457"/>
                  </a:lnTo>
                  <a:lnTo>
                    <a:pt x="438" y="457"/>
                  </a:lnTo>
                  <a:lnTo>
                    <a:pt x="438" y="457"/>
                  </a:lnTo>
                  <a:lnTo>
                    <a:pt x="441" y="457"/>
                  </a:lnTo>
                  <a:lnTo>
                    <a:pt x="441" y="457"/>
                  </a:lnTo>
                  <a:lnTo>
                    <a:pt x="441" y="459"/>
                  </a:lnTo>
                  <a:lnTo>
                    <a:pt x="441" y="459"/>
                  </a:lnTo>
                  <a:lnTo>
                    <a:pt x="443" y="459"/>
                  </a:lnTo>
                  <a:lnTo>
                    <a:pt x="443" y="459"/>
                  </a:lnTo>
                  <a:lnTo>
                    <a:pt x="443" y="462"/>
                  </a:lnTo>
                  <a:lnTo>
                    <a:pt x="443" y="462"/>
                  </a:lnTo>
                  <a:lnTo>
                    <a:pt x="446" y="464"/>
                  </a:lnTo>
                  <a:lnTo>
                    <a:pt x="446" y="467"/>
                  </a:lnTo>
                  <a:lnTo>
                    <a:pt x="446" y="470"/>
                  </a:lnTo>
                  <a:lnTo>
                    <a:pt x="448" y="472"/>
                  </a:lnTo>
                  <a:lnTo>
                    <a:pt x="451" y="475"/>
                  </a:lnTo>
                  <a:lnTo>
                    <a:pt x="451" y="477"/>
                  </a:lnTo>
                  <a:lnTo>
                    <a:pt x="448" y="477"/>
                  </a:lnTo>
                  <a:lnTo>
                    <a:pt x="448" y="480"/>
                  </a:lnTo>
                  <a:lnTo>
                    <a:pt x="446" y="482"/>
                  </a:lnTo>
                  <a:lnTo>
                    <a:pt x="446" y="482"/>
                  </a:lnTo>
                  <a:lnTo>
                    <a:pt x="446" y="485"/>
                  </a:lnTo>
                  <a:lnTo>
                    <a:pt x="443" y="488"/>
                  </a:lnTo>
                  <a:lnTo>
                    <a:pt x="441" y="490"/>
                  </a:lnTo>
                  <a:lnTo>
                    <a:pt x="443" y="490"/>
                  </a:lnTo>
                  <a:lnTo>
                    <a:pt x="443" y="490"/>
                  </a:lnTo>
                  <a:lnTo>
                    <a:pt x="443" y="490"/>
                  </a:lnTo>
                  <a:lnTo>
                    <a:pt x="443" y="493"/>
                  </a:lnTo>
                  <a:lnTo>
                    <a:pt x="441" y="493"/>
                  </a:lnTo>
                  <a:lnTo>
                    <a:pt x="441" y="493"/>
                  </a:lnTo>
                  <a:lnTo>
                    <a:pt x="441" y="495"/>
                  </a:lnTo>
                  <a:lnTo>
                    <a:pt x="441" y="495"/>
                  </a:lnTo>
                  <a:lnTo>
                    <a:pt x="441" y="498"/>
                  </a:lnTo>
                  <a:lnTo>
                    <a:pt x="441" y="498"/>
                  </a:lnTo>
                  <a:lnTo>
                    <a:pt x="443" y="498"/>
                  </a:lnTo>
                  <a:lnTo>
                    <a:pt x="443" y="498"/>
                  </a:lnTo>
                  <a:lnTo>
                    <a:pt x="446" y="498"/>
                  </a:lnTo>
                  <a:lnTo>
                    <a:pt x="446" y="501"/>
                  </a:lnTo>
                  <a:lnTo>
                    <a:pt x="446" y="501"/>
                  </a:lnTo>
                  <a:lnTo>
                    <a:pt x="448" y="501"/>
                  </a:lnTo>
                  <a:lnTo>
                    <a:pt x="448" y="498"/>
                  </a:lnTo>
                  <a:lnTo>
                    <a:pt x="448" y="498"/>
                  </a:lnTo>
                  <a:lnTo>
                    <a:pt x="448" y="498"/>
                  </a:lnTo>
                  <a:lnTo>
                    <a:pt x="451" y="498"/>
                  </a:lnTo>
                  <a:lnTo>
                    <a:pt x="451" y="498"/>
                  </a:lnTo>
                  <a:lnTo>
                    <a:pt x="453" y="498"/>
                  </a:lnTo>
                  <a:lnTo>
                    <a:pt x="453" y="498"/>
                  </a:lnTo>
                  <a:lnTo>
                    <a:pt x="456" y="501"/>
                  </a:lnTo>
                  <a:lnTo>
                    <a:pt x="456" y="503"/>
                  </a:lnTo>
                  <a:lnTo>
                    <a:pt x="456" y="503"/>
                  </a:lnTo>
                  <a:lnTo>
                    <a:pt x="459" y="503"/>
                  </a:lnTo>
                  <a:lnTo>
                    <a:pt x="459" y="503"/>
                  </a:lnTo>
                  <a:lnTo>
                    <a:pt x="459" y="503"/>
                  </a:lnTo>
                  <a:lnTo>
                    <a:pt x="459" y="506"/>
                  </a:lnTo>
                  <a:lnTo>
                    <a:pt x="459" y="506"/>
                  </a:lnTo>
                  <a:lnTo>
                    <a:pt x="459" y="508"/>
                  </a:lnTo>
                  <a:lnTo>
                    <a:pt x="459" y="508"/>
                  </a:lnTo>
                  <a:lnTo>
                    <a:pt x="459" y="511"/>
                  </a:lnTo>
                  <a:lnTo>
                    <a:pt x="461" y="511"/>
                  </a:lnTo>
                  <a:lnTo>
                    <a:pt x="461" y="511"/>
                  </a:lnTo>
                  <a:lnTo>
                    <a:pt x="461" y="514"/>
                  </a:lnTo>
                  <a:lnTo>
                    <a:pt x="459" y="516"/>
                  </a:lnTo>
                  <a:lnTo>
                    <a:pt x="459" y="519"/>
                  </a:lnTo>
                  <a:lnTo>
                    <a:pt x="456" y="519"/>
                  </a:lnTo>
                  <a:lnTo>
                    <a:pt x="459" y="519"/>
                  </a:lnTo>
                  <a:lnTo>
                    <a:pt x="459" y="519"/>
                  </a:lnTo>
                  <a:lnTo>
                    <a:pt x="459" y="521"/>
                  </a:lnTo>
                  <a:lnTo>
                    <a:pt x="456" y="521"/>
                  </a:lnTo>
                  <a:lnTo>
                    <a:pt x="456" y="521"/>
                  </a:lnTo>
                  <a:lnTo>
                    <a:pt x="456" y="524"/>
                  </a:lnTo>
                  <a:lnTo>
                    <a:pt x="456" y="524"/>
                  </a:lnTo>
                  <a:lnTo>
                    <a:pt x="456" y="524"/>
                  </a:lnTo>
                  <a:lnTo>
                    <a:pt x="456" y="527"/>
                  </a:lnTo>
                  <a:lnTo>
                    <a:pt x="453" y="529"/>
                  </a:lnTo>
                  <a:lnTo>
                    <a:pt x="453" y="529"/>
                  </a:lnTo>
                  <a:lnTo>
                    <a:pt x="453" y="529"/>
                  </a:lnTo>
                  <a:lnTo>
                    <a:pt x="453" y="529"/>
                  </a:lnTo>
                  <a:lnTo>
                    <a:pt x="453" y="532"/>
                  </a:lnTo>
                  <a:lnTo>
                    <a:pt x="456" y="534"/>
                  </a:lnTo>
                  <a:lnTo>
                    <a:pt x="456" y="537"/>
                  </a:lnTo>
                  <a:lnTo>
                    <a:pt x="453" y="537"/>
                  </a:lnTo>
                  <a:lnTo>
                    <a:pt x="453" y="537"/>
                  </a:lnTo>
                  <a:lnTo>
                    <a:pt x="453" y="540"/>
                  </a:lnTo>
                  <a:lnTo>
                    <a:pt x="453" y="540"/>
                  </a:lnTo>
                  <a:lnTo>
                    <a:pt x="453" y="540"/>
                  </a:lnTo>
                  <a:lnTo>
                    <a:pt x="451" y="540"/>
                  </a:lnTo>
                  <a:lnTo>
                    <a:pt x="451" y="542"/>
                  </a:lnTo>
                  <a:lnTo>
                    <a:pt x="451" y="542"/>
                  </a:lnTo>
                  <a:lnTo>
                    <a:pt x="451" y="542"/>
                  </a:lnTo>
                  <a:lnTo>
                    <a:pt x="451" y="542"/>
                  </a:lnTo>
                  <a:lnTo>
                    <a:pt x="448" y="542"/>
                  </a:lnTo>
                  <a:lnTo>
                    <a:pt x="448" y="540"/>
                  </a:lnTo>
                  <a:lnTo>
                    <a:pt x="448" y="540"/>
                  </a:lnTo>
                  <a:lnTo>
                    <a:pt x="448" y="540"/>
                  </a:lnTo>
                  <a:lnTo>
                    <a:pt x="446" y="540"/>
                  </a:lnTo>
                  <a:lnTo>
                    <a:pt x="446" y="540"/>
                  </a:lnTo>
                  <a:lnTo>
                    <a:pt x="446" y="540"/>
                  </a:lnTo>
                  <a:lnTo>
                    <a:pt x="443" y="540"/>
                  </a:lnTo>
                  <a:lnTo>
                    <a:pt x="441" y="537"/>
                  </a:lnTo>
                  <a:lnTo>
                    <a:pt x="438" y="534"/>
                  </a:lnTo>
                  <a:lnTo>
                    <a:pt x="438" y="534"/>
                  </a:lnTo>
                  <a:lnTo>
                    <a:pt x="435" y="534"/>
                  </a:lnTo>
                  <a:lnTo>
                    <a:pt x="435" y="532"/>
                  </a:lnTo>
                  <a:lnTo>
                    <a:pt x="435" y="532"/>
                  </a:lnTo>
                  <a:lnTo>
                    <a:pt x="435" y="532"/>
                  </a:lnTo>
                  <a:lnTo>
                    <a:pt x="433" y="532"/>
                  </a:lnTo>
                  <a:lnTo>
                    <a:pt x="433" y="529"/>
                  </a:lnTo>
                  <a:lnTo>
                    <a:pt x="433" y="529"/>
                  </a:lnTo>
                  <a:lnTo>
                    <a:pt x="433" y="529"/>
                  </a:lnTo>
                  <a:lnTo>
                    <a:pt x="433" y="527"/>
                  </a:lnTo>
                  <a:lnTo>
                    <a:pt x="433" y="527"/>
                  </a:lnTo>
                  <a:lnTo>
                    <a:pt x="430" y="529"/>
                  </a:lnTo>
                  <a:lnTo>
                    <a:pt x="430" y="529"/>
                  </a:lnTo>
                  <a:lnTo>
                    <a:pt x="428" y="527"/>
                  </a:lnTo>
                  <a:lnTo>
                    <a:pt x="428" y="527"/>
                  </a:lnTo>
                  <a:lnTo>
                    <a:pt x="428" y="527"/>
                  </a:lnTo>
                  <a:lnTo>
                    <a:pt x="425" y="524"/>
                  </a:lnTo>
                  <a:lnTo>
                    <a:pt x="425" y="524"/>
                  </a:lnTo>
                  <a:lnTo>
                    <a:pt x="425" y="521"/>
                  </a:lnTo>
                  <a:lnTo>
                    <a:pt x="425" y="521"/>
                  </a:lnTo>
                  <a:lnTo>
                    <a:pt x="428" y="519"/>
                  </a:lnTo>
                  <a:lnTo>
                    <a:pt x="428" y="519"/>
                  </a:lnTo>
                  <a:lnTo>
                    <a:pt x="428" y="516"/>
                  </a:lnTo>
                  <a:lnTo>
                    <a:pt x="428" y="516"/>
                  </a:lnTo>
                  <a:lnTo>
                    <a:pt x="430" y="516"/>
                  </a:lnTo>
                  <a:lnTo>
                    <a:pt x="430" y="516"/>
                  </a:lnTo>
                  <a:lnTo>
                    <a:pt x="428" y="516"/>
                  </a:lnTo>
                  <a:lnTo>
                    <a:pt x="425" y="514"/>
                  </a:lnTo>
                  <a:lnTo>
                    <a:pt x="425" y="511"/>
                  </a:lnTo>
                  <a:lnTo>
                    <a:pt x="422" y="508"/>
                  </a:lnTo>
                  <a:lnTo>
                    <a:pt x="425" y="508"/>
                  </a:lnTo>
                  <a:lnTo>
                    <a:pt x="425" y="508"/>
                  </a:lnTo>
                  <a:lnTo>
                    <a:pt x="425" y="508"/>
                  </a:lnTo>
                  <a:lnTo>
                    <a:pt x="425" y="506"/>
                  </a:lnTo>
                  <a:lnTo>
                    <a:pt x="425" y="506"/>
                  </a:lnTo>
                  <a:lnTo>
                    <a:pt x="425" y="506"/>
                  </a:lnTo>
                  <a:lnTo>
                    <a:pt x="422" y="506"/>
                  </a:lnTo>
                  <a:lnTo>
                    <a:pt x="422" y="506"/>
                  </a:lnTo>
                  <a:lnTo>
                    <a:pt x="420" y="503"/>
                  </a:lnTo>
                  <a:lnTo>
                    <a:pt x="420" y="503"/>
                  </a:lnTo>
                  <a:lnTo>
                    <a:pt x="417" y="506"/>
                  </a:lnTo>
                  <a:lnTo>
                    <a:pt x="417" y="506"/>
                  </a:lnTo>
                  <a:lnTo>
                    <a:pt x="415" y="506"/>
                  </a:lnTo>
                  <a:lnTo>
                    <a:pt x="415" y="503"/>
                  </a:lnTo>
                  <a:lnTo>
                    <a:pt x="415" y="503"/>
                  </a:lnTo>
                  <a:lnTo>
                    <a:pt x="415" y="503"/>
                  </a:lnTo>
                  <a:lnTo>
                    <a:pt x="415" y="503"/>
                  </a:lnTo>
                  <a:lnTo>
                    <a:pt x="412" y="503"/>
                  </a:lnTo>
                  <a:lnTo>
                    <a:pt x="409" y="506"/>
                  </a:lnTo>
                  <a:lnTo>
                    <a:pt x="409" y="506"/>
                  </a:lnTo>
                  <a:lnTo>
                    <a:pt x="409" y="506"/>
                  </a:lnTo>
                  <a:lnTo>
                    <a:pt x="407" y="506"/>
                  </a:lnTo>
                  <a:lnTo>
                    <a:pt x="404" y="506"/>
                  </a:lnTo>
                  <a:lnTo>
                    <a:pt x="407" y="506"/>
                  </a:lnTo>
                  <a:lnTo>
                    <a:pt x="407" y="506"/>
                  </a:lnTo>
                  <a:lnTo>
                    <a:pt x="404" y="508"/>
                  </a:lnTo>
                  <a:lnTo>
                    <a:pt x="404" y="511"/>
                  </a:lnTo>
                  <a:lnTo>
                    <a:pt x="402" y="511"/>
                  </a:lnTo>
                  <a:lnTo>
                    <a:pt x="402" y="511"/>
                  </a:lnTo>
                  <a:lnTo>
                    <a:pt x="399" y="511"/>
                  </a:lnTo>
                  <a:lnTo>
                    <a:pt x="399" y="511"/>
                  </a:lnTo>
                  <a:lnTo>
                    <a:pt x="397" y="514"/>
                  </a:lnTo>
                  <a:lnTo>
                    <a:pt x="397" y="514"/>
                  </a:lnTo>
                  <a:lnTo>
                    <a:pt x="394" y="514"/>
                  </a:lnTo>
                  <a:lnTo>
                    <a:pt x="394" y="514"/>
                  </a:lnTo>
                  <a:lnTo>
                    <a:pt x="391" y="511"/>
                  </a:lnTo>
                  <a:lnTo>
                    <a:pt x="391" y="511"/>
                  </a:lnTo>
                  <a:lnTo>
                    <a:pt x="391" y="508"/>
                  </a:lnTo>
                  <a:lnTo>
                    <a:pt x="389" y="508"/>
                  </a:lnTo>
                  <a:lnTo>
                    <a:pt x="389" y="506"/>
                  </a:lnTo>
                  <a:lnTo>
                    <a:pt x="389" y="503"/>
                  </a:lnTo>
                  <a:lnTo>
                    <a:pt x="389" y="503"/>
                  </a:lnTo>
                  <a:lnTo>
                    <a:pt x="389" y="501"/>
                  </a:lnTo>
                  <a:lnTo>
                    <a:pt x="386" y="501"/>
                  </a:lnTo>
                  <a:lnTo>
                    <a:pt x="384" y="503"/>
                  </a:lnTo>
                  <a:lnTo>
                    <a:pt x="381" y="503"/>
                  </a:lnTo>
                  <a:lnTo>
                    <a:pt x="381" y="503"/>
                  </a:lnTo>
                  <a:lnTo>
                    <a:pt x="381" y="503"/>
                  </a:lnTo>
                  <a:lnTo>
                    <a:pt x="378" y="503"/>
                  </a:lnTo>
                  <a:lnTo>
                    <a:pt x="378" y="503"/>
                  </a:lnTo>
                  <a:lnTo>
                    <a:pt x="376" y="503"/>
                  </a:lnTo>
                  <a:lnTo>
                    <a:pt x="376" y="503"/>
                  </a:lnTo>
                  <a:lnTo>
                    <a:pt x="376" y="501"/>
                  </a:lnTo>
                  <a:lnTo>
                    <a:pt x="373" y="501"/>
                  </a:lnTo>
                  <a:lnTo>
                    <a:pt x="373" y="503"/>
                  </a:lnTo>
                  <a:lnTo>
                    <a:pt x="371" y="503"/>
                  </a:lnTo>
                  <a:lnTo>
                    <a:pt x="368" y="503"/>
                  </a:lnTo>
                  <a:lnTo>
                    <a:pt x="368" y="503"/>
                  </a:lnTo>
                  <a:lnTo>
                    <a:pt x="365" y="503"/>
                  </a:lnTo>
                  <a:lnTo>
                    <a:pt x="365" y="503"/>
                  </a:lnTo>
                  <a:lnTo>
                    <a:pt x="365" y="501"/>
                  </a:lnTo>
                  <a:lnTo>
                    <a:pt x="365" y="498"/>
                  </a:lnTo>
                  <a:lnTo>
                    <a:pt x="365" y="498"/>
                  </a:lnTo>
                  <a:lnTo>
                    <a:pt x="368" y="498"/>
                  </a:lnTo>
                  <a:lnTo>
                    <a:pt x="368" y="495"/>
                  </a:lnTo>
                  <a:lnTo>
                    <a:pt x="368" y="495"/>
                  </a:lnTo>
                  <a:lnTo>
                    <a:pt x="368" y="495"/>
                  </a:lnTo>
                  <a:lnTo>
                    <a:pt x="368" y="493"/>
                  </a:lnTo>
                  <a:lnTo>
                    <a:pt x="365" y="495"/>
                  </a:lnTo>
                  <a:lnTo>
                    <a:pt x="365" y="495"/>
                  </a:lnTo>
                  <a:lnTo>
                    <a:pt x="363" y="498"/>
                  </a:lnTo>
                  <a:lnTo>
                    <a:pt x="363" y="498"/>
                  </a:lnTo>
                  <a:lnTo>
                    <a:pt x="360" y="501"/>
                  </a:lnTo>
                  <a:lnTo>
                    <a:pt x="358" y="501"/>
                  </a:lnTo>
                  <a:lnTo>
                    <a:pt x="355" y="501"/>
                  </a:lnTo>
                  <a:lnTo>
                    <a:pt x="358" y="503"/>
                  </a:lnTo>
                  <a:lnTo>
                    <a:pt x="358" y="506"/>
                  </a:lnTo>
                  <a:lnTo>
                    <a:pt x="360" y="508"/>
                  </a:lnTo>
                  <a:lnTo>
                    <a:pt x="360" y="511"/>
                  </a:lnTo>
                  <a:lnTo>
                    <a:pt x="360" y="514"/>
                  </a:lnTo>
                  <a:lnTo>
                    <a:pt x="360" y="514"/>
                  </a:lnTo>
                  <a:lnTo>
                    <a:pt x="360" y="516"/>
                  </a:lnTo>
                  <a:lnTo>
                    <a:pt x="363" y="516"/>
                  </a:lnTo>
                  <a:lnTo>
                    <a:pt x="360" y="516"/>
                  </a:lnTo>
                  <a:lnTo>
                    <a:pt x="360" y="519"/>
                  </a:lnTo>
                  <a:lnTo>
                    <a:pt x="358" y="519"/>
                  </a:lnTo>
                  <a:lnTo>
                    <a:pt x="358" y="516"/>
                  </a:lnTo>
                  <a:lnTo>
                    <a:pt x="358" y="516"/>
                  </a:lnTo>
                  <a:lnTo>
                    <a:pt x="358" y="516"/>
                  </a:lnTo>
                  <a:lnTo>
                    <a:pt x="355" y="516"/>
                  </a:lnTo>
                  <a:lnTo>
                    <a:pt x="355" y="516"/>
                  </a:lnTo>
                  <a:lnTo>
                    <a:pt x="355" y="516"/>
                  </a:lnTo>
                  <a:lnTo>
                    <a:pt x="353" y="516"/>
                  </a:lnTo>
                  <a:lnTo>
                    <a:pt x="353" y="516"/>
                  </a:lnTo>
                  <a:lnTo>
                    <a:pt x="347" y="516"/>
                  </a:lnTo>
                  <a:lnTo>
                    <a:pt x="345" y="516"/>
                  </a:lnTo>
                  <a:lnTo>
                    <a:pt x="342" y="516"/>
                  </a:lnTo>
                  <a:lnTo>
                    <a:pt x="340" y="516"/>
                  </a:lnTo>
                  <a:lnTo>
                    <a:pt x="340" y="516"/>
                  </a:lnTo>
                  <a:lnTo>
                    <a:pt x="340" y="514"/>
                  </a:lnTo>
                  <a:lnTo>
                    <a:pt x="340" y="514"/>
                  </a:lnTo>
                  <a:lnTo>
                    <a:pt x="337" y="514"/>
                  </a:lnTo>
                  <a:lnTo>
                    <a:pt x="337" y="516"/>
                  </a:lnTo>
                  <a:lnTo>
                    <a:pt x="337" y="516"/>
                  </a:lnTo>
                  <a:lnTo>
                    <a:pt x="334" y="516"/>
                  </a:lnTo>
                  <a:lnTo>
                    <a:pt x="334" y="516"/>
                  </a:lnTo>
                  <a:lnTo>
                    <a:pt x="332" y="516"/>
                  </a:lnTo>
                  <a:lnTo>
                    <a:pt x="332" y="516"/>
                  </a:lnTo>
                  <a:lnTo>
                    <a:pt x="329" y="516"/>
                  </a:lnTo>
                  <a:lnTo>
                    <a:pt x="327" y="516"/>
                  </a:lnTo>
                  <a:lnTo>
                    <a:pt x="324" y="516"/>
                  </a:lnTo>
                  <a:lnTo>
                    <a:pt x="321" y="519"/>
                  </a:lnTo>
                  <a:lnTo>
                    <a:pt x="321" y="519"/>
                  </a:lnTo>
                  <a:lnTo>
                    <a:pt x="321" y="519"/>
                  </a:lnTo>
                  <a:lnTo>
                    <a:pt x="321" y="521"/>
                  </a:lnTo>
                  <a:lnTo>
                    <a:pt x="319" y="521"/>
                  </a:lnTo>
                  <a:lnTo>
                    <a:pt x="319" y="521"/>
                  </a:lnTo>
                  <a:lnTo>
                    <a:pt x="316" y="521"/>
                  </a:lnTo>
                  <a:lnTo>
                    <a:pt x="314" y="521"/>
                  </a:lnTo>
                  <a:lnTo>
                    <a:pt x="314" y="521"/>
                  </a:lnTo>
                  <a:lnTo>
                    <a:pt x="311" y="521"/>
                  </a:lnTo>
                  <a:lnTo>
                    <a:pt x="309" y="521"/>
                  </a:lnTo>
                  <a:lnTo>
                    <a:pt x="306" y="521"/>
                  </a:lnTo>
                  <a:lnTo>
                    <a:pt x="303" y="521"/>
                  </a:lnTo>
                  <a:lnTo>
                    <a:pt x="301" y="521"/>
                  </a:lnTo>
                  <a:lnTo>
                    <a:pt x="298" y="521"/>
                  </a:lnTo>
                  <a:lnTo>
                    <a:pt x="298" y="519"/>
                  </a:lnTo>
                  <a:lnTo>
                    <a:pt x="298" y="521"/>
                  </a:lnTo>
                  <a:lnTo>
                    <a:pt x="298" y="521"/>
                  </a:lnTo>
                  <a:lnTo>
                    <a:pt x="298" y="521"/>
                  </a:lnTo>
                  <a:lnTo>
                    <a:pt x="298" y="521"/>
                  </a:lnTo>
                  <a:lnTo>
                    <a:pt x="296" y="521"/>
                  </a:lnTo>
                  <a:lnTo>
                    <a:pt x="296" y="524"/>
                  </a:lnTo>
                  <a:lnTo>
                    <a:pt x="293" y="527"/>
                  </a:lnTo>
                  <a:lnTo>
                    <a:pt x="293" y="529"/>
                  </a:lnTo>
                  <a:lnTo>
                    <a:pt x="293" y="532"/>
                  </a:lnTo>
                  <a:lnTo>
                    <a:pt x="293" y="532"/>
                  </a:lnTo>
                  <a:lnTo>
                    <a:pt x="293" y="532"/>
                  </a:lnTo>
                  <a:lnTo>
                    <a:pt x="293" y="534"/>
                  </a:lnTo>
                  <a:lnTo>
                    <a:pt x="290" y="534"/>
                  </a:lnTo>
                  <a:lnTo>
                    <a:pt x="290" y="534"/>
                  </a:lnTo>
                  <a:lnTo>
                    <a:pt x="290" y="534"/>
                  </a:lnTo>
                  <a:lnTo>
                    <a:pt x="288" y="534"/>
                  </a:lnTo>
                  <a:lnTo>
                    <a:pt x="288" y="534"/>
                  </a:lnTo>
                  <a:lnTo>
                    <a:pt x="285" y="534"/>
                  </a:lnTo>
                  <a:lnTo>
                    <a:pt x="285" y="534"/>
                  </a:lnTo>
                  <a:lnTo>
                    <a:pt x="283" y="534"/>
                  </a:lnTo>
                  <a:lnTo>
                    <a:pt x="283" y="534"/>
                  </a:lnTo>
                  <a:lnTo>
                    <a:pt x="280" y="534"/>
                  </a:lnTo>
                  <a:lnTo>
                    <a:pt x="280" y="534"/>
                  </a:lnTo>
                  <a:lnTo>
                    <a:pt x="277" y="534"/>
                  </a:lnTo>
                  <a:lnTo>
                    <a:pt x="277" y="534"/>
                  </a:lnTo>
                  <a:lnTo>
                    <a:pt x="277" y="534"/>
                  </a:lnTo>
                  <a:lnTo>
                    <a:pt x="277" y="534"/>
                  </a:lnTo>
                  <a:lnTo>
                    <a:pt x="275" y="534"/>
                  </a:lnTo>
                  <a:lnTo>
                    <a:pt x="275" y="534"/>
                  </a:lnTo>
                  <a:lnTo>
                    <a:pt x="275" y="537"/>
                  </a:lnTo>
                  <a:lnTo>
                    <a:pt x="275" y="537"/>
                  </a:lnTo>
                  <a:lnTo>
                    <a:pt x="272" y="537"/>
                  </a:lnTo>
                  <a:lnTo>
                    <a:pt x="270" y="540"/>
                  </a:lnTo>
                  <a:lnTo>
                    <a:pt x="270" y="540"/>
                  </a:lnTo>
                  <a:lnTo>
                    <a:pt x="270" y="542"/>
                  </a:lnTo>
                  <a:lnTo>
                    <a:pt x="272" y="542"/>
                  </a:lnTo>
                  <a:lnTo>
                    <a:pt x="272" y="542"/>
                  </a:lnTo>
                  <a:lnTo>
                    <a:pt x="272" y="542"/>
                  </a:lnTo>
                  <a:lnTo>
                    <a:pt x="272" y="542"/>
                  </a:lnTo>
                  <a:lnTo>
                    <a:pt x="275" y="542"/>
                  </a:lnTo>
                  <a:lnTo>
                    <a:pt x="275" y="545"/>
                  </a:lnTo>
                  <a:lnTo>
                    <a:pt x="275" y="545"/>
                  </a:lnTo>
                  <a:lnTo>
                    <a:pt x="270" y="545"/>
                  </a:lnTo>
                  <a:lnTo>
                    <a:pt x="267" y="545"/>
                  </a:lnTo>
                  <a:lnTo>
                    <a:pt x="264" y="545"/>
                  </a:lnTo>
                  <a:lnTo>
                    <a:pt x="264" y="545"/>
                  </a:lnTo>
                  <a:lnTo>
                    <a:pt x="262" y="547"/>
                  </a:lnTo>
                  <a:lnTo>
                    <a:pt x="262" y="550"/>
                  </a:lnTo>
                  <a:lnTo>
                    <a:pt x="262" y="550"/>
                  </a:lnTo>
                  <a:lnTo>
                    <a:pt x="259" y="547"/>
                  </a:lnTo>
                  <a:lnTo>
                    <a:pt x="259" y="547"/>
                  </a:lnTo>
                  <a:lnTo>
                    <a:pt x="259" y="550"/>
                  </a:lnTo>
                  <a:lnTo>
                    <a:pt x="259" y="550"/>
                  </a:lnTo>
                  <a:lnTo>
                    <a:pt x="259" y="550"/>
                  </a:lnTo>
                  <a:lnTo>
                    <a:pt x="259" y="552"/>
                  </a:lnTo>
                  <a:lnTo>
                    <a:pt x="259" y="552"/>
                  </a:lnTo>
                  <a:lnTo>
                    <a:pt x="259" y="552"/>
                  </a:lnTo>
                  <a:lnTo>
                    <a:pt x="257" y="555"/>
                  </a:lnTo>
                  <a:lnTo>
                    <a:pt x="257" y="555"/>
                  </a:lnTo>
                  <a:lnTo>
                    <a:pt x="254" y="555"/>
                  </a:lnTo>
                  <a:lnTo>
                    <a:pt x="254" y="555"/>
                  </a:lnTo>
                  <a:lnTo>
                    <a:pt x="252" y="555"/>
                  </a:lnTo>
                  <a:lnTo>
                    <a:pt x="252" y="555"/>
                  </a:lnTo>
                  <a:lnTo>
                    <a:pt x="252" y="552"/>
                  </a:lnTo>
                  <a:lnTo>
                    <a:pt x="252" y="552"/>
                  </a:lnTo>
                  <a:lnTo>
                    <a:pt x="254" y="550"/>
                  </a:lnTo>
                  <a:lnTo>
                    <a:pt x="254" y="550"/>
                  </a:lnTo>
                  <a:lnTo>
                    <a:pt x="254" y="550"/>
                  </a:lnTo>
                  <a:lnTo>
                    <a:pt x="254" y="547"/>
                  </a:lnTo>
                  <a:lnTo>
                    <a:pt x="252" y="547"/>
                  </a:lnTo>
                  <a:lnTo>
                    <a:pt x="249" y="547"/>
                  </a:lnTo>
                  <a:lnTo>
                    <a:pt x="246" y="550"/>
                  </a:lnTo>
                  <a:lnTo>
                    <a:pt x="244" y="550"/>
                  </a:lnTo>
                  <a:lnTo>
                    <a:pt x="241" y="550"/>
                  </a:lnTo>
                  <a:lnTo>
                    <a:pt x="241" y="550"/>
                  </a:lnTo>
                  <a:lnTo>
                    <a:pt x="241" y="552"/>
                  </a:lnTo>
                  <a:lnTo>
                    <a:pt x="241" y="552"/>
                  </a:lnTo>
                  <a:lnTo>
                    <a:pt x="241" y="552"/>
                  </a:lnTo>
                  <a:lnTo>
                    <a:pt x="241" y="555"/>
                  </a:lnTo>
                  <a:lnTo>
                    <a:pt x="239" y="555"/>
                  </a:lnTo>
                  <a:lnTo>
                    <a:pt x="239" y="555"/>
                  </a:lnTo>
                  <a:lnTo>
                    <a:pt x="236" y="555"/>
                  </a:lnTo>
                  <a:lnTo>
                    <a:pt x="233" y="555"/>
                  </a:lnTo>
                  <a:lnTo>
                    <a:pt x="231" y="555"/>
                  </a:lnTo>
                  <a:lnTo>
                    <a:pt x="228" y="555"/>
                  </a:lnTo>
                  <a:lnTo>
                    <a:pt x="226" y="555"/>
                  </a:lnTo>
                  <a:lnTo>
                    <a:pt x="223" y="555"/>
                  </a:lnTo>
                  <a:lnTo>
                    <a:pt x="223" y="552"/>
                  </a:lnTo>
                  <a:lnTo>
                    <a:pt x="223" y="552"/>
                  </a:lnTo>
                  <a:lnTo>
                    <a:pt x="223" y="550"/>
                  </a:lnTo>
                  <a:lnTo>
                    <a:pt x="226" y="550"/>
                  </a:lnTo>
                  <a:lnTo>
                    <a:pt x="226" y="547"/>
                  </a:lnTo>
                  <a:lnTo>
                    <a:pt x="226" y="547"/>
                  </a:lnTo>
                  <a:lnTo>
                    <a:pt x="223" y="545"/>
                  </a:lnTo>
                  <a:lnTo>
                    <a:pt x="220" y="545"/>
                  </a:lnTo>
                  <a:lnTo>
                    <a:pt x="220" y="542"/>
                  </a:lnTo>
                  <a:lnTo>
                    <a:pt x="218" y="540"/>
                  </a:lnTo>
                  <a:lnTo>
                    <a:pt x="220" y="540"/>
                  </a:lnTo>
                  <a:lnTo>
                    <a:pt x="220" y="540"/>
                  </a:lnTo>
                  <a:lnTo>
                    <a:pt x="220" y="540"/>
                  </a:lnTo>
                  <a:lnTo>
                    <a:pt x="218" y="540"/>
                  </a:lnTo>
                  <a:lnTo>
                    <a:pt x="215" y="540"/>
                  </a:lnTo>
                  <a:lnTo>
                    <a:pt x="213" y="540"/>
                  </a:lnTo>
                  <a:lnTo>
                    <a:pt x="213" y="540"/>
                  </a:lnTo>
                  <a:lnTo>
                    <a:pt x="213" y="540"/>
                  </a:lnTo>
                  <a:lnTo>
                    <a:pt x="213" y="537"/>
                  </a:lnTo>
                  <a:lnTo>
                    <a:pt x="213" y="537"/>
                  </a:lnTo>
                  <a:lnTo>
                    <a:pt x="213" y="534"/>
                  </a:lnTo>
                  <a:lnTo>
                    <a:pt x="213" y="534"/>
                  </a:lnTo>
                  <a:lnTo>
                    <a:pt x="215" y="534"/>
                  </a:lnTo>
                  <a:lnTo>
                    <a:pt x="218" y="534"/>
                  </a:lnTo>
                  <a:lnTo>
                    <a:pt x="218" y="534"/>
                  </a:lnTo>
                  <a:lnTo>
                    <a:pt x="215" y="532"/>
                  </a:lnTo>
                  <a:lnTo>
                    <a:pt x="215" y="529"/>
                  </a:lnTo>
                  <a:lnTo>
                    <a:pt x="213" y="529"/>
                  </a:lnTo>
                  <a:lnTo>
                    <a:pt x="210" y="529"/>
                  </a:lnTo>
                  <a:lnTo>
                    <a:pt x="210" y="532"/>
                  </a:lnTo>
                  <a:lnTo>
                    <a:pt x="208" y="532"/>
                  </a:lnTo>
                  <a:lnTo>
                    <a:pt x="208" y="532"/>
                  </a:lnTo>
                  <a:lnTo>
                    <a:pt x="205" y="532"/>
                  </a:lnTo>
                  <a:lnTo>
                    <a:pt x="205" y="532"/>
                  </a:lnTo>
                  <a:lnTo>
                    <a:pt x="202" y="532"/>
                  </a:lnTo>
                  <a:lnTo>
                    <a:pt x="202" y="532"/>
                  </a:lnTo>
                  <a:lnTo>
                    <a:pt x="202" y="534"/>
                  </a:lnTo>
                  <a:lnTo>
                    <a:pt x="200" y="532"/>
                  </a:lnTo>
                  <a:lnTo>
                    <a:pt x="200" y="532"/>
                  </a:lnTo>
                  <a:lnTo>
                    <a:pt x="200" y="529"/>
                  </a:lnTo>
                  <a:lnTo>
                    <a:pt x="200" y="529"/>
                  </a:lnTo>
                  <a:lnTo>
                    <a:pt x="197" y="529"/>
                  </a:lnTo>
                  <a:lnTo>
                    <a:pt x="197" y="529"/>
                  </a:lnTo>
                  <a:lnTo>
                    <a:pt x="195" y="529"/>
                  </a:lnTo>
                  <a:lnTo>
                    <a:pt x="192" y="529"/>
                  </a:lnTo>
                  <a:lnTo>
                    <a:pt x="192" y="527"/>
                  </a:lnTo>
                  <a:lnTo>
                    <a:pt x="192" y="527"/>
                  </a:lnTo>
                  <a:lnTo>
                    <a:pt x="192" y="527"/>
                  </a:lnTo>
                  <a:lnTo>
                    <a:pt x="189" y="527"/>
                  </a:lnTo>
                  <a:lnTo>
                    <a:pt x="189" y="527"/>
                  </a:lnTo>
                  <a:lnTo>
                    <a:pt x="189" y="527"/>
                  </a:lnTo>
                  <a:lnTo>
                    <a:pt x="187" y="527"/>
                  </a:lnTo>
                  <a:lnTo>
                    <a:pt x="187" y="527"/>
                  </a:lnTo>
                  <a:lnTo>
                    <a:pt x="184" y="524"/>
                  </a:lnTo>
                  <a:lnTo>
                    <a:pt x="184" y="524"/>
                  </a:lnTo>
                  <a:lnTo>
                    <a:pt x="182" y="524"/>
                  </a:lnTo>
                  <a:lnTo>
                    <a:pt x="182" y="524"/>
                  </a:lnTo>
                  <a:lnTo>
                    <a:pt x="182" y="527"/>
                  </a:lnTo>
                  <a:lnTo>
                    <a:pt x="179" y="527"/>
                  </a:lnTo>
                  <a:lnTo>
                    <a:pt x="179" y="529"/>
                  </a:lnTo>
                  <a:lnTo>
                    <a:pt x="179" y="529"/>
                  </a:lnTo>
                  <a:lnTo>
                    <a:pt x="179" y="529"/>
                  </a:lnTo>
                  <a:lnTo>
                    <a:pt x="176" y="529"/>
                  </a:lnTo>
                  <a:lnTo>
                    <a:pt x="174" y="529"/>
                  </a:lnTo>
                  <a:lnTo>
                    <a:pt x="171" y="529"/>
                  </a:lnTo>
                  <a:lnTo>
                    <a:pt x="171" y="529"/>
                  </a:lnTo>
                  <a:lnTo>
                    <a:pt x="169" y="529"/>
                  </a:lnTo>
                  <a:lnTo>
                    <a:pt x="169" y="529"/>
                  </a:lnTo>
                  <a:lnTo>
                    <a:pt x="166" y="527"/>
                  </a:lnTo>
                  <a:lnTo>
                    <a:pt x="166" y="527"/>
                  </a:lnTo>
                  <a:lnTo>
                    <a:pt x="166" y="527"/>
                  </a:lnTo>
                  <a:lnTo>
                    <a:pt x="166" y="524"/>
                  </a:lnTo>
                  <a:lnTo>
                    <a:pt x="169" y="524"/>
                  </a:lnTo>
                  <a:lnTo>
                    <a:pt x="169" y="521"/>
                  </a:lnTo>
                  <a:lnTo>
                    <a:pt x="169" y="521"/>
                  </a:lnTo>
                  <a:lnTo>
                    <a:pt x="166" y="521"/>
                  </a:lnTo>
                  <a:lnTo>
                    <a:pt x="166" y="521"/>
                  </a:lnTo>
                  <a:lnTo>
                    <a:pt x="164" y="521"/>
                  </a:lnTo>
                  <a:lnTo>
                    <a:pt x="164" y="521"/>
                  </a:lnTo>
                  <a:lnTo>
                    <a:pt x="164" y="521"/>
                  </a:lnTo>
                  <a:lnTo>
                    <a:pt x="164" y="521"/>
                  </a:lnTo>
                  <a:lnTo>
                    <a:pt x="164" y="521"/>
                  </a:lnTo>
                  <a:lnTo>
                    <a:pt x="164" y="521"/>
                  </a:lnTo>
                  <a:lnTo>
                    <a:pt x="164" y="524"/>
                  </a:lnTo>
                  <a:lnTo>
                    <a:pt x="164" y="524"/>
                  </a:lnTo>
                  <a:lnTo>
                    <a:pt x="164" y="524"/>
                  </a:lnTo>
                  <a:lnTo>
                    <a:pt x="166" y="527"/>
                  </a:lnTo>
                  <a:lnTo>
                    <a:pt x="166" y="527"/>
                  </a:lnTo>
                  <a:lnTo>
                    <a:pt x="166" y="527"/>
                  </a:lnTo>
                  <a:lnTo>
                    <a:pt x="166" y="527"/>
                  </a:lnTo>
                  <a:lnTo>
                    <a:pt x="166" y="529"/>
                  </a:lnTo>
                  <a:lnTo>
                    <a:pt x="164" y="532"/>
                  </a:lnTo>
                  <a:lnTo>
                    <a:pt x="164" y="534"/>
                  </a:lnTo>
                  <a:lnTo>
                    <a:pt x="164" y="534"/>
                  </a:lnTo>
                  <a:lnTo>
                    <a:pt x="164" y="534"/>
                  </a:lnTo>
                  <a:lnTo>
                    <a:pt x="164" y="537"/>
                  </a:lnTo>
                  <a:lnTo>
                    <a:pt x="164" y="537"/>
                  </a:lnTo>
                  <a:lnTo>
                    <a:pt x="164" y="540"/>
                  </a:lnTo>
                  <a:lnTo>
                    <a:pt x="166" y="540"/>
                  </a:lnTo>
                  <a:lnTo>
                    <a:pt x="166" y="540"/>
                  </a:lnTo>
                  <a:lnTo>
                    <a:pt x="166" y="540"/>
                  </a:lnTo>
                  <a:lnTo>
                    <a:pt x="166" y="540"/>
                  </a:lnTo>
                  <a:lnTo>
                    <a:pt x="166" y="540"/>
                  </a:lnTo>
                  <a:lnTo>
                    <a:pt x="166" y="542"/>
                  </a:lnTo>
                  <a:lnTo>
                    <a:pt x="166" y="542"/>
                  </a:lnTo>
                  <a:lnTo>
                    <a:pt x="166" y="542"/>
                  </a:lnTo>
                  <a:lnTo>
                    <a:pt x="169" y="542"/>
                  </a:lnTo>
                  <a:lnTo>
                    <a:pt x="166" y="542"/>
                  </a:lnTo>
                  <a:lnTo>
                    <a:pt x="166" y="545"/>
                  </a:lnTo>
                  <a:lnTo>
                    <a:pt x="169" y="547"/>
                  </a:lnTo>
                  <a:lnTo>
                    <a:pt x="169" y="547"/>
                  </a:lnTo>
                  <a:lnTo>
                    <a:pt x="166" y="547"/>
                  </a:lnTo>
                  <a:lnTo>
                    <a:pt x="166" y="550"/>
                  </a:lnTo>
                  <a:lnTo>
                    <a:pt x="164" y="552"/>
                  </a:lnTo>
                  <a:lnTo>
                    <a:pt x="164" y="552"/>
                  </a:lnTo>
                  <a:lnTo>
                    <a:pt x="164" y="552"/>
                  </a:lnTo>
                  <a:lnTo>
                    <a:pt x="164" y="555"/>
                  </a:lnTo>
                  <a:lnTo>
                    <a:pt x="164" y="555"/>
                  </a:lnTo>
                  <a:lnTo>
                    <a:pt x="164" y="558"/>
                  </a:lnTo>
                  <a:lnTo>
                    <a:pt x="164" y="558"/>
                  </a:lnTo>
                  <a:lnTo>
                    <a:pt x="161" y="558"/>
                  </a:lnTo>
                  <a:lnTo>
                    <a:pt x="161" y="558"/>
                  </a:lnTo>
                  <a:lnTo>
                    <a:pt x="158" y="558"/>
                  </a:lnTo>
                  <a:lnTo>
                    <a:pt x="158" y="558"/>
                  </a:lnTo>
                  <a:lnTo>
                    <a:pt x="158" y="558"/>
                  </a:lnTo>
                  <a:lnTo>
                    <a:pt x="158" y="560"/>
                  </a:lnTo>
                  <a:lnTo>
                    <a:pt x="158" y="563"/>
                  </a:lnTo>
                  <a:lnTo>
                    <a:pt x="156" y="563"/>
                  </a:lnTo>
                  <a:lnTo>
                    <a:pt x="156" y="565"/>
                  </a:lnTo>
                  <a:lnTo>
                    <a:pt x="153" y="565"/>
                  </a:lnTo>
                  <a:lnTo>
                    <a:pt x="153" y="568"/>
                  </a:lnTo>
                  <a:lnTo>
                    <a:pt x="153" y="568"/>
                  </a:lnTo>
                  <a:lnTo>
                    <a:pt x="151" y="571"/>
                  </a:lnTo>
                  <a:lnTo>
                    <a:pt x="145" y="573"/>
                  </a:lnTo>
                  <a:lnTo>
                    <a:pt x="143" y="573"/>
                  </a:lnTo>
                  <a:lnTo>
                    <a:pt x="143" y="573"/>
                  </a:lnTo>
                  <a:lnTo>
                    <a:pt x="143" y="576"/>
                  </a:lnTo>
                  <a:lnTo>
                    <a:pt x="140" y="576"/>
                  </a:lnTo>
                  <a:lnTo>
                    <a:pt x="138" y="576"/>
                  </a:lnTo>
                  <a:lnTo>
                    <a:pt x="138" y="576"/>
                  </a:lnTo>
                  <a:lnTo>
                    <a:pt x="135" y="576"/>
                  </a:lnTo>
                  <a:lnTo>
                    <a:pt x="135" y="576"/>
                  </a:lnTo>
                  <a:lnTo>
                    <a:pt x="135" y="576"/>
                  </a:lnTo>
                  <a:lnTo>
                    <a:pt x="135" y="573"/>
                  </a:lnTo>
                  <a:lnTo>
                    <a:pt x="135" y="573"/>
                  </a:lnTo>
                  <a:lnTo>
                    <a:pt x="138" y="571"/>
                  </a:lnTo>
                  <a:lnTo>
                    <a:pt x="138" y="571"/>
                  </a:lnTo>
                  <a:lnTo>
                    <a:pt x="138" y="571"/>
                  </a:lnTo>
                  <a:lnTo>
                    <a:pt x="138" y="571"/>
                  </a:lnTo>
                  <a:lnTo>
                    <a:pt x="138" y="568"/>
                  </a:lnTo>
                  <a:lnTo>
                    <a:pt x="138" y="568"/>
                  </a:lnTo>
                  <a:lnTo>
                    <a:pt x="138" y="568"/>
                  </a:lnTo>
                  <a:lnTo>
                    <a:pt x="138" y="565"/>
                  </a:lnTo>
                  <a:lnTo>
                    <a:pt x="138" y="565"/>
                  </a:lnTo>
                  <a:lnTo>
                    <a:pt x="138" y="563"/>
                  </a:lnTo>
                  <a:lnTo>
                    <a:pt x="140" y="563"/>
                  </a:lnTo>
                  <a:lnTo>
                    <a:pt x="140" y="560"/>
                  </a:lnTo>
                  <a:lnTo>
                    <a:pt x="140" y="558"/>
                  </a:lnTo>
                  <a:lnTo>
                    <a:pt x="140" y="558"/>
                  </a:lnTo>
                  <a:lnTo>
                    <a:pt x="140" y="558"/>
                  </a:lnTo>
                  <a:lnTo>
                    <a:pt x="140" y="558"/>
                  </a:lnTo>
                  <a:lnTo>
                    <a:pt x="140" y="558"/>
                  </a:lnTo>
                  <a:lnTo>
                    <a:pt x="138" y="558"/>
                  </a:lnTo>
                  <a:lnTo>
                    <a:pt x="138" y="558"/>
                  </a:lnTo>
                  <a:lnTo>
                    <a:pt x="138" y="555"/>
                  </a:lnTo>
                  <a:lnTo>
                    <a:pt x="138" y="555"/>
                  </a:lnTo>
                  <a:lnTo>
                    <a:pt x="138" y="555"/>
                  </a:lnTo>
                  <a:lnTo>
                    <a:pt x="135" y="555"/>
                  </a:lnTo>
                  <a:lnTo>
                    <a:pt x="135" y="555"/>
                  </a:lnTo>
                  <a:lnTo>
                    <a:pt x="135" y="555"/>
                  </a:lnTo>
                  <a:lnTo>
                    <a:pt x="132" y="558"/>
                  </a:lnTo>
                  <a:lnTo>
                    <a:pt x="132" y="558"/>
                  </a:lnTo>
                  <a:lnTo>
                    <a:pt x="132" y="560"/>
                  </a:lnTo>
                  <a:lnTo>
                    <a:pt x="132" y="560"/>
                  </a:lnTo>
                  <a:lnTo>
                    <a:pt x="130" y="560"/>
                  </a:lnTo>
                  <a:lnTo>
                    <a:pt x="130" y="558"/>
                  </a:lnTo>
                  <a:lnTo>
                    <a:pt x="127" y="560"/>
                  </a:lnTo>
                  <a:lnTo>
                    <a:pt x="127" y="560"/>
                  </a:lnTo>
                  <a:lnTo>
                    <a:pt x="125" y="563"/>
                  </a:lnTo>
                  <a:lnTo>
                    <a:pt x="125" y="560"/>
                  </a:lnTo>
                  <a:lnTo>
                    <a:pt x="125" y="555"/>
                  </a:lnTo>
                  <a:lnTo>
                    <a:pt x="125" y="552"/>
                  </a:lnTo>
                  <a:lnTo>
                    <a:pt x="122" y="552"/>
                  </a:lnTo>
                  <a:lnTo>
                    <a:pt x="122" y="552"/>
                  </a:lnTo>
                  <a:lnTo>
                    <a:pt x="122" y="552"/>
                  </a:lnTo>
                  <a:lnTo>
                    <a:pt x="125" y="552"/>
                  </a:lnTo>
                  <a:lnTo>
                    <a:pt x="125" y="552"/>
                  </a:lnTo>
                  <a:lnTo>
                    <a:pt x="125" y="552"/>
                  </a:lnTo>
                  <a:lnTo>
                    <a:pt x="125" y="550"/>
                  </a:lnTo>
                  <a:lnTo>
                    <a:pt x="125" y="550"/>
                  </a:lnTo>
                  <a:lnTo>
                    <a:pt x="125" y="550"/>
                  </a:lnTo>
                  <a:lnTo>
                    <a:pt x="125" y="550"/>
                  </a:lnTo>
                  <a:lnTo>
                    <a:pt x="127" y="550"/>
                  </a:lnTo>
                  <a:lnTo>
                    <a:pt x="127" y="550"/>
                  </a:lnTo>
                  <a:lnTo>
                    <a:pt x="125" y="547"/>
                  </a:lnTo>
                  <a:lnTo>
                    <a:pt x="125" y="547"/>
                  </a:lnTo>
                  <a:lnTo>
                    <a:pt x="125" y="545"/>
                  </a:lnTo>
                  <a:lnTo>
                    <a:pt x="125" y="542"/>
                  </a:lnTo>
                  <a:lnTo>
                    <a:pt x="125" y="542"/>
                  </a:lnTo>
                  <a:lnTo>
                    <a:pt x="122" y="545"/>
                  </a:lnTo>
                  <a:lnTo>
                    <a:pt x="122" y="542"/>
                  </a:lnTo>
                  <a:lnTo>
                    <a:pt x="122" y="542"/>
                  </a:lnTo>
                  <a:lnTo>
                    <a:pt x="120" y="540"/>
                  </a:lnTo>
                  <a:lnTo>
                    <a:pt x="120" y="540"/>
                  </a:lnTo>
                  <a:lnTo>
                    <a:pt x="120" y="537"/>
                  </a:lnTo>
                  <a:lnTo>
                    <a:pt x="117" y="537"/>
                  </a:lnTo>
                  <a:lnTo>
                    <a:pt x="117" y="540"/>
                  </a:lnTo>
                  <a:lnTo>
                    <a:pt x="114" y="540"/>
                  </a:lnTo>
                  <a:lnTo>
                    <a:pt x="114" y="540"/>
                  </a:lnTo>
                  <a:lnTo>
                    <a:pt x="114" y="537"/>
                  </a:lnTo>
                  <a:lnTo>
                    <a:pt x="114" y="537"/>
                  </a:lnTo>
                  <a:lnTo>
                    <a:pt x="114" y="537"/>
                  </a:lnTo>
                  <a:lnTo>
                    <a:pt x="114" y="537"/>
                  </a:lnTo>
                  <a:lnTo>
                    <a:pt x="112" y="534"/>
                  </a:lnTo>
                  <a:lnTo>
                    <a:pt x="112" y="534"/>
                  </a:lnTo>
                  <a:lnTo>
                    <a:pt x="112" y="532"/>
                  </a:lnTo>
                  <a:lnTo>
                    <a:pt x="112" y="529"/>
                  </a:lnTo>
                  <a:lnTo>
                    <a:pt x="112" y="529"/>
                  </a:lnTo>
                  <a:lnTo>
                    <a:pt x="112" y="529"/>
                  </a:lnTo>
                  <a:lnTo>
                    <a:pt x="112" y="527"/>
                  </a:lnTo>
                  <a:lnTo>
                    <a:pt x="112" y="527"/>
                  </a:lnTo>
                  <a:lnTo>
                    <a:pt x="109" y="529"/>
                  </a:lnTo>
                  <a:lnTo>
                    <a:pt x="109" y="529"/>
                  </a:lnTo>
                  <a:lnTo>
                    <a:pt x="109" y="529"/>
                  </a:lnTo>
                  <a:lnTo>
                    <a:pt x="109" y="529"/>
                  </a:lnTo>
                  <a:lnTo>
                    <a:pt x="112" y="529"/>
                  </a:lnTo>
                  <a:lnTo>
                    <a:pt x="109" y="529"/>
                  </a:lnTo>
                  <a:lnTo>
                    <a:pt x="109" y="529"/>
                  </a:lnTo>
                  <a:lnTo>
                    <a:pt x="107" y="529"/>
                  </a:lnTo>
                  <a:lnTo>
                    <a:pt x="107" y="529"/>
                  </a:lnTo>
                  <a:lnTo>
                    <a:pt x="107" y="532"/>
                  </a:lnTo>
                  <a:lnTo>
                    <a:pt x="104" y="529"/>
                  </a:lnTo>
                  <a:lnTo>
                    <a:pt x="104" y="529"/>
                  </a:lnTo>
                  <a:lnTo>
                    <a:pt x="104" y="529"/>
                  </a:lnTo>
                  <a:lnTo>
                    <a:pt x="101" y="527"/>
                  </a:lnTo>
                  <a:lnTo>
                    <a:pt x="101" y="527"/>
                  </a:lnTo>
                  <a:lnTo>
                    <a:pt x="101" y="529"/>
                  </a:lnTo>
                  <a:lnTo>
                    <a:pt x="101" y="529"/>
                  </a:lnTo>
                  <a:lnTo>
                    <a:pt x="99" y="529"/>
                  </a:lnTo>
                  <a:lnTo>
                    <a:pt x="96" y="529"/>
                  </a:lnTo>
                  <a:lnTo>
                    <a:pt x="96" y="527"/>
                  </a:lnTo>
                  <a:lnTo>
                    <a:pt x="94" y="527"/>
                  </a:lnTo>
                  <a:lnTo>
                    <a:pt x="96" y="527"/>
                  </a:lnTo>
                  <a:lnTo>
                    <a:pt x="96" y="524"/>
                  </a:lnTo>
                  <a:lnTo>
                    <a:pt x="96" y="521"/>
                  </a:lnTo>
                  <a:lnTo>
                    <a:pt x="96" y="521"/>
                  </a:lnTo>
                  <a:lnTo>
                    <a:pt x="94" y="521"/>
                  </a:lnTo>
                  <a:lnTo>
                    <a:pt x="94" y="521"/>
                  </a:lnTo>
                  <a:lnTo>
                    <a:pt x="91" y="519"/>
                  </a:lnTo>
                  <a:lnTo>
                    <a:pt x="91" y="519"/>
                  </a:lnTo>
                  <a:lnTo>
                    <a:pt x="91" y="519"/>
                  </a:lnTo>
                  <a:lnTo>
                    <a:pt x="88" y="521"/>
                  </a:lnTo>
                  <a:lnTo>
                    <a:pt x="88" y="521"/>
                  </a:lnTo>
                  <a:lnTo>
                    <a:pt x="88" y="521"/>
                  </a:lnTo>
                  <a:lnTo>
                    <a:pt x="88" y="524"/>
                  </a:lnTo>
                  <a:lnTo>
                    <a:pt x="86" y="524"/>
                  </a:lnTo>
                  <a:lnTo>
                    <a:pt x="86" y="524"/>
                  </a:lnTo>
                  <a:lnTo>
                    <a:pt x="86" y="524"/>
                  </a:lnTo>
                  <a:lnTo>
                    <a:pt x="86" y="527"/>
                  </a:lnTo>
                  <a:lnTo>
                    <a:pt x="86" y="527"/>
                  </a:lnTo>
                  <a:lnTo>
                    <a:pt x="86" y="527"/>
                  </a:lnTo>
                  <a:lnTo>
                    <a:pt x="86" y="527"/>
                  </a:lnTo>
                  <a:lnTo>
                    <a:pt x="86" y="529"/>
                  </a:lnTo>
                  <a:lnTo>
                    <a:pt x="86" y="529"/>
                  </a:lnTo>
                  <a:lnTo>
                    <a:pt x="86" y="529"/>
                  </a:lnTo>
                  <a:lnTo>
                    <a:pt x="83" y="529"/>
                  </a:lnTo>
                  <a:lnTo>
                    <a:pt x="83" y="529"/>
                  </a:lnTo>
                  <a:lnTo>
                    <a:pt x="83" y="527"/>
                  </a:lnTo>
                  <a:lnTo>
                    <a:pt x="81" y="527"/>
                  </a:lnTo>
                  <a:lnTo>
                    <a:pt x="78" y="527"/>
                  </a:lnTo>
                  <a:lnTo>
                    <a:pt x="78" y="527"/>
                  </a:lnTo>
                  <a:lnTo>
                    <a:pt x="78" y="527"/>
                  </a:lnTo>
                  <a:lnTo>
                    <a:pt x="81" y="527"/>
                  </a:lnTo>
                  <a:lnTo>
                    <a:pt x="81" y="527"/>
                  </a:lnTo>
                  <a:lnTo>
                    <a:pt x="78" y="527"/>
                  </a:lnTo>
                  <a:lnTo>
                    <a:pt x="78" y="527"/>
                  </a:lnTo>
                  <a:lnTo>
                    <a:pt x="76" y="527"/>
                  </a:lnTo>
                  <a:lnTo>
                    <a:pt x="76" y="524"/>
                  </a:lnTo>
                  <a:lnTo>
                    <a:pt x="76" y="524"/>
                  </a:lnTo>
                  <a:lnTo>
                    <a:pt x="73" y="524"/>
                  </a:lnTo>
                  <a:lnTo>
                    <a:pt x="73" y="524"/>
                  </a:lnTo>
                  <a:lnTo>
                    <a:pt x="73" y="524"/>
                  </a:lnTo>
                  <a:lnTo>
                    <a:pt x="70" y="524"/>
                  </a:lnTo>
                  <a:lnTo>
                    <a:pt x="70" y="524"/>
                  </a:lnTo>
                  <a:lnTo>
                    <a:pt x="70" y="521"/>
                  </a:lnTo>
                  <a:lnTo>
                    <a:pt x="70" y="521"/>
                  </a:lnTo>
                  <a:lnTo>
                    <a:pt x="70" y="521"/>
                  </a:lnTo>
                  <a:lnTo>
                    <a:pt x="70" y="521"/>
                  </a:lnTo>
                  <a:lnTo>
                    <a:pt x="70" y="521"/>
                  </a:lnTo>
                  <a:lnTo>
                    <a:pt x="73" y="521"/>
                  </a:lnTo>
                  <a:lnTo>
                    <a:pt x="73" y="519"/>
                  </a:lnTo>
                  <a:lnTo>
                    <a:pt x="76" y="519"/>
                  </a:lnTo>
                  <a:lnTo>
                    <a:pt x="76" y="519"/>
                  </a:lnTo>
                  <a:lnTo>
                    <a:pt x="76" y="519"/>
                  </a:lnTo>
                  <a:lnTo>
                    <a:pt x="76" y="519"/>
                  </a:lnTo>
                  <a:lnTo>
                    <a:pt x="76" y="519"/>
                  </a:lnTo>
                  <a:lnTo>
                    <a:pt x="76" y="516"/>
                  </a:lnTo>
                  <a:lnTo>
                    <a:pt x="76" y="516"/>
                  </a:lnTo>
                  <a:lnTo>
                    <a:pt x="76" y="516"/>
                  </a:lnTo>
                  <a:lnTo>
                    <a:pt x="78" y="516"/>
                  </a:lnTo>
                  <a:lnTo>
                    <a:pt x="78" y="516"/>
                  </a:lnTo>
                  <a:lnTo>
                    <a:pt x="78" y="516"/>
                  </a:lnTo>
                  <a:lnTo>
                    <a:pt x="78" y="516"/>
                  </a:lnTo>
                  <a:lnTo>
                    <a:pt x="81" y="519"/>
                  </a:lnTo>
                  <a:lnTo>
                    <a:pt x="81" y="516"/>
                  </a:lnTo>
                  <a:lnTo>
                    <a:pt x="83" y="519"/>
                  </a:lnTo>
                  <a:lnTo>
                    <a:pt x="83" y="519"/>
                  </a:lnTo>
                  <a:lnTo>
                    <a:pt x="86" y="516"/>
                  </a:lnTo>
                  <a:lnTo>
                    <a:pt x="86" y="516"/>
                  </a:lnTo>
                  <a:lnTo>
                    <a:pt x="86" y="516"/>
                  </a:lnTo>
                  <a:lnTo>
                    <a:pt x="86" y="516"/>
                  </a:lnTo>
                  <a:lnTo>
                    <a:pt x="86" y="516"/>
                  </a:lnTo>
                  <a:lnTo>
                    <a:pt x="86" y="516"/>
                  </a:lnTo>
                  <a:lnTo>
                    <a:pt x="86" y="516"/>
                  </a:lnTo>
                  <a:lnTo>
                    <a:pt x="86" y="516"/>
                  </a:lnTo>
                  <a:lnTo>
                    <a:pt x="86" y="519"/>
                  </a:lnTo>
                  <a:lnTo>
                    <a:pt x="86" y="516"/>
                  </a:lnTo>
                  <a:lnTo>
                    <a:pt x="88" y="516"/>
                  </a:lnTo>
                  <a:lnTo>
                    <a:pt x="88" y="514"/>
                  </a:lnTo>
                  <a:lnTo>
                    <a:pt x="91" y="511"/>
                  </a:lnTo>
                  <a:lnTo>
                    <a:pt x="91" y="511"/>
                  </a:lnTo>
                  <a:lnTo>
                    <a:pt x="94" y="511"/>
                  </a:lnTo>
                  <a:lnTo>
                    <a:pt x="91" y="511"/>
                  </a:lnTo>
                  <a:lnTo>
                    <a:pt x="91" y="511"/>
                  </a:lnTo>
                  <a:lnTo>
                    <a:pt x="94" y="511"/>
                  </a:lnTo>
                  <a:lnTo>
                    <a:pt x="94" y="508"/>
                  </a:lnTo>
                  <a:lnTo>
                    <a:pt x="94" y="508"/>
                  </a:lnTo>
                  <a:lnTo>
                    <a:pt x="96" y="508"/>
                  </a:lnTo>
                  <a:lnTo>
                    <a:pt x="96" y="508"/>
                  </a:lnTo>
                  <a:lnTo>
                    <a:pt x="96" y="506"/>
                  </a:lnTo>
                  <a:lnTo>
                    <a:pt x="96" y="506"/>
                  </a:lnTo>
                  <a:lnTo>
                    <a:pt x="96" y="506"/>
                  </a:lnTo>
                  <a:lnTo>
                    <a:pt x="96" y="506"/>
                  </a:lnTo>
                  <a:lnTo>
                    <a:pt x="96" y="506"/>
                  </a:lnTo>
                  <a:lnTo>
                    <a:pt x="99" y="506"/>
                  </a:lnTo>
                  <a:lnTo>
                    <a:pt x="99" y="506"/>
                  </a:lnTo>
                  <a:lnTo>
                    <a:pt x="101" y="506"/>
                  </a:lnTo>
                  <a:lnTo>
                    <a:pt x="107" y="508"/>
                  </a:lnTo>
                  <a:lnTo>
                    <a:pt x="107" y="508"/>
                  </a:lnTo>
                  <a:lnTo>
                    <a:pt x="107" y="508"/>
                  </a:lnTo>
                  <a:lnTo>
                    <a:pt x="109" y="508"/>
                  </a:lnTo>
                  <a:lnTo>
                    <a:pt x="109" y="508"/>
                  </a:lnTo>
                  <a:lnTo>
                    <a:pt x="112" y="508"/>
                  </a:lnTo>
                  <a:lnTo>
                    <a:pt x="112" y="508"/>
                  </a:lnTo>
                  <a:lnTo>
                    <a:pt x="114" y="506"/>
                  </a:lnTo>
                  <a:lnTo>
                    <a:pt x="114" y="506"/>
                  </a:lnTo>
                  <a:lnTo>
                    <a:pt x="117" y="503"/>
                  </a:lnTo>
                  <a:lnTo>
                    <a:pt x="117" y="503"/>
                  </a:lnTo>
                  <a:lnTo>
                    <a:pt x="120" y="503"/>
                  </a:lnTo>
                  <a:lnTo>
                    <a:pt x="120" y="506"/>
                  </a:lnTo>
                  <a:lnTo>
                    <a:pt x="120" y="506"/>
                  </a:lnTo>
                  <a:lnTo>
                    <a:pt x="120" y="506"/>
                  </a:lnTo>
                  <a:lnTo>
                    <a:pt x="120" y="506"/>
                  </a:lnTo>
                  <a:lnTo>
                    <a:pt x="120" y="506"/>
                  </a:lnTo>
                  <a:lnTo>
                    <a:pt x="120" y="503"/>
                  </a:lnTo>
                  <a:lnTo>
                    <a:pt x="122" y="503"/>
                  </a:lnTo>
                  <a:lnTo>
                    <a:pt x="122" y="506"/>
                  </a:lnTo>
                  <a:lnTo>
                    <a:pt x="122" y="506"/>
                  </a:lnTo>
                  <a:lnTo>
                    <a:pt x="122" y="508"/>
                  </a:lnTo>
                  <a:lnTo>
                    <a:pt x="122" y="511"/>
                  </a:lnTo>
                  <a:lnTo>
                    <a:pt x="122" y="511"/>
                  </a:lnTo>
                  <a:lnTo>
                    <a:pt x="125" y="511"/>
                  </a:lnTo>
                  <a:lnTo>
                    <a:pt x="125" y="511"/>
                  </a:lnTo>
                  <a:lnTo>
                    <a:pt x="125" y="511"/>
                  </a:lnTo>
                  <a:lnTo>
                    <a:pt x="125" y="511"/>
                  </a:lnTo>
                  <a:lnTo>
                    <a:pt x="125" y="511"/>
                  </a:lnTo>
                  <a:lnTo>
                    <a:pt x="125" y="511"/>
                  </a:lnTo>
                  <a:lnTo>
                    <a:pt x="125" y="511"/>
                  </a:lnTo>
                  <a:lnTo>
                    <a:pt x="125" y="508"/>
                  </a:lnTo>
                  <a:lnTo>
                    <a:pt x="125" y="508"/>
                  </a:lnTo>
                  <a:lnTo>
                    <a:pt x="125" y="508"/>
                  </a:lnTo>
                  <a:lnTo>
                    <a:pt x="125" y="508"/>
                  </a:lnTo>
                  <a:lnTo>
                    <a:pt x="125" y="506"/>
                  </a:lnTo>
                  <a:lnTo>
                    <a:pt x="125" y="506"/>
                  </a:lnTo>
                  <a:lnTo>
                    <a:pt x="125" y="506"/>
                  </a:lnTo>
                  <a:lnTo>
                    <a:pt x="127" y="506"/>
                  </a:lnTo>
                  <a:lnTo>
                    <a:pt x="127" y="506"/>
                  </a:lnTo>
                  <a:lnTo>
                    <a:pt x="130" y="506"/>
                  </a:lnTo>
                  <a:lnTo>
                    <a:pt x="130" y="506"/>
                  </a:lnTo>
                  <a:lnTo>
                    <a:pt x="130" y="503"/>
                  </a:lnTo>
                  <a:lnTo>
                    <a:pt x="130" y="503"/>
                  </a:lnTo>
                  <a:lnTo>
                    <a:pt x="130" y="503"/>
                  </a:lnTo>
                  <a:lnTo>
                    <a:pt x="130" y="503"/>
                  </a:lnTo>
                  <a:lnTo>
                    <a:pt x="130" y="501"/>
                  </a:lnTo>
                  <a:lnTo>
                    <a:pt x="130" y="501"/>
                  </a:lnTo>
                  <a:lnTo>
                    <a:pt x="130" y="501"/>
                  </a:lnTo>
                  <a:lnTo>
                    <a:pt x="130" y="501"/>
                  </a:lnTo>
                  <a:lnTo>
                    <a:pt x="130" y="498"/>
                  </a:lnTo>
                  <a:lnTo>
                    <a:pt x="127" y="495"/>
                  </a:lnTo>
                  <a:lnTo>
                    <a:pt x="127" y="493"/>
                  </a:lnTo>
                  <a:lnTo>
                    <a:pt x="127" y="490"/>
                  </a:lnTo>
                  <a:lnTo>
                    <a:pt x="127" y="490"/>
                  </a:lnTo>
                  <a:lnTo>
                    <a:pt x="125" y="490"/>
                  </a:lnTo>
                  <a:lnTo>
                    <a:pt x="125" y="488"/>
                  </a:lnTo>
                  <a:lnTo>
                    <a:pt x="125" y="488"/>
                  </a:lnTo>
                  <a:lnTo>
                    <a:pt x="125" y="488"/>
                  </a:lnTo>
                  <a:lnTo>
                    <a:pt x="125" y="488"/>
                  </a:lnTo>
                  <a:lnTo>
                    <a:pt x="122" y="485"/>
                  </a:lnTo>
                  <a:lnTo>
                    <a:pt x="122" y="485"/>
                  </a:lnTo>
                  <a:lnTo>
                    <a:pt x="122" y="485"/>
                  </a:lnTo>
                  <a:lnTo>
                    <a:pt x="125" y="485"/>
                  </a:lnTo>
                  <a:lnTo>
                    <a:pt x="125" y="482"/>
                  </a:lnTo>
                  <a:lnTo>
                    <a:pt x="125" y="482"/>
                  </a:lnTo>
                  <a:lnTo>
                    <a:pt x="125" y="482"/>
                  </a:lnTo>
                  <a:lnTo>
                    <a:pt x="127" y="482"/>
                  </a:lnTo>
                  <a:lnTo>
                    <a:pt x="127" y="482"/>
                  </a:lnTo>
                  <a:lnTo>
                    <a:pt x="130" y="482"/>
                  </a:lnTo>
                  <a:lnTo>
                    <a:pt x="127" y="482"/>
                  </a:lnTo>
                  <a:lnTo>
                    <a:pt x="127" y="482"/>
                  </a:lnTo>
                  <a:lnTo>
                    <a:pt x="127" y="482"/>
                  </a:lnTo>
                  <a:lnTo>
                    <a:pt x="130" y="482"/>
                  </a:lnTo>
                  <a:lnTo>
                    <a:pt x="130" y="482"/>
                  </a:lnTo>
                  <a:lnTo>
                    <a:pt x="130" y="482"/>
                  </a:lnTo>
                  <a:lnTo>
                    <a:pt x="130" y="480"/>
                  </a:lnTo>
                  <a:lnTo>
                    <a:pt x="130" y="477"/>
                  </a:lnTo>
                  <a:lnTo>
                    <a:pt x="127" y="477"/>
                  </a:lnTo>
                  <a:lnTo>
                    <a:pt x="125" y="475"/>
                  </a:lnTo>
                  <a:lnTo>
                    <a:pt x="127" y="475"/>
                  </a:lnTo>
                  <a:lnTo>
                    <a:pt x="127" y="475"/>
                  </a:lnTo>
                  <a:lnTo>
                    <a:pt x="127" y="475"/>
                  </a:lnTo>
                  <a:lnTo>
                    <a:pt x="127" y="475"/>
                  </a:lnTo>
                  <a:lnTo>
                    <a:pt x="127" y="475"/>
                  </a:lnTo>
                  <a:lnTo>
                    <a:pt x="127" y="475"/>
                  </a:lnTo>
                  <a:lnTo>
                    <a:pt x="127" y="475"/>
                  </a:lnTo>
                  <a:lnTo>
                    <a:pt x="125" y="475"/>
                  </a:lnTo>
                  <a:lnTo>
                    <a:pt x="125" y="475"/>
                  </a:lnTo>
                  <a:lnTo>
                    <a:pt x="125" y="475"/>
                  </a:lnTo>
                  <a:lnTo>
                    <a:pt x="125" y="472"/>
                  </a:lnTo>
                  <a:lnTo>
                    <a:pt x="127" y="472"/>
                  </a:lnTo>
                  <a:lnTo>
                    <a:pt x="125" y="472"/>
                  </a:lnTo>
                  <a:lnTo>
                    <a:pt x="125" y="472"/>
                  </a:lnTo>
                  <a:lnTo>
                    <a:pt x="125" y="475"/>
                  </a:lnTo>
                  <a:lnTo>
                    <a:pt x="125" y="472"/>
                  </a:lnTo>
                  <a:lnTo>
                    <a:pt x="125" y="472"/>
                  </a:lnTo>
                  <a:lnTo>
                    <a:pt x="125" y="470"/>
                  </a:lnTo>
                  <a:lnTo>
                    <a:pt x="127" y="470"/>
                  </a:lnTo>
                  <a:lnTo>
                    <a:pt x="127" y="470"/>
                  </a:lnTo>
                  <a:lnTo>
                    <a:pt x="127" y="470"/>
                  </a:lnTo>
                  <a:lnTo>
                    <a:pt x="125" y="467"/>
                  </a:lnTo>
                  <a:lnTo>
                    <a:pt x="127" y="467"/>
                  </a:lnTo>
                  <a:lnTo>
                    <a:pt x="127" y="467"/>
                  </a:lnTo>
                  <a:lnTo>
                    <a:pt x="127" y="464"/>
                  </a:lnTo>
                  <a:lnTo>
                    <a:pt x="127" y="464"/>
                  </a:lnTo>
                  <a:lnTo>
                    <a:pt x="127" y="464"/>
                  </a:lnTo>
                  <a:lnTo>
                    <a:pt x="127" y="462"/>
                  </a:lnTo>
                  <a:lnTo>
                    <a:pt x="127" y="462"/>
                  </a:lnTo>
                  <a:lnTo>
                    <a:pt x="127" y="462"/>
                  </a:lnTo>
                  <a:lnTo>
                    <a:pt x="127" y="459"/>
                  </a:lnTo>
                  <a:lnTo>
                    <a:pt x="127" y="459"/>
                  </a:lnTo>
                  <a:lnTo>
                    <a:pt x="127" y="459"/>
                  </a:lnTo>
                  <a:lnTo>
                    <a:pt x="127" y="459"/>
                  </a:lnTo>
                  <a:lnTo>
                    <a:pt x="125" y="459"/>
                  </a:lnTo>
                  <a:lnTo>
                    <a:pt x="125" y="457"/>
                  </a:lnTo>
                  <a:lnTo>
                    <a:pt x="125" y="457"/>
                  </a:lnTo>
                  <a:lnTo>
                    <a:pt x="125" y="454"/>
                  </a:lnTo>
                  <a:lnTo>
                    <a:pt x="125" y="454"/>
                  </a:lnTo>
                  <a:lnTo>
                    <a:pt x="127" y="454"/>
                  </a:lnTo>
                  <a:lnTo>
                    <a:pt x="127" y="451"/>
                  </a:lnTo>
                  <a:lnTo>
                    <a:pt x="127" y="451"/>
                  </a:lnTo>
                  <a:lnTo>
                    <a:pt x="127" y="449"/>
                  </a:lnTo>
                  <a:lnTo>
                    <a:pt x="130" y="446"/>
                  </a:lnTo>
                  <a:lnTo>
                    <a:pt x="130" y="444"/>
                  </a:lnTo>
                  <a:lnTo>
                    <a:pt x="130" y="444"/>
                  </a:lnTo>
                  <a:lnTo>
                    <a:pt x="130" y="444"/>
                  </a:lnTo>
                  <a:lnTo>
                    <a:pt x="130" y="441"/>
                  </a:lnTo>
                  <a:lnTo>
                    <a:pt x="130" y="441"/>
                  </a:lnTo>
                  <a:lnTo>
                    <a:pt x="130" y="441"/>
                  </a:lnTo>
                  <a:lnTo>
                    <a:pt x="130" y="441"/>
                  </a:lnTo>
                  <a:lnTo>
                    <a:pt x="130" y="438"/>
                  </a:lnTo>
                  <a:lnTo>
                    <a:pt x="130" y="438"/>
                  </a:lnTo>
                  <a:lnTo>
                    <a:pt x="130" y="436"/>
                  </a:lnTo>
                  <a:lnTo>
                    <a:pt x="130" y="433"/>
                  </a:lnTo>
                  <a:lnTo>
                    <a:pt x="130" y="431"/>
                  </a:lnTo>
                  <a:lnTo>
                    <a:pt x="130" y="428"/>
                  </a:lnTo>
                  <a:lnTo>
                    <a:pt x="127" y="425"/>
                  </a:lnTo>
                  <a:lnTo>
                    <a:pt x="127" y="423"/>
                  </a:lnTo>
                  <a:lnTo>
                    <a:pt x="125" y="420"/>
                  </a:lnTo>
                  <a:lnTo>
                    <a:pt x="125" y="418"/>
                  </a:lnTo>
                  <a:lnTo>
                    <a:pt x="125" y="418"/>
                  </a:lnTo>
                  <a:lnTo>
                    <a:pt x="125" y="415"/>
                  </a:lnTo>
                  <a:lnTo>
                    <a:pt x="125" y="415"/>
                  </a:lnTo>
                  <a:lnTo>
                    <a:pt x="125" y="415"/>
                  </a:lnTo>
                  <a:lnTo>
                    <a:pt x="125" y="415"/>
                  </a:lnTo>
                  <a:lnTo>
                    <a:pt x="125" y="412"/>
                  </a:lnTo>
                  <a:lnTo>
                    <a:pt x="125" y="412"/>
                  </a:lnTo>
                  <a:lnTo>
                    <a:pt x="125" y="412"/>
                  </a:lnTo>
                  <a:lnTo>
                    <a:pt x="125" y="412"/>
                  </a:lnTo>
                  <a:lnTo>
                    <a:pt x="122" y="410"/>
                  </a:lnTo>
                  <a:lnTo>
                    <a:pt x="122" y="410"/>
                  </a:lnTo>
                  <a:lnTo>
                    <a:pt x="122" y="407"/>
                  </a:lnTo>
                  <a:lnTo>
                    <a:pt x="122" y="407"/>
                  </a:lnTo>
                  <a:lnTo>
                    <a:pt x="122" y="405"/>
                  </a:lnTo>
                  <a:lnTo>
                    <a:pt x="122" y="405"/>
                  </a:lnTo>
                  <a:lnTo>
                    <a:pt x="122" y="402"/>
                  </a:lnTo>
                  <a:lnTo>
                    <a:pt x="122" y="400"/>
                  </a:lnTo>
                  <a:lnTo>
                    <a:pt x="122" y="400"/>
                  </a:lnTo>
                  <a:lnTo>
                    <a:pt x="120" y="397"/>
                  </a:lnTo>
                  <a:lnTo>
                    <a:pt x="117" y="394"/>
                  </a:lnTo>
                  <a:lnTo>
                    <a:pt x="117" y="394"/>
                  </a:lnTo>
                  <a:lnTo>
                    <a:pt x="117" y="392"/>
                  </a:lnTo>
                  <a:lnTo>
                    <a:pt x="117" y="392"/>
                  </a:lnTo>
                  <a:lnTo>
                    <a:pt x="117" y="389"/>
                  </a:lnTo>
                  <a:lnTo>
                    <a:pt x="117" y="389"/>
                  </a:lnTo>
                  <a:lnTo>
                    <a:pt x="114" y="389"/>
                  </a:lnTo>
                  <a:lnTo>
                    <a:pt x="114" y="387"/>
                  </a:lnTo>
                  <a:lnTo>
                    <a:pt x="114" y="387"/>
                  </a:lnTo>
                  <a:lnTo>
                    <a:pt x="114" y="387"/>
                  </a:lnTo>
                  <a:lnTo>
                    <a:pt x="114" y="384"/>
                  </a:lnTo>
                  <a:lnTo>
                    <a:pt x="112" y="384"/>
                  </a:lnTo>
                  <a:lnTo>
                    <a:pt x="112" y="384"/>
                  </a:lnTo>
                  <a:lnTo>
                    <a:pt x="112" y="384"/>
                  </a:lnTo>
                  <a:lnTo>
                    <a:pt x="112" y="384"/>
                  </a:lnTo>
                  <a:lnTo>
                    <a:pt x="112" y="381"/>
                  </a:lnTo>
                  <a:lnTo>
                    <a:pt x="114" y="381"/>
                  </a:lnTo>
                  <a:lnTo>
                    <a:pt x="114" y="381"/>
                  </a:lnTo>
                  <a:lnTo>
                    <a:pt x="114" y="379"/>
                  </a:lnTo>
                  <a:lnTo>
                    <a:pt x="117" y="379"/>
                  </a:lnTo>
                  <a:lnTo>
                    <a:pt x="117" y="376"/>
                  </a:lnTo>
                  <a:lnTo>
                    <a:pt x="117" y="374"/>
                  </a:lnTo>
                  <a:lnTo>
                    <a:pt x="120" y="374"/>
                  </a:lnTo>
                  <a:lnTo>
                    <a:pt x="120" y="374"/>
                  </a:lnTo>
                  <a:lnTo>
                    <a:pt x="120" y="374"/>
                  </a:lnTo>
                  <a:lnTo>
                    <a:pt x="120" y="374"/>
                  </a:lnTo>
                  <a:lnTo>
                    <a:pt x="117" y="374"/>
                  </a:lnTo>
                  <a:lnTo>
                    <a:pt x="117" y="371"/>
                  </a:lnTo>
                  <a:lnTo>
                    <a:pt x="120" y="371"/>
                  </a:lnTo>
                  <a:lnTo>
                    <a:pt x="120" y="371"/>
                  </a:lnTo>
                  <a:lnTo>
                    <a:pt x="120" y="371"/>
                  </a:lnTo>
                  <a:lnTo>
                    <a:pt x="120" y="371"/>
                  </a:lnTo>
                  <a:lnTo>
                    <a:pt x="117" y="368"/>
                  </a:lnTo>
                  <a:lnTo>
                    <a:pt x="120" y="368"/>
                  </a:lnTo>
                  <a:lnTo>
                    <a:pt x="120" y="368"/>
                  </a:lnTo>
                  <a:lnTo>
                    <a:pt x="120" y="368"/>
                  </a:lnTo>
                  <a:lnTo>
                    <a:pt x="122" y="368"/>
                  </a:lnTo>
                  <a:lnTo>
                    <a:pt x="122" y="368"/>
                  </a:lnTo>
                  <a:lnTo>
                    <a:pt x="122" y="368"/>
                  </a:lnTo>
                  <a:lnTo>
                    <a:pt x="122" y="368"/>
                  </a:lnTo>
                  <a:lnTo>
                    <a:pt x="125" y="366"/>
                  </a:lnTo>
                  <a:lnTo>
                    <a:pt x="127" y="366"/>
                  </a:lnTo>
                  <a:lnTo>
                    <a:pt x="127" y="366"/>
                  </a:lnTo>
                  <a:lnTo>
                    <a:pt x="127" y="366"/>
                  </a:lnTo>
                  <a:lnTo>
                    <a:pt x="127" y="368"/>
                  </a:lnTo>
                  <a:lnTo>
                    <a:pt x="130" y="368"/>
                  </a:lnTo>
                  <a:lnTo>
                    <a:pt x="130" y="368"/>
                  </a:lnTo>
                  <a:lnTo>
                    <a:pt x="132" y="368"/>
                  </a:lnTo>
                  <a:lnTo>
                    <a:pt x="135" y="368"/>
                  </a:lnTo>
                  <a:lnTo>
                    <a:pt x="135" y="368"/>
                  </a:lnTo>
                  <a:lnTo>
                    <a:pt x="135" y="366"/>
                  </a:lnTo>
                  <a:lnTo>
                    <a:pt x="135" y="366"/>
                  </a:lnTo>
                  <a:lnTo>
                    <a:pt x="135" y="366"/>
                  </a:lnTo>
                  <a:lnTo>
                    <a:pt x="135" y="368"/>
                  </a:lnTo>
                  <a:lnTo>
                    <a:pt x="135" y="368"/>
                  </a:lnTo>
                  <a:lnTo>
                    <a:pt x="135" y="368"/>
                  </a:lnTo>
                  <a:lnTo>
                    <a:pt x="135" y="366"/>
                  </a:lnTo>
                  <a:lnTo>
                    <a:pt x="135" y="366"/>
                  </a:lnTo>
                  <a:lnTo>
                    <a:pt x="135" y="366"/>
                  </a:lnTo>
                  <a:lnTo>
                    <a:pt x="135" y="366"/>
                  </a:lnTo>
                  <a:lnTo>
                    <a:pt x="135" y="366"/>
                  </a:lnTo>
                  <a:lnTo>
                    <a:pt x="135" y="366"/>
                  </a:lnTo>
                  <a:lnTo>
                    <a:pt x="135" y="366"/>
                  </a:lnTo>
                  <a:lnTo>
                    <a:pt x="135" y="366"/>
                  </a:lnTo>
                  <a:lnTo>
                    <a:pt x="138" y="366"/>
                  </a:lnTo>
                  <a:lnTo>
                    <a:pt x="140" y="363"/>
                  </a:lnTo>
                  <a:lnTo>
                    <a:pt x="140" y="363"/>
                  </a:lnTo>
                  <a:lnTo>
                    <a:pt x="140" y="361"/>
                  </a:lnTo>
                  <a:lnTo>
                    <a:pt x="140" y="361"/>
                  </a:lnTo>
                  <a:lnTo>
                    <a:pt x="140" y="361"/>
                  </a:lnTo>
                  <a:lnTo>
                    <a:pt x="140" y="361"/>
                  </a:lnTo>
                  <a:lnTo>
                    <a:pt x="140" y="361"/>
                  </a:lnTo>
                  <a:lnTo>
                    <a:pt x="140" y="361"/>
                  </a:lnTo>
                  <a:lnTo>
                    <a:pt x="140" y="358"/>
                  </a:lnTo>
                  <a:lnTo>
                    <a:pt x="140" y="358"/>
                  </a:lnTo>
                  <a:lnTo>
                    <a:pt x="140" y="358"/>
                  </a:lnTo>
                  <a:lnTo>
                    <a:pt x="143" y="358"/>
                  </a:lnTo>
                  <a:lnTo>
                    <a:pt x="143" y="358"/>
                  </a:lnTo>
                  <a:lnTo>
                    <a:pt x="143" y="358"/>
                  </a:lnTo>
                  <a:lnTo>
                    <a:pt x="145" y="358"/>
                  </a:lnTo>
                  <a:lnTo>
                    <a:pt x="148" y="358"/>
                  </a:lnTo>
                  <a:lnTo>
                    <a:pt x="151" y="358"/>
                  </a:lnTo>
                  <a:lnTo>
                    <a:pt x="151" y="355"/>
                  </a:lnTo>
                  <a:lnTo>
                    <a:pt x="151" y="355"/>
                  </a:lnTo>
                  <a:lnTo>
                    <a:pt x="151" y="355"/>
                  </a:lnTo>
                  <a:lnTo>
                    <a:pt x="148" y="355"/>
                  </a:lnTo>
                  <a:lnTo>
                    <a:pt x="148" y="355"/>
                  </a:lnTo>
                  <a:lnTo>
                    <a:pt x="148" y="353"/>
                  </a:lnTo>
                  <a:lnTo>
                    <a:pt x="151" y="353"/>
                  </a:lnTo>
                  <a:lnTo>
                    <a:pt x="151" y="350"/>
                  </a:lnTo>
                  <a:lnTo>
                    <a:pt x="151" y="348"/>
                  </a:lnTo>
                  <a:lnTo>
                    <a:pt x="151" y="345"/>
                  </a:lnTo>
                  <a:lnTo>
                    <a:pt x="148" y="345"/>
                  </a:lnTo>
                  <a:lnTo>
                    <a:pt x="148" y="345"/>
                  </a:lnTo>
                  <a:lnTo>
                    <a:pt x="148" y="345"/>
                  </a:lnTo>
                  <a:lnTo>
                    <a:pt x="148" y="345"/>
                  </a:lnTo>
                  <a:lnTo>
                    <a:pt x="148" y="345"/>
                  </a:lnTo>
                  <a:lnTo>
                    <a:pt x="148" y="342"/>
                  </a:lnTo>
                  <a:lnTo>
                    <a:pt x="148" y="342"/>
                  </a:lnTo>
                  <a:lnTo>
                    <a:pt x="148" y="342"/>
                  </a:lnTo>
                  <a:lnTo>
                    <a:pt x="151" y="342"/>
                  </a:lnTo>
                  <a:lnTo>
                    <a:pt x="151" y="342"/>
                  </a:lnTo>
                  <a:lnTo>
                    <a:pt x="151" y="342"/>
                  </a:lnTo>
                  <a:lnTo>
                    <a:pt x="151" y="342"/>
                  </a:lnTo>
                  <a:lnTo>
                    <a:pt x="151" y="342"/>
                  </a:lnTo>
                  <a:lnTo>
                    <a:pt x="151" y="342"/>
                  </a:lnTo>
                  <a:lnTo>
                    <a:pt x="151" y="342"/>
                  </a:lnTo>
                  <a:lnTo>
                    <a:pt x="151" y="340"/>
                  </a:lnTo>
                  <a:lnTo>
                    <a:pt x="148" y="340"/>
                  </a:lnTo>
                  <a:lnTo>
                    <a:pt x="148" y="337"/>
                  </a:lnTo>
                  <a:lnTo>
                    <a:pt x="148" y="337"/>
                  </a:lnTo>
                  <a:lnTo>
                    <a:pt x="148" y="337"/>
                  </a:lnTo>
                  <a:lnTo>
                    <a:pt x="148" y="337"/>
                  </a:lnTo>
                  <a:lnTo>
                    <a:pt x="145" y="335"/>
                  </a:lnTo>
                  <a:lnTo>
                    <a:pt x="145" y="335"/>
                  </a:lnTo>
                  <a:lnTo>
                    <a:pt x="145" y="335"/>
                  </a:lnTo>
                  <a:lnTo>
                    <a:pt x="145" y="335"/>
                  </a:lnTo>
                  <a:lnTo>
                    <a:pt x="145" y="335"/>
                  </a:lnTo>
                  <a:lnTo>
                    <a:pt x="145" y="335"/>
                  </a:lnTo>
                  <a:lnTo>
                    <a:pt x="145" y="335"/>
                  </a:lnTo>
                  <a:lnTo>
                    <a:pt x="143" y="335"/>
                  </a:lnTo>
                  <a:lnTo>
                    <a:pt x="143" y="335"/>
                  </a:lnTo>
                  <a:lnTo>
                    <a:pt x="143" y="335"/>
                  </a:lnTo>
                  <a:lnTo>
                    <a:pt x="145" y="335"/>
                  </a:lnTo>
                  <a:lnTo>
                    <a:pt x="143" y="332"/>
                  </a:lnTo>
                  <a:lnTo>
                    <a:pt x="143" y="332"/>
                  </a:lnTo>
                  <a:lnTo>
                    <a:pt x="143" y="332"/>
                  </a:lnTo>
                  <a:lnTo>
                    <a:pt x="143" y="332"/>
                  </a:lnTo>
                  <a:lnTo>
                    <a:pt x="143" y="332"/>
                  </a:lnTo>
                  <a:lnTo>
                    <a:pt x="143" y="332"/>
                  </a:lnTo>
                  <a:lnTo>
                    <a:pt x="143" y="329"/>
                  </a:lnTo>
                  <a:lnTo>
                    <a:pt x="143" y="329"/>
                  </a:lnTo>
                  <a:lnTo>
                    <a:pt x="143" y="329"/>
                  </a:lnTo>
                  <a:lnTo>
                    <a:pt x="143" y="329"/>
                  </a:lnTo>
                  <a:lnTo>
                    <a:pt x="143" y="329"/>
                  </a:lnTo>
                  <a:lnTo>
                    <a:pt x="145" y="329"/>
                  </a:lnTo>
                  <a:lnTo>
                    <a:pt x="143" y="329"/>
                  </a:lnTo>
                  <a:lnTo>
                    <a:pt x="143" y="329"/>
                  </a:lnTo>
                  <a:lnTo>
                    <a:pt x="145" y="329"/>
                  </a:lnTo>
                  <a:lnTo>
                    <a:pt x="145" y="329"/>
                  </a:lnTo>
                  <a:lnTo>
                    <a:pt x="145" y="327"/>
                  </a:lnTo>
                  <a:lnTo>
                    <a:pt x="145" y="324"/>
                  </a:lnTo>
                  <a:lnTo>
                    <a:pt x="145" y="327"/>
                  </a:lnTo>
                  <a:lnTo>
                    <a:pt x="145" y="327"/>
                  </a:lnTo>
                  <a:lnTo>
                    <a:pt x="145" y="327"/>
                  </a:lnTo>
                  <a:lnTo>
                    <a:pt x="148" y="327"/>
                  </a:lnTo>
                  <a:lnTo>
                    <a:pt x="148" y="327"/>
                  </a:lnTo>
                  <a:lnTo>
                    <a:pt x="148" y="329"/>
                  </a:lnTo>
                  <a:lnTo>
                    <a:pt x="148" y="329"/>
                  </a:lnTo>
                  <a:lnTo>
                    <a:pt x="151" y="329"/>
                  </a:lnTo>
                  <a:lnTo>
                    <a:pt x="151" y="327"/>
                  </a:lnTo>
                  <a:lnTo>
                    <a:pt x="151" y="327"/>
                  </a:lnTo>
                  <a:lnTo>
                    <a:pt x="151" y="327"/>
                  </a:lnTo>
                  <a:lnTo>
                    <a:pt x="153" y="329"/>
                  </a:lnTo>
                  <a:lnTo>
                    <a:pt x="153" y="329"/>
                  </a:lnTo>
                  <a:lnTo>
                    <a:pt x="153" y="332"/>
                  </a:lnTo>
                  <a:lnTo>
                    <a:pt x="153" y="332"/>
                  </a:lnTo>
                  <a:lnTo>
                    <a:pt x="153" y="332"/>
                  </a:lnTo>
                  <a:lnTo>
                    <a:pt x="153" y="332"/>
                  </a:lnTo>
                  <a:lnTo>
                    <a:pt x="153" y="335"/>
                  </a:lnTo>
                  <a:lnTo>
                    <a:pt x="156" y="335"/>
                  </a:lnTo>
                  <a:lnTo>
                    <a:pt x="156" y="335"/>
                  </a:lnTo>
                  <a:lnTo>
                    <a:pt x="156" y="332"/>
                  </a:lnTo>
                  <a:lnTo>
                    <a:pt x="158" y="332"/>
                  </a:lnTo>
                  <a:lnTo>
                    <a:pt x="158" y="332"/>
                  </a:lnTo>
                  <a:lnTo>
                    <a:pt x="158" y="332"/>
                  </a:lnTo>
                  <a:lnTo>
                    <a:pt x="158" y="329"/>
                  </a:lnTo>
                  <a:lnTo>
                    <a:pt x="158" y="329"/>
                  </a:lnTo>
                  <a:lnTo>
                    <a:pt x="158" y="327"/>
                  </a:lnTo>
                  <a:lnTo>
                    <a:pt x="161" y="327"/>
                  </a:lnTo>
                  <a:lnTo>
                    <a:pt x="161" y="327"/>
                  </a:lnTo>
                  <a:lnTo>
                    <a:pt x="161" y="327"/>
                  </a:lnTo>
                  <a:lnTo>
                    <a:pt x="161" y="327"/>
                  </a:lnTo>
                  <a:lnTo>
                    <a:pt x="164" y="327"/>
                  </a:lnTo>
                  <a:lnTo>
                    <a:pt x="164" y="327"/>
                  </a:lnTo>
                  <a:lnTo>
                    <a:pt x="164" y="327"/>
                  </a:lnTo>
                  <a:lnTo>
                    <a:pt x="164" y="327"/>
                  </a:lnTo>
                  <a:lnTo>
                    <a:pt x="164" y="329"/>
                  </a:lnTo>
                  <a:lnTo>
                    <a:pt x="164" y="327"/>
                  </a:lnTo>
                  <a:lnTo>
                    <a:pt x="161" y="327"/>
                  </a:lnTo>
                  <a:lnTo>
                    <a:pt x="161" y="329"/>
                  </a:lnTo>
                  <a:lnTo>
                    <a:pt x="161" y="329"/>
                  </a:lnTo>
                  <a:lnTo>
                    <a:pt x="161" y="329"/>
                  </a:lnTo>
                  <a:lnTo>
                    <a:pt x="164" y="329"/>
                  </a:lnTo>
                  <a:lnTo>
                    <a:pt x="161" y="329"/>
                  </a:lnTo>
                  <a:lnTo>
                    <a:pt x="161" y="329"/>
                  </a:lnTo>
                  <a:lnTo>
                    <a:pt x="161" y="329"/>
                  </a:lnTo>
                  <a:lnTo>
                    <a:pt x="161" y="332"/>
                  </a:lnTo>
                  <a:lnTo>
                    <a:pt x="161" y="332"/>
                  </a:lnTo>
                  <a:lnTo>
                    <a:pt x="161" y="332"/>
                  </a:lnTo>
                  <a:lnTo>
                    <a:pt x="161" y="332"/>
                  </a:lnTo>
                  <a:lnTo>
                    <a:pt x="161" y="332"/>
                  </a:lnTo>
                  <a:lnTo>
                    <a:pt x="164" y="332"/>
                  </a:lnTo>
                  <a:lnTo>
                    <a:pt x="164" y="332"/>
                  </a:lnTo>
                  <a:lnTo>
                    <a:pt x="164" y="332"/>
                  </a:lnTo>
                  <a:lnTo>
                    <a:pt x="166" y="332"/>
                  </a:lnTo>
                  <a:lnTo>
                    <a:pt x="166" y="329"/>
                  </a:lnTo>
                  <a:lnTo>
                    <a:pt x="166" y="329"/>
                  </a:lnTo>
                  <a:lnTo>
                    <a:pt x="169" y="329"/>
                  </a:lnTo>
                  <a:lnTo>
                    <a:pt x="169" y="329"/>
                  </a:lnTo>
                  <a:lnTo>
                    <a:pt x="169" y="327"/>
                  </a:lnTo>
                  <a:lnTo>
                    <a:pt x="169" y="327"/>
                  </a:lnTo>
                  <a:lnTo>
                    <a:pt x="169" y="327"/>
                  </a:lnTo>
                  <a:lnTo>
                    <a:pt x="169" y="327"/>
                  </a:lnTo>
                  <a:lnTo>
                    <a:pt x="169" y="327"/>
                  </a:lnTo>
                  <a:lnTo>
                    <a:pt x="169" y="327"/>
                  </a:lnTo>
                  <a:lnTo>
                    <a:pt x="166" y="327"/>
                  </a:lnTo>
                  <a:lnTo>
                    <a:pt x="166" y="324"/>
                  </a:lnTo>
                  <a:lnTo>
                    <a:pt x="166" y="324"/>
                  </a:lnTo>
                  <a:lnTo>
                    <a:pt x="169" y="324"/>
                  </a:lnTo>
                  <a:lnTo>
                    <a:pt x="169" y="324"/>
                  </a:lnTo>
                  <a:lnTo>
                    <a:pt x="166" y="324"/>
                  </a:lnTo>
                  <a:lnTo>
                    <a:pt x="166" y="324"/>
                  </a:lnTo>
                  <a:lnTo>
                    <a:pt x="166" y="322"/>
                  </a:lnTo>
                  <a:lnTo>
                    <a:pt x="166" y="322"/>
                  </a:lnTo>
                  <a:lnTo>
                    <a:pt x="166" y="322"/>
                  </a:lnTo>
                  <a:lnTo>
                    <a:pt x="166" y="322"/>
                  </a:lnTo>
                  <a:lnTo>
                    <a:pt x="166" y="319"/>
                  </a:lnTo>
                  <a:lnTo>
                    <a:pt x="166" y="319"/>
                  </a:lnTo>
                  <a:lnTo>
                    <a:pt x="166" y="319"/>
                  </a:lnTo>
                  <a:lnTo>
                    <a:pt x="166" y="319"/>
                  </a:lnTo>
                  <a:lnTo>
                    <a:pt x="164" y="322"/>
                  </a:lnTo>
                  <a:lnTo>
                    <a:pt x="164" y="322"/>
                  </a:lnTo>
                  <a:lnTo>
                    <a:pt x="164" y="322"/>
                  </a:lnTo>
                  <a:lnTo>
                    <a:pt x="164" y="319"/>
                  </a:lnTo>
                  <a:lnTo>
                    <a:pt x="164" y="319"/>
                  </a:lnTo>
                  <a:lnTo>
                    <a:pt x="164" y="319"/>
                  </a:lnTo>
                  <a:lnTo>
                    <a:pt x="161" y="319"/>
                  </a:lnTo>
                  <a:lnTo>
                    <a:pt x="161" y="319"/>
                  </a:lnTo>
                  <a:lnTo>
                    <a:pt x="161" y="319"/>
                  </a:lnTo>
                  <a:lnTo>
                    <a:pt x="161" y="317"/>
                  </a:lnTo>
                  <a:lnTo>
                    <a:pt x="161" y="317"/>
                  </a:lnTo>
                  <a:lnTo>
                    <a:pt x="161" y="317"/>
                  </a:lnTo>
                  <a:lnTo>
                    <a:pt x="161" y="317"/>
                  </a:lnTo>
                  <a:lnTo>
                    <a:pt x="161" y="317"/>
                  </a:lnTo>
                  <a:lnTo>
                    <a:pt x="161" y="317"/>
                  </a:lnTo>
                  <a:lnTo>
                    <a:pt x="161" y="317"/>
                  </a:lnTo>
                  <a:lnTo>
                    <a:pt x="164" y="317"/>
                  </a:lnTo>
                  <a:lnTo>
                    <a:pt x="161" y="317"/>
                  </a:lnTo>
                  <a:lnTo>
                    <a:pt x="161" y="314"/>
                  </a:lnTo>
                  <a:lnTo>
                    <a:pt x="161" y="314"/>
                  </a:lnTo>
                  <a:lnTo>
                    <a:pt x="161" y="314"/>
                  </a:lnTo>
                  <a:lnTo>
                    <a:pt x="161" y="314"/>
                  </a:lnTo>
                  <a:lnTo>
                    <a:pt x="161" y="314"/>
                  </a:lnTo>
                  <a:lnTo>
                    <a:pt x="161" y="314"/>
                  </a:lnTo>
                  <a:lnTo>
                    <a:pt x="164" y="314"/>
                  </a:lnTo>
                  <a:lnTo>
                    <a:pt x="161" y="314"/>
                  </a:lnTo>
                  <a:lnTo>
                    <a:pt x="161" y="314"/>
                  </a:lnTo>
                  <a:lnTo>
                    <a:pt x="161" y="311"/>
                  </a:lnTo>
                  <a:lnTo>
                    <a:pt x="161" y="311"/>
                  </a:lnTo>
                  <a:lnTo>
                    <a:pt x="164" y="314"/>
                  </a:lnTo>
                  <a:lnTo>
                    <a:pt x="164" y="314"/>
                  </a:lnTo>
                  <a:lnTo>
                    <a:pt x="164" y="314"/>
                  </a:lnTo>
                  <a:lnTo>
                    <a:pt x="164" y="311"/>
                  </a:lnTo>
                  <a:lnTo>
                    <a:pt x="164" y="311"/>
                  </a:lnTo>
                  <a:lnTo>
                    <a:pt x="164" y="311"/>
                  </a:lnTo>
                  <a:lnTo>
                    <a:pt x="164" y="311"/>
                  </a:lnTo>
                  <a:lnTo>
                    <a:pt x="164" y="311"/>
                  </a:lnTo>
                  <a:lnTo>
                    <a:pt x="164" y="311"/>
                  </a:lnTo>
                  <a:lnTo>
                    <a:pt x="164" y="311"/>
                  </a:lnTo>
                  <a:lnTo>
                    <a:pt x="161" y="311"/>
                  </a:lnTo>
                  <a:lnTo>
                    <a:pt x="161" y="309"/>
                  </a:lnTo>
                  <a:lnTo>
                    <a:pt x="161" y="309"/>
                  </a:lnTo>
                  <a:lnTo>
                    <a:pt x="161" y="309"/>
                  </a:lnTo>
                  <a:lnTo>
                    <a:pt x="164" y="309"/>
                  </a:lnTo>
                  <a:lnTo>
                    <a:pt x="161" y="309"/>
                  </a:lnTo>
                  <a:lnTo>
                    <a:pt x="161" y="309"/>
                  </a:lnTo>
                  <a:lnTo>
                    <a:pt x="161" y="309"/>
                  </a:lnTo>
                  <a:lnTo>
                    <a:pt x="161" y="309"/>
                  </a:lnTo>
                  <a:lnTo>
                    <a:pt x="164" y="309"/>
                  </a:lnTo>
                  <a:lnTo>
                    <a:pt x="164" y="309"/>
                  </a:lnTo>
                  <a:lnTo>
                    <a:pt x="166" y="306"/>
                  </a:lnTo>
                  <a:lnTo>
                    <a:pt x="164" y="306"/>
                  </a:lnTo>
                  <a:lnTo>
                    <a:pt x="164" y="306"/>
                  </a:lnTo>
                  <a:lnTo>
                    <a:pt x="164" y="306"/>
                  </a:lnTo>
                  <a:lnTo>
                    <a:pt x="164" y="306"/>
                  </a:lnTo>
                  <a:lnTo>
                    <a:pt x="166" y="306"/>
                  </a:lnTo>
                  <a:lnTo>
                    <a:pt x="164" y="304"/>
                  </a:lnTo>
                  <a:lnTo>
                    <a:pt x="164" y="304"/>
                  </a:lnTo>
                  <a:lnTo>
                    <a:pt x="164" y="301"/>
                  </a:lnTo>
                  <a:lnTo>
                    <a:pt x="164" y="301"/>
                  </a:lnTo>
                  <a:lnTo>
                    <a:pt x="164" y="301"/>
                  </a:lnTo>
                  <a:lnTo>
                    <a:pt x="166" y="298"/>
                  </a:lnTo>
                  <a:lnTo>
                    <a:pt x="166" y="298"/>
                  </a:lnTo>
                  <a:lnTo>
                    <a:pt x="166" y="298"/>
                  </a:lnTo>
                  <a:lnTo>
                    <a:pt x="166" y="298"/>
                  </a:lnTo>
                  <a:lnTo>
                    <a:pt x="166" y="298"/>
                  </a:lnTo>
                  <a:lnTo>
                    <a:pt x="166" y="296"/>
                  </a:lnTo>
                  <a:lnTo>
                    <a:pt x="166" y="296"/>
                  </a:lnTo>
                  <a:lnTo>
                    <a:pt x="164" y="296"/>
                  </a:lnTo>
                  <a:lnTo>
                    <a:pt x="164" y="296"/>
                  </a:lnTo>
                  <a:lnTo>
                    <a:pt x="164" y="293"/>
                  </a:lnTo>
                  <a:lnTo>
                    <a:pt x="166" y="293"/>
                  </a:lnTo>
                  <a:lnTo>
                    <a:pt x="164" y="291"/>
                  </a:lnTo>
                  <a:lnTo>
                    <a:pt x="164" y="291"/>
                  </a:lnTo>
                  <a:lnTo>
                    <a:pt x="161" y="291"/>
                  </a:lnTo>
                  <a:lnTo>
                    <a:pt x="161" y="291"/>
                  </a:lnTo>
                  <a:lnTo>
                    <a:pt x="164" y="288"/>
                  </a:lnTo>
                  <a:lnTo>
                    <a:pt x="164" y="288"/>
                  </a:lnTo>
                  <a:lnTo>
                    <a:pt x="164" y="288"/>
                  </a:lnTo>
                  <a:lnTo>
                    <a:pt x="164" y="285"/>
                  </a:lnTo>
                  <a:lnTo>
                    <a:pt x="164" y="285"/>
                  </a:lnTo>
                  <a:lnTo>
                    <a:pt x="164" y="285"/>
                  </a:lnTo>
                  <a:lnTo>
                    <a:pt x="164" y="285"/>
                  </a:lnTo>
                  <a:lnTo>
                    <a:pt x="164" y="285"/>
                  </a:lnTo>
                  <a:lnTo>
                    <a:pt x="166" y="283"/>
                  </a:lnTo>
                  <a:lnTo>
                    <a:pt x="164" y="283"/>
                  </a:lnTo>
                  <a:lnTo>
                    <a:pt x="164" y="283"/>
                  </a:lnTo>
                  <a:lnTo>
                    <a:pt x="164" y="283"/>
                  </a:lnTo>
                  <a:lnTo>
                    <a:pt x="164" y="283"/>
                  </a:lnTo>
                  <a:lnTo>
                    <a:pt x="164" y="283"/>
                  </a:lnTo>
                  <a:lnTo>
                    <a:pt x="164" y="283"/>
                  </a:lnTo>
                  <a:lnTo>
                    <a:pt x="164" y="283"/>
                  </a:lnTo>
                  <a:lnTo>
                    <a:pt x="161" y="283"/>
                  </a:lnTo>
                  <a:lnTo>
                    <a:pt x="161" y="283"/>
                  </a:lnTo>
                  <a:lnTo>
                    <a:pt x="161" y="280"/>
                  </a:lnTo>
                  <a:lnTo>
                    <a:pt x="161" y="280"/>
                  </a:lnTo>
                  <a:lnTo>
                    <a:pt x="161" y="280"/>
                  </a:lnTo>
                  <a:lnTo>
                    <a:pt x="161" y="280"/>
                  </a:lnTo>
                  <a:lnTo>
                    <a:pt x="161" y="280"/>
                  </a:lnTo>
                  <a:lnTo>
                    <a:pt x="161" y="280"/>
                  </a:lnTo>
                  <a:lnTo>
                    <a:pt x="161" y="280"/>
                  </a:lnTo>
                  <a:lnTo>
                    <a:pt x="161" y="280"/>
                  </a:lnTo>
                  <a:lnTo>
                    <a:pt x="161" y="280"/>
                  </a:lnTo>
                  <a:lnTo>
                    <a:pt x="161" y="280"/>
                  </a:lnTo>
                  <a:lnTo>
                    <a:pt x="161" y="280"/>
                  </a:lnTo>
                  <a:lnTo>
                    <a:pt x="161" y="280"/>
                  </a:lnTo>
                  <a:lnTo>
                    <a:pt x="161" y="280"/>
                  </a:lnTo>
                  <a:lnTo>
                    <a:pt x="161" y="280"/>
                  </a:lnTo>
                  <a:lnTo>
                    <a:pt x="158" y="280"/>
                  </a:lnTo>
                  <a:lnTo>
                    <a:pt x="158" y="278"/>
                  </a:lnTo>
                  <a:lnTo>
                    <a:pt x="158" y="278"/>
                  </a:lnTo>
                  <a:lnTo>
                    <a:pt x="158" y="278"/>
                  </a:lnTo>
                  <a:lnTo>
                    <a:pt x="161" y="278"/>
                  </a:lnTo>
                  <a:lnTo>
                    <a:pt x="161" y="278"/>
                  </a:lnTo>
                  <a:lnTo>
                    <a:pt x="161" y="278"/>
                  </a:lnTo>
                  <a:lnTo>
                    <a:pt x="161" y="278"/>
                  </a:lnTo>
                  <a:lnTo>
                    <a:pt x="161" y="278"/>
                  </a:lnTo>
                  <a:lnTo>
                    <a:pt x="158" y="278"/>
                  </a:lnTo>
                  <a:lnTo>
                    <a:pt x="158" y="278"/>
                  </a:lnTo>
                  <a:lnTo>
                    <a:pt x="158" y="278"/>
                  </a:lnTo>
                  <a:lnTo>
                    <a:pt x="158" y="275"/>
                  </a:lnTo>
                  <a:lnTo>
                    <a:pt x="158" y="275"/>
                  </a:lnTo>
                  <a:lnTo>
                    <a:pt x="158" y="275"/>
                  </a:lnTo>
                  <a:lnTo>
                    <a:pt x="156" y="275"/>
                  </a:lnTo>
                  <a:lnTo>
                    <a:pt x="156" y="275"/>
                  </a:lnTo>
                  <a:lnTo>
                    <a:pt x="156" y="272"/>
                  </a:lnTo>
                  <a:lnTo>
                    <a:pt x="156" y="272"/>
                  </a:lnTo>
                  <a:lnTo>
                    <a:pt x="153" y="272"/>
                  </a:lnTo>
                  <a:lnTo>
                    <a:pt x="153" y="272"/>
                  </a:lnTo>
                  <a:lnTo>
                    <a:pt x="153" y="270"/>
                  </a:lnTo>
                  <a:lnTo>
                    <a:pt x="153" y="270"/>
                  </a:lnTo>
                  <a:lnTo>
                    <a:pt x="153" y="267"/>
                  </a:lnTo>
                  <a:lnTo>
                    <a:pt x="153" y="267"/>
                  </a:lnTo>
                  <a:lnTo>
                    <a:pt x="151" y="267"/>
                  </a:lnTo>
                  <a:lnTo>
                    <a:pt x="151" y="267"/>
                  </a:lnTo>
                  <a:lnTo>
                    <a:pt x="151" y="267"/>
                  </a:lnTo>
                  <a:lnTo>
                    <a:pt x="151" y="267"/>
                  </a:lnTo>
                  <a:lnTo>
                    <a:pt x="151" y="267"/>
                  </a:lnTo>
                  <a:lnTo>
                    <a:pt x="151" y="270"/>
                  </a:lnTo>
                  <a:lnTo>
                    <a:pt x="151" y="270"/>
                  </a:lnTo>
                  <a:lnTo>
                    <a:pt x="151" y="270"/>
                  </a:lnTo>
                  <a:lnTo>
                    <a:pt x="151" y="270"/>
                  </a:lnTo>
                  <a:lnTo>
                    <a:pt x="148" y="267"/>
                  </a:lnTo>
                  <a:lnTo>
                    <a:pt x="148" y="267"/>
                  </a:lnTo>
                  <a:lnTo>
                    <a:pt x="148" y="267"/>
                  </a:lnTo>
                  <a:lnTo>
                    <a:pt x="148" y="265"/>
                  </a:lnTo>
                  <a:lnTo>
                    <a:pt x="145" y="267"/>
                  </a:lnTo>
                  <a:lnTo>
                    <a:pt x="145" y="267"/>
                  </a:lnTo>
                  <a:lnTo>
                    <a:pt x="145" y="267"/>
                  </a:lnTo>
                  <a:lnTo>
                    <a:pt x="145" y="267"/>
                  </a:lnTo>
                  <a:lnTo>
                    <a:pt x="145" y="265"/>
                  </a:lnTo>
                  <a:lnTo>
                    <a:pt x="145" y="265"/>
                  </a:lnTo>
                  <a:lnTo>
                    <a:pt x="143" y="267"/>
                  </a:lnTo>
                  <a:lnTo>
                    <a:pt x="143" y="265"/>
                  </a:lnTo>
                  <a:lnTo>
                    <a:pt x="143" y="265"/>
                  </a:lnTo>
                  <a:lnTo>
                    <a:pt x="143" y="265"/>
                  </a:lnTo>
                  <a:lnTo>
                    <a:pt x="143" y="267"/>
                  </a:lnTo>
                  <a:lnTo>
                    <a:pt x="143" y="267"/>
                  </a:lnTo>
                  <a:lnTo>
                    <a:pt x="143" y="267"/>
                  </a:lnTo>
                  <a:lnTo>
                    <a:pt x="143" y="265"/>
                  </a:lnTo>
                  <a:lnTo>
                    <a:pt x="143" y="265"/>
                  </a:lnTo>
                  <a:lnTo>
                    <a:pt x="143" y="265"/>
                  </a:lnTo>
                  <a:lnTo>
                    <a:pt x="143" y="265"/>
                  </a:lnTo>
                  <a:lnTo>
                    <a:pt x="143" y="265"/>
                  </a:lnTo>
                  <a:lnTo>
                    <a:pt x="143" y="265"/>
                  </a:lnTo>
                  <a:lnTo>
                    <a:pt x="143" y="265"/>
                  </a:lnTo>
                  <a:lnTo>
                    <a:pt x="143" y="265"/>
                  </a:lnTo>
                  <a:lnTo>
                    <a:pt x="143" y="265"/>
                  </a:lnTo>
                  <a:lnTo>
                    <a:pt x="143" y="265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145" y="262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143" y="259"/>
                  </a:lnTo>
                  <a:lnTo>
                    <a:pt x="140" y="262"/>
                  </a:lnTo>
                  <a:lnTo>
                    <a:pt x="140" y="259"/>
                  </a:lnTo>
                  <a:lnTo>
                    <a:pt x="140" y="259"/>
                  </a:lnTo>
                  <a:lnTo>
                    <a:pt x="140" y="259"/>
                  </a:lnTo>
                  <a:lnTo>
                    <a:pt x="143" y="259"/>
                  </a:lnTo>
                  <a:lnTo>
                    <a:pt x="143" y="259"/>
                  </a:lnTo>
                  <a:lnTo>
                    <a:pt x="143" y="257"/>
                  </a:lnTo>
                  <a:lnTo>
                    <a:pt x="143" y="257"/>
                  </a:lnTo>
                  <a:lnTo>
                    <a:pt x="143" y="257"/>
                  </a:lnTo>
                  <a:lnTo>
                    <a:pt x="140" y="257"/>
                  </a:lnTo>
                  <a:lnTo>
                    <a:pt x="140" y="257"/>
                  </a:lnTo>
                  <a:lnTo>
                    <a:pt x="140" y="259"/>
                  </a:lnTo>
                  <a:lnTo>
                    <a:pt x="140" y="257"/>
                  </a:lnTo>
                  <a:lnTo>
                    <a:pt x="140" y="257"/>
                  </a:lnTo>
                  <a:lnTo>
                    <a:pt x="138" y="257"/>
                  </a:lnTo>
                  <a:lnTo>
                    <a:pt x="138" y="257"/>
                  </a:lnTo>
                  <a:lnTo>
                    <a:pt x="138" y="257"/>
                  </a:lnTo>
                  <a:lnTo>
                    <a:pt x="138" y="257"/>
                  </a:lnTo>
                  <a:lnTo>
                    <a:pt x="138" y="257"/>
                  </a:lnTo>
                  <a:lnTo>
                    <a:pt x="138" y="257"/>
                  </a:lnTo>
                  <a:lnTo>
                    <a:pt x="138" y="257"/>
                  </a:lnTo>
                  <a:lnTo>
                    <a:pt x="138" y="257"/>
                  </a:lnTo>
                  <a:lnTo>
                    <a:pt x="138" y="257"/>
                  </a:lnTo>
                  <a:lnTo>
                    <a:pt x="138" y="254"/>
                  </a:lnTo>
                  <a:lnTo>
                    <a:pt x="138" y="254"/>
                  </a:lnTo>
                  <a:lnTo>
                    <a:pt x="138" y="254"/>
                  </a:lnTo>
                  <a:lnTo>
                    <a:pt x="140" y="254"/>
                  </a:lnTo>
                  <a:lnTo>
                    <a:pt x="140" y="254"/>
                  </a:lnTo>
                  <a:lnTo>
                    <a:pt x="140" y="254"/>
                  </a:lnTo>
                  <a:lnTo>
                    <a:pt x="140" y="254"/>
                  </a:lnTo>
                  <a:lnTo>
                    <a:pt x="140" y="254"/>
                  </a:lnTo>
                  <a:lnTo>
                    <a:pt x="140" y="254"/>
                  </a:lnTo>
                  <a:lnTo>
                    <a:pt x="140" y="252"/>
                  </a:lnTo>
                  <a:lnTo>
                    <a:pt x="140" y="252"/>
                  </a:lnTo>
                  <a:lnTo>
                    <a:pt x="140" y="252"/>
                  </a:lnTo>
                  <a:lnTo>
                    <a:pt x="143" y="252"/>
                  </a:lnTo>
                  <a:lnTo>
                    <a:pt x="143" y="252"/>
                  </a:lnTo>
                  <a:lnTo>
                    <a:pt x="143" y="252"/>
                  </a:lnTo>
                  <a:lnTo>
                    <a:pt x="143" y="249"/>
                  </a:lnTo>
                  <a:lnTo>
                    <a:pt x="143" y="249"/>
                  </a:lnTo>
                  <a:lnTo>
                    <a:pt x="140" y="247"/>
                  </a:lnTo>
                  <a:lnTo>
                    <a:pt x="140" y="247"/>
                  </a:lnTo>
                  <a:lnTo>
                    <a:pt x="140" y="247"/>
                  </a:lnTo>
                  <a:lnTo>
                    <a:pt x="140" y="247"/>
                  </a:lnTo>
                  <a:lnTo>
                    <a:pt x="140" y="247"/>
                  </a:lnTo>
                  <a:lnTo>
                    <a:pt x="138" y="247"/>
                  </a:lnTo>
                  <a:lnTo>
                    <a:pt x="138" y="247"/>
                  </a:lnTo>
                  <a:lnTo>
                    <a:pt x="138" y="247"/>
                  </a:lnTo>
                  <a:lnTo>
                    <a:pt x="138" y="247"/>
                  </a:lnTo>
                  <a:lnTo>
                    <a:pt x="138" y="247"/>
                  </a:lnTo>
                  <a:lnTo>
                    <a:pt x="138" y="244"/>
                  </a:lnTo>
                  <a:lnTo>
                    <a:pt x="135" y="244"/>
                  </a:lnTo>
                  <a:lnTo>
                    <a:pt x="135" y="244"/>
                  </a:lnTo>
                  <a:lnTo>
                    <a:pt x="135" y="244"/>
                  </a:lnTo>
                  <a:lnTo>
                    <a:pt x="135" y="244"/>
                  </a:lnTo>
                  <a:lnTo>
                    <a:pt x="135" y="244"/>
                  </a:lnTo>
                  <a:lnTo>
                    <a:pt x="135" y="244"/>
                  </a:lnTo>
                  <a:lnTo>
                    <a:pt x="135" y="244"/>
                  </a:lnTo>
                  <a:lnTo>
                    <a:pt x="135" y="244"/>
                  </a:lnTo>
                  <a:lnTo>
                    <a:pt x="135" y="244"/>
                  </a:lnTo>
                  <a:lnTo>
                    <a:pt x="135" y="244"/>
                  </a:lnTo>
                  <a:lnTo>
                    <a:pt x="135" y="244"/>
                  </a:lnTo>
                  <a:lnTo>
                    <a:pt x="135" y="244"/>
                  </a:lnTo>
                  <a:lnTo>
                    <a:pt x="135" y="241"/>
                  </a:lnTo>
                  <a:lnTo>
                    <a:pt x="135" y="241"/>
                  </a:lnTo>
                  <a:lnTo>
                    <a:pt x="135" y="241"/>
                  </a:lnTo>
                  <a:lnTo>
                    <a:pt x="132" y="241"/>
                  </a:lnTo>
                  <a:lnTo>
                    <a:pt x="132" y="241"/>
                  </a:lnTo>
                  <a:lnTo>
                    <a:pt x="132" y="241"/>
                  </a:lnTo>
                  <a:lnTo>
                    <a:pt x="132" y="241"/>
                  </a:lnTo>
                  <a:lnTo>
                    <a:pt x="130" y="239"/>
                  </a:lnTo>
                  <a:lnTo>
                    <a:pt x="130" y="239"/>
                  </a:lnTo>
                  <a:lnTo>
                    <a:pt x="130" y="239"/>
                  </a:lnTo>
                  <a:lnTo>
                    <a:pt x="130" y="239"/>
                  </a:lnTo>
                  <a:lnTo>
                    <a:pt x="130" y="239"/>
                  </a:lnTo>
                  <a:lnTo>
                    <a:pt x="130" y="239"/>
                  </a:lnTo>
                  <a:lnTo>
                    <a:pt x="130" y="239"/>
                  </a:lnTo>
                  <a:lnTo>
                    <a:pt x="130" y="239"/>
                  </a:lnTo>
                  <a:lnTo>
                    <a:pt x="130" y="239"/>
                  </a:lnTo>
                  <a:lnTo>
                    <a:pt x="130" y="239"/>
                  </a:lnTo>
                  <a:lnTo>
                    <a:pt x="130" y="239"/>
                  </a:lnTo>
                  <a:lnTo>
                    <a:pt x="130" y="236"/>
                  </a:lnTo>
                  <a:lnTo>
                    <a:pt x="130" y="236"/>
                  </a:lnTo>
                  <a:lnTo>
                    <a:pt x="130" y="236"/>
                  </a:lnTo>
                  <a:lnTo>
                    <a:pt x="130" y="236"/>
                  </a:lnTo>
                  <a:lnTo>
                    <a:pt x="130" y="236"/>
                  </a:lnTo>
                  <a:lnTo>
                    <a:pt x="130" y="234"/>
                  </a:lnTo>
                  <a:lnTo>
                    <a:pt x="130" y="234"/>
                  </a:lnTo>
                  <a:lnTo>
                    <a:pt x="130" y="231"/>
                  </a:lnTo>
                  <a:lnTo>
                    <a:pt x="127" y="231"/>
                  </a:lnTo>
                  <a:lnTo>
                    <a:pt x="127" y="231"/>
                  </a:lnTo>
                  <a:lnTo>
                    <a:pt x="127" y="228"/>
                  </a:lnTo>
                  <a:lnTo>
                    <a:pt x="130" y="228"/>
                  </a:lnTo>
                  <a:lnTo>
                    <a:pt x="127" y="228"/>
                  </a:lnTo>
                  <a:lnTo>
                    <a:pt x="127" y="228"/>
                  </a:lnTo>
                  <a:lnTo>
                    <a:pt x="127" y="228"/>
                  </a:lnTo>
                  <a:lnTo>
                    <a:pt x="127" y="228"/>
                  </a:lnTo>
                  <a:lnTo>
                    <a:pt x="127" y="228"/>
                  </a:lnTo>
                  <a:lnTo>
                    <a:pt x="127" y="228"/>
                  </a:lnTo>
                  <a:lnTo>
                    <a:pt x="127" y="228"/>
                  </a:lnTo>
                  <a:lnTo>
                    <a:pt x="127" y="228"/>
                  </a:lnTo>
                  <a:lnTo>
                    <a:pt x="127" y="226"/>
                  </a:lnTo>
                  <a:lnTo>
                    <a:pt x="127" y="226"/>
                  </a:lnTo>
                  <a:lnTo>
                    <a:pt x="127" y="226"/>
                  </a:lnTo>
                  <a:lnTo>
                    <a:pt x="127" y="228"/>
                  </a:lnTo>
                  <a:lnTo>
                    <a:pt x="127" y="226"/>
                  </a:lnTo>
                  <a:lnTo>
                    <a:pt x="127" y="226"/>
                  </a:lnTo>
                  <a:lnTo>
                    <a:pt x="130" y="226"/>
                  </a:lnTo>
                  <a:lnTo>
                    <a:pt x="130" y="226"/>
                  </a:lnTo>
                  <a:lnTo>
                    <a:pt x="130" y="226"/>
                  </a:lnTo>
                  <a:lnTo>
                    <a:pt x="130" y="228"/>
                  </a:lnTo>
                  <a:lnTo>
                    <a:pt x="130" y="228"/>
                  </a:lnTo>
                  <a:lnTo>
                    <a:pt x="130" y="228"/>
                  </a:lnTo>
                  <a:lnTo>
                    <a:pt x="130" y="226"/>
                  </a:lnTo>
                  <a:lnTo>
                    <a:pt x="130" y="226"/>
                  </a:lnTo>
                  <a:lnTo>
                    <a:pt x="130" y="226"/>
                  </a:lnTo>
                  <a:lnTo>
                    <a:pt x="130" y="226"/>
                  </a:lnTo>
                  <a:lnTo>
                    <a:pt x="130" y="226"/>
                  </a:lnTo>
                  <a:lnTo>
                    <a:pt x="132" y="226"/>
                  </a:lnTo>
                  <a:lnTo>
                    <a:pt x="132" y="223"/>
                  </a:lnTo>
                  <a:lnTo>
                    <a:pt x="130" y="223"/>
                  </a:lnTo>
                  <a:lnTo>
                    <a:pt x="130" y="223"/>
                  </a:lnTo>
                  <a:lnTo>
                    <a:pt x="130" y="221"/>
                  </a:lnTo>
                  <a:lnTo>
                    <a:pt x="130" y="221"/>
                  </a:lnTo>
                  <a:lnTo>
                    <a:pt x="130" y="221"/>
                  </a:lnTo>
                  <a:lnTo>
                    <a:pt x="130" y="221"/>
                  </a:lnTo>
                  <a:lnTo>
                    <a:pt x="130" y="218"/>
                  </a:lnTo>
                  <a:lnTo>
                    <a:pt x="130" y="218"/>
                  </a:lnTo>
                  <a:lnTo>
                    <a:pt x="130" y="218"/>
                  </a:lnTo>
                  <a:lnTo>
                    <a:pt x="130" y="218"/>
                  </a:lnTo>
                  <a:lnTo>
                    <a:pt x="127" y="215"/>
                  </a:lnTo>
                  <a:lnTo>
                    <a:pt x="125" y="215"/>
                  </a:lnTo>
                  <a:lnTo>
                    <a:pt x="127" y="215"/>
                  </a:lnTo>
                  <a:lnTo>
                    <a:pt x="127" y="215"/>
                  </a:lnTo>
                  <a:lnTo>
                    <a:pt x="127" y="215"/>
                  </a:lnTo>
                  <a:lnTo>
                    <a:pt x="127" y="215"/>
                  </a:lnTo>
                  <a:lnTo>
                    <a:pt x="127" y="213"/>
                  </a:lnTo>
                  <a:lnTo>
                    <a:pt x="125" y="213"/>
                  </a:lnTo>
                  <a:lnTo>
                    <a:pt x="127" y="213"/>
                  </a:lnTo>
                  <a:lnTo>
                    <a:pt x="127" y="213"/>
                  </a:lnTo>
                  <a:lnTo>
                    <a:pt x="127" y="213"/>
                  </a:lnTo>
                  <a:lnTo>
                    <a:pt x="127" y="213"/>
                  </a:lnTo>
                  <a:lnTo>
                    <a:pt x="127" y="213"/>
                  </a:lnTo>
                  <a:lnTo>
                    <a:pt x="127" y="213"/>
                  </a:lnTo>
                  <a:lnTo>
                    <a:pt x="127" y="210"/>
                  </a:lnTo>
                  <a:lnTo>
                    <a:pt x="127" y="213"/>
                  </a:lnTo>
                  <a:lnTo>
                    <a:pt x="127" y="210"/>
                  </a:lnTo>
                  <a:lnTo>
                    <a:pt x="127" y="208"/>
                  </a:lnTo>
                  <a:lnTo>
                    <a:pt x="127" y="208"/>
                  </a:lnTo>
                  <a:lnTo>
                    <a:pt x="127" y="208"/>
                  </a:lnTo>
                  <a:lnTo>
                    <a:pt x="127" y="208"/>
                  </a:lnTo>
                  <a:lnTo>
                    <a:pt x="130" y="205"/>
                  </a:lnTo>
                  <a:lnTo>
                    <a:pt x="130" y="205"/>
                  </a:lnTo>
                  <a:lnTo>
                    <a:pt x="132" y="205"/>
                  </a:lnTo>
                  <a:lnTo>
                    <a:pt x="132" y="205"/>
                  </a:lnTo>
                  <a:lnTo>
                    <a:pt x="132" y="205"/>
                  </a:lnTo>
                  <a:lnTo>
                    <a:pt x="130" y="202"/>
                  </a:lnTo>
                  <a:lnTo>
                    <a:pt x="130" y="202"/>
                  </a:lnTo>
                  <a:lnTo>
                    <a:pt x="132" y="202"/>
                  </a:lnTo>
                  <a:lnTo>
                    <a:pt x="132" y="202"/>
                  </a:lnTo>
                  <a:lnTo>
                    <a:pt x="130" y="200"/>
                  </a:lnTo>
                  <a:lnTo>
                    <a:pt x="130" y="197"/>
                  </a:lnTo>
                  <a:lnTo>
                    <a:pt x="130" y="197"/>
                  </a:lnTo>
                  <a:lnTo>
                    <a:pt x="127" y="197"/>
                  </a:lnTo>
                  <a:lnTo>
                    <a:pt x="127" y="197"/>
                  </a:lnTo>
                  <a:lnTo>
                    <a:pt x="127" y="197"/>
                  </a:lnTo>
                  <a:lnTo>
                    <a:pt x="125" y="197"/>
                  </a:lnTo>
                  <a:lnTo>
                    <a:pt x="125" y="195"/>
                  </a:lnTo>
                  <a:lnTo>
                    <a:pt x="125" y="195"/>
                  </a:lnTo>
                  <a:lnTo>
                    <a:pt x="125" y="192"/>
                  </a:lnTo>
                  <a:lnTo>
                    <a:pt x="127" y="192"/>
                  </a:lnTo>
                  <a:lnTo>
                    <a:pt x="127" y="192"/>
                  </a:lnTo>
                  <a:lnTo>
                    <a:pt x="127" y="192"/>
                  </a:lnTo>
                  <a:lnTo>
                    <a:pt x="127" y="189"/>
                  </a:lnTo>
                  <a:lnTo>
                    <a:pt x="127" y="189"/>
                  </a:lnTo>
                  <a:lnTo>
                    <a:pt x="125" y="189"/>
                  </a:lnTo>
                  <a:lnTo>
                    <a:pt x="127" y="187"/>
                  </a:lnTo>
                  <a:lnTo>
                    <a:pt x="127" y="187"/>
                  </a:lnTo>
                  <a:lnTo>
                    <a:pt x="127" y="184"/>
                  </a:lnTo>
                  <a:lnTo>
                    <a:pt x="127" y="184"/>
                  </a:lnTo>
                  <a:lnTo>
                    <a:pt x="127" y="184"/>
                  </a:lnTo>
                  <a:lnTo>
                    <a:pt x="127" y="184"/>
                  </a:lnTo>
                  <a:lnTo>
                    <a:pt x="125" y="184"/>
                  </a:lnTo>
                  <a:lnTo>
                    <a:pt x="125" y="184"/>
                  </a:lnTo>
                  <a:lnTo>
                    <a:pt x="125" y="184"/>
                  </a:lnTo>
                  <a:lnTo>
                    <a:pt x="122" y="184"/>
                  </a:lnTo>
                  <a:lnTo>
                    <a:pt x="122" y="182"/>
                  </a:lnTo>
                  <a:lnTo>
                    <a:pt x="125" y="182"/>
                  </a:lnTo>
                  <a:lnTo>
                    <a:pt x="125" y="182"/>
                  </a:lnTo>
                  <a:lnTo>
                    <a:pt x="125" y="182"/>
                  </a:lnTo>
                  <a:lnTo>
                    <a:pt x="125" y="179"/>
                  </a:lnTo>
                  <a:lnTo>
                    <a:pt x="125" y="179"/>
                  </a:lnTo>
                  <a:lnTo>
                    <a:pt x="122" y="177"/>
                  </a:lnTo>
                  <a:lnTo>
                    <a:pt x="122" y="177"/>
                  </a:lnTo>
                  <a:lnTo>
                    <a:pt x="122" y="179"/>
                  </a:lnTo>
                  <a:lnTo>
                    <a:pt x="122" y="179"/>
                  </a:lnTo>
                  <a:lnTo>
                    <a:pt x="120" y="179"/>
                  </a:lnTo>
                  <a:lnTo>
                    <a:pt x="120" y="179"/>
                  </a:lnTo>
                  <a:lnTo>
                    <a:pt x="120" y="182"/>
                  </a:lnTo>
                  <a:lnTo>
                    <a:pt x="120" y="182"/>
                  </a:lnTo>
                  <a:lnTo>
                    <a:pt x="120" y="182"/>
                  </a:lnTo>
                  <a:lnTo>
                    <a:pt x="120" y="182"/>
                  </a:lnTo>
                  <a:lnTo>
                    <a:pt x="120" y="182"/>
                  </a:lnTo>
                  <a:lnTo>
                    <a:pt x="120" y="182"/>
                  </a:lnTo>
                  <a:lnTo>
                    <a:pt x="120" y="182"/>
                  </a:lnTo>
                  <a:lnTo>
                    <a:pt x="122" y="184"/>
                  </a:lnTo>
                  <a:lnTo>
                    <a:pt x="120" y="184"/>
                  </a:lnTo>
                  <a:lnTo>
                    <a:pt x="120" y="184"/>
                  </a:lnTo>
                  <a:lnTo>
                    <a:pt x="120" y="184"/>
                  </a:lnTo>
                  <a:lnTo>
                    <a:pt x="120" y="187"/>
                  </a:lnTo>
                  <a:lnTo>
                    <a:pt x="117" y="187"/>
                  </a:lnTo>
                  <a:lnTo>
                    <a:pt x="117" y="187"/>
                  </a:lnTo>
                  <a:lnTo>
                    <a:pt x="117" y="189"/>
                  </a:lnTo>
                  <a:lnTo>
                    <a:pt x="117" y="189"/>
                  </a:lnTo>
                  <a:lnTo>
                    <a:pt x="114" y="189"/>
                  </a:lnTo>
                  <a:lnTo>
                    <a:pt x="114" y="189"/>
                  </a:lnTo>
                  <a:lnTo>
                    <a:pt x="112" y="189"/>
                  </a:lnTo>
                  <a:lnTo>
                    <a:pt x="112" y="189"/>
                  </a:lnTo>
                  <a:lnTo>
                    <a:pt x="112" y="189"/>
                  </a:lnTo>
                  <a:lnTo>
                    <a:pt x="112" y="189"/>
                  </a:lnTo>
                  <a:lnTo>
                    <a:pt x="112" y="189"/>
                  </a:lnTo>
                  <a:lnTo>
                    <a:pt x="109" y="189"/>
                  </a:lnTo>
                  <a:lnTo>
                    <a:pt x="109" y="189"/>
                  </a:lnTo>
                  <a:lnTo>
                    <a:pt x="107" y="189"/>
                  </a:lnTo>
                  <a:lnTo>
                    <a:pt x="104" y="187"/>
                  </a:lnTo>
                  <a:lnTo>
                    <a:pt x="107" y="187"/>
                  </a:lnTo>
                  <a:lnTo>
                    <a:pt x="107" y="184"/>
                  </a:lnTo>
                  <a:lnTo>
                    <a:pt x="107" y="179"/>
                  </a:lnTo>
                  <a:lnTo>
                    <a:pt x="107" y="177"/>
                  </a:lnTo>
                  <a:lnTo>
                    <a:pt x="107" y="177"/>
                  </a:lnTo>
                  <a:lnTo>
                    <a:pt x="107" y="177"/>
                  </a:lnTo>
                  <a:lnTo>
                    <a:pt x="107" y="177"/>
                  </a:lnTo>
                  <a:lnTo>
                    <a:pt x="107" y="177"/>
                  </a:lnTo>
                  <a:lnTo>
                    <a:pt x="104" y="177"/>
                  </a:lnTo>
                  <a:lnTo>
                    <a:pt x="104" y="177"/>
                  </a:lnTo>
                  <a:lnTo>
                    <a:pt x="104" y="177"/>
                  </a:lnTo>
                  <a:lnTo>
                    <a:pt x="104" y="174"/>
                  </a:lnTo>
                  <a:lnTo>
                    <a:pt x="104" y="171"/>
                  </a:lnTo>
                  <a:lnTo>
                    <a:pt x="104" y="171"/>
                  </a:lnTo>
                  <a:lnTo>
                    <a:pt x="104" y="171"/>
                  </a:lnTo>
                  <a:lnTo>
                    <a:pt x="104" y="171"/>
                  </a:lnTo>
                  <a:lnTo>
                    <a:pt x="104" y="171"/>
                  </a:lnTo>
                  <a:lnTo>
                    <a:pt x="104" y="171"/>
                  </a:lnTo>
                  <a:lnTo>
                    <a:pt x="101" y="171"/>
                  </a:lnTo>
                  <a:lnTo>
                    <a:pt x="99" y="174"/>
                  </a:lnTo>
                  <a:lnTo>
                    <a:pt x="99" y="174"/>
                  </a:lnTo>
                  <a:lnTo>
                    <a:pt x="99" y="177"/>
                  </a:lnTo>
                  <a:lnTo>
                    <a:pt x="99" y="177"/>
                  </a:lnTo>
                  <a:lnTo>
                    <a:pt x="99" y="179"/>
                  </a:lnTo>
                  <a:lnTo>
                    <a:pt x="99" y="179"/>
                  </a:lnTo>
                  <a:lnTo>
                    <a:pt x="96" y="177"/>
                  </a:lnTo>
                  <a:lnTo>
                    <a:pt x="94" y="177"/>
                  </a:lnTo>
                  <a:lnTo>
                    <a:pt x="94" y="177"/>
                  </a:lnTo>
                  <a:lnTo>
                    <a:pt x="96" y="174"/>
                  </a:lnTo>
                  <a:lnTo>
                    <a:pt x="96" y="174"/>
                  </a:lnTo>
                  <a:lnTo>
                    <a:pt x="99" y="174"/>
                  </a:lnTo>
                  <a:lnTo>
                    <a:pt x="99" y="171"/>
                  </a:lnTo>
                  <a:lnTo>
                    <a:pt x="99" y="171"/>
                  </a:lnTo>
                  <a:lnTo>
                    <a:pt x="96" y="171"/>
                  </a:lnTo>
                  <a:lnTo>
                    <a:pt x="96" y="169"/>
                  </a:lnTo>
                  <a:lnTo>
                    <a:pt x="99" y="169"/>
                  </a:lnTo>
                  <a:lnTo>
                    <a:pt x="99" y="169"/>
                  </a:lnTo>
                  <a:lnTo>
                    <a:pt x="101" y="169"/>
                  </a:lnTo>
                  <a:lnTo>
                    <a:pt x="99" y="166"/>
                  </a:lnTo>
                  <a:lnTo>
                    <a:pt x="99" y="164"/>
                  </a:lnTo>
                  <a:lnTo>
                    <a:pt x="99" y="164"/>
                  </a:lnTo>
                  <a:lnTo>
                    <a:pt x="99" y="164"/>
                  </a:lnTo>
                  <a:lnTo>
                    <a:pt x="99" y="161"/>
                  </a:lnTo>
                  <a:lnTo>
                    <a:pt x="99" y="161"/>
                  </a:lnTo>
                  <a:lnTo>
                    <a:pt x="96" y="161"/>
                  </a:lnTo>
                  <a:lnTo>
                    <a:pt x="96" y="161"/>
                  </a:lnTo>
                  <a:lnTo>
                    <a:pt x="96" y="161"/>
                  </a:lnTo>
                  <a:lnTo>
                    <a:pt x="96" y="158"/>
                  </a:lnTo>
                  <a:lnTo>
                    <a:pt x="96" y="158"/>
                  </a:lnTo>
                  <a:lnTo>
                    <a:pt x="96" y="156"/>
                  </a:lnTo>
                  <a:lnTo>
                    <a:pt x="96" y="156"/>
                  </a:lnTo>
                  <a:lnTo>
                    <a:pt x="96" y="156"/>
                  </a:lnTo>
                  <a:lnTo>
                    <a:pt x="96" y="156"/>
                  </a:lnTo>
                  <a:lnTo>
                    <a:pt x="96" y="156"/>
                  </a:lnTo>
                  <a:lnTo>
                    <a:pt x="96" y="156"/>
                  </a:lnTo>
                  <a:lnTo>
                    <a:pt x="96" y="153"/>
                  </a:lnTo>
                  <a:lnTo>
                    <a:pt x="96" y="153"/>
                  </a:lnTo>
                  <a:lnTo>
                    <a:pt x="96" y="153"/>
                  </a:lnTo>
                  <a:lnTo>
                    <a:pt x="96" y="153"/>
                  </a:lnTo>
                  <a:lnTo>
                    <a:pt x="96" y="153"/>
                  </a:lnTo>
                  <a:lnTo>
                    <a:pt x="96" y="153"/>
                  </a:lnTo>
                  <a:lnTo>
                    <a:pt x="96" y="153"/>
                  </a:lnTo>
                  <a:lnTo>
                    <a:pt x="96" y="151"/>
                  </a:lnTo>
                  <a:lnTo>
                    <a:pt x="96" y="151"/>
                  </a:lnTo>
                  <a:lnTo>
                    <a:pt x="94" y="151"/>
                  </a:lnTo>
                  <a:lnTo>
                    <a:pt x="94" y="148"/>
                  </a:lnTo>
                  <a:lnTo>
                    <a:pt x="91" y="148"/>
                  </a:lnTo>
                  <a:lnTo>
                    <a:pt x="91" y="148"/>
                  </a:lnTo>
                  <a:lnTo>
                    <a:pt x="94" y="145"/>
                  </a:lnTo>
                  <a:lnTo>
                    <a:pt x="91" y="145"/>
                  </a:lnTo>
                  <a:lnTo>
                    <a:pt x="91" y="148"/>
                  </a:lnTo>
                  <a:lnTo>
                    <a:pt x="91" y="148"/>
                  </a:lnTo>
                  <a:lnTo>
                    <a:pt x="91" y="148"/>
                  </a:lnTo>
                  <a:lnTo>
                    <a:pt x="88" y="148"/>
                  </a:lnTo>
                  <a:lnTo>
                    <a:pt x="88" y="148"/>
                  </a:lnTo>
                  <a:lnTo>
                    <a:pt x="88" y="151"/>
                  </a:lnTo>
                  <a:lnTo>
                    <a:pt x="86" y="151"/>
                  </a:lnTo>
                  <a:lnTo>
                    <a:pt x="86" y="153"/>
                  </a:lnTo>
                  <a:lnTo>
                    <a:pt x="83" y="153"/>
                  </a:lnTo>
                  <a:lnTo>
                    <a:pt x="83" y="151"/>
                  </a:lnTo>
                  <a:lnTo>
                    <a:pt x="83" y="151"/>
                  </a:lnTo>
                  <a:lnTo>
                    <a:pt x="83" y="148"/>
                  </a:lnTo>
                  <a:lnTo>
                    <a:pt x="83" y="145"/>
                  </a:lnTo>
                  <a:lnTo>
                    <a:pt x="81" y="148"/>
                  </a:lnTo>
                  <a:lnTo>
                    <a:pt x="81" y="148"/>
                  </a:lnTo>
                  <a:lnTo>
                    <a:pt x="81" y="148"/>
                  </a:lnTo>
                  <a:lnTo>
                    <a:pt x="81" y="148"/>
                  </a:lnTo>
                  <a:lnTo>
                    <a:pt x="81" y="148"/>
                  </a:lnTo>
                  <a:lnTo>
                    <a:pt x="81" y="148"/>
                  </a:lnTo>
                  <a:lnTo>
                    <a:pt x="81" y="148"/>
                  </a:lnTo>
                  <a:lnTo>
                    <a:pt x="78" y="151"/>
                  </a:lnTo>
                  <a:lnTo>
                    <a:pt x="78" y="153"/>
                  </a:lnTo>
                  <a:lnTo>
                    <a:pt x="78" y="153"/>
                  </a:lnTo>
                  <a:lnTo>
                    <a:pt x="78" y="153"/>
                  </a:lnTo>
                  <a:lnTo>
                    <a:pt x="76" y="153"/>
                  </a:lnTo>
                  <a:lnTo>
                    <a:pt x="73" y="153"/>
                  </a:lnTo>
                  <a:lnTo>
                    <a:pt x="73" y="151"/>
                  </a:lnTo>
                  <a:lnTo>
                    <a:pt x="73" y="151"/>
                  </a:lnTo>
                  <a:lnTo>
                    <a:pt x="73" y="148"/>
                  </a:lnTo>
                  <a:lnTo>
                    <a:pt x="73" y="148"/>
                  </a:lnTo>
                  <a:lnTo>
                    <a:pt x="73" y="145"/>
                  </a:lnTo>
                  <a:lnTo>
                    <a:pt x="73" y="145"/>
                  </a:lnTo>
                  <a:lnTo>
                    <a:pt x="76" y="145"/>
                  </a:lnTo>
                  <a:lnTo>
                    <a:pt x="76" y="145"/>
                  </a:lnTo>
                  <a:lnTo>
                    <a:pt x="76" y="145"/>
                  </a:lnTo>
                  <a:lnTo>
                    <a:pt x="76" y="145"/>
                  </a:lnTo>
                  <a:lnTo>
                    <a:pt x="76" y="145"/>
                  </a:lnTo>
                  <a:lnTo>
                    <a:pt x="76" y="145"/>
                  </a:lnTo>
                  <a:lnTo>
                    <a:pt x="76" y="143"/>
                  </a:lnTo>
                  <a:lnTo>
                    <a:pt x="76" y="143"/>
                  </a:lnTo>
                  <a:lnTo>
                    <a:pt x="76" y="143"/>
                  </a:lnTo>
                  <a:lnTo>
                    <a:pt x="76" y="140"/>
                  </a:lnTo>
                  <a:lnTo>
                    <a:pt x="76" y="140"/>
                  </a:lnTo>
                  <a:lnTo>
                    <a:pt x="76" y="140"/>
                  </a:lnTo>
                  <a:lnTo>
                    <a:pt x="76" y="140"/>
                  </a:lnTo>
                  <a:lnTo>
                    <a:pt x="76" y="138"/>
                  </a:lnTo>
                  <a:lnTo>
                    <a:pt x="76" y="135"/>
                  </a:lnTo>
                  <a:lnTo>
                    <a:pt x="73" y="138"/>
                  </a:lnTo>
                  <a:lnTo>
                    <a:pt x="70" y="138"/>
                  </a:lnTo>
                  <a:lnTo>
                    <a:pt x="68" y="138"/>
                  </a:lnTo>
                  <a:lnTo>
                    <a:pt x="68" y="138"/>
                  </a:lnTo>
                  <a:lnTo>
                    <a:pt x="68" y="138"/>
                  </a:lnTo>
                  <a:lnTo>
                    <a:pt x="68" y="138"/>
                  </a:lnTo>
                  <a:lnTo>
                    <a:pt x="68" y="138"/>
                  </a:lnTo>
                  <a:lnTo>
                    <a:pt x="68" y="138"/>
                  </a:lnTo>
                  <a:lnTo>
                    <a:pt x="65" y="138"/>
                  </a:lnTo>
                  <a:lnTo>
                    <a:pt x="65" y="140"/>
                  </a:lnTo>
                  <a:lnTo>
                    <a:pt x="65" y="143"/>
                  </a:lnTo>
                  <a:lnTo>
                    <a:pt x="68" y="143"/>
                  </a:lnTo>
                  <a:lnTo>
                    <a:pt x="68" y="143"/>
                  </a:lnTo>
                  <a:lnTo>
                    <a:pt x="65" y="143"/>
                  </a:lnTo>
                  <a:lnTo>
                    <a:pt x="65" y="143"/>
                  </a:lnTo>
                  <a:lnTo>
                    <a:pt x="65" y="140"/>
                  </a:lnTo>
                  <a:lnTo>
                    <a:pt x="63" y="140"/>
                  </a:lnTo>
                  <a:lnTo>
                    <a:pt x="63" y="140"/>
                  </a:lnTo>
                  <a:lnTo>
                    <a:pt x="63" y="140"/>
                  </a:lnTo>
                  <a:lnTo>
                    <a:pt x="63" y="140"/>
                  </a:lnTo>
                  <a:lnTo>
                    <a:pt x="63" y="140"/>
                  </a:lnTo>
                  <a:lnTo>
                    <a:pt x="63" y="140"/>
                  </a:lnTo>
                  <a:lnTo>
                    <a:pt x="60" y="140"/>
                  </a:lnTo>
                  <a:lnTo>
                    <a:pt x="60" y="138"/>
                  </a:lnTo>
                  <a:lnTo>
                    <a:pt x="60" y="138"/>
                  </a:lnTo>
                  <a:lnTo>
                    <a:pt x="60" y="138"/>
                  </a:lnTo>
                  <a:lnTo>
                    <a:pt x="60" y="135"/>
                  </a:lnTo>
                  <a:lnTo>
                    <a:pt x="57" y="135"/>
                  </a:lnTo>
                  <a:lnTo>
                    <a:pt x="57" y="135"/>
                  </a:lnTo>
                  <a:lnTo>
                    <a:pt x="57" y="138"/>
                  </a:lnTo>
                  <a:lnTo>
                    <a:pt x="55" y="138"/>
                  </a:lnTo>
                  <a:lnTo>
                    <a:pt x="55" y="140"/>
                  </a:lnTo>
                  <a:lnTo>
                    <a:pt x="55" y="140"/>
                  </a:lnTo>
                  <a:lnTo>
                    <a:pt x="52" y="138"/>
                  </a:lnTo>
                  <a:lnTo>
                    <a:pt x="52" y="135"/>
                  </a:lnTo>
                  <a:lnTo>
                    <a:pt x="52" y="135"/>
                  </a:lnTo>
                  <a:lnTo>
                    <a:pt x="50" y="135"/>
                  </a:lnTo>
                  <a:lnTo>
                    <a:pt x="50" y="138"/>
                  </a:lnTo>
                  <a:lnTo>
                    <a:pt x="50" y="138"/>
                  </a:lnTo>
                  <a:lnTo>
                    <a:pt x="47" y="138"/>
                  </a:lnTo>
                  <a:lnTo>
                    <a:pt x="47" y="138"/>
                  </a:lnTo>
                  <a:lnTo>
                    <a:pt x="44" y="138"/>
                  </a:lnTo>
                  <a:lnTo>
                    <a:pt x="44" y="138"/>
                  </a:lnTo>
                  <a:lnTo>
                    <a:pt x="44" y="140"/>
                  </a:lnTo>
                  <a:lnTo>
                    <a:pt x="42" y="140"/>
                  </a:lnTo>
                  <a:lnTo>
                    <a:pt x="39" y="140"/>
                  </a:lnTo>
                  <a:lnTo>
                    <a:pt x="39" y="140"/>
                  </a:lnTo>
                  <a:lnTo>
                    <a:pt x="39" y="140"/>
                  </a:lnTo>
                  <a:lnTo>
                    <a:pt x="39" y="143"/>
                  </a:lnTo>
                  <a:lnTo>
                    <a:pt x="39" y="143"/>
                  </a:lnTo>
                  <a:lnTo>
                    <a:pt x="39" y="143"/>
                  </a:lnTo>
                  <a:lnTo>
                    <a:pt x="39" y="143"/>
                  </a:lnTo>
                  <a:lnTo>
                    <a:pt x="39" y="145"/>
                  </a:lnTo>
                  <a:lnTo>
                    <a:pt x="39" y="145"/>
                  </a:lnTo>
                  <a:lnTo>
                    <a:pt x="37" y="145"/>
                  </a:lnTo>
                  <a:lnTo>
                    <a:pt x="37" y="145"/>
                  </a:lnTo>
                  <a:lnTo>
                    <a:pt x="42" y="145"/>
                  </a:lnTo>
                  <a:lnTo>
                    <a:pt x="44" y="145"/>
                  </a:lnTo>
                  <a:lnTo>
                    <a:pt x="44" y="145"/>
                  </a:lnTo>
                  <a:lnTo>
                    <a:pt x="44" y="148"/>
                  </a:lnTo>
                  <a:lnTo>
                    <a:pt x="44" y="148"/>
                  </a:lnTo>
                  <a:lnTo>
                    <a:pt x="42" y="148"/>
                  </a:lnTo>
                  <a:lnTo>
                    <a:pt x="42" y="148"/>
                  </a:lnTo>
                  <a:lnTo>
                    <a:pt x="42" y="148"/>
                  </a:lnTo>
                  <a:lnTo>
                    <a:pt x="42" y="151"/>
                  </a:lnTo>
                  <a:lnTo>
                    <a:pt x="44" y="151"/>
                  </a:lnTo>
                  <a:lnTo>
                    <a:pt x="44" y="151"/>
                  </a:lnTo>
                  <a:lnTo>
                    <a:pt x="44" y="151"/>
                  </a:lnTo>
                  <a:lnTo>
                    <a:pt x="47" y="151"/>
                  </a:lnTo>
                  <a:lnTo>
                    <a:pt x="47" y="151"/>
                  </a:lnTo>
                  <a:lnTo>
                    <a:pt x="47" y="148"/>
                  </a:lnTo>
                  <a:lnTo>
                    <a:pt x="47" y="148"/>
                  </a:lnTo>
                  <a:lnTo>
                    <a:pt x="47" y="148"/>
                  </a:lnTo>
                  <a:lnTo>
                    <a:pt x="47" y="148"/>
                  </a:lnTo>
                  <a:lnTo>
                    <a:pt x="47" y="145"/>
                  </a:lnTo>
                  <a:lnTo>
                    <a:pt x="47" y="145"/>
                  </a:lnTo>
                  <a:lnTo>
                    <a:pt x="47" y="145"/>
                  </a:lnTo>
                  <a:lnTo>
                    <a:pt x="47" y="148"/>
                  </a:lnTo>
                  <a:lnTo>
                    <a:pt x="50" y="148"/>
                  </a:lnTo>
                  <a:lnTo>
                    <a:pt x="50" y="148"/>
                  </a:lnTo>
                  <a:lnTo>
                    <a:pt x="50" y="148"/>
                  </a:lnTo>
                  <a:lnTo>
                    <a:pt x="50" y="151"/>
                  </a:lnTo>
                  <a:lnTo>
                    <a:pt x="50" y="151"/>
                  </a:lnTo>
                  <a:lnTo>
                    <a:pt x="50" y="151"/>
                  </a:lnTo>
                  <a:lnTo>
                    <a:pt x="50" y="153"/>
                  </a:lnTo>
                  <a:lnTo>
                    <a:pt x="50" y="153"/>
                  </a:lnTo>
                  <a:lnTo>
                    <a:pt x="50" y="153"/>
                  </a:lnTo>
                  <a:lnTo>
                    <a:pt x="50" y="153"/>
                  </a:lnTo>
                  <a:lnTo>
                    <a:pt x="50" y="153"/>
                  </a:lnTo>
                  <a:lnTo>
                    <a:pt x="50" y="153"/>
                  </a:lnTo>
                  <a:lnTo>
                    <a:pt x="50" y="153"/>
                  </a:lnTo>
                  <a:lnTo>
                    <a:pt x="50" y="153"/>
                  </a:lnTo>
                  <a:lnTo>
                    <a:pt x="50" y="156"/>
                  </a:lnTo>
                  <a:lnTo>
                    <a:pt x="50" y="156"/>
                  </a:lnTo>
                  <a:lnTo>
                    <a:pt x="50" y="156"/>
                  </a:lnTo>
                  <a:lnTo>
                    <a:pt x="50" y="156"/>
                  </a:lnTo>
                  <a:lnTo>
                    <a:pt x="50" y="156"/>
                  </a:lnTo>
                  <a:lnTo>
                    <a:pt x="47" y="156"/>
                  </a:lnTo>
                  <a:lnTo>
                    <a:pt x="47" y="156"/>
                  </a:lnTo>
                  <a:lnTo>
                    <a:pt x="47" y="158"/>
                  </a:lnTo>
                  <a:lnTo>
                    <a:pt x="50" y="158"/>
                  </a:lnTo>
                  <a:lnTo>
                    <a:pt x="50" y="158"/>
                  </a:lnTo>
                  <a:lnTo>
                    <a:pt x="50" y="158"/>
                  </a:lnTo>
                  <a:lnTo>
                    <a:pt x="50" y="161"/>
                  </a:lnTo>
                  <a:lnTo>
                    <a:pt x="47" y="161"/>
                  </a:lnTo>
                  <a:lnTo>
                    <a:pt x="44" y="161"/>
                  </a:lnTo>
                  <a:lnTo>
                    <a:pt x="44" y="158"/>
                  </a:lnTo>
                  <a:lnTo>
                    <a:pt x="42" y="161"/>
                  </a:lnTo>
                  <a:lnTo>
                    <a:pt x="42" y="161"/>
                  </a:lnTo>
                  <a:lnTo>
                    <a:pt x="39" y="161"/>
                  </a:lnTo>
                  <a:lnTo>
                    <a:pt x="39" y="158"/>
                  </a:lnTo>
                  <a:lnTo>
                    <a:pt x="37" y="161"/>
                  </a:lnTo>
                  <a:lnTo>
                    <a:pt x="37" y="161"/>
                  </a:lnTo>
                  <a:lnTo>
                    <a:pt x="34" y="164"/>
                  </a:lnTo>
                  <a:lnTo>
                    <a:pt x="34" y="164"/>
                  </a:lnTo>
                  <a:lnTo>
                    <a:pt x="34" y="164"/>
                  </a:lnTo>
                  <a:lnTo>
                    <a:pt x="34" y="164"/>
                  </a:lnTo>
                  <a:lnTo>
                    <a:pt x="34" y="164"/>
                  </a:lnTo>
                  <a:lnTo>
                    <a:pt x="34" y="166"/>
                  </a:lnTo>
                  <a:lnTo>
                    <a:pt x="34" y="166"/>
                  </a:lnTo>
                  <a:lnTo>
                    <a:pt x="34" y="166"/>
                  </a:lnTo>
                  <a:lnTo>
                    <a:pt x="34" y="166"/>
                  </a:lnTo>
                  <a:lnTo>
                    <a:pt x="34" y="166"/>
                  </a:lnTo>
                  <a:lnTo>
                    <a:pt x="32" y="169"/>
                  </a:lnTo>
                  <a:lnTo>
                    <a:pt x="32" y="171"/>
                  </a:lnTo>
                  <a:lnTo>
                    <a:pt x="32" y="171"/>
                  </a:lnTo>
                  <a:lnTo>
                    <a:pt x="29" y="171"/>
                  </a:lnTo>
                  <a:lnTo>
                    <a:pt x="29" y="171"/>
                  </a:lnTo>
                  <a:lnTo>
                    <a:pt x="26" y="174"/>
                  </a:lnTo>
                  <a:lnTo>
                    <a:pt x="26" y="174"/>
                  </a:lnTo>
                  <a:lnTo>
                    <a:pt x="24" y="174"/>
                  </a:lnTo>
                  <a:lnTo>
                    <a:pt x="24" y="174"/>
                  </a:lnTo>
                  <a:lnTo>
                    <a:pt x="21" y="174"/>
                  </a:lnTo>
                  <a:lnTo>
                    <a:pt x="21" y="174"/>
                  </a:lnTo>
                  <a:lnTo>
                    <a:pt x="19" y="174"/>
                  </a:lnTo>
                  <a:lnTo>
                    <a:pt x="16" y="174"/>
                  </a:lnTo>
                  <a:lnTo>
                    <a:pt x="16" y="171"/>
                  </a:lnTo>
                  <a:lnTo>
                    <a:pt x="16" y="171"/>
                  </a:lnTo>
                  <a:lnTo>
                    <a:pt x="13" y="171"/>
                  </a:lnTo>
                  <a:lnTo>
                    <a:pt x="13" y="169"/>
                  </a:lnTo>
                  <a:lnTo>
                    <a:pt x="13" y="169"/>
                  </a:lnTo>
                  <a:lnTo>
                    <a:pt x="11" y="169"/>
                  </a:lnTo>
                  <a:lnTo>
                    <a:pt x="11" y="169"/>
                  </a:lnTo>
                  <a:lnTo>
                    <a:pt x="11" y="169"/>
                  </a:lnTo>
                  <a:lnTo>
                    <a:pt x="11" y="166"/>
                  </a:lnTo>
                  <a:lnTo>
                    <a:pt x="13" y="164"/>
                  </a:lnTo>
                  <a:lnTo>
                    <a:pt x="13" y="161"/>
                  </a:lnTo>
                  <a:lnTo>
                    <a:pt x="13" y="161"/>
                  </a:lnTo>
                  <a:lnTo>
                    <a:pt x="13" y="161"/>
                  </a:lnTo>
                  <a:lnTo>
                    <a:pt x="13" y="158"/>
                  </a:lnTo>
                  <a:lnTo>
                    <a:pt x="13" y="158"/>
                  </a:lnTo>
                  <a:lnTo>
                    <a:pt x="13" y="156"/>
                  </a:lnTo>
                  <a:lnTo>
                    <a:pt x="13" y="153"/>
                  </a:lnTo>
                  <a:lnTo>
                    <a:pt x="13" y="153"/>
                  </a:lnTo>
                  <a:lnTo>
                    <a:pt x="13" y="153"/>
                  </a:lnTo>
                  <a:lnTo>
                    <a:pt x="13" y="151"/>
                  </a:lnTo>
                  <a:lnTo>
                    <a:pt x="16" y="151"/>
                  </a:lnTo>
                  <a:lnTo>
                    <a:pt x="16" y="151"/>
                  </a:lnTo>
                  <a:lnTo>
                    <a:pt x="16" y="151"/>
                  </a:lnTo>
                  <a:lnTo>
                    <a:pt x="16" y="151"/>
                  </a:lnTo>
                  <a:lnTo>
                    <a:pt x="16" y="148"/>
                  </a:lnTo>
                  <a:lnTo>
                    <a:pt x="16" y="148"/>
                  </a:lnTo>
                  <a:lnTo>
                    <a:pt x="19" y="148"/>
                  </a:lnTo>
                  <a:lnTo>
                    <a:pt x="19" y="145"/>
                  </a:lnTo>
                  <a:lnTo>
                    <a:pt x="19" y="143"/>
                  </a:lnTo>
                  <a:lnTo>
                    <a:pt x="19" y="143"/>
                  </a:lnTo>
                  <a:lnTo>
                    <a:pt x="19" y="140"/>
                  </a:lnTo>
                  <a:lnTo>
                    <a:pt x="16" y="140"/>
                  </a:lnTo>
                  <a:lnTo>
                    <a:pt x="16" y="140"/>
                  </a:lnTo>
                  <a:lnTo>
                    <a:pt x="16" y="140"/>
                  </a:lnTo>
                  <a:lnTo>
                    <a:pt x="16" y="138"/>
                  </a:lnTo>
                  <a:lnTo>
                    <a:pt x="16" y="138"/>
                  </a:lnTo>
                  <a:lnTo>
                    <a:pt x="19" y="138"/>
                  </a:lnTo>
                  <a:lnTo>
                    <a:pt x="19" y="135"/>
                  </a:lnTo>
                  <a:lnTo>
                    <a:pt x="19" y="135"/>
                  </a:lnTo>
                  <a:lnTo>
                    <a:pt x="16" y="135"/>
                  </a:lnTo>
                  <a:lnTo>
                    <a:pt x="16" y="135"/>
                  </a:lnTo>
                  <a:lnTo>
                    <a:pt x="13" y="135"/>
                  </a:lnTo>
                  <a:lnTo>
                    <a:pt x="13" y="135"/>
                  </a:lnTo>
                  <a:lnTo>
                    <a:pt x="13" y="135"/>
                  </a:lnTo>
                  <a:lnTo>
                    <a:pt x="13" y="132"/>
                  </a:lnTo>
                  <a:lnTo>
                    <a:pt x="13" y="132"/>
                  </a:lnTo>
                  <a:lnTo>
                    <a:pt x="11" y="130"/>
                  </a:lnTo>
                  <a:lnTo>
                    <a:pt x="13" y="127"/>
                  </a:lnTo>
                  <a:lnTo>
                    <a:pt x="13" y="127"/>
                  </a:lnTo>
                  <a:lnTo>
                    <a:pt x="13" y="127"/>
                  </a:lnTo>
                  <a:lnTo>
                    <a:pt x="13" y="125"/>
                  </a:lnTo>
                  <a:lnTo>
                    <a:pt x="13" y="125"/>
                  </a:lnTo>
                  <a:lnTo>
                    <a:pt x="11" y="127"/>
                  </a:lnTo>
                  <a:lnTo>
                    <a:pt x="11" y="127"/>
                  </a:lnTo>
                  <a:lnTo>
                    <a:pt x="8" y="127"/>
                  </a:lnTo>
                  <a:lnTo>
                    <a:pt x="11" y="127"/>
                  </a:lnTo>
                  <a:lnTo>
                    <a:pt x="11" y="127"/>
                  </a:lnTo>
                  <a:lnTo>
                    <a:pt x="8" y="125"/>
                  </a:lnTo>
                  <a:lnTo>
                    <a:pt x="8" y="125"/>
                  </a:lnTo>
                  <a:lnTo>
                    <a:pt x="8" y="125"/>
                  </a:lnTo>
                  <a:lnTo>
                    <a:pt x="8" y="127"/>
                  </a:lnTo>
                  <a:lnTo>
                    <a:pt x="8" y="127"/>
                  </a:lnTo>
                  <a:lnTo>
                    <a:pt x="8" y="125"/>
                  </a:lnTo>
                  <a:lnTo>
                    <a:pt x="8" y="125"/>
                  </a:lnTo>
                  <a:lnTo>
                    <a:pt x="8" y="125"/>
                  </a:lnTo>
                  <a:lnTo>
                    <a:pt x="8" y="125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6" y="114"/>
                  </a:lnTo>
                  <a:lnTo>
                    <a:pt x="6" y="114"/>
                  </a:lnTo>
                  <a:lnTo>
                    <a:pt x="6" y="114"/>
                  </a:lnTo>
                  <a:lnTo>
                    <a:pt x="6" y="114"/>
                  </a:lnTo>
                  <a:lnTo>
                    <a:pt x="6" y="112"/>
                  </a:lnTo>
                  <a:lnTo>
                    <a:pt x="6" y="109"/>
                  </a:lnTo>
                  <a:lnTo>
                    <a:pt x="6" y="109"/>
                  </a:lnTo>
                  <a:lnTo>
                    <a:pt x="6" y="107"/>
                  </a:lnTo>
                  <a:lnTo>
                    <a:pt x="6" y="107"/>
                  </a:lnTo>
                  <a:lnTo>
                    <a:pt x="6" y="104"/>
                  </a:lnTo>
                  <a:lnTo>
                    <a:pt x="6" y="101"/>
                  </a:lnTo>
                  <a:lnTo>
                    <a:pt x="6" y="101"/>
                  </a:lnTo>
                  <a:lnTo>
                    <a:pt x="6" y="99"/>
                  </a:lnTo>
                  <a:lnTo>
                    <a:pt x="6" y="99"/>
                  </a:lnTo>
                  <a:lnTo>
                    <a:pt x="6" y="101"/>
                  </a:lnTo>
                  <a:lnTo>
                    <a:pt x="8" y="101"/>
                  </a:lnTo>
                  <a:lnTo>
                    <a:pt x="8" y="101"/>
                  </a:lnTo>
                  <a:lnTo>
                    <a:pt x="8" y="101"/>
                  </a:lnTo>
                  <a:lnTo>
                    <a:pt x="8" y="99"/>
                  </a:lnTo>
                  <a:lnTo>
                    <a:pt x="8" y="99"/>
                  </a:lnTo>
                  <a:lnTo>
                    <a:pt x="8" y="96"/>
                  </a:lnTo>
                  <a:lnTo>
                    <a:pt x="8" y="96"/>
                  </a:lnTo>
                  <a:lnTo>
                    <a:pt x="6" y="94"/>
                  </a:lnTo>
                  <a:lnTo>
                    <a:pt x="6" y="94"/>
                  </a:lnTo>
                  <a:lnTo>
                    <a:pt x="6" y="94"/>
                  </a:lnTo>
                  <a:lnTo>
                    <a:pt x="6" y="91"/>
                  </a:lnTo>
                  <a:lnTo>
                    <a:pt x="3" y="91"/>
                  </a:lnTo>
                  <a:lnTo>
                    <a:pt x="3" y="91"/>
                  </a:lnTo>
                  <a:lnTo>
                    <a:pt x="0" y="91"/>
                  </a:lnTo>
                  <a:lnTo>
                    <a:pt x="0" y="91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95" name="Freeform 135"/>
            <p:cNvSpPr>
              <a:spLocks/>
            </p:cNvSpPr>
            <p:nvPr/>
          </p:nvSpPr>
          <p:spPr bwMode="auto">
            <a:xfrm>
              <a:off x="811" y="3287"/>
              <a:ext cx="113" cy="93"/>
            </a:xfrm>
            <a:custGeom>
              <a:avLst/>
              <a:gdLst>
                <a:gd name="T0" fmla="*/ 5 w 113"/>
                <a:gd name="T1" fmla="*/ 16 h 93"/>
                <a:gd name="T2" fmla="*/ 10 w 113"/>
                <a:gd name="T3" fmla="*/ 18 h 93"/>
                <a:gd name="T4" fmla="*/ 20 w 113"/>
                <a:gd name="T5" fmla="*/ 18 h 93"/>
                <a:gd name="T6" fmla="*/ 25 w 113"/>
                <a:gd name="T7" fmla="*/ 18 h 93"/>
                <a:gd name="T8" fmla="*/ 31 w 113"/>
                <a:gd name="T9" fmla="*/ 16 h 93"/>
                <a:gd name="T10" fmla="*/ 36 w 113"/>
                <a:gd name="T11" fmla="*/ 16 h 93"/>
                <a:gd name="T12" fmla="*/ 49 w 113"/>
                <a:gd name="T13" fmla="*/ 8 h 93"/>
                <a:gd name="T14" fmla="*/ 54 w 113"/>
                <a:gd name="T15" fmla="*/ 5 h 93"/>
                <a:gd name="T16" fmla="*/ 56 w 113"/>
                <a:gd name="T17" fmla="*/ 5 h 93"/>
                <a:gd name="T18" fmla="*/ 62 w 113"/>
                <a:gd name="T19" fmla="*/ 3 h 93"/>
                <a:gd name="T20" fmla="*/ 64 w 113"/>
                <a:gd name="T21" fmla="*/ 0 h 93"/>
                <a:gd name="T22" fmla="*/ 67 w 113"/>
                <a:gd name="T23" fmla="*/ 3 h 93"/>
                <a:gd name="T24" fmla="*/ 72 w 113"/>
                <a:gd name="T25" fmla="*/ 0 h 93"/>
                <a:gd name="T26" fmla="*/ 80 w 113"/>
                <a:gd name="T27" fmla="*/ 8 h 93"/>
                <a:gd name="T28" fmla="*/ 88 w 113"/>
                <a:gd name="T29" fmla="*/ 8 h 93"/>
                <a:gd name="T30" fmla="*/ 93 w 113"/>
                <a:gd name="T31" fmla="*/ 13 h 93"/>
                <a:gd name="T32" fmla="*/ 98 w 113"/>
                <a:gd name="T33" fmla="*/ 13 h 93"/>
                <a:gd name="T34" fmla="*/ 103 w 113"/>
                <a:gd name="T35" fmla="*/ 18 h 93"/>
                <a:gd name="T36" fmla="*/ 103 w 113"/>
                <a:gd name="T37" fmla="*/ 21 h 93"/>
                <a:gd name="T38" fmla="*/ 103 w 113"/>
                <a:gd name="T39" fmla="*/ 21 h 93"/>
                <a:gd name="T40" fmla="*/ 103 w 113"/>
                <a:gd name="T41" fmla="*/ 28 h 93"/>
                <a:gd name="T42" fmla="*/ 98 w 113"/>
                <a:gd name="T43" fmla="*/ 34 h 93"/>
                <a:gd name="T44" fmla="*/ 100 w 113"/>
                <a:gd name="T45" fmla="*/ 39 h 93"/>
                <a:gd name="T46" fmla="*/ 103 w 113"/>
                <a:gd name="T47" fmla="*/ 41 h 93"/>
                <a:gd name="T48" fmla="*/ 108 w 113"/>
                <a:gd name="T49" fmla="*/ 47 h 93"/>
                <a:gd name="T50" fmla="*/ 111 w 113"/>
                <a:gd name="T51" fmla="*/ 47 h 93"/>
                <a:gd name="T52" fmla="*/ 113 w 113"/>
                <a:gd name="T53" fmla="*/ 49 h 93"/>
                <a:gd name="T54" fmla="*/ 113 w 113"/>
                <a:gd name="T55" fmla="*/ 57 h 93"/>
                <a:gd name="T56" fmla="*/ 111 w 113"/>
                <a:gd name="T57" fmla="*/ 62 h 93"/>
                <a:gd name="T58" fmla="*/ 108 w 113"/>
                <a:gd name="T59" fmla="*/ 65 h 93"/>
                <a:gd name="T60" fmla="*/ 106 w 113"/>
                <a:gd name="T61" fmla="*/ 67 h 93"/>
                <a:gd name="T62" fmla="*/ 100 w 113"/>
                <a:gd name="T63" fmla="*/ 70 h 93"/>
                <a:gd name="T64" fmla="*/ 103 w 113"/>
                <a:gd name="T65" fmla="*/ 73 h 93"/>
                <a:gd name="T66" fmla="*/ 108 w 113"/>
                <a:gd name="T67" fmla="*/ 83 h 93"/>
                <a:gd name="T68" fmla="*/ 103 w 113"/>
                <a:gd name="T69" fmla="*/ 88 h 93"/>
                <a:gd name="T70" fmla="*/ 98 w 113"/>
                <a:gd name="T71" fmla="*/ 91 h 93"/>
                <a:gd name="T72" fmla="*/ 88 w 113"/>
                <a:gd name="T73" fmla="*/ 91 h 93"/>
                <a:gd name="T74" fmla="*/ 82 w 113"/>
                <a:gd name="T75" fmla="*/ 88 h 93"/>
                <a:gd name="T76" fmla="*/ 80 w 113"/>
                <a:gd name="T77" fmla="*/ 88 h 93"/>
                <a:gd name="T78" fmla="*/ 77 w 113"/>
                <a:gd name="T79" fmla="*/ 93 h 93"/>
                <a:gd name="T80" fmla="*/ 75 w 113"/>
                <a:gd name="T81" fmla="*/ 80 h 93"/>
                <a:gd name="T82" fmla="*/ 67 w 113"/>
                <a:gd name="T83" fmla="*/ 75 h 93"/>
                <a:gd name="T84" fmla="*/ 62 w 113"/>
                <a:gd name="T85" fmla="*/ 75 h 93"/>
                <a:gd name="T86" fmla="*/ 54 w 113"/>
                <a:gd name="T87" fmla="*/ 75 h 93"/>
                <a:gd name="T88" fmla="*/ 54 w 113"/>
                <a:gd name="T89" fmla="*/ 83 h 93"/>
                <a:gd name="T90" fmla="*/ 44 w 113"/>
                <a:gd name="T91" fmla="*/ 86 h 93"/>
                <a:gd name="T92" fmla="*/ 41 w 113"/>
                <a:gd name="T93" fmla="*/ 78 h 93"/>
                <a:gd name="T94" fmla="*/ 36 w 113"/>
                <a:gd name="T95" fmla="*/ 73 h 93"/>
                <a:gd name="T96" fmla="*/ 33 w 113"/>
                <a:gd name="T97" fmla="*/ 67 h 93"/>
                <a:gd name="T98" fmla="*/ 25 w 113"/>
                <a:gd name="T99" fmla="*/ 57 h 93"/>
                <a:gd name="T100" fmla="*/ 23 w 113"/>
                <a:gd name="T101" fmla="*/ 49 h 93"/>
                <a:gd name="T102" fmla="*/ 25 w 113"/>
                <a:gd name="T103" fmla="*/ 49 h 93"/>
                <a:gd name="T104" fmla="*/ 20 w 113"/>
                <a:gd name="T105" fmla="*/ 44 h 93"/>
                <a:gd name="T106" fmla="*/ 20 w 113"/>
                <a:gd name="T107" fmla="*/ 39 h 93"/>
                <a:gd name="T108" fmla="*/ 10 w 113"/>
                <a:gd name="T109" fmla="*/ 31 h 93"/>
                <a:gd name="T110" fmla="*/ 2 w 113"/>
                <a:gd name="T111" fmla="*/ 31 h 93"/>
                <a:gd name="T112" fmla="*/ 0 w 113"/>
                <a:gd name="T113" fmla="*/ 2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3" h="93">
                  <a:moveTo>
                    <a:pt x="0" y="21"/>
                  </a:moveTo>
                  <a:lnTo>
                    <a:pt x="0" y="18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0" y="16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5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0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5" y="21"/>
                  </a:lnTo>
                  <a:lnTo>
                    <a:pt x="25" y="21"/>
                  </a:lnTo>
                  <a:lnTo>
                    <a:pt x="25" y="21"/>
                  </a:lnTo>
                  <a:lnTo>
                    <a:pt x="25" y="18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31" y="18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6" y="16"/>
                  </a:lnTo>
                  <a:lnTo>
                    <a:pt x="38" y="16"/>
                  </a:lnTo>
                  <a:lnTo>
                    <a:pt x="41" y="13"/>
                  </a:lnTo>
                  <a:lnTo>
                    <a:pt x="44" y="13"/>
                  </a:lnTo>
                  <a:lnTo>
                    <a:pt x="44" y="10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49" y="10"/>
                  </a:lnTo>
                  <a:lnTo>
                    <a:pt x="49" y="8"/>
                  </a:lnTo>
                  <a:lnTo>
                    <a:pt x="51" y="10"/>
                  </a:lnTo>
                  <a:lnTo>
                    <a:pt x="51" y="10"/>
                  </a:lnTo>
                  <a:lnTo>
                    <a:pt x="51" y="10"/>
                  </a:lnTo>
                  <a:lnTo>
                    <a:pt x="51" y="8"/>
                  </a:lnTo>
                  <a:lnTo>
                    <a:pt x="51" y="8"/>
                  </a:lnTo>
                  <a:lnTo>
                    <a:pt x="54" y="8"/>
                  </a:lnTo>
                  <a:lnTo>
                    <a:pt x="54" y="5"/>
                  </a:lnTo>
                  <a:lnTo>
                    <a:pt x="54" y="5"/>
                  </a:lnTo>
                  <a:lnTo>
                    <a:pt x="54" y="5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9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4" y="0"/>
                  </a:lnTo>
                  <a:lnTo>
                    <a:pt x="64" y="3"/>
                  </a:lnTo>
                  <a:lnTo>
                    <a:pt x="64" y="3"/>
                  </a:lnTo>
                  <a:lnTo>
                    <a:pt x="64" y="3"/>
                  </a:lnTo>
                  <a:lnTo>
                    <a:pt x="64" y="3"/>
                  </a:lnTo>
                  <a:lnTo>
                    <a:pt x="64" y="3"/>
                  </a:lnTo>
                  <a:lnTo>
                    <a:pt x="64" y="3"/>
                  </a:lnTo>
                  <a:lnTo>
                    <a:pt x="64" y="3"/>
                  </a:lnTo>
                  <a:lnTo>
                    <a:pt x="67" y="3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69" y="3"/>
                  </a:lnTo>
                  <a:lnTo>
                    <a:pt x="69" y="3"/>
                  </a:lnTo>
                  <a:lnTo>
                    <a:pt x="69" y="3"/>
                  </a:lnTo>
                  <a:lnTo>
                    <a:pt x="69" y="3"/>
                  </a:lnTo>
                  <a:lnTo>
                    <a:pt x="69" y="0"/>
                  </a:lnTo>
                  <a:lnTo>
                    <a:pt x="72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7" y="3"/>
                  </a:lnTo>
                  <a:lnTo>
                    <a:pt x="77" y="5"/>
                  </a:lnTo>
                  <a:lnTo>
                    <a:pt x="80" y="5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80" y="5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5" y="8"/>
                  </a:lnTo>
                  <a:lnTo>
                    <a:pt x="88" y="8"/>
                  </a:lnTo>
                  <a:lnTo>
                    <a:pt x="88" y="8"/>
                  </a:lnTo>
                  <a:lnTo>
                    <a:pt x="88" y="8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90" y="10"/>
                  </a:lnTo>
                  <a:lnTo>
                    <a:pt x="90" y="10"/>
                  </a:lnTo>
                  <a:lnTo>
                    <a:pt x="90" y="13"/>
                  </a:lnTo>
                  <a:lnTo>
                    <a:pt x="93" y="10"/>
                  </a:lnTo>
                  <a:lnTo>
                    <a:pt x="93" y="13"/>
                  </a:lnTo>
                  <a:lnTo>
                    <a:pt x="93" y="13"/>
                  </a:lnTo>
                  <a:lnTo>
                    <a:pt x="95" y="13"/>
                  </a:lnTo>
                  <a:lnTo>
                    <a:pt x="95" y="13"/>
                  </a:lnTo>
                  <a:lnTo>
                    <a:pt x="98" y="13"/>
                  </a:lnTo>
                  <a:lnTo>
                    <a:pt x="98" y="10"/>
                  </a:lnTo>
                  <a:lnTo>
                    <a:pt x="98" y="10"/>
                  </a:lnTo>
                  <a:lnTo>
                    <a:pt x="98" y="10"/>
                  </a:lnTo>
                  <a:lnTo>
                    <a:pt x="98" y="13"/>
                  </a:lnTo>
                  <a:lnTo>
                    <a:pt x="98" y="13"/>
                  </a:lnTo>
                  <a:lnTo>
                    <a:pt x="100" y="13"/>
                  </a:lnTo>
                  <a:lnTo>
                    <a:pt x="100" y="16"/>
                  </a:lnTo>
                  <a:lnTo>
                    <a:pt x="100" y="18"/>
                  </a:lnTo>
                  <a:lnTo>
                    <a:pt x="100" y="18"/>
                  </a:lnTo>
                  <a:lnTo>
                    <a:pt x="103" y="18"/>
                  </a:lnTo>
                  <a:lnTo>
                    <a:pt x="103" y="18"/>
                  </a:lnTo>
                  <a:lnTo>
                    <a:pt x="103" y="18"/>
                  </a:lnTo>
                  <a:lnTo>
                    <a:pt x="103" y="18"/>
                  </a:lnTo>
                  <a:lnTo>
                    <a:pt x="103" y="21"/>
                  </a:lnTo>
                  <a:lnTo>
                    <a:pt x="103" y="21"/>
                  </a:lnTo>
                  <a:lnTo>
                    <a:pt x="103" y="21"/>
                  </a:lnTo>
                  <a:lnTo>
                    <a:pt x="103" y="21"/>
                  </a:lnTo>
                  <a:lnTo>
                    <a:pt x="103" y="21"/>
                  </a:lnTo>
                  <a:lnTo>
                    <a:pt x="103" y="21"/>
                  </a:lnTo>
                  <a:lnTo>
                    <a:pt x="103" y="21"/>
                  </a:lnTo>
                  <a:lnTo>
                    <a:pt x="103" y="21"/>
                  </a:lnTo>
                  <a:lnTo>
                    <a:pt x="103" y="21"/>
                  </a:lnTo>
                  <a:lnTo>
                    <a:pt x="103" y="21"/>
                  </a:lnTo>
                  <a:lnTo>
                    <a:pt x="103" y="21"/>
                  </a:lnTo>
                  <a:lnTo>
                    <a:pt x="103" y="21"/>
                  </a:lnTo>
                  <a:lnTo>
                    <a:pt x="103" y="21"/>
                  </a:lnTo>
                  <a:lnTo>
                    <a:pt x="103" y="21"/>
                  </a:lnTo>
                  <a:lnTo>
                    <a:pt x="103" y="21"/>
                  </a:lnTo>
                  <a:lnTo>
                    <a:pt x="100" y="21"/>
                  </a:lnTo>
                  <a:lnTo>
                    <a:pt x="100" y="23"/>
                  </a:lnTo>
                  <a:lnTo>
                    <a:pt x="100" y="23"/>
                  </a:lnTo>
                  <a:lnTo>
                    <a:pt x="100" y="26"/>
                  </a:lnTo>
                  <a:lnTo>
                    <a:pt x="100" y="28"/>
                  </a:lnTo>
                  <a:lnTo>
                    <a:pt x="103" y="28"/>
                  </a:lnTo>
                  <a:lnTo>
                    <a:pt x="103" y="28"/>
                  </a:lnTo>
                  <a:lnTo>
                    <a:pt x="103" y="28"/>
                  </a:lnTo>
                  <a:lnTo>
                    <a:pt x="103" y="28"/>
                  </a:lnTo>
                  <a:lnTo>
                    <a:pt x="103" y="28"/>
                  </a:lnTo>
                  <a:lnTo>
                    <a:pt x="103" y="31"/>
                  </a:lnTo>
                  <a:lnTo>
                    <a:pt x="100" y="31"/>
                  </a:lnTo>
                  <a:lnTo>
                    <a:pt x="98" y="34"/>
                  </a:lnTo>
                  <a:lnTo>
                    <a:pt x="98" y="34"/>
                  </a:lnTo>
                  <a:lnTo>
                    <a:pt x="98" y="34"/>
                  </a:lnTo>
                  <a:lnTo>
                    <a:pt x="98" y="34"/>
                  </a:lnTo>
                  <a:lnTo>
                    <a:pt x="98" y="34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100" y="36"/>
                  </a:lnTo>
                  <a:lnTo>
                    <a:pt x="100" y="39"/>
                  </a:lnTo>
                  <a:lnTo>
                    <a:pt x="100" y="39"/>
                  </a:lnTo>
                  <a:lnTo>
                    <a:pt x="100" y="39"/>
                  </a:lnTo>
                  <a:lnTo>
                    <a:pt x="100" y="41"/>
                  </a:lnTo>
                  <a:lnTo>
                    <a:pt x="103" y="41"/>
                  </a:lnTo>
                  <a:lnTo>
                    <a:pt x="103" y="41"/>
                  </a:lnTo>
                  <a:lnTo>
                    <a:pt x="103" y="41"/>
                  </a:lnTo>
                  <a:lnTo>
                    <a:pt x="103" y="41"/>
                  </a:lnTo>
                  <a:lnTo>
                    <a:pt x="103" y="41"/>
                  </a:lnTo>
                  <a:lnTo>
                    <a:pt x="100" y="44"/>
                  </a:lnTo>
                  <a:lnTo>
                    <a:pt x="100" y="44"/>
                  </a:lnTo>
                  <a:lnTo>
                    <a:pt x="103" y="44"/>
                  </a:lnTo>
                  <a:lnTo>
                    <a:pt x="103" y="44"/>
                  </a:lnTo>
                  <a:lnTo>
                    <a:pt x="106" y="44"/>
                  </a:lnTo>
                  <a:lnTo>
                    <a:pt x="108" y="47"/>
                  </a:lnTo>
                  <a:lnTo>
                    <a:pt x="108" y="47"/>
                  </a:lnTo>
                  <a:lnTo>
                    <a:pt x="108" y="47"/>
                  </a:lnTo>
                  <a:lnTo>
                    <a:pt x="111" y="47"/>
                  </a:lnTo>
                  <a:lnTo>
                    <a:pt x="111" y="47"/>
                  </a:lnTo>
                  <a:lnTo>
                    <a:pt x="111" y="47"/>
                  </a:lnTo>
                  <a:lnTo>
                    <a:pt x="111" y="47"/>
                  </a:lnTo>
                  <a:lnTo>
                    <a:pt x="111" y="49"/>
                  </a:lnTo>
                  <a:lnTo>
                    <a:pt x="111" y="49"/>
                  </a:lnTo>
                  <a:lnTo>
                    <a:pt x="111" y="49"/>
                  </a:lnTo>
                  <a:lnTo>
                    <a:pt x="111" y="47"/>
                  </a:lnTo>
                  <a:lnTo>
                    <a:pt x="113" y="47"/>
                  </a:lnTo>
                  <a:lnTo>
                    <a:pt x="113" y="47"/>
                  </a:lnTo>
                  <a:lnTo>
                    <a:pt x="113" y="49"/>
                  </a:lnTo>
                  <a:lnTo>
                    <a:pt x="113" y="49"/>
                  </a:lnTo>
                  <a:lnTo>
                    <a:pt x="113" y="49"/>
                  </a:lnTo>
                  <a:lnTo>
                    <a:pt x="113" y="49"/>
                  </a:lnTo>
                  <a:lnTo>
                    <a:pt x="113" y="49"/>
                  </a:lnTo>
                  <a:lnTo>
                    <a:pt x="113" y="49"/>
                  </a:lnTo>
                  <a:lnTo>
                    <a:pt x="113" y="49"/>
                  </a:lnTo>
                  <a:lnTo>
                    <a:pt x="113" y="49"/>
                  </a:lnTo>
                  <a:lnTo>
                    <a:pt x="113" y="52"/>
                  </a:lnTo>
                  <a:lnTo>
                    <a:pt x="113" y="52"/>
                  </a:lnTo>
                  <a:lnTo>
                    <a:pt x="113" y="54"/>
                  </a:lnTo>
                  <a:lnTo>
                    <a:pt x="111" y="57"/>
                  </a:lnTo>
                  <a:lnTo>
                    <a:pt x="111" y="57"/>
                  </a:lnTo>
                  <a:lnTo>
                    <a:pt x="113" y="57"/>
                  </a:lnTo>
                  <a:lnTo>
                    <a:pt x="113" y="57"/>
                  </a:lnTo>
                  <a:lnTo>
                    <a:pt x="113" y="57"/>
                  </a:lnTo>
                  <a:lnTo>
                    <a:pt x="113" y="57"/>
                  </a:lnTo>
                  <a:lnTo>
                    <a:pt x="111" y="57"/>
                  </a:lnTo>
                  <a:lnTo>
                    <a:pt x="111" y="57"/>
                  </a:lnTo>
                  <a:lnTo>
                    <a:pt x="113" y="60"/>
                  </a:lnTo>
                  <a:lnTo>
                    <a:pt x="111" y="62"/>
                  </a:lnTo>
                  <a:lnTo>
                    <a:pt x="111" y="62"/>
                  </a:lnTo>
                  <a:lnTo>
                    <a:pt x="111" y="62"/>
                  </a:lnTo>
                  <a:lnTo>
                    <a:pt x="108" y="62"/>
                  </a:lnTo>
                  <a:lnTo>
                    <a:pt x="108" y="62"/>
                  </a:lnTo>
                  <a:lnTo>
                    <a:pt x="106" y="62"/>
                  </a:lnTo>
                  <a:lnTo>
                    <a:pt x="106" y="62"/>
                  </a:lnTo>
                  <a:lnTo>
                    <a:pt x="106" y="62"/>
                  </a:lnTo>
                  <a:lnTo>
                    <a:pt x="108" y="65"/>
                  </a:lnTo>
                  <a:lnTo>
                    <a:pt x="108" y="65"/>
                  </a:lnTo>
                  <a:lnTo>
                    <a:pt x="108" y="65"/>
                  </a:lnTo>
                  <a:lnTo>
                    <a:pt x="108" y="65"/>
                  </a:lnTo>
                  <a:lnTo>
                    <a:pt x="106" y="65"/>
                  </a:lnTo>
                  <a:lnTo>
                    <a:pt x="106" y="67"/>
                  </a:lnTo>
                  <a:lnTo>
                    <a:pt x="106" y="67"/>
                  </a:lnTo>
                  <a:lnTo>
                    <a:pt x="106" y="67"/>
                  </a:lnTo>
                  <a:lnTo>
                    <a:pt x="106" y="67"/>
                  </a:lnTo>
                  <a:lnTo>
                    <a:pt x="106" y="67"/>
                  </a:lnTo>
                  <a:lnTo>
                    <a:pt x="103" y="67"/>
                  </a:lnTo>
                  <a:lnTo>
                    <a:pt x="103" y="67"/>
                  </a:lnTo>
                  <a:lnTo>
                    <a:pt x="103" y="67"/>
                  </a:lnTo>
                  <a:lnTo>
                    <a:pt x="103" y="70"/>
                  </a:lnTo>
                  <a:lnTo>
                    <a:pt x="100" y="70"/>
                  </a:lnTo>
                  <a:lnTo>
                    <a:pt x="100" y="70"/>
                  </a:lnTo>
                  <a:lnTo>
                    <a:pt x="100" y="70"/>
                  </a:lnTo>
                  <a:lnTo>
                    <a:pt x="100" y="70"/>
                  </a:lnTo>
                  <a:lnTo>
                    <a:pt x="100" y="73"/>
                  </a:lnTo>
                  <a:lnTo>
                    <a:pt x="100" y="73"/>
                  </a:lnTo>
                  <a:lnTo>
                    <a:pt x="100" y="73"/>
                  </a:lnTo>
                  <a:lnTo>
                    <a:pt x="103" y="73"/>
                  </a:lnTo>
                  <a:lnTo>
                    <a:pt x="103" y="73"/>
                  </a:lnTo>
                  <a:lnTo>
                    <a:pt x="103" y="73"/>
                  </a:lnTo>
                  <a:lnTo>
                    <a:pt x="103" y="73"/>
                  </a:lnTo>
                  <a:lnTo>
                    <a:pt x="103" y="73"/>
                  </a:lnTo>
                  <a:lnTo>
                    <a:pt x="103" y="75"/>
                  </a:lnTo>
                  <a:lnTo>
                    <a:pt x="103" y="75"/>
                  </a:lnTo>
                  <a:lnTo>
                    <a:pt x="106" y="78"/>
                  </a:lnTo>
                  <a:lnTo>
                    <a:pt x="106" y="78"/>
                  </a:lnTo>
                  <a:lnTo>
                    <a:pt x="108" y="80"/>
                  </a:lnTo>
                  <a:lnTo>
                    <a:pt x="108" y="80"/>
                  </a:lnTo>
                  <a:lnTo>
                    <a:pt x="108" y="83"/>
                  </a:lnTo>
                  <a:lnTo>
                    <a:pt x="108" y="83"/>
                  </a:lnTo>
                  <a:lnTo>
                    <a:pt x="108" y="86"/>
                  </a:lnTo>
                  <a:lnTo>
                    <a:pt x="111" y="86"/>
                  </a:lnTo>
                  <a:lnTo>
                    <a:pt x="108" y="86"/>
                  </a:lnTo>
                  <a:lnTo>
                    <a:pt x="108" y="88"/>
                  </a:lnTo>
                  <a:lnTo>
                    <a:pt x="106" y="88"/>
                  </a:lnTo>
                  <a:lnTo>
                    <a:pt x="106" y="86"/>
                  </a:lnTo>
                  <a:lnTo>
                    <a:pt x="106" y="88"/>
                  </a:lnTo>
                  <a:lnTo>
                    <a:pt x="103" y="88"/>
                  </a:lnTo>
                  <a:lnTo>
                    <a:pt x="103" y="91"/>
                  </a:lnTo>
                  <a:lnTo>
                    <a:pt x="100" y="91"/>
                  </a:lnTo>
                  <a:lnTo>
                    <a:pt x="100" y="91"/>
                  </a:lnTo>
                  <a:lnTo>
                    <a:pt x="100" y="91"/>
                  </a:lnTo>
                  <a:lnTo>
                    <a:pt x="100" y="91"/>
                  </a:lnTo>
                  <a:lnTo>
                    <a:pt x="100" y="91"/>
                  </a:lnTo>
                  <a:lnTo>
                    <a:pt x="100" y="91"/>
                  </a:lnTo>
                  <a:lnTo>
                    <a:pt x="98" y="91"/>
                  </a:lnTo>
                  <a:lnTo>
                    <a:pt x="95" y="91"/>
                  </a:lnTo>
                  <a:lnTo>
                    <a:pt x="95" y="88"/>
                  </a:lnTo>
                  <a:lnTo>
                    <a:pt x="93" y="91"/>
                  </a:lnTo>
                  <a:lnTo>
                    <a:pt x="93" y="91"/>
                  </a:lnTo>
                  <a:lnTo>
                    <a:pt x="93" y="91"/>
                  </a:lnTo>
                  <a:lnTo>
                    <a:pt x="90" y="91"/>
                  </a:lnTo>
                  <a:lnTo>
                    <a:pt x="90" y="88"/>
                  </a:lnTo>
                  <a:lnTo>
                    <a:pt x="88" y="91"/>
                  </a:lnTo>
                  <a:lnTo>
                    <a:pt x="88" y="91"/>
                  </a:lnTo>
                  <a:lnTo>
                    <a:pt x="88" y="91"/>
                  </a:lnTo>
                  <a:lnTo>
                    <a:pt x="85" y="91"/>
                  </a:lnTo>
                  <a:lnTo>
                    <a:pt x="85" y="91"/>
                  </a:lnTo>
                  <a:lnTo>
                    <a:pt x="85" y="88"/>
                  </a:lnTo>
                  <a:lnTo>
                    <a:pt x="85" y="88"/>
                  </a:lnTo>
                  <a:lnTo>
                    <a:pt x="85" y="88"/>
                  </a:lnTo>
                  <a:lnTo>
                    <a:pt x="82" y="88"/>
                  </a:lnTo>
                  <a:lnTo>
                    <a:pt x="82" y="88"/>
                  </a:lnTo>
                  <a:lnTo>
                    <a:pt x="82" y="88"/>
                  </a:lnTo>
                  <a:lnTo>
                    <a:pt x="80" y="88"/>
                  </a:lnTo>
                  <a:lnTo>
                    <a:pt x="80" y="86"/>
                  </a:lnTo>
                  <a:lnTo>
                    <a:pt x="82" y="86"/>
                  </a:lnTo>
                  <a:lnTo>
                    <a:pt x="80" y="86"/>
                  </a:lnTo>
                  <a:lnTo>
                    <a:pt x="80" y="86"/>
                  </a:lnTo>
                  <a:lnTo>
                    <a:pt x="80" y="88"/>
                  </a:lnTo>
                  <a:lnTo>
                    <a:pt x="80" y="88"/>
                  </a:lnTo>
                  <a:lnTo>
                    <a:pt x="80" y="88"/>
                  </a:lnTo>
                  <a:lnTo>
                    <a:pt x="80" y="88"/>
                  </a:lnTo>
                  <a:lnTo>
                    <a:pt x="80" y="88"/>
                  </a:lnTo>
                  <a:lnTo>
                    <a:pt x="80" y="88"/>
                  </a:lnTo>
                  <a:lnTo>
                    <a:pt x="80" y="91"/>
                  </a:lnTo>
                  <a:lnTo>
                    <a:pt x="77" y="93"/>
                  </a:lnTo>
                  <a:lnTo>
                    <a:pt x="77" y="93"/>
                  </a:lnTo>
                  <a:lnTo>
                    <a:pt x="77" y="93"/>
                  </a:lnTo>
                  <a:lnTo>
                    <a:pt x="75" y="93"/>
                  </a:lnTo>
                  <a:lnTo>
                    <a:pt x="75" y="91"/>
                  </a:lnTo>
                  <a:lnTo>
                    <a:pt x="75" y="88"/>
                  </a:lnTo>
                  <a:lnTo>
                    <a:pt x="75" y="88"/>
                  </a:lnTo>
                  <a:lnTo>
                    <a:pt x="75" y="86"/>
                  </a:lnTo>
                  <a:lnTo>
                    <a:pt x="75" y="83"/>
                  </a:lnTo>
                  <a:lnTo>
                    <a:pt x="75" y="80"/>
                  </a:lnTo>
                  <a:lnTo>
                    <a:pt x="75" y="78"/>
                  </a:lnTo>
                  <a:lnTo>
                    <a:pt x="72" y="78"/>
                  </a:lnTo>
                  <a:lnTo>
                    <a:pt x="72" y="78"/>
                  </a:lnTo>
                  <a:lnTo>
                    <a:pt x="69" y="80"/>
                  </a:lnTo>
                  <a:lnTo>
                    <a:pt x="69" y="78"/>
                  </a:lnTo>
                  <a:lnTo>
                    <a:pt x="69" y="78"/>
                  </a:lnTo>
                  <a:lnTo>
                    <a:pt x="67" y="75"/>
                  </a:lnTo>
                  <a:lnTo>
                    <a:pt x="67" y="75"/>
                  </a:lnTo>
                  <a:lnTo>
                    <a:pt x="67" y="75"/>
                  </a:lnTo>
                  <a:lnTo>
                    <a:pt x="67" y="75"/>
                  </a:lnTo>
                  <a:lnTo>
                    <a:pt x="67" y="78"/>
                  </a:lnTo>
                  <a:lnTo>
                    <a:pt x="64" y="78"/>
                  </a:lnTo>
                  <a:lnTo>
                    <a:pt x="64" y="78"/>
                  </a:lnTo>
                  <a:lnTo>
                    <a:pt x="64" y="75"/>
                  </a:lnTo>
                  <a:lnTo>
                    <a:pt x="64" y="75"/>
                  </a:lnTo>
                  <a:lnTo>
                    <a:pt x="62" y="75"/>
                  </a:lnTo>
                  <a:lnTo>
                    <a:pt x="62" y="75"/>
                  </a:lnTo>
                  <a:lnTo>
                    <a:pt x="62" y="75"/>
                  </a:lnTo>
                  <a:lnTo>
                    <a:pt x="62" y="75"/>
                  </a:lnTo>
                  <a:lnTo>
                    <a:pt x="59" y="75"/>
                  </a:lnTo>
                  <a:lnTo>
                    <a:pt x="59" y="75"/>
                  </a:lnTo>
                  <a:lnTo>
                    <a:pt x="59" y="75"/>
                  </a:lnTo>
                  <a:lnTo>
                    <a:pt x="56" y="75"/>
                  </a:lnTo>
                  <a:lnTo>
                    <a:pt x="54" y="75"/>
                  </a:lnTo>
                  <a:lnTo>
                    <a:pt x="54" y="75"/>
                  </a:lnTo>
                  <a:lnTo>
                    <a:pt x="51" y="75"/>
                  </a:lnTo>
                  <a:lnTo>
                    <a:pt x="54" y="78"/>
                  </a:lnTo>
                  <a:lnTo>
                    <a:pt x="54" y="78"/>
                  </a:lnTo>
                  <a:lnTo>
                    <a:pt x="54" y="80"/>
                  </a:lnTo>
                  <a:lnTo>
                    <a:pt x="54" y="80"/>
                  </a:lnTo>
                  <a:lnTo>
                    <a:pt x="54" y="83"/>
                  </a:lnTo>
                  <a:lnTo>
                    <a:pt x="54" y="83"/>
                  </a:lnTo>
                  <a:lnTo>
                    <a:pt x="54" y="83"/>
                  </a:lnTo>
                  <a:lnTo>
                    <a:pt x="54" y="86"/>
                  </a:lnTo>
                  <a:lnTo>
                    <a:pt x="54" y="86"/>
                  </a:lnTo>
                  <a:lnTo>
                    <a:pt x="51" y="86"/>
                  </a:lnTo>
                  <a:lnTo>
                    <a:pt x="49" y="86"/>
                  </a:lnTo>
                  <a:lnTo>
                    <a:pt x="49" y="86"/>
                  </a:lnTo>
                  <a:lnTo>
                    <a:pt x="46" y="83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41" y="83"/>
                  </a:lnTo>
                  <a:lnTo>
                    <a:pt x="38" y="83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38" y="78"/>
                  </a:lnTo>
                  <a:lnTo>
                    <a:pt x="41" y="78"/>
                  </a:lnTo>
                  <a:lnTo>
                    <a:pt x="41" y="78"/>
                  </a:lnTo>
                  <a:lnTo>
                    <a:pt x="41" y="75"/>
                  </a:lnTo>
                  <a:lnTo>
                    <a:pt x="41" y="75"/>
                  </a:lnTo>
                  <a:lnTo>
                    <a:pt x="38" y="75"/>
                  </a:lnTo>
                  <a:lnTo>
                    <a:pt x="38" y="75"/>
                  </a:lnTo>
                  <a:lnTo>
                    <a:pt x="38" y="75"/>
                  </a:lnTo>
                  <a:lnTo>
                    <a:pt x="36" y="75"/>
                  </a:lnTo>
                  <a:lnTo>
                    <a:pt x="36" y="73"/>
                  </a:lnTo>
                  <a:lnTo>
                    <a:pt x="36" y="73"/>
                  </a:lnTo>
                  <a:lnTo>
                    <a:pt x="36" y="70"/>
                  </a:lnTo>
                  <a:lnTo>
                    <a:pt x="36" y="70"/>
                  </a:lnTo>
                  <a:lnTo>
                    <a:pt x="36" y="70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31" y="62"/>
                  </a:lnTo>
                  <a:lnTo>
                    <a:pt x="31" y="62"/>
                  </a:lnTo>
                  <a:lnTo>
                    <a:pt x="28" y="60"/>
                  </a:lnTo>
                  <a:lnTo>
                    <a:pt x="25" y="57"/>
                  </a:lnTo>
                  <a:lnTo>
                    <a:pt x="25" y="57"/>
                  </a:lnTo>
                  <a:lnTo>
                    <a:pt x="25" y="57"/>
                  </a:lnTo>
                  <a:lnTo>
                    <a:pt x="25" y="54"/>
                  </a:lnTo>
                  <a:lnTo>
                    <a:pt x="25" y="54"/>
                  </a:lnTo>
                  <a:lnTo>
                    <a:pt x="25" y="54"/>
                  </a:lnTo>
                  <a:lnTo>
                    <a:pt x="23" y="54"/>
                  </a:lnTo>
                  <a:lnTo>
                    <a:pt x="23" y="52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5" y="52"/>
                  </a:lnTo>
                  <a:lnTo>
                    <a:pt x="25" y="52"/>
                  </a:lnTo>
                  <a:lnTo>
                    <a:pt x="25" y="52"/>
                  </a:lnTo>
                  <a:lnTo>
                    <a:pt x="25" y="49"/>
                  </a:lnTo>
                  <a:lnTo>
                    <a:pt x="25" y="49"/>
                  </a:lnTo>
                  <a:lnTo>
                    <a:pt x="25" y="47"/>
                  </a:lnTo>
                  <a:lnTo>
                    <a:pt x="25" y="49"/>
                  </a:lnTo>
                  <a:lnTo>
                    <a:pt x="23" y="49"/>
                  </a:lnTo>
                  <a:lnTo>
                    <a:pt x="25" y="47"/>
                  </a:lnTo>
                  <a:lnTo>
                    <a:pt x="25" y="47"/>
                  </a:lnTo>
                  <a:lnTo>
                    <a:pt x="25" y="47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0" y="44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18" y="41"/>
                  </a:lnTo>
                  <a:lnTo>
                    <a:pt x="18" y="41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18" y="36"/>
                  </a:lnTo>
                  <a:lnTo>
                    <a:pt x="15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1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7" y="31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5" y="28"/>
                  </a:lnTo>
                  <a:lnTo>
                    <a:pt x="5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AE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96" name="Freeform 136"/>
            <p:cNvSpPr>
              <a:spLocks/>
            </p:cNvSpPr>
            <p:nvPr/>
          </p:nvSpPr>
          <p:spPr bwMode="auto">
            <a:xfrm>
              <a:off x="811" y="3287"/>
              <a:ext cx="113" cy="93"/>
            </a:xfrm>
            <a:custGeom>
              <a:avLst/>
              <a:gdLst>
                <a:gd name="T0" fmla="*/ 5 w 113"/>
                <a:gd name="T1" fmla="*/ 16 h 93"/>
                <a:gd name="T2" fmla="*/ 10 w 113"/>
                <a:gd name="T3" fmla="*/ 18 h 93"/>
                <a:gd name="T4" fmla="*/ 20 w 113"/>
                <a:gd name="T5" fmla="*/ 18 h 93"/>
                <a:gd name="T6" fmla="*/ 25 w 113"/>
                <a:gd name="T7" fmla="*/ 18 h 93"/>
                <a:gd name="T8" fmla="*/ 31 w 113"/>
                <a:gd name="T9" fmla="*/ 16 h 93"/>
                <a:gd name="T10" fmla="*/ 36 w 113"/>
                <a:gd name="T11" fmla="*/ 16 h 93"/>
                <a:gd name="T12" fmla="*/ 49 w 113"/>
                <a:gd name="T13" fmla="*/ 8 h 93"/>
                <a:gd name="T14" fmla="*/ 54 w 113"/>
                <a:gd name="T15" fmla="*/ 5 h 93"/>
                <a:gd name="T16" fmla="*/ 56 w 113"/>
                <a:gd name="T17" fmla="*/ 5 h 93"/>
                <a:gd name="T18" fmla="*/ 62 w 113"/>
                <a:gd name="T19" fmla="*/ 3 h 93"/>
                <a:gd name="T20" fmla="*/ 64 w 113"/>
                <a:gd name="T21" fmla="*/ 0 h 93"/>
                <a:gd name="T22" fmla="*/ 67 w 113"/>
                <a:gd name="T23" fmla="*/ 3 h 93"/>
                <a:gd name="T24" fmla="*/ 72 w 113"/>
                <a:gd name="T25" fmla="*/ 0 h 93"/>
                <a:gd name="T26" fmla="*/ 80 w 113"/>
                <a:gd name="T27" fmla="*/ 8 h 93"/>
                <a:gd name="T28" fmla="*/ 88 w 113"/>
                <a:gd name="T29" fmla="*/ 8 h 93"/>
                <a:gd name="T30" fmla="*/ 93 w 113"/>
                <a:gd name="T31" fmla="*/ 13 h 93"/>
                <a:gd name="T32" fmla="*/ 98 w 113"/>
                <a:gd name="T33" fmla="*/ 13 h 93"/>
                <a:gd name="T34" fmla="*/ 103 w 113"/>
                <a:gd name="T35" fmla="*/ 18 h 93"/>
                <a:gd name="T36" fmla="*/ 103 w 113"/>
                <a:gd name="T37" fmla="*/ 21 h 93"/>
                <a:gd name="T38" fmla="*/ 103 w 113"/>
                <a:gd name="T39" fmla="*/ 21 h 93"/>
                <a:gd name="T40" fmla="*/ 103 w 113"/>
                <a:gd name="T41" fmla="*/ 28 h 93"/>
                <a:gd name="T42" fmla="*/ 98 w 113"/>
                <a:gd name="T43" fmla="*/ 34 h 93"/>
                <a:gd name="T44" fmla="*/ 100 w 113"/>
                <a:gd name="T45" fmla="*/ 39 h 93"/>
                <a:gd name="T46" fmla="*/ 103 w 113"/>
                <a:gd name="T47" fmla="*/ 41 h 93"/>
                <a:gd name="T48" fmla="*/ 108 w 113"/>
                <a:gd name="T49" fmla="*/ 47 h 93"/>
                <a:gd name="T50" fmla="*/ 111 w 113"/>
                <a:gd name="T51" fmla="*/ 47 h 93"/>
                <a:gd name="T52" fmla="*/ 113 w 113"/>
                <a:gd name="T53" fmla="*/ 49 h 93"/>
                <a:gd name="T54" fmla="*/ 113 w 113"/>
                <a:gd name="T55" fmla="*/ 57 h 93"/>
                <a:gd name="T56" fmla="*/ 111 w 113"/>
                <a:gd name="T57" fmla="*/ 62 h 93"/>
                <a:gd name="T58" fmla="*/ 108 w 113"/>
                <a:gd name="T59" fmla="*/ 65 h 93"/>
                <a:gd name="T60" fmla="*/ 106 w 113"/>
                <a:gd name="T61" fmla="*/ 67 h 93"/>
                <a:gd name="T62" fmla="*/ 100 w 113"/>
                <a:gd name="T63" fmla="*/ 70 h 93"/>
                <a:gd name="T64" fmla="*/ 103 w 113"/>
                <a:gd name="T65" fmla="*/ 73 h 93"/>
                <a:gd name="T66" fmla="*/ 108 w 113"/>
                <a:gd name="T67" fmla="*/ 83 h 93"/>
                <a:gd name="T68" fmla="*/ 103 w 113"/>
                <a:gd name="T69" fmla="*/ 88 h 93"/>
                <a:gd name="T70" fmla="*/ 98 w 113"/>
                <a:gd name="T71" fmla="*/ 91 h 93"/>
                <a:gd name="T72" fmla="*/ 88 w 113"/>
                <a:gd name="T73" fmla="*/ 91 h 93"/>
                <a:gd name="T74" fmla="*/ 82 w 113"/>
                <a:gd name="T75" fmla="*/ 88 h 93"/>
                <a:gd name="T76" fmla="*/ 80 w 113"/>
                <a:gd name="T77" fmla="*/ 88 h 93"/>
                <a:gd name="T78" fmla="*/ 77 w 113"/>
                <a:gd name="T79" fmla="*/ 93 h 93"/>
                <a:gd name="T80" fmla="*/ 75 w 113"/>
                <a:gd name="T81" fmla="*/ 80 h 93"/>
                <a:gd name="T82" fmla="*/ 67 w 113"/>
                <a:gd name="T83" fmla="*/ 75 h 93"/>
                <a:gd name="T84" fmla="*/ 62 w 113"/>
                <a:gd name="T85" fmla="*/ 75 h 93"/>
                <a:gd name="T86" fmla="*/ 54 w 113"/>
                <a:gd name="T87" fmla="*/ 75 h 93"/>
                <a:gd name="T88" fmla="*/ 54 w 113"/>
                <a:gd name="T89" fmla="*/ 83 h 93"/>
                <a:gd name="T90" fmla="*/ 44 w 113"/>
                <a:gd name="T91" fmla="*/ 86 h 93"/>
                <a:gd name="T92" fmla="*/ 41 w 113"/>
                <a:gd name="T93" fmla="*/ 78 h 93"/>
                <a:gd name="T94" fmla="*/ 36 w 113"/>
                <a:gd name="T95" fmla="*/ 73 h 93"/>
                <a:gd name="T96" fmla="*/ 33 w 113"/>
                <a:gd name="T97" fmla="*/ 67 h 93"/>
                <a:gd name="T98" fmla="*/ 25 w 113"/>
                <a:gd name="T99" fmla="*/ 57 h 93"/>
                <a:gd name="T100" fmla="*/ 23 w 113"/>
                <a:gd name="T101" fmla="*/ 49 h 93"/>
                <a:gd name="T102" fmla="*/ 25 w 113"/>
                <a:gd name="T103" fmla="*/ 49 h 93"/>
                <a:gd name="T104" fmla="*/ 20 w 113"/>
                <a:gd name="T105" fmla="*/ 44 h 93"/>
                <a:gd name="T106" fmla="*/ 20 w 113"/>
                <a:gd name="T107" fmla="*/ 39 h 93"/>
                <a:gd name="T108" fmla="*/ 10 w 113"/>
                <a:gd name="T109" fmla="*/ 31 h 93"/>
                <a:gd name="T110" fmla="*/ 2 w 113"/>
                <a:gd name="T111" fmla="*/ 31 h 93"/>
                <a:gd name="T112" fmla="*/ 0 w 113"/>
                <a:gd name="T113" fmla="*/ 2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3" h="93">
                  <a:moveTo>
                    <a:pt x="0" y="21"/>
                  </a:moveTo>
                  <a:lnTo>
                    <a:pt x="0" y="18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0" y="16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5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0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5" y="21"/>
                  </a:lnTo>
                  <a:lnTo>
                    <a:pt x="25" y="21"/>
                  </a:lnTo>
                  <a:lnTo>
                    <a:pt x="25" y="21"/>
                  </a:lnTo>
                  <a:lnTo>
                    <a:pt x="25" y="18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31" y="18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6" y="16"/>
                  </a:lnTo>
                  <a:lnTo>
                    <a:pt x="38" y="16"/>
                  </a:lnTo>
                  <a:lnTo>
                    <a:pt x="41" y="13"/>
                  </a:lnTo>
                  <a:lnTo>
                    <a:pt x="44" y="13"/>
                  </a:lnTo>
                  <a:lnTo>
                    <a:pt x="44" y="10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49" y="10"/>
                  </a:lnTo>
                  <a:lnTo>
                    <a:pt x="49" y="8"/>
                  </a:lnTo>
                  <a:lnTo>
                    <a:pt x="51" y="10"/>
                  </a:lnTo>
                  <a:lnTo>
                    <a:pt x="51" y="10"/>
                  </a:lnTo>
                  <a:lnTo>
                    <a:pt x="51" y="10"/>
                  </a:lnTo>
                  <a:lnTo>
                    <a:pt x="51" y="8"/>
                  </a:lnTo>
                  <a:lnTo>
                    <a:pt x="51" y="8"/>
                  </a:lnTo>
                  <a:lnTo>
                    <a:pt x="54" y="8"/>
                  </a:lnTo>
                  <a:lnTo>
                    <a:pt x="54" y="5"/>
                  </a:lnTo>
                  <a:lnTo>
                    <a:pt x="54" y="5"/>
                  </a:lnTo>
                  <a:lnTo>
                    <a:pt x="54" y="5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9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4" y="0"/>
                  </a:lnTo>
                  <a:lnTo>
                    <a:pt x="64" y="3"/>
                  </a:lnTo>
                  <a:lnTo>
                    <a:pt x="64" y="3"/>
                  </a:lnTo>
                  <a:lnTo>
                    <a:pt x="64" y="3"/>
                  </a:lnTo>
                  <a:lnTo>
                    <a:pt x="64" y="3"/>
                  </a:lnTo>
                  <a:lnTo>
                    <a:pt x="64" y="3"/>
                  </a:lnTo>
                  <a:lnTo>
                    <a:pt x="64" y="3"/>
                  </a:lnTo>
                  <a:lnTo>
                    <a:pt x="64" y="3"/>
                  </a:lnTo>
                  <a:lnTo>
                    <a:pt x="67" y="3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69" y="3"/>
                  </a:lnTo>
                  <a:lnTo>
                    <a:pt x="69" y="3"/>
                  </a:lnTo>
                  <a:lnTo>
                    <a:pt x="69" y="3"/>
                  </a:lnTo>
                  <a:lnTo>
                    <a:pt x="69" y="3"/>
                  </a:lnTo>
                  <a:lnTo>
                    <a:pt x="69" y="0"/>
                  </a:lnTo>
                  <a:lnTo>
                    <a:pt x="72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7" y="3"/>
                  </a:lnTo>
                  <a:lnTo>
                    <a:pt x="77" y="5"/>
                  </a:lnTo>
                  <a:lnTo>
                    <a:pt x="80" y="5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80" y="5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5" y="8"/>
                  </a:lnTo>
                  <a:lnTo>
                    <a:pt x="88" y="8"/>
                  </a:lnTo>
                  <a:lnTo>
                    <a:pt x="88" y="8"/>
                  </a:lnTo>
                  <a:lnTo>
                    <a:pt x="88" y="8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90" y="10"/>
                  </a:lnTo>
                  <a:lnTo>
                    <a:pt x="90" y="10"/>
                  </a:lnTo>
                  <a:lnTo>
                    <a:pt x="90" y="13"/>
                  </a:lnTo>
                  <a:lnTo>
                    <a:pt x="93" y="10"/>
                  </a:lnTo>
                  <a:lnTo>
                    <a:pt x="93" y="13"/>
                  </a:lnTo>
                  <a:lnTo>
                    <a:pt x="93" y="13"/>
                  </a:lnTo>
                  <a:lnTo>
                    <a:pt x="95" y="13"/>
                  </a:lnTo>
                  <a:lnTo>
                    <a:pt x="95" y="13"/>
                  </a:lnTo>
                  <a:lnTo>
                    <a:pt x="98" y="13"/>
                  </a:lnTo>
                  <a:lnTo>
                    <a:pt x="98" y="10"/>
                  </a:lnTo>
                  <a:lnTo>
                    <a:pt x="98" y="10"/>
                  </a:lnTo>
                  <a:lnTo>
                    <a:pt x="98" y="10"/>
                  </a:lnTo>
                  <a:lnTo>
                    <a:pt x="98" y="13"/>
                  </a:lnTo>
                  <a:lnTo>
                    <a:pt x="98" y="13"/>
                  </a:lnTo>
                  <a:lnTo>
                    <a:pt x="100" y="13"/>
                  </a:lnTo>
                  <a:lnTo>
                    <a:pt x="100" y="16"/>
                  </a:lnTo>
                  <a:lnTo>
                    <a:pt x="100" y="18"/>
                  </a:lnTo>
                  <a:lnTo>
                    <a:pt x="100" y="18"/>
                  </a:lnTo>
                  <a:lnTo>
                    <a:pt x="103" y="18"/>
                  </a:lnTo>
                  <a:lnTo>
                    <a:pt x="103" y="18"/>
                  </a:lnTo>
                  <a:lnTo>
                    <a:pt x="103" y="18"/>
                  </a:lnTo>
                  <a:lnTo>
                    <a:pt x="103" y="18"/>
                  </a:lnTo>
                  <a:lnTo>
                    <a:pt x="103" y="21"/>
                  </a:lnTo>
                  <a:lnTo>
                    <a:pt x="103" y="21"/>
                  </a:lnTo>
                  <a:lnTo>
                    <a:pt x="103" y="21"/>
                  </a:lnTo>
                  <a:lnTo>
                    <a:pt x="103" y="21"/>
                  </a:lnTo>
                  <a:lnTo>
                    <a:pt x="103" y="21"/>
                  </a:lnTo>
                  <a:lnTo>
                    <a:pt x="103" y="21"/>
                  </a:lnTo>
                  <a:lnTo>
                    <a:pt x="103" y="21"/>
                  </a:lnTo>
                  <a:lnTo>
                    <a:pt x="103" y="21"/>
                  </a:lnTo>
                  <a:lnTo>
                    <a:pt x="103" y="21"/>
                  </a:lnTo>
                  <a:lnTo>
                    <a:pt x="103" y="21"/>
                  </a:lnTo>
                  <a:lnTo>
                    <a:pt x="103" y="21"/>
                  </a:lnTo>
                  <a:lnTo>
                    <a:pt x="103" y="21"/>
                  </a:lnTo>
                  <a:lnTo>
                    <a:pt x="103" y="21"/>
                  </a:lnTo>
                  <a:lnTo>
                    <a:pt x="103" y="21"/>
                  </a:lnTo>
                  <a:lnTo>
                    <a:pt x="103" y="21"/>
                  </a:lnTo>
                  <a:lnTo>
                    <a:pt x="100" y="21"/>
                  </a:lnTo>
                  <a:lnTo>
                    <a:pt x="100" y="23"/>
                  </a:lnTo>
                  <a:lnTo>
                    <a:pt x="100" y="23"/>
                  </a:lnTo>
                  <a:lnTo>
                    <a:pt x="100" y="26"/>
                  </a:lnTo>
                  <a:lnTo>
                    <a:pt x="100" y="28"/>
                  </a:lnTo>
                  <a:lnTo>
                    <a:pt x="103" y="28"/>
                  </a:lnTo>
                  <a:lnTo>
                    <a:pt x="103" y="28"/>
                  </a:lnTo>
                  <a:lnTo>
                    <a:pt x="103" y="28"/>
                  </a:lnTo>
                  <a:lnTo>
                    <a:pt x="103" y="28"/>
                  </a:lnTo>
                  <a:lnTo>
                    <a:pt x="103" y="28"/>
                  </a:lnTo>
                  <a:lnTo>
                    <a:pt x="103" y="31"/>
                  </a:lnTo>
                  <a:lnTo>
                    <a:pt x="100" y="31"/>
                  </a:lnTo>
                  <a:lnTo>
                    <a:pt x="98" y="34"/>
                  </a:lnTo>
                  <a:lnTo>
                    <a:pt x="98" y="34"/>
                  </a:lnTo>
                  <a:lnTo>
                    <a:pt x="98" y="34"/>
                  </a:lnTo>
                  <a:lnTo>
                    <a:pt x="98" y="34"/>
                  </a:lnTo>
                  <a:lnTo>
                    <a:pt x="98" y="34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100" y="36"/>
                  </a:lnTo>
                  <a:lnTo>
                    <a:pt x="100" y="39"/>
                  </a:lnTo>
                  <a:lnTo>
                    <a:pt x="100" y="39"/>
                  </a:lnTo>
                  <a:lnTo>
                    <a:pt x="100" y="39"/>
                  </a:lnTo>
                  <a:lnTo>
                    <a:pt x="100" y="41"/>
                  </a:lnTo>
                  <a:lnTo>
                    <a:pt x="103" y="41"/>
                  </a:lnTo>
                  <a:lnTo>
                    <a:pt x="103" y="41"/>
                  </a:lnTo>
                  <a:lnTo>
                    <a:pt x="103" y="41"/>
                  </a:lnTo>
                  <a:lnTo>
                    <a:pt x="103" y="41"/>
                  </a:lnTo>
                  <a:lnTo>
                    <a:pt x="103" y="41"/>
                  </a:lnTo>
                  <a:lnTo>
                    <a:pt x="100" y="44"/>
                  </a:lnTo>
                  <a:lnTo>
                    <a:pt x="100" y="44"/>
                  </a:lnTo>
                  <a:lnTo>
                    <a:pt x="103" y="44"/>
                  </a:lnTo>
                  <a:lnTo>
                    <a:pt x="103" y="44"/>
                  </a:lnTo>
                  <a:lnTo>
                    <a:pt x="106" y="44"/>
                  </a:lnTo>
                  <a:lnTo>
                    <a:pt x="108" y="47"/>
                  </a:lnTo>
                  <a:lnTo>
                    <a:pt x="108" y="47"/>
                  </a:lnTo>
                  <a:lnTo>
                    <a:pt x="108" y="47"/>
                  </a:lnTo>
                  <a:lnTo>
                    <a:pt x="111" y="47"/>
                  </a:lnTo>
                  <a:lnTo>
                    <a:pt x="111" y="47"/>
                  </a:lnTo>
                  <a:lnTo>
                    <a:pt x="111" y="47"/>
                  </a:lnTo>
                  <a:lnTo>
                    <a:pt x="111" y="47"/>
                  </a:lnTo>
                  <a:lnTo>
                    <a:pt x="111" y="49"/>
                  </a:lnTo>
                  <a:lnTo>
                    <a:pt x="111" y="49"/>
                  </a:lnTo>
                  <a:lnTo>
                    <a:pt x="111" y="49"/>
                  </a:lnTo>
                  <a:lnTo>
                    <a:pt x="111" y="47"/>
                  </a:lnTo>
                  <a:lnTo>
                    <a:pt x="113" y="47"/>
                  </a:lnTo>
                  <a:lnTo>
                    <a:pt x="113" y="47"/>
                  </a:lnTo>
                  <a:lnTo>
                    <a:pt x="113" y="49"/>
                  </a:lnTo>
                  <a:lnTo>
                    <a:pt x="113" y="49"/>
                  </a:lnTo>
                  <a:lnTo>
                    <a:pt x="113" y="49"/>
                  </a:lnTo>
                  <a:lnTo>
                    <a:pt x="113" y="49"/>
                  </a:lnTo>
                  <a:lnTo>
                    <a:pt x="113" y="49"/>
                  </a:lnTo>
                  <a:lnTo>
                    <a:pt x="113" y="49"/>
                  </a:lnTo>
                  <a:lnTo>
                    <a:pt x="113" y="49"/>
                  </a:lnTo>
                  <a:lnTo>
                    <a:pt x="113" y="49"/>
                  </a:lnTo>
                  <a:lnTo>
                    <a:pt x="113" y="52"/>
                  </a:lnTo>
                  <a:lnTo>
                    <a:pt x="113" y="52"/>
                  </a:lnTo>
                  <a:lnTo>
                    <a:pt x="113" y="54"/>
                  </a:lnTo>
                  <a:lnTo>
                    <a:pt x="111" y="57"/>
                  </a:lnTo>
                  <a:lnTo>
                    <a:pt x="111" y="57"/>
                  </a:lnTo>
                  <a:lnTo>
                    <a:pt x="113" y="57"/>
                  </a:lnTo>
                  <a:lnTo>
                    <a:pt x="113" y="57"/>
                  </a:lnTo>
                  <a:lnTo>
                    <a:pt x="113" y="57"/>
                  </a:lnTo>
                  <a:lnTo>
                    <a:pt x="113" y="57"/>
                  </a:lnTo>
                  <a:lnTo>
                    <a:pt x="111" y="57"/>
                  </a:lnTo>
                  <a:lnTo>
                    <a:pt x="111" y="57"/>
                  </a:lnTo>
                  <a:lnTo>
                    <a:pt x="113" y="60"/>
                  </a:lnTo>
                  <a:lnTo>
                    <a:pt x="111" y="62"/>
                  </a:lnTo>
                  <a:lnTo>
                    <a:pt x="111" y="62"/>
                  </a:lnTo>
                  <a:lnTo>
                    <a:pt x="111" y="62"/>
                  </a:lnTo>
                  <a:lnTo>
                    <a:pt x="108" y="62"/>
                  </a:lnTo>
                  <a:lnTo>
                    <a:pt x="108" y="62"/>
                  </a:lnTo>
                  <a:lnTo>
                    <a:pt x="106" y="62"/>
                  </a:lnTo>
                  <a:lnTo>
                    <a:pt x="106" y="62"/>
                  </a:lnTo>
                  <a:lnTo>
                    <a:pt x="106" y="62"/>
                  </a:lnTo>
                  <a:lnTo>
                    <a:pt x="108" y="65"/>
                  </a:lnTo>
                  <a:lnTo>
                    <a:pt x="108" y="65"/>
                  </a:lnTo>
                  <a:lnTo>
                    <a:pt x="108" y="65"/>
                  </a:lnTo>
                  <a:lnTo>
                    <a:pt x="108" y="65"/>
                  </a:lnTo>
                  <a:lnTo>
                    <a:pt x="106" y="65"/>
                  </a:lnTo>
                  <a:lnTo>
                    <a:pt x="106" y="67"/>
                  </a:lnTo>
                  <a:lnTo>
                    <a:pt x="106" y="67"/>
                  </a:lnTo>
                  <a:lnTo>
                    <a:pt x="106" y="67"/>
                  </a:lnTo>
                  <a:lnTo>
                    <a:pt x="106" y="67"/>
                  </a:lnTo>
                  <a:lnTo>
                    <a:pt x="106" y="67"/>
                  </a:lnTo>
                  <a:lnTo>
                    <a:pt x="103" y="67"/>
                  </a:lnTo>
                  <a:lnTo>
                    <a:pt x="103" y="67"/>
                  </a:lnTo>
                  <a:lnTo>
                    <a:pt x="103" y="67"/>
                  </a:lnTo>
                  <a:lnTo>
                    <a:pt x="103" y="70"/>
                  </a:lnTo>
                  <a:lnTo>
                    <a:pt x="100" y="70"/>
                  </a:lnTo>
                  <a:lnTo>
                    <a:pt x="100" y="70"/>
                  </a:lnTo>
                  <a:lnTo>
                    <a:pt x="100" y="70"/>
                  </a:lnTo>
                  <a:lnTo>
                    <a:pt x="100" y="70"/>
                  </a:lnTo>
                  <a:lnTo>
                    <a:pt x="100" y="73"/>
                  </a:lnTo>
                  <a:lnTo>
                    <a:pt x="100" y="73"/>
                  </a:lnTo>
                  <a:lnTo>
                    <a:pt x="100" y="73"/>
                  </a:lnTo>
                  <a:lnTo>
                    <a:pt x="103" y="73"/>
                  </a:lnTo>
                  <a:lnTo>
                    <a:pt x="103" y="73"/>
                  </a:lnTo>
                  <a:lnTo>
                    <a:pt x="103" y="73"/>
                  </a:lnTo>
                  <a:lnTo>
                    <a:pt x="103" y="73"/>
                  </a:lnTo>
                  <a:lnTo>
                    <a:pt x="103" y="73"/>
                  </a:lnTo>
                  <a:lnTo>
                    <a:pt x="103" y="75"/>
                  </a:lnTo>
                  <a:lnTo>
                    <a:pt x="103" y="75"/>
                  </a:lnTo>
                  <a:lnTo>
                    <a:pt x="106" y="78"/>
                  </a:lnTo>
                  <a:lnTo>
                    <a:pt x="106" y="78"/>
                  </a:lnTo>
                  <a:lnTo>
                    <a:pt x="108" y="80"/>
                  </a:lnTo>
                  <a:lnTo>
                    <a:pt x="108" y="80"/>
                  </a:lnTo>
                  <a:lnTo>
                    <a:pt x="108" y="83"/>
                  </a:lnTo>
                  <a:lnTo>
                    <a:pt x="108" y="83"/>
                  </a:lnTo>
                  <a:lnTo>
                    <a:pt x="108" y="86"/>
                  </a:lnTo>
                  <a:lnTo>
                    <a:pt x="111" y="86"/>
                  </a:lnTo>
                  <a:lnTo>
                    <a:pt x="108" y="86"/>
                  </a:lnTo>
                  <a:lnTo>
                    <a:pt x="108" y="88"/>
                  </a:lnTo>
                  <a:lnTo>
                    <a:pt x="106" y="88"/>
                  </a:lnTo>
                  <a:lnTo>
                    <a:pt x="106" y="86"/>
                  </a:lnTo>
                  <a:lnTo>
                    <a:pt x="106" y="88"/>
                  </a:lnTo>
                  <a:lnTo>
                    <a:pt x="103" y="88"/>
                  </a:lnTo>
                  <a:lnTo>
                    <a:pt x="103" y="91"/>
                  </a:lnTo>
                  <a:lnTo>
                    <a:pt x="100" y="91"/>
                  </a:lnTo>
                  <a:lnTo>
                    <a:pt x="100" y="91"/>
                  </a:lnTo>
                  <a:lnTo>
                    <a:pt x="100" y="91"/>
                  </a:lnTo>
                  <a:lnTo>
                    <a:pt x="100" y="91"/>
                  </a:lnTo>
                  <a:lnTo>
                    <a:pt x="100" y="91"/>
                  </a:lnTo>
                  <a:lnTo>
                    <a:pt x="100" y="91"/>
                  </a:lnTo>
                  <a:lnTo>
                    <a:pt x="98" y="91"/>
                  </a:lnTo>
                  <a:lnTo>
                    <a:pt x="95" y="91"/>
                  </a:lnTo>
                  <a:lnTo>
                    <a:pt x="95" y="88"/>
                  </a:lnTo>
                  <a:lnTo>
                    <a:pt x="93" y="91"/>
                  </a:lnTo>
                  <a:lnTo>
                    <a:pt x="93" y="91"/>
                  </a:lnTo>
                  <a:lnTo>
                    <a:pt x="93" y="91"/>
                  </a:lnTo>
                  <a:lnTo>
                    <a:pt x="90" y="91"/>
                  </a:lnTo>
                  <a:lnTo>
                    <a:pt x="90" y="88"/>
                  </a:lnTo>
                  <a:lnTo>
                    <a:pt x="88" y="91"/>
                  </a:lnTo>
                  <a:lnTo>
                    <a:pt x="88" y="91"/>
                  </a:lnTo>
                  <a:lnTo>
                    <a:pt x="88" y="91"/>
                  </a:lnTo>
                  <a:lnTo>
                    <a:pt x="85" y="91"/>
                  </a:lnTo>
                  <a:lnTo>
                    <a:pt x="85" y="91"/>
                  </a:lnTo>
                  <a:lnTo>
                    <a:pt x="85" y="88"/>
                  </a:lnTo>
                  <a:lnTo>
                    <a:pt x="85" y="88"/>
                  </a:lnTo>
                  <a:lnTo>
                    <a:pt x="85" y="88"/>
                  </a:lnTo>
                  <a:lnTo>
                    <a:pt x="82" y="88"/>
                  </a:lnTo>
                  <a:lnTo>
                    <a:pt x="82" y="88"/>
                  </a:lnTo>
                  <a:lnTo>
                    <a:pt x="82" y="88"/>
                  </a:lnTo>
                  <a:lnTo>
                    <a:pt x="80" y="88"/>
                  </a:lnTo>
                  <a:lnTo>
                    <a:pt x="80" y="86"/>
                  </a:lnTo>
                  <a:lnTo>
                    <a:pt x="82" y="86"/>
                  </a:lnTo>
                  <a:lnTo>
                    <a:pt x="80" y="86"/>
                  </a:lnTo>
                  <a:lnTo>
                    <a:pt x="80" y="86"/>
                  </a:lnTo>
                  <a:lnTo>
                    <a:pt x="80" y="88"/>
                  </a:lnTo>
                  <a:lnTo>
                    <a:pt x="80" y="88"/>
                  </a:lnTo>
                  <a:lnTo>
                    <a:pt x="80" y="88"/>
                  </a:lnTo>
                  <a:lnTo>
                    <a:pt x="80" y="88"/>
                  </a:lnTo>
                  <a:lnTo>
                    <a:pt x="80" y="88"/>
                  </a:lnTo>
                  <a:lnTo>
                    <a:pt x="80" y="88"/>
                  </a:lnTo>
                  <a:lnTo>
                    <a:pt x="80" y="91"/>
                  </a:lnTo>
                  <a:lnTo>
                    <a:pt x="77" y="93"/>
                  </a:lnTo>
                  <a:lnTo>
                    <a:pt x="77" y="93"/>
                  </a:lnTo>
                  <a:lnTo>
                    <a:pt x="77" y="93"/>
                  </a:lnTo>
                  <a:lnTo>
                    <a:pt x="75" y="93"/>
                  </a:lnTo>
                  <a:lnTo>
                    <a:pt x="75" y="91"/>
                  </a:lnTo>
                  <a:lnTo>
                    <a:pt x="75" y="88"/>
                  </a:lnTo>
                  <a:lnTo>
                    <a:pt x="75" y="88"/>
                  </a:lnTo>
                  <a:lnTo>
                    <a:pt x="75" y="86"/>
                  </a:lnTo>
                  <a:lnTo>
                    <a:pt x="75" y="83"/>
                  </a:lnTo>
                  <a:lnTo>
                    <a:pt x="75" y="80"/>
                  </a:lnTo>
                  <a:lnTo>
                    <a:pt x="75" y="78"/>
                  </a:lnTo>
                  <a:lnTo>
                    <a:pt x="72" y="78"/>
                  </a:lnTo>
                  <a:lnTo>
                    <a:pt x="72" y="78"/>
                  </a:lnTo>
                  <a:lnTo>
                    <a:pt x="69" y="80"/>
                  </a:lnTo>
                  <a:lnTo>
                    <a:pt x="69" y="78"/>
                  </a:lnTo>
                  <a:lnTo>
                    <a:pt x="69" y="78"/>
                  </a:lnTo>
                  <a:lnTo>
                    <a:pt x="67" y="75"/>
                  </a:lnTo>
                  <a:lnTo>
                    <a:pt x="67" y="75"/>
                  </a:lnTo>
                  <a:lnTo>
                    <a:pt x="67" y="75"/>
                  </a:lnTo>
                  <a:lnTo>
                    <a:pt x="67" y="75"/>
                  </a:lnTo>
                  <a:lnTo>
                    <a:pt x="67" y="78"/>
                  </a:lnTo>
                  <a:lnTo>
                    <a:pt x="64" y="78"/>
                  </a:lnTo>
                  <a:lnTo>
                    <a:pt x="64" y="78"/>
                  </a:lnTo>
                  <a:lnTo>
                    <a:pt x="64" y="75"/>
                  </a:lnTo>
                  <a:lnTo>
                    <a:pt x="64" y="75"/>
                  </a:lnTo>
                  <a:lnTo>
                    <a:pt x="62" y="75"/>
                  </a:lnTo>
                  <a:lnTo>
                    <a:pt x="62" y="75"/>
                  </a:lnTo>
                  <a:lnTo>
                    <a:pt x="62" y="75"/>
                  </a:lnTo>
                  <a:lnTo>
                    <a:pt x="62" y="75"/>
                  </a:lnTo>
                  <a:lnTo>
                    <a:pt x="59" y="75"/>
                  </a:lnTo>
                  <a:lnTo>
                    <a:pt x="59" y="75"/>
                  </a:lnTo>
                  <a:lnTo>
                    <a:pt x="59" y="75"/>
                  </a:lnTo>
                  <a:lnTo>
                    <a:pt x="56" y="75"/>
                  </a:lnTo>
                  <a:lnTo>
                    <a:pt x="54" y="75"/>
                  </a:lnTo>
                  <a:lnTo>
                    <a:pt x="54" y="75"/>
                  </a:lnTo>
                  <a:lnTo>
                    <a:pt x="51" y="75"/>
                  </a:lnTo>
                  <a:lnTo>
                    <a:pt x="54" y="78"/>
                  </a:lnTo>
                  <a:lnTo>
                    <a:pt x="54" y="78"/>
                  </a:lnTo>
                  <a:lnTo>
                    <a:pt x="54" y="80"/>
                  </a:lnTo>
                  <a:lnTo>
                    <a:pt x="54" y="80"/>
                  </a:lnTo>
                  <a:lnTo>
                    <a:pt x="54" y="83"/>
                  </a:lnTo>
                  <a:lnTo>
                    <a:pt x="54" y="83"/>
                  </a:lnTo>
                  <a:lnTo>
                    <a:pt x="54" y="83"/>
                  </a:lnTo>
                  <a:lnTo>
                    <a:pt x="54" y="86"/>
                  </a:lnTo>
                  <a:lnTo>
                    <a:pt x="54" y="86"/>
                  </a:lnTo>
                  <a:lnTo>
                    <a:pt x="51" y="86"/>
                  </a:lnTo>
                  <a:lnTo>
                    <a:pt x="49" y="86"/>
                  </a:lnTo>
                  <a:lnTo>
                    <a:pt x="49" y="86"/>
                  </a:lnTo>
                  <a:lnTo>
                    <a:pt x="46" y="83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41" y="83"/>
                  </a:lnTo>
                  <a:lnTo>
                    <a:pt x="38" y="83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38" y="78"/>
                  </a:lnTo>
                  <a:lnTo>
                    <a:pt x="41" y="78"/>
                  </a:lnTo>
                  <a:lnTo>
                    <a:pt x="41" y="78"/>
                  </a:lnTo>
                  <a:lnTo>
                    <a:pt x="41" y="75"/>
                  </a:lnTo>
                  <a:lnTo>
                    <a:pt x="41" y="75"/>
                  </a:lnTo>
                  <a:lnTo>
                    <a:pt x="38" y="75"/>
                  </a:lnTo>
                  <a:lnTo>
                    <a:pt x="38" y="75"/>
                  </a:lnTo>
                  <a:lnTo>
                    <a:pt x="38" y="75"/>
                  </a:lnTo>
                  <a:lnTo>
                    <a:pt x="36" y="75"/>
                  </a:lnTo>
                  <a:lnTo>
                    <a:pt x="36" y="73"/>
                  </a:lnTo>
                  <a:lnTo>
                    <a:pt x="36" y="73"/>
                  </a:lnTo>
                  <a:lnTo>
                    <a:pt x="36" y="70"/>
                  </a:lnTo>
                  <a:lnTo>
                    <a:pt x="36" y="70"/>
                  </a:lnTo>
                  <a:lnTo>
                    <a:pt x="36" y="70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31" y="62"/>
                  </a:lnTo>
                  <a:lnTo>
                    <a:pt x="31" y="62"/>
                  </a:lnTo>
                  <a:lnTo>
                    <a:pt x="28" y="60"/>
                  </a:lnTo>
                  <a:lnTo>
                    <a:pt x="25" y="57"/>
                  </a:lnTo>
                  <a:lnTo>
                    <a:pt x="25" y="57"/>
                  </a:lnTo>
                  <a:lnTo>
                    <a:pt x="25" y="57"/>
                  </a:lnTo>
                  <a:lnTo>
                    <a:pt x="25" y="54"/>
                  </a:lnTo>
                  <a:lnTo>
                    <a:pt x="25" y="54"/>
                  </a:lnTo>
                  <a:lnTo>
                    <a:pt x="25" y="54"/>
                  </a:lnTo>
                  <a:lnTo>
                    <a:pt x="23" y="54"/>
                  </a:lnTo>
                  <a:lnTo>
                    <a:pt x="23" y="52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5" y="52"/>
                  </a:lnTo>
                  <a:lnTo>
                    <a:pt x="25" y="52"/>
                  </a:lnTo>
                  <a:lnTo>
                    <a:pt x="25" y="52"/>
                  </a:lnTo>
                  <a:lnTo>
                    <a:pt x="25" y="49"/>
                  </a:lnTo>
                  <a:lnTo>
                    <a:pt x="25" y="49"/>
                  </a:lnTo>
                  <a:lnTo>
                    <a:pt x="25" y="47"/>
                  </a:lnTo>
                  <a:lnTo>
                    <a:pt x="25" y="49"/>
                  </a:lnTo>
                  <a:lnTo>
                    <a:pt x="23" y="49"/>
                  </a:lnTo>
                  <a:lnTo>
                    <a:pt x="25" y="47"/>
                  </a:lnTo>
                  <a:lnTo>
                    <a:pt x="25" y="47"/>
                  </a:lnTo>
                  <a:lnTo>
                    <a:pt x="25" y="47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0" y="44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18" y="41"/>
                  </a:lnTo>
                  <a:lnTo>
                    <a:pt x="18" y="41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18" y="36"/>
                  </a:lnTo>
                  <a:lnTo>
                    <a:pt x="15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1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7" y="31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5" y="28"/>
                  </a:lnTo>
                  <a:lnTo>
                    <a:pt x="5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21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97" name="Freeform 137"/>
            <p:cNvSpPr>
              <a:spLocks/>
            </p:cNvSpPr>
            <p:nvPr/>
          </p:nvSpPr>
          <p:spPr bwMode="auto">
            <a:xfrm>
              <a:off x="811" y="3287"/>
              <a:ext cx="113" cy="93"/>
            </a:xfrm>
            <a:custGeom>
              <a:avLst/>
              <a:gdLst>
                <a:gd name="T0" fmla="*/ 5 w 113"/>
                <a:gd name="T1" fmla="*/ 16 h 93"/>
                <a:gd name="T2" fmla="*/ 10 w 113"/>
                <a:gd name="T3" fmla="*/ 18 h 93"/>
                <a:gd name="T4" fmla="*/ 20 w 113"/>
                <a:gd name="T5" fmla="*/ 18 h 93"/>
                <a:gd name="T6" fmla="*/ 25 w 113"/>
                <a:gd name="T7" fmla="*/ 18 h 93"/>
                <a:gd name="T8" fmla="*/ 31 w 113"/>
                <a:gd name="T9" fmla="*/ 16 h 93"/>
                <a:gd name="T10" fmla="*/ 36 w 113"/>
                <a:gd name="T11" fmla="*/ 16 h 93"/>
                <a:gd name="T12" fmla="*/ 49 w 113"/>
                <a:gd name="T13" fmla="*/ 8 h 93"/>
                <a:gd name="T14" fmla="*/ 54 w 113"/>
                <a:gd name="T15" fmla="*/ 5 h 93"/>
                <a:gd name="T16" fmla="*/ 56 w 113"/>
                <a:gd name="T17" fmla="*/ 5 h 93"/>
                <a:gd name="T18" fmla="*/ 62 w 113"/>
                <a:gd name="T19" fmla="*/ 3 h 93"/>
                <a:gd name="T20" fmla="*/ 64 w 113"/>
                <a:gd name="T21" fmla="*/ 0 h 93"/>
                <a:gd name="T22" fmla="*/ 67 w 113"/>
                <a:gd name="T23" fmla="*/ 3 h 93"/>
                <a:gd name="T24" fmla="*/ 72 w 113"/>
                <a:gd name="T25" fmla="*/ 0 h 93"/>
                <a:gd name="T26" fmla="*/ 80 w 113"/>
                <a:gd name="T27" fmla="*/ 8 h 93"/>
                <a:gd name="T28" fmla="*/ 88 w 113"/>
                <a:gd name="T29" fmla="*/ 8 h 93"/>
                <a:gd name="T30" fmla="*/ 93 w 113"/>
                <a:gd name="T31" fmla="*/ 13 h 93"/>
                <a:gd name="T32" fmla="*/ 98 w 113"/>
                <a:gd name="T33" fmla="*/ 13 h 93"/>
                <a:gd name="T34" fmla="*/ 103 w 113"/>
                <a:gd name="T35" fmla="*/ 18 h 93"/>
                <a:gd name="T36" fmla="*/ 103 w 113"/>
                <a:gd name="T37" fmla="*/ 21 h 93"/>
                <a:gd name="T38" fmla="*/ 103 w 113"/>
                <a:gd name="T39" fmla="*/ 21 h 93"/>
                <a:gd name="T40" fmla="*/ 103 w 113"/>
                <a:gd name="T41" fmla="*/ 28 h 93"/>
                <a:gd name="T42" fmla="*/ 98 w 113"/>
                <a:gd name="T43" fmla="*/ 34 h 93"/>
                <a:gd name="T44" fmla="*/ 100 w 113"/>
                <a:gd name="T45" fmla="*/ 39 h 93"/>
                <a:gd name="T46" fmla="*/ 103 w 113"/>
                <a:gd name="T47" fmla="*/ 41 h 93"/>
                <a:gd name="T48" fmla="*/ 108 w 113"/>
                <a:gd name="T49" fmla="*/ 47 h 93"/>
                <a:gd name="T50" fmla="*/ 111 w 113"/>
                <a:gd name="T51" fmla="*/ 47 h 93"/>
                <a:gd name="T52" fmla="*/ 113 w 113"/>
                <a:gd name="T53" fmla="*/ 49 h 93"/>
                <a:gd name="T54" fmla="*/ 113 w 113"/>
                <a:gd name="T55" fmla="*/ 57 h 93"/>
                <a:gd name="T56" fmla="*/ 111 w 113"/>
                <a:gd name="T57" fmla="*/ 62 h 93"/>
                <a:gd name="T58" fmla="*/ 108 w 113"/>
                <a:gd name="T59" fmla="*/ 65 h 93"/>
                <a:gd name="T60" fmla="*/ 106 w 113"/>
                <a:gd name="T61" fmla="*/ 67 h 93"/>
                <a:gd name="T62" fmla="*/ 100 w 113"/>
                <a:gd name="T63" fmla="*/ 70 h 93"/>
                <a:gd name="T64" fmla="*/ 103 w 113"/>
                <a:gd name="T65" fmla="*/ 73 h 93"/>
                <a:gd name="T66" fmla="*/ 108 w 113"/>
                <a:gd name="T67" fmla="*/ 83 h 93"/>
                <a:gd name="T68" fmla="*/ 103 w 113"/>
                <a:gd name="T69" fmla="*/ 88 h 93"/>
                <a:gd name="T70" fmla="*/ 98 w 113"/>
                <a:gd name="T71" fmla="*/ 91 h 93"/>
                <a:gd name="T72" fmla="*/ 88 w 113"/>
                <a:gd name="T73" fmla="*/ 91 h 93"/>
                <a:gd name="T74" fmla="*/ 82 w 113"/>
                <a:gd name="T75" fmla="*/ 88 h 93"/>
                <a:gd name="T76" fmla="*/ 80 w 113"/>
                <a:gd name="T77" fmla="*/ 88 h 93"/>
                <a:gd name="T78" fmla="*/ 77 w 113"/>
                <a:gd name="T79" fmla="*/ 93 h 93"/>
                <a:gd name="T80" fmla="*/ 75 w 113"/>
                <a:gd name="T81" fmla="*/ 80 h 93"/>
                <a:gd name="T82" fmla="*/ 67 w 113"/>
                <a:gd name="T83" fmla="*/ 75 h 93"/>
                <a:gd name="T84" fmla="*/ 62 w 113"/>
                <a:gd name="T85" fmla="*/ 75 h 93"/>
                <a:gd name="T86" fmla="*/ 54 w 113"/>
                <a:gd name="T87" fmla="*/ 75 h 93"/>
                <a:gd name="T88" fmla="*/ 54 w 113"/>
                <a:gd name="T89" fmla="*/ 83 h 93"/>
                <a:gd name="T90" fmla="*/ 44 w 113"/>
                <a:gd name="T91" fmla="*/ 86 h 93"/>
                <a:gd name="T92" fmla="*/ 41 w 113"/>
                <a:gd name="T93" fmla="*/ 78 h 93"/>
                <a:gd name="T94" fmla="*/ 36 w 113"/>
                <a:gd name="T95" fmla="*/ 73 h 93"/>
                <a:gd name="T96" fmla="*/ 33 w 113"/>
                <a:gd name="T97" fmla="*/ 67 h 93"/>
                <a:gd name="T98" fmla="*/ 25 w 113"/>
                <a:gd name="T99" fmla="*/ 57 h 93"/>
                <a:gd name="T100" fmla="*/ 23 w 113"/>
                <a:gd name="T101" fmla="*/ 49 h 93"/>
                <a:gd name="T102" fmla="*/ 25 w 113"/>
                <a:gd name="T103" fmla="*/ 49 h 93"/>
                <a:gd name="T104" fmla="*/ 20 w 113"/>
                <a:gd name="T105" fmla="*/ 44 h 93"/>
                <a:gd name="T106" fmla="*/ 20 w 113"/>
                <a:gd name="T107" fmla="*/ 39 h 93"/>
                <a:gd name="T108" fmla="*/ 10 w 113"/>
                <a:gd name="T109" fmla="*/ 31 h 93"/>
                <a:gd name="T110" fmla="*/ 2 w 113"/>
                <a:gd name="T111" fmla="*/ 31 h 93"/>
                <a:gd name="T112" fmla="*/ 0 w 113"/>
                <a:gd name="T113" fmla="*/ 2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3" h="93">
                  <a:moveTo>
                    <a:pt x="0" y="21"/>
                  </a:moveTo>
                  <a:lnTo>
                    <a:pt x="0" y="18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0" y="16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5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0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5" y="21"/>
                  </a:lnTo>
                  <a:lnTo>
                    <a:pt x="25" y="21"/>
                  </a:lnTo>
                  <a:lnTo>
                    <a:pt x="25" y="21"/>
                  </a:lnTo>
                  <a:lnTo>
                    <a:pt x="25" y="18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31" y="18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6" y="16"/>
                  </a:lnTo>
                  <a:lnTo>
                    <a:pt x="38" y="16"/>
                  </a:lnTo>
                  <a:lnTo>
                    <a:pt x="41" y="13"/>
                  </a:lnTo>
                  <a:lnTo>
                    <a:pt x="44" y="13"/>
                  </a:lnTo>
                  <a:lnTo>
                    <a:pt x="44" y="10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49" y="10"/>
                  </a:lnTo>
                  <a:lnTo>
                    <a:pt x="49" y="8"/>
                  </a:lnTo>
                  <a:lnTo>
                    <a:pt x="51" y="10"/>
                  </a:lnTo>
                  <a:lnTo>
                    <a:pt x="51" y="10"/>
                  </a:lnTo>
                  <a:lnTo>
                    <a:pt x="51" y="10"/>
                  </a:lnTo>
                  <a:lnTo>
                    <a:pt x="51" y="8"/>
                  </a:lnTo>
                  <a:lnTo>
                    <a:pt x="51" y="8"/>
                  </a:lnTo>
                  <a:lnTo>
                    <a:pt x="54" y="8"/>
                  </a:lnTo>
                  <a:lnTo>
                    <a:pt x="54" y="5"/>
                  </a:lnTo>
                  <a:lnTo>
                    <a:pt x="54" y="5"/>
                  </a:lnTo>
                  <a:lnTo>
                    <a:pt x="54" y="5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9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4" y="0"/>
                  </a:lnTo>
                  <a:lnTo>
                    <a:pt x="64" y="3"/>
                  </a:lnTo>
                  <a:lnTo>
                    <a:pt x="64" y="3"/>
                  </a:lnTo>
                  <a:lnTo>
                    <a:pt x="64" y="3"/>
                  </a:lnTo>
                  <a:lnTo>
                    <a:pt x="64" y="3"/>
                  </a:lnTo>
                  <a:lnTo>
                    <a:pt x="64" y="3"/>
                  </a:lnTo>
                  <a:lnTo>
                    <a:pt x="64" y="3"/>
                  </a:lnTo>
                  <a:lnTo>
                    <a:pt x="64" y="3"/>
                  </a:lnTo>
                  <a:lnTo>
                    <a:pt x="67" y="3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69" y="3"/>
                  </a:lnTo>
                  <a:lnTo>
                    <a:pt x="69" y="3"/>
                  </a:lnTo>
                  <a:lnTo>
                    <a:pt x="69" y="3"/>
                  </a:lnTo>
                  <a:lnTo>
                    <a:pt x="69" y="3"/>
                  </a:lnTo>
                  <a:lnTo>
                    <a:pt x="69" y="0"/>
                  </a:lnTo>
                  <a:lnTo>
                    <a:pt x="72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7" y="3"/>
                  </a:lnTo>
                  <a:lnTo>
                    <a:pt x="77" y="5"/>
                  </a:lnTo>
                  <a:lnTo>
                    <a:pt x="80" y="5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80" y="5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5" y="8"/>
                  </a:lnTo>
                  <a:lnTo>
                    <a:pt x="88" y="8"/>
                  </a:lnTo>
                  <a:lnTo>
                    <a:pt x="88" y="8"/>
                  </a:lnTo>
                  <a:lnTo>
                    <a:pt x="88" y="8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90" y="10"/>
                  </a:lnTo>
                  <a:lnTo>
                    <a:pt x="90" y="10"/>
                  </a:lnTo>
                  <a:lnTo>
                    <a:pt x="90" y="13"/>
                  </a:lnTo>
                  <a:lnTo>
                    <a:pt x="93" y="10"/>
                  </a:lnTo>
                  <a:lnTo>
                    <a:pt x="93" y="13"/>
                  </a:lnTo>
                  <a:lnTo>
                    <a:pt x="93" y="13"/>
                  </a:lnTo>
                  <a:lnTo>
                    <a:pt x="95" y="13"/>
                  </a:lnTo>
                  <a:lnTo>
                    <a:pt x="95" y="13"/>
                  </a:lnTo>
                  <a:lnTo>
                    <a:pt x="98" y="13"/>
                  </a:lnTo>
                  <a:lnTo>
                    <a:pt x="98" y="10"/>
                  </a:lnTo>
                  <a:lnTo>
                    <a:pt x="98" y="10"/>
                  </a:lnTo>
                  <a:lnTo>
                    <a:pt x="98" y="10"/>
                  </a:lnTo>
                  <a:lnTo>
                    <a:pt x="98" y="13"/>
                  </a:lnTo>
                  <a:lnTo>
                    <a:pt x="98" y="13"/>
                  </a:lnTo>
                  <a:lnTo>
                    <a:pt x="100" y="13"/>
                  </a:lnTo>
                  <a:lnTo>
                    <a:pt x="100" y="16"/>
                  </a:lnTo>
                  <a:lnTo>
                    <a:pt x="100" y="18"/>
                  </a:lnTo>
                  <a:lnTo>
                    <a:pt x="100" y="18"/>
                  </a:lnTo>
                  <a:lnTo>
                    <a:pt x="103" y="18"/>
                  </a:lnTo>
                  <a:lnTo>
                    <a:pt x="103" y="18"/>
                  </a:lnTo>
                  <a:lnTo>
                    <a:pt x="103" y="18"/>
                  </a:lnTo>
                  <a:lnTo>
                    <a:pt x="103" y="18"/>
                  </a:lnTo>
                  <a:lnTo>
                    <a:pt x="103" y="21"/>
                  </a:lnTo>
                  <a:lnTo>
                    <a:pt x="103" y="21"/>
                  </a:lnTo>
                  <a:lnTo>
                    <a:pt x="103" y="21"/>
                  </a:lnTo>
                  <a:lnTo>
                    <a:pt x="103" y="21"/>
                  </a:lnTo>
                  <a:lnTo>
                    <a:pt x="103" y="21"/>
                  </a:lnTo>
                  <a:lnTo>
                    <a:pt x="103" y="21"/>
                  </a:lnTo>
                  <a:lnTo>
                    <a:pt x="103" y="21"/>
                  </a:lnTo>
                  <a:lnTo>
                    <a:pt x="103" y="21"/>
                  </a:lnTo>
                  <a:lnTo>
                    <a:pt x="103" y="21"/>
                  </a:lnTo>
                  <a:lnTo>
                    <a:pt x="103" y="21"/>
                  </a:lnTo>
                  <a:lnTo>
                    <a:pt x="103" y="21"/>
                  </a:lnTo>
                  <a:lnTo>
                    <a:pt x="103" y="21"/>
                  </a:lnTo>
                  <a:lnTo>
                    <a:pt x="103" y="21"/>
                  </a:lnTo>
                  <a:lnTo>
                    <a:pt x="103" y="21"/>
                  </a:lnTo>
                  <a:lnTo>
                    <a:pt x="103" y="21"/>
                  </a:lnTo>
                  <a:lnTo>
                    <a:pt x="100" y="21"/>
                  </a:lnTo>
                  <a:lnTo>
                    <a:pt x="100" y="23"/>
                  </a:lnTo>
                  <a:lnTo>
                    <a:pt x="100" y="23"/>
                  </a:lnTo>
                  <a:lnTo>
                    <a:pt x="100" y="26"/>
                  </a:lnTo>
                  <a:lnTo>
                    <a:pt x="100" y="28"/>
                  </a:lnTo>
                  <a:lnTo>
                    <a:pt x="103" y="28"/>
                  </a:lnTo>
                  <a:lnTo>
                    <a:pt x="103" y="28"/>
                  </a:lnTo>
                  <a:lnTo>
                    <a:pt x="103" y="28"/>
                  </a:lnTo>
                  <a:lnTo>
                    <a:pt x="103" y="28"/>
                  </a:lnTo>
                  <a:lnTo>
                    <a:pt x="103" y="28"/>
                  </a:lnTo>
                  <a:lnTo>
                    <a:pt x="103" y="31"/>
                  </a:lnTo>
                  <a:lnTo>
                    <a:pt x="100" y="31"/>
                  </a:lnTo>
                  <a:lnTo>
                    <a:pt x="98" y="34"/>
                  </a:lnTo>
                  <a:lnTo>
                    <a:pt x="98" y="34"/>
                  </a:lnTo>
                  <a:lnTo>
                    <a:pt x="98" y="34"/>
                  </a:lnTo>
                  <a:lnTo>
                    <a:pt x="98" y="34"/>
                  </a:lnTo>
                  <a:lnTo>
                    <a:pt x="98" y="34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100" y="36"/>
                  </a:lnTo>
                  <a:lnTo>
                    <a:pt x="100" y="39"/>
                  </a:lnTo>
                  <a:lnTo>
                    <a:pt x="100" y="39"/>
                  </a:lnTo>
                  <a:lnTo>
                    <a:pt x="100" y="39"/>
                  </a:lnTo>
                  <a:lnTo>
                    <a:pt x="100" y="41"/>
                  </a:lnTo>
                  <a:lnTo>
                    <a:pt x="103" y="41"/>
                  </a:lnTo>
                  <a:lnTo>
                    <a:pt x="103" y="41"/>
                  </a:lnTo>
                  <a:lnTo>
                    <a:pt x="103" y="41"/>
                  </a:lnTo>
                  <a:lnTo>
                    <a:pt x="103" y="41"/>
                  </a:lnTo>
                  <a:lnTo>
                    <a:pt x="103" y="41"/>
                  </a:lnTo>
                  <a:lnTo>
                    <a:pt x="100" y="44"/>
                  </a:lnTo>
                  <a:lnTo>
                    <a:pt x="100" y="44"/>
                  </a:lnTo>
                  <a:lnTo>
                    <a:pt x="103" y="44"/>
                  </a:lnTo>
                  <a:lnTo>
                    <a:pt x="103" y="44"/>
                  </a:lnTo>
                  <a:lnTo>
                    <a:pt x="106" y="44"/>
                  </a:lnTo>
                  <a:lnTo>
                    <a:pt x="108" y="47"/>
                  </a:lnTo>
                  <a:lnTo>
                    <a:pt x="108" y="47"/>
                  </a:lnTo>
                  <a:lnTo>
                    <a:pt x="108" y="47"/>
                  </a:lnTo>
                  <a:lnTo>
                    <a:pt x="111" y="47"/>
                  </a:lnTo>
                  <a:lnTo>
                    <a:pt x="111" y="47"/>
                  </a:lnTo>
                  <a:lnTo>
                    <a:pt x="111" y="47"/>
                  </a:lnTo>
                  <a:lnTo>
                    <a:pt x="111" y="47"/>
                  </a:lnTo>
                  <a:lnTo>
                    <a:pt x="111" y="49"/>
                  </a:lnTo>
                  <a:lnTo>
                    <a:pt x="111" y="49"/>
                  </a:lnTo>
                  <a:lnTo>
                    <a:pt x="111" y="49"/>
                  </a:lnTo>
                  <a:lnTo>
                    <a:pt x="111" y="47"/>
                  </a:lnTo>
                  <a:lnTo>
                    <a:pt x="113" y="47"/>
                  </a:lnTo>
                  <a:lnTo>
                    <a:pt x="113" y="47"/>
                  </a:lnTo>
                  <a:lnTo>
                    <a:pt x="113" y="49"/>
                  </a:lnTo>
                  <a:lnTo>
                    <a:pt x="113" y="49"/>
                  </a:lnTo>
                  <a:lnTo>
                    <a:pt x="113" y="49"/>
                  </a:lnTo>
                  <a:lnTo>
                    <a:pt x="113" y="49"/>
                  </a:lnTo>
                  <a:lnTo>
                    <a:pt x="113" y="49"/>
                  </a:lnTo>
                  <a:lnTo>
                    <a:pt x="113" y="49"/>
                  </a:lnTo>
                  <a:lnTo>
                    <a:pt x="113" y="49"/>
                  </a:lnTo>
                  <a:lnTo>
                    <a:pt x="113" y="49"/>
                  </a:lnTo>
                  <a:lnTo>
                    <a:pt x="113" y="52"/>
                  </a:lnTo>
                  <a:lnTo>
                    <a:pt x="113" y="52"/>
                  </a:lnTo>
                  <a:lnTo>
                    <a:pt x="113" y="54"/>
                  </a:lnTo>
                  <a:lnTo>
                    <a:pt x="111" y="57"/>
                  </a:lnTo>
                  <a:lnTo>
                    <a:pt x="111" y="57"/>
                  </a:lnTo>
                  <a:lnTo>
                    <a:pt x="113" y="57"/>
                  </a:lnTo>
                  <a:lnTo>
                    <a:pt x="113" y="57"/>
                  </a:lnTo>
                  <a:lnTo>
                    <a:pt x="113" y="57"/>
                  </a:lnTo>
                  <a:lnTo>
                    <a:pt x="113" y="57"/>
                  </a:lnTo>
                  <a:lnTo>
                    <a:pt x="111" y="57"/>
                  </a:lnTo>
                  <a:lnTo>
                    <a:pt x="111" y="57"/>
                  </a:lnTo>
                  <a:lnTo>
                    <a:pt x="113" y="60"/>
                  </a:lnTo>
                  <a:lnTo>
                    <a:pt x="111" y="62"/>
                  </a:lnTo>
                  <a:lnTo>
                    <a:pt x="111" y="62"/>
                  </a:lnTo>
                  <a:lnTo>
                    <a:pt x="111" y="62"/>
                  </a:lnTo>
                  <a:lnTo>
                    <a:pt x="108" y="62"/>
                  </a:lnTo>
                  <a:lnTo>
                    <a:pt x="108" y="62"/>
                  </a:lnTo>
                  <a:lnTo>
                    <a:pt x="106" y="62"/>
                  </a:lnTo>
                  <a:lnTo>
                    <a:pt x="106" y="62"/>
                  </a:lnTo>
                  <a:lnTo>
                    <a:pt x="106" y="62"/>
                  </a:lnTo>
                  <a:lnTo>
                    <a:pt x="108" y="65"/>
                  </a:lnTo>
                  <a:lnTo>
                    <a:pt x="108" y="65"/>
                  </a:lnTo>
                  <a:lnTo>
                    <a:pt x="108" y="65"/>
                  </a:lnTo>
                  <a:lnTo>
                    <a:pt x="108" y="65"/>
                  </a:lnTo>
                  <a:lnTo>
                    <a:pt x="106" y="65"/>
                  </a:lnTo>
                  <a:lnTo>
                    <a:pt x="106" y="67"/>
                  </a:lnTo>
                  <a:lnTo>
                    <a:pt x="106" y="67"/>
                  </a:lnTo>
                  <a:lnTo>
                    <a:pt x="106" y="67"/>
                  </a:lnTo>
                  <a:lnTo>
                    <a:pt x="106" y="67"/>
                  </a:lnTo>
                  <a:lnTo>
                    <a:pt x="106" y="67"/>
                  </a:lnTo>
                  <a:lnTo>
                    <a:pt x="103" y="67"/>
                  </a:lnTo>
                  <a:lnTo>
                    <a:pt x="103" y="67"/>
                  </a:lnTo>
                  <a:lnTo>
                    <a:pt x="103" y="67"/>
                  </a:lnTo>
                  <a:lnTo>
                    <a:pt x="103" y="70"/>
                  </a:lnTo>
                  <a:lnTo>
                    <a:pt x="100" y="70"/>
                  </a:lnTo>
                  <a:lnTo>
                    <a:pt x="100" y="70"/>
                  </a:lnTo>
                  <a:lnTo>
                    <a:pt x="100" y="70"/>
                  </a:lnTo>
                  <a:lnTo>
                    <a:pt x="100" y="70"/>
                  </a:lnTo>
                  <a:lnTo>
                    <a:pt x="100" y="73"/>
                  </a:lnTo>
                  <a:lnTo>
                    <a:pt x="100" y="73"/>
                  </a:lnTo>
                  <a:lnTo>
                    <a:pt x="100" y="73"/>
                  </a:lnTo>
                  <a:lnTo>
                    <a:pt x="103" y="73"/>
                  </a:lnTo>
                  <a:lnTo>
                    <a:pt x="103" y="73"/>
                  </a:lnTo>
                  <a:lnTo>
                    <a:pt x="103" y="73"/>
                  </a:lnTo>
                  <a:lnTo>
                    <a:pt x="103" y="73"/>
                  </a:lnTo>
                  <a:lnTo>
                    <a:pt x="103" y="73"/>
                  </a:lnTo>
                  <a:lnTo>
                    <a:pt x="103" y="75"/>
                  </a:lnTo>
                  <a:lnTo>
                    <a:pt x="103" y="75"/>
                  </a:lnTo>
                  <a:lnTo>
                    <a:pt x="106" y="78"/>
                  </a:lnTo>
                  <a:lnTo>
                    <a:pt x="106" y="78"/>
                  </a:lnTo>
                  <a:lnTo>
                    <a:pt x="108" y="80"/>
                  </a:lnTo>
                  <a:lnTo>
                    <a:pt x="108" y="80"/>
                  </a:lnTo>
                  <a:lnTo>
                    <a:pt x="108" y="83"/>
                  </a:lnTo>
                  <a:lnTo>
                    <a:pt x="108" y="83"/>
                  </a:lnTo>
                  <a:lnTo>
                    <a:pt x="108" y="86"/>
                  </a:lnTo>
                  <a:lnTo>
                    <a:pt x="111" y="86"/>
                  </a:lnTo>
                  <a:lnTo>
                    <a:pt x="108" y="86"/>
                  </a:lnTo>
                  <a:lnTo>
                    <a:pt x="108" y="88"/>
                  </a:lnTo>
                  <a:lnTo>
                    <a:pt x="106" y="88"/>
                  </a:lnTo>
                  <a:lnTo>
                    <a:pt x="106" y="86"/>
                  </a:lnTo>
                  <a:lnTo>
                    <a:pt x="106" y="88"/>
                  </a:lnTo>
                  <a:lnTo>
                    <a:pt x="103" y="88"/>
                  </a:lnTo>
                  <a:lnTo>
                    <a:pt x="103" y="91"/>
                  </a:lnTo>
                  <a:lnTo>
                    <a:pt x="100" y="91"/>
                  </a:lnTo>
                  <a:lnTo>
                    <a:pt x="100" y="91"/>
                  </a:lnTo>
                  <a:lnTo>
                    <a:pt x="100" y="91"/>
                  </a:lnTo>
                  <a:lnTo>
                    <a:pt x="100" y="91"/>
                  </a:lnTo>
                  <a:lnTo>
                    <a:pt x="100" y="91"/>
                  </a:lnTo>
                  <a:lnTo>
                    <a:pt x="100" y="91"/>
                  </a:lnTo>
                  <a:lnTo>
                    <a:pt x="98" y="91"/>
                  </a:lnTo>
                  <a:lnTo>
                    <a:pt x="95" y="91"/>
                  </a:lnTo>
                  <a:lnTo>
                    <a:pt x="95" y="88"/>
                  </a:lnTo>
                  <a:lnTo>
                    <a:pt x="93" y="91"/>
                  </a:lnTo>
                  <a:lnTo>
                    <a:pt x="93" y="91"/>
                  </a:lnTo>
                  <a:lnTo>
                    <a:pt x="93" y="91"/>
                  </a:lnTo>
                  <a:lnTo>
                    <a:pt x="90" y="91"/>
                  </a:lnTo>
                  <a:lnTo>
                    <a:pt x="90" y="88"/>
                  </a:lnTo>
                  <a:lnTo>
                    <a:pt x="88" y="91"/>
                  </a:lnTo>
                  <a:lnTo>
                    <a:pt x="88" y="91"/>
                  </a:lnTo>
                  <a:lnTo>
                    <a:pt x="88" y="91"/>
                  </a:lnTo>
                  <a:lnTo>
                    <a:pt x="85" y="91"/>
                  </a:lnTo>
                  <a:lnTo>
                    <a:pt x="85" y="91"/>
                  </a:lnTo>
                  <a:lnTo>
                    <a:pt x="85" y="88"/>
                  </a:lnTo>
                  <a:lnTo>
                    <a:pt x="85" y="88"/>
                  </a:lnTo>
                  <a:lnTo>
                    <a:pt x="85" y="88"/>
                  </a:lnTo>
                  <a:lnTo>
                    <a:pt x="82" y="88"/>
                  </a:lnTo>
                  <a:lnTo>
                    <a:pt x="82" y="88"/>
                  </a:lnTo>
                  <a:lnTo>
                    <a:pt x="82" y="88"/>
                  </a:lnTo>
                  <a:lnTo>
                    <a:pt x="80" y="88"/>
                  </a:lnTo>
                  <a:lnTo>
                    <a:pt x="80" y="86"/>
                  </a:lnTo>
                  <a:lnTo>
                    <a:pt x="82" y="86"/>
                  </a:lnTo>
                  <a:lnTo>
                    <a:pt x="80" y="86"/>
                  </a:lnTo>
                  <a:lnTo>
                    <a:pt x="80" y="86"/>
                  </a:lnTo>
                  <a:lnTo>
                    <a:pt x="80" y="88"/>
                  </a:lnTo>
                  <a:lnTo>
                    <a:pt x="80" y="88"/>
                  </a:lnTo>
                  <a:lnTo>
                    <a:pt x="80" y="88"/>
                  </a:lnTo>
                  <a:lnTo>
                    <a:pt x="80" y="88"/>
                  </a:lnTo>
                  <a:lnTo>
                    <a:pt x="80" y="88"/>
                  </a:lnTo>
                  <a:lnTo>
                    <a:pt x="80" y="88"/>
                  </a:lnTo>
                  <a:lnTo>
                    <a:pt x="80" y="91"/>
                  </a:lnTo>
                  <a:lnTo>
                    <a:pt x="77" y="93"/>
                  </a:lnTo>
                  <a:lnTo>
                    <a:pt x="77" y="93"/>
                  </a:lnTo>
                  <a:lnTo>
                    <a:pt x="77" y="93"/>
                  </a:lnTo>
                  <a:lnTo>
                    <a:pt x="75" y="93"/>
                  </a:lnTo>
                  <a:lnTo>
                    <a:pt x="75" y="91"/>
                  </a:lnTo>
                  <a:lnTo>
                    <a:pt x="75" y="88"/>
                  </a:lnTo>
                  <a:lnTo>
                    <a:pt x="75" y="88"/>
                  </a:lnTo>
                  <a:lnTo>
                    <a:pt x="75" y="86"/>
                  </a:lnTo>
                  <a:lnTo>
                    <a:pt x="75" y="83"/>
                  </a:lnTo>
                  <a:lnTo>
                    <a:pt x="75" y="80"/>
                  </a:lnTo>
                  <a:lnTo>
                    <a:pt x="75" y="78"/>
                  </a:lnTo>
                  <a:lnTo>
                    <a:pt x="72" y="78"/>
                  </a:lnTo>
                  <a:lnTo>
                    <a:pt x="72" y="78"/>
                  </a:lnTo>
                  <a:lnTo>
                    <a:pt x="69" y="80"/>
                  </a:lnTo>
                  <a:lnTo>
                    <a:pt x="69" y="78"/>
                  </a:lnTo>
                  <a:lnTo>
                    <a:pt x="69" y="78"/>
                  </a:lnTo>
                  <a:lnTo>
                    <a:pt x="67" y="75"/>
                  </a:lnTo>
                  <a:lnTo>
                    <a:pt x="67" y="75"/>
                  </a:lnTo>
                  <a:lnTo>
                    <a:pt x="67" y="75"/>
                  </a:lnTo>
                  <a:lnTo>
                    <a:pt x="67" y="75"/>
                  </a:lnTo>
                  <a:lnTo>
                    <a:pt x="67" y="78"/>
                  </a:lnTo>
                  <a:lnTo>
                    <a:pt x="64" y="78"/>
                  </a:lnTo>
                  <a:lnTo>
                    <a:pt x="64" y="78"/>
                  </a:lnTo>
                  <a:lnTo>
                    <a:pt x="64" y="75"/>
                  </a:lnTo>
                  <a:lnTo>
                    <a:pt x="64" y="75"/>
                  </a:lnTo>
                  <a:lnTo>
                    <a:pt x="62" y="75"/>
                  </a:lnTo>
                  <a:lnTo>
                    <a:pt x="62" y="75"/>
                  </a:lnTo>
                  <a:lnTo>
                    <a:pt x="62" y="75"/>
                  </a:lnTo>
                  <a:lnTo>
                    <a:pt x="62" y="75"/>
                  </a:lnTo>
                  <a:lnTo>
                    <a:pt x="59" y="75"/>
                  </a:lnTo>
                  <a:lnTo>
                    <a:pt x="59" y="75"/>
                  </a:lnTo>
                  <a:lnTo>
                    <a:pt x="59" y="75"/>
                  </a:lnTo>
                  <a:lnTo>
                    <a:pt x="56" y="75"/>
                  </a:lnTo>
                  <a:lnTo>
                    <a:pt x="54" y="75"/>
                  </a:lnTo>
                  <a:lnTo>
                    <a:pt x="54" y="75"/>
                  </a:lnTo>
                  <a:lnTo>
                    <a:pt x="51" y="75"/>
                  </a:lnTo>
                  <a:lnTo>
                    <a:pt x="54" y="78"/>
                  </a:lnTo>
                  <a:lnTo>
                    <a:pt x="54" y="78"/>
                  </a:lnTo>
                  <a:lnTo>
                    <a:pt x="54" y="80"/>
                  </a:lnTo>
                  <a:lnTo>
                    <a:pt x="54" y="80"/>
                  </a:lnTo>
                  <a:lnTo>
                    <a:pt x="54" y="83"/>
                  </a:lnTo>
                  <a:lnTo>
                    <a:pt x="54" y="83"/>
                  </a:lnTo>
                  <a:lnTo>
                    <a:pt x="54" y="83"/>
                  </a:lnTo>
                  <a:lnTo>
                    <a:pt x="54" y="86"/>
                  </a:lnTo>
                  <a:lnTo>
                    <a:pt x="54" y="86"/>
                  </a:lnTo>
                  <a:lnTo>
                    <a:pt x="51" y="86"/>
                  </a:lnTo>
                  <a:lnTo>
                    <a:pt x="49" y="86"/>
                  </a:lnTo>
                  <a:lnTo>
                    <a:pt x="49" y="86"/>
                  </a:lnTo>
                  <a:lnTo>
                    <a:pt x="46" y="83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41" y="83"/>
                  </a:lnTo>
                  <a:lnTo>
                    <a:pt x="38" y="83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38" y="78"/>
                  </a:lnTo>
                  <a:lnTo>
                    <a:pt x="41" y="78"/>
                  </a:lnTo>
                  <a:lnTo>
                    <a:pt x="41" y="78"/>
                  </a:lnTo>
                  <a:lnTo>
                    <a:pt x="41" y="75"/>
                  </a:lnTo>
                  <a:lnTo>
                    <a:pt x="41" y="75"/>
                  </a:lnTo>
                  <a:lnTo>
                    <a:pt x="38" y="75"/>
                  </a:lnTo>
                  <a:lnTo>
                    <a:pt x="38" y="75"/>
                  </a:lnTo>
                  <a:lnTo>
                    <a:pt x="38" y="75"/>
                  </a:lnTo>
                  <a:lnTo>
                    <a:pt x="36" y="75"/>
                  </a:lnTo>
                  <a:lnTo>
                    <a:pt x="36" y="73"/>
                  </a:lnTo>
                  <a:lnTo>
                    <a:pt x="36" y="73"/>
                  </a:lnTo>
                  <a:lnTo>
                    <a:pt x="36" y="70"/>
                  </a:lnTo>
                  <a:lnTo>
                    <a:pt x="36" y="70"/>
                  </a:lnTo>
                  <a:lnTo>
                    <a:pt x="36" y="70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31" y="62"/>
                  </a:lnTo>
                  <a:lnTo>
                    <a:pt x="31" y="62"/>
                  </a:lnTo>
                  <a:lnTo>
                    <a:pt x="28" y="60"/>
                  </a:lnTo>
                  <a:lnTo>
                    <a:pt x="25" y="57"/>
                  </a:lnTo>
                  <a:lnTo>
                    <a:pt x="25" y="57"/>
                  </a:lnTo>
                  <a:lnTo>
                    <a:pt x="25" y="57"/>
                  </a:lnTo>
                  <a:lnTo>
                    <a:pt x="25" y="54"/>
                  </a:lnTo>
                  <a:lnTo>
                    <a:pt x="25" y="54"/>
                  </a:lnTo>
                  <a:lnTo>
                    <a:pt x="25" y="54"/>
                  </a:lnTo>
                  <a:lnTo>
                    <a:pt x="23" y="54"/>
                  </a:lnTo>
                  <a:lnTo>
                    <a:pt x="23" y="52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5" y="52"/>
                  </a:lnTo>
                  <a:lnTo>
                    <a:pt x="25" y="52"/>
                  </a:lnTo>
                  <a:lnTo>
                    <a:pt x="25" y="52"/>
                  </a:lnTo>
                  <a:lnTo>
                    <a:pt x="25" y="49"/>
                  </a:lnTo>
                  <a:lnTo>
                    <a:pt x="25" y="49"/>
                  </a:lnTo>
                  <a:lnTo>
                    <a:pt x="25" y="47"/>
                  </a:lnTo>
                  <a:lnTo>
                    <a:pt x="25" y="49"/>
                  </a:lnTo>
                  <a:lnTo>
                    <a:pt x="23" y="49"/>
                  </a:lnTo>
                  <a:lnTo>
                    <a:pt x="25" y="47"/>
                  </a:lnTo>
                  <a:lnTo>
                    <a:pt x="25" y="47"/>
                  </a:lnTo>
                  <a:lnTo>
                    <a:pt x="25" y="47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0" y="44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18" y="41"/>
                  </a:lnTo>
                  <a:lnTo>
                    <a:pt x="18" y="41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18" y="36"/>
                  </a:lnTo>
                  <a:lnTo>
                    <a:pt x="15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1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7" y="31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5" y="28"/>
                  </a:lnTo>
                  <a:lnTo>
                    <a:pt x="5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AE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98" name="Freeform 138"/>
            <p:cNvSpPr>
              <a:spLocks/>
            </p:cNvSpPr>
            <p:nvPr/>
          </p:nvSpPr>
          <p:spPr bwMode="auto">
            <a:xfrm>
              <a:off x="811" y="3287"/>
              <a:ext cx="113" cy="93"/>
            </a:xfrm>
            <a:custGeom>
              <a:avLst/>
              <a:gdLst>
                <a:gd name="T0" fmla="*/ 5 w 113"/>
                <a:gd name="T1" fmla="*/ 16 h 93"/>
                <a:gd name="T2" fmla="*/ 10 w 113"/>
                <a:gd name="T3" fmla="*/ 18 h 93"/>
                <a:gd name="T4" fmla="*/ 20 w 113"/>
                <a:gd name="T5" fmla="*/ 18 h 93"/>
                <a:gd name="T6" fmla="*/ 25 w 113"/>
                <a:gd name="T7" fmla="*/ 18 h 93"/>
                <a:gd name="T8" fmla="*/ 31 w 113"/>
                <a:gd name="T9" fmla="*/ 16 h 93"/>
                <a:gd name="T10" fmla="*/ 36 w 113"/>
                <a:gd name="T11" fmla="*/ 16 h 93"/>
                <a:gd name="T12" fmla="*/ 49 w 113"/>
                <a:gd name="T13" fmla="*/ 8 h 93"/>
                <a:gd name="T14" fmla="*/ 54 w 113"/>
                <a:gd name="T15" fmla="*/ 5 h 93"/>
                <a:gd name="T16" fmla="*/ 56 w 113"/>
                <a:gd name="T17" fmla="*/ 5 h 93"/>
                <a:gd name="T18" fmla="*/ 62 w 113"/>
                <a:gd name="T19" fmla="*/ 3 h 93"/>
                <a:gd name="T20" fmla="*/ 64 w 113"/>
                <a:gd name="T21" fmla="*/ 0 h 93"/>
                <a:gd name="T22" fmla="*/ 67 w 113"/>
                <a:gd name="T23" fmla="*/ 3 h 93"/>
                <a:gd name="T24" fmla="*/ 72 w 113"/>
                <a:gd name="T25" fmla="*/ 0 h 93"/>
                <a:gd name="T26" fmla="*/ 80 w 113"/>
                <a:gd name="T27" fmla="*/ 8 h 93"/>
                <a:gd name="T28" fmla="*/ 88 w 113"/>
                <a:gd name="T29" fmla="*/ 8 h 93"/>
                <a:gd name="T30" fmla="*/ 93 w 113"/>
                <a:gd name="T31" fmla="*/ 13 h 93"/>
                <a:gd name="T32" fmla="*/ 98 w 113"/>
                <a:gd name="T33" fmla="*/ 13 h 93"/>
                <a:gd name="T34" fmla="*/ 103 w 113"/>
                <a:gd name="T35" fmla="*/ 18 h 93"/>
                <a:gd name="T36" fmla="*/ 103 w 113"/>
                <a:gd name="T37" fmla="*/ 21 h 93"/>
                <a:gd name="T38" fmla="*/ 103 w 113"/>
                <a:gd name="T39" fmla="*/ 21 h 93"/>
                <a:gd name="T40" fmla="*/ 103 w 113"/>
                <a:gd name="T41" fmla="*/ 28 h 93"/>
                <a:gd name="T42" fmla="*/ 98 w 113"/>
                <a:gd name="T43" fmla="*/ 34 h 93"/>
                <a:gd name="T44" fmla="*/ 100 w 113"/>
                <a:gd name="T45" fmla="*/ 39 h 93"/>
                <a:gd name="T46" fmla="*/ 103 w 113"/>
                <a:gd name="T47" fmla="*/ 41 h 93"/>
                <a:gd name="T48" fmla="*/ 108 w 113"/>
                <a:gd name="T49" fmla="*/ 47 h 93"/>
                <a:gd name="T50" fmla="*/ 111 w 113"/>
                <a:gd name="T51" fmla="*/ 47 h 93"/>
                <a:gd name="T52" fmla="*/ 113 w 113"/>
                <a:gd name="T53" fmla="*/ 49 h 93"/>
                <a:gd name="T54" fmla="*/ 113 w 113"/>
                <a:gd name="T55" fmla="*/ 57 h 93"/>
                <a:gd name="T56" fmla="*/ 111 w 113"/>
                <a:gd name="T57" fmla="*/ 62 h 93"/>
                <a:gd name="T58" fmla="*/ 108 w 113"/>
                <a:gd name="T59" fmla="*/ 65 h 93"/>
                <a:gd name="T60" fmla="*/ 106 w 113"/>
                <a:gd name="T61" fmla="*/ 67 h 93"/>
                <a:gd name="T62" fmla="*/ 100 w 113"/>
                <a:gd name="T63" fmla="*/ 70 h 93"/>
                <a:gd name="T64" fmla="*/ 103 w 113"/>
                <a:gd name="T65" fmla="*/ 73 h 93"/>
                <a:gd name="T66" fmla="*/ 108 w 113"/>
                <a:gd name="T67" fmla="*/ 83 h 93"/>
                <a:gd name="T68" fmla="*/ 103 w 113"/>
                <a:gd name="T69" fmla="*/ 88 h 93"/>
                <a:gd name="T70" fmla="*/ 98 w 113"/>
                <a:gd name="T71" fmla="*/ 91 h 93"/>
                <a:gd name="T72" fmla="*/ 88 w 113"/>
                <a:gd name="T73" fmla="*/ 91 h 93"/>
                <a:gd name="T74" fmla="*/ 82 w 113"/>
                <a:gd name="T75" fmla="*/ 88 h 93"/>
                <a:gd name="T76" fmla="*/ 80 w 113"/>
                <a:gd name="T77" fmla="*/ 88 h 93"/>
                <a:gd name="T78" fmla="*/ 77 w 113"/>
                <a:gd name="T79" fmla="*/ 93 h 93"/>
                <a:gd name="T80" fmla="*/ 75 w 113"/>
                <a:gd name="T81" fmla="*/ 80 h 93"/>
                <a:gd name="T82" fmla="*/ 67 w 113"/>
                <a:gd name="T83" fmla="*/ 75 h 93"/>
                <a:gd name="T84" fmla="*/ 62 w 113"/>
                <a:gd name="T85" fmla="*/ 75 h 93"/>
                <a:gd name="T86" fmla="*/ 54 w 113"/>
                <a:gd name="T87" fmla="*/ 75 h 93"/>
                <a:gd name="T88" fmla="*/ 54 w 113"/>
                <a:gd name="T89" fmla="*/ 83 h 93"/>
                <a:gd name="T90" fmla="*/ 44 w 113"/>
                <a:gd name="T91" fmla="*/ 86 h 93"/>
                <a:gd name="T92" fmla="*/ 41 w 113"/>
                <a:gd name="T93" fmla="*/ 78 h 93"/>
                <a:gd name="T94" fmla="*/ 36 w 113"/>
                <a:gd name="T95" fmla="*/ 73 h 93"/>
                <a:gd name="T96" fmla="*/ 33 w 113"/>
                <a:gd name="T97" fmla="*/ 67 h 93"/>
                <a:gd name="T98" fmla="*/ 25 w 113"/>
                <a:gd name="T99" fmla="*/ 57 h 93"/>
                <a:gd name="T100" fmla="*/ 23 w 113"/>
                <a:gd name="T101" fmla="*/ 49 h 93"/>
                <a:gd name="T102" fmla="*/ 25 w 113"/>
                <a:gd name="T103" fmla="*/ 49 h 93"/>
                <a:gd name="T104" fmla="*/ 20 w 113"/>
                <a:gd name="T105" fmla="*/ 44 h 93"/>
                <a:gd name="T106" fmla="*/ 20 w 113"/>
                <a:gd name="T107" fmla="*/ 39 h 93"/>
                <a:gd name="T108" fmla="*/ 10 w 113"/>
                <a:gd name="T109" fmla="*/ 31 h 93"/>
                <a:gd name="T110" fmla="*/ 2 w 113"/>
                <a:gd name="T111" fmla="*/ 31 h 93"/>
                <a:gd name="T112" fmla="*/ 0 w 113"/>
                <a:gd name="T113" fmla="*/ 2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3" h="93">
                  <a:moveTo>
                    <a:pt x="0" y="21"/>
                  </a:moveTo>
                  <a:lnTo>
                    <a:pt x="0" y="18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0" y="16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5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0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5" y="21"/>
                  </a:lnTo>
                  <a:lnTo>
                    <a:pt x="25" y="21"/>
                  </a:lnTo>
                  <a:lnTo>
                    <a:pt x="25" y="21"/>
                  </a:lnTo>
                  <a:lnTo>
                    <a:pt x="25" y="18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31" y="18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6" y="16"/>
                  </a:lnTo>
                  <a:lnTo>
                    <a:pt x="38" y="16"/>
                  </a:lnTo>
                  <a:lnTo>
                    <a:pt x="41" y="13"/>
                  </a:lnTo>
                  <a:lnTo>
                    <a:pt x="44" y="13"/>
                  </a:lnTo>
                  <a:lnTo>
                    <a:pt x="44" y="10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49" y="10"/>
                  </a:lnTo>
                  <a:lnTo>
                    <a:pt x="49" y="8"/>
                  </a:lnTo>
                  <a:lnTo>
                    <a:pt x="51" y="10"/>
                  </a:lnTo>
                  <a:lnTo>
                    <a:pt x="51" y="10"/>
                  </a:lnTo>
                  <a:lnTo>
                    <a:pt x="51" y="10"/>
                  </a:lnTo>
                  <a:lnTo>
                    <a:pt x="51" y="8"/>
                  </a:lnTo>
                  <a:lnTo>
                    <a:pt x="51" y="8"/>
                  </a:lnTo>
                  <a:lnTo>
                    <a:pt x="54" y="8"/>
                  </a:lnTo>
                  <a:lnTo>
                    <a:pt x="54" y="5"/>
                  </a:lnTo>
                  <a:lnTo>
                    <a:pt x="54" y="5"/>
                  </a:lnTo>
                  <a:lnTo>
                    <a:pt x="54" y="5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9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4" y="0"/>
                  </a:lnTo>
                  <a:lnTo>
                    <a:pt x="64" y="3"/>
                  </a:lnTo>
                  <a:lnTo>
                    <a:pt x="64" y="3"/>
                  </a:lnTo>
                  <a:lnTo>
                    <a:pt x="64" y="3"/>
                  </a:lnTo>
                  <a:lnTo>
                    <a:pt x="64" y="3"/>
                  </a:lnTo>
                  <a:lnTo>
                    <a:pt x="64" y="3"/>
                  </a:lnTo>
                  <a:lnTo>
                    <a:pt x="64" y="3"/>
                  </a:lnTo>
                  <a:lnTo>
                    <a:pt x="64" y="3"/>
                  </a:lnTo>
                  <a:lnTo>
                    <a:pt x="67" y="3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69" y="3"/>
                  </a:lnTo>
                  <a:lnTo>
                    <a:pt x="69" y="3"/>
                  </a:lnTo>
                  <a:lnTo>
                    <a:pt x="69" y="3"/>
                  </a:lnTo>
                  <a:lnTo>
                    <a:pt x="69" y="3"/>
                  </a:lnTo>
                  <a:lnTo>
                    <a:pt x="69" y="0"/>
                  </a:lnTo>
                  <a:lnTo>
                    <a:pt x="72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7" y="3"/>
                  </a:lnTo>
                  <a:lnTo>
                    <a:pt x="77" y="5"/>
                  </a:lnTo>
                  <a:lnTo>
                    <a:pt x="80" y="5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80" y="5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5" y="8"/>
                  </a:lnTo>
                  <a:lnTo>
                    <a:pt x="88" y="8"/>
                  </a:lnTo>
                  <a:lnTo>
                    <a:pt x="88" y="8"/>
                  </a:lnTo>
                  <a:lnTo>
                    <a:pt x="88" y="8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90" y="10"/>
                  </a:lnTo>
                  <a:lnTo>
                    <a:pt x="90" y="10"/>
                  </a:lnTo>
                  <a:lnTo>
                    <a:pt x="90" y="13"/>
                  </a:lnTo>
                  <a:lnTo>
                    <a:pt x="93" y="10"/>
                  </a:lnTo>
                  <a:lnTo>
                    <a:pt x="93" y="13"/>
                  </a:lnTo>
                  <a:lnTo>
                    <a:pt x="93" y="13"/>
                  </a:lnTo>
                  <a:lnTo>
                    <a:pt x="95" y="13"/>
                  </a:lnTo>
                  <a:lnTo>
                    <a:pt x="95" y="13"/>
                  </a:lnTo>
                  <a:lnTo>
                    <a:pt x="98" y="13"/>
                  </a:lnTo>
                  <a:lnTo>
                    <a:pt x="98" y="10"/>
                  </a:lnTo>
                  <a:lnTo>
                    <a:pt x="98" y="10"/>
                  </a:lnTo>
                  <a:lnTo>
                    <a:pt x="98" y="10"/>
                  </a:lnTo>
                  <a:lnTo>
                    <a:pt x="98" y="13"/>
                  </a:lnTo>
                  <a:lnTo>
                    <a:pt x="98" y="13"/>
                  </a:lnTo>
                  <a:lnTo>
                    <a:pt x="100" y="13"/>
                  </a:lnTo>
                  <a:lnTo>
                    <a:pt x="100" y="16"/>
                  </a:lnTo>
                  <a:lnTo>
                    <a:pt x="100" y="18"/>
                  </a:lnTo>
                  <a:lnTo>
                    <a:pt x="100" y="18"/>
                  </a:lnTo>
                  <a:lnTo>
                    <a:pt x="103" y="18"/>
                  </a:lnTo>
                  <a:lnTo>
                    <a:pt x="103" y="18"/>
                  </a:lnTo>
                  <a:lnTo>
                    <a:pt x="103" y="18"/>
                  </a:lnTo>
                  <a:lnTo>
                    <a:pt x="103" y="18"/>
                  </a:lnTo>
                  <a:lnTo>
                    <a:pt x="103" y="21"/>
                  </a:lnTo>
                  <a:lnTo>
                    <a:pt x="103" y="21"/>
                  </a:lnTo>
                  <a:lnTo>
                    <a:pt x="103" y="21"/>
                  </a:lnTo>
                  <a:lnTo>
                    <a:pt x="103" y="21"/>
                  </a:lnTo>
                  <a:lnTo>
                    <a:pt x="103" y="21"/>
                  </a:lnTo>
                  <a:lnTo>
                    <a:pt x="103" y="21"/>
                  </a:lnTo>
                  <a:lnTo>
                    <a:pt x="103" y="21"/>
                  </a:lnTo>
                  <a:lnTo>
                    <a:pt x="103" y="21"/>
                  </a:lnTo>
                  <a:lnTo>
                    <a:pt x="103" y="21"/>
                  </a:lnTo>
                  <a:lnTo>
                    <a:pt x="103" y="21"/>
                  </a:lnTo>
                  <a:lnTo>
                    <a:pt x="103" y="21"/>
                  </a:lnTo>
                  <a:lnTo>
                    <a:pt x="103" y="21"/>
                  </a:lnTo>
                  <a:lnTo>
                    <a:pt x="103" y="21"/>
                  </a:lnTo>
                  <a:lnTo>
                    <a:pt x="103" y="21"/>
                  </a:lnTo>
                  <a:lnTo>
                    <a:pt x="103" y="21"/>
                  </a:lnTo>
                  <a:lnTo>
                    <a:pt x="100" y="21"/>
                  </a:lnTo>
                  <a:lnTo>
                    <a:pt x="100" y="23"/>
                  </a:lnTo>
                  <a:lnTo>
                    <a:pt x="100" y="23"/>
                  </a:lnTo>
                  <a:lnTo>
                    <a:pt x="100" y="26"/>
                  </a:lnTo>
                  <a:lnTo>
                    <a:pt x="100" y="28"/>
                  </a:lnTo>
                  <a:lnTo>
                    <a:pt x="103" y="28"/>
                  </a:lnTo>
                  <a:lnTo>
                    <a:pt x="103" y="28"/>
                  </a:lnTo>
                  <a:lnTo>
                    <a:pt x="103" y="28"/>
                  </a:lnTo>
                  <a:lnTo>
                    <a:pt x="103" y="28"/>
                  </a:lnTo>
                  <a:lnTo>
                    <a:pt x="103" y="28"/>
                  </a:lnTo>
                  <a:lnTo>
                    <a:pt x="103" y="31"/>
                  </a:lnTo>
                  <a:lnTo>
                    <a:pt x="100" y="31"/>
                  </a:lnTo>
                  <a:lnTo>
                    <a:pt x="98" y="34"/>
                  </a:lnTo>
                  <a:lnTo>
                    <a:pt x="98" y="34"/>
                  </a:lnTo>
                  <a:lnTo>
                    <a:pt x="98" y="34"/>
                  </a:lnTo>
                  <a:lnTo>
                    <a:pt x="98" y="34"/>
                  </a:lnTo>
                  <a:lnTo>
                    <a:pt x="98" y="34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100" y="36"/>
                  </a:lnTo>
                  <a:lnTo>
                    <a:pt x="100" y="39"/>
                  </a:lnTo>
                  <a:lnTo>
                    <a:pt x="100" y="39"/>
                  </a:lnTo>
                  <a:lnTo>
                    <a:pt x="100" y="39"/>
                  </a:lnTo>
                  <a:lnTo>
                    <a:pt x="100" y="41"/>
                  </a:lnTo>
                  <a:lnTo>
                    <a:pt x="103" y="41"/>
                  </a:lnTo>
                  <a:lnTo>
                    <a:pt x="103" y="41"/>
                  </a:lnTo>
                  <a:lnTo>
                    <a:pt x="103" y="41"/>
                  </a:lnTo>
                  <a:lnTo>
                    <a:pt x="103" y="41"/>
                  </a:lnTo>
                  <a:lnTo>
                    <a:pt x="103" y="41"/>
                  </a:lnTo>
                  <a:lnTo>
                    <a:pt x="100" y="44"/>
                  </a:lnTo>
                  <a:lnTo>
                    <a:pt x="100" y="44"/>
                  </a:lnTo>
                  <a:lnTo>
                    <a:pt x="103" y="44"/>
                  </a:lnTo>
                  <a:lnTo>
                    <a:pt x="103" y="44"/>
                  </a:lnTo>
                  <a:lnTo>
                    <a:pt x="106" y="44"/>
                  </a:lnTo>
                  <a:lnTo>
                    <a:pt x="108" y="47"/>
                  </a:lnTo>
                  <a:lnTo>
                    <a:pt x="108" y="47"/>
                  </a:lnTo>
                  <a:lnTo>
                    <a:pt x="108" y="47"/>
                  </a:lnTo>
                  <a:lnTo>
                    <a:pt x="111" y="47"/>
                  </a:lnTo>
                  <a:lnTo>
                    <a:pt x="111" y="47"/>
                  </a:lnTo>
                  <a:lnTo>
                    <a:pt x="111" y="47"/>
                  </a:lnTo>
                  <a:lnTo>
                    <a:pt x="111" y="47"/>
                  </a:lnTo>
                  <a:lnTo>
                    <a:pt x="111" y="49"/>
                  </a:lnTo>
                  <a:lnTo>
                    <a:pt x="111" y="49"/>
                  </a:lnTo>
                  <a:lnTo>
                    <a:pt x="111" y="49"/>
                  </a:lnTo>
                  <a:lnTo>
                    <a:pt x="111" y="47"/>
                  </a:lnTo>
                  <a:lnTo>
                    <a:pt x="113" y="47"/>
                  </a:lnTo>
                  <a:lnTo>
                    <a:pt x="113" y="47"/>
                  </a:lnTo>
                  <a:lnTo>
                    <a:pt x="113" y="49"/>
                  </a:lnTo>
                  <a:lnTo>
                    <a:pt x="113" y="49"/>
                  </a:lnTo>
                  <a:lnTo>
                    <a:pt x="113" y="49"/>
                  </a:lnTo>
                  <a:lnTo>
                    <a:pt x="113" y="49"/>
                  </a:lnTo>
                  <a:lnTo>
                    <a:pt x="113" y="49"/>
                  </a:lnTo>
                  <a:lnTo>
                    <a:pt x="113" y="49"/>
                  </a:lnTo>
                  <a:lnTo>
                    <a:pt x="113" y="49"/>
                  </a:lnTo>
                  <a:lnTo>
                    <a:pt x="113" y="49"/>
                  </a:lnTo>
                  <a:lnTo>
                    <a:pt x="113" y="52"/>
                  </a:lnTo>
                  <a:lnTo>
                    <a:pt x="113" y="52"/>
                  </a:lnTo>
                  <a:lnTo>
                    <a:pt x="113" y="54"/>
                  </a:lnTo>
                  <a:lnTo>
                    <a:pt x="111" y="57"/>
                  </a:lnTo>
                  <a:lnTo>
                    <a:pt x="111" y="57"/>
                  </a:lnTo>
                  <a:lnTo>
                    <a:pt x="113" y="57"/>
                  </a:lnTo>
                  <a:lnTo>
                    <a:pt x="113" y="57"/>
                  </a:lnTo>
                  <a:lnTo>
                    <a:pt x="113" y="57"/>
                  </a:lnTo>
                  <a:lnTo>
                    <a:pt x="113" y="57"/>
                  </a:lnTo>
                  <a:lnTo>
                    <a:pt x="111" y="57"/>
                  </a:lnTo>
                  <a:lnTo>
                    <a:pt x="111" y="57"/>
                  </a:lnTo>
                  <a:lnTo>
                    <a:pt x="113" y="60"/>
                  </a:lnTo>
                  <a:lnTo>
                    <a:pt x="111" y="62"/>
                  </a:lnTo>
                  <a:lnTo>
                    <a:pt x="111" y="62"/>
                  </a:lnTo>
                  <a:lnTo>
                    <a:pt x="111" y="62"/>
                  </a:lnTo>
                  <a:lnTo>
                    <a:pt x="108" y="62"/>
                  </a:lnTo>
                  <a:lnTo>
                    <a:pt x="108" y="62"/>
                  </a:lnTo>
                  <a:lnTo>
                    <a:pt x="106" y="62"/>
                  </a:lnTo>
                  <a:lnTo>
                    <a:pt x="106" y="62"/>
                  </a:lnTo>
                  <a:lnTo>
                    <a:pt x="106" y="62"/>
                  </a:lnTo>
                  <a:lnTo>
                    <a:pt x="108" y="65"/>
                  </a:lnTo>
                  <a:lnTo>
                    <a:pt x="108" y="65"/>
                  </a:lnTo>
                  <a:lnTo>
                    <a:pt x="108" y="65"/>
                  </a:lnTo>
                  <a:lnTo>
                    <a:pt x="108" y="65"/>
                  </a:lnTo>
                  <a:lnTo>
                    <a:pt x="106" y="65"/>
                  </a:lnTo>
                  <a:lnTo>
                    <a:pt x="106" y="67"/>
                  </a:lnTo>
                  <a:lnTo>
                    <a:pt x="106" y="67"/>
                  </a:lnTo>
                  <a:lnTo>
                    <a:pt x="106" y="67"/>
                  </a:lnTo>
                  <a:lnTo>
                    <a:pt x="106" y="67"/>
                  </a:lnTo>
                  <a:lnTo>
                    <a:pt x="106" y="67"/>
                  </a:lnTo>
                  <a:lnTo>
                    <a:pt x="103" y="67"/>
                  </a:lnTo>
                  <a:lnTo>
                    <a:pt x="103" y="67"/>
                  </a:lnTo>
                  <a:lnTo>
                    <a:pt x="103" y="67"/>
                  </a:lnTo>
                  <a:lnTo>
                    <a:pt x="103" y="70"/>
                  </a:lnTo>
                  <a:lnTo>
                    <a:pt x="100" y="70"/>
                  </a:lnTo>
                  <a:lnTo>
                    <a:pt x="100" y="70"/>
                  </a:lnTo>
                  <a:lnTo>
                    <a:pt x="100" y="70"/>
                  </a:lnTo>
                  <a:lnTo>
                    <a:pt x="100" y="70"/>
                  </a:lnTo>
                  <a:lnTo>
                    <a:pt x="100" y="73"/>
                  </a:lnTo>
                  <a:lnTo>
                    <a:pt x="100" y="73"/>
                  </a:lnTo>
                  <a:lnTo>
                    <a:pt x="100" y="73"/>
                  </a:lnTo>
                  <a:lnTo>
                    <a:pt x="103" y="73"/>
                  </a:lnTo>
                  <a:lnTo>
                    <a:pt x="103" y="73"/>
                  </a:lnTo>
                  <a:lnTo>
                    <a:pt x="103" y="73"/>
                  </a:lnTo>
                  <a:lnTo>
                    <a:pt x="103" y="73"/>
                  </a:lnTo>
                  <a:lnTo>
                    <a:pt x="103" y="73"/>
                  </a:lnTo>
                  <a:lnTo>
                    <a:pt x="103" y="75"/>
                  </a:lnTo>
                  <a:lnTo>
                    <a:pt x="103" y="75"/>
                  </a:lnTo>
                  <a:lnTo>
                    <a:pt x="106" y="78"/>
                  </a:lnTo>
                  <a:lnTo>
                    <a:pt x="106" y="78"/>
                  </a:lnTo>
                  <a:lnTo>
                    <a:pt x="108" y="80"/>
                  </a:lnTo>
                  <a:lnTo>
                    <a:pt x="108" y="80"/>
                  </a:lnTo>
                  <a:lnTo>
                    <a:pt x="108" y="83"/>
                  </a:lnTo>
                  <a:lnTo>
                    <a:pt x="108" y="83"/>
                  </a:lnTo>
                  <a:lnTo>
                    <a:pt x="108" y="86"/>
                  </a:lnTo>
                  <a:lnTo>
                    <a:pt x="111" y="86"/>
                  </a:lnTo>
                  <a:lnTo>
                    <a:pt x="108" y="86"/>
                  </a:lnTo>
                  <a:lnTo>
                    <a:pt x="108" y="88"/>
                  </a:lnTo>
                  <a:lnTo>
                    <a:pt x="106" y="88"/>
                  </a:lnTo>
                  <a:lnTo>
                    <a:pt x="106" y="86"/>
                  </a:lnTo>
                  <a:lnTo>
                    <a:pt x="106" y="88"/>
                  </a:lnTo>
                  <a:lnTo>
                    <a:pt x="103" y="88"/>
                  </a:lnTo>
                  <a:lnTo>
                    <a:pt x="103" y="91"/>
                  </a:lnTo>
                  <a:lnTo>
                    <a:pt x="100" y="91"/>
                  </a:lnTo>
                  <a:lnTo>
                    <a:pt x="100" y="91"/>
                  </a:lnTo>
                  <a:lnTo>
                    <a:pt x="100" y="91"/>
                  </a:lnTo>
                  <a:lnTo>
                    <a:pt x="100" y="91"/>
                  </a:lnTo>
                  <a:lnTo>
                    <a:pt x="100" y="91"/>
                  </a:lnTo>
                  <a:lnTo>
                    <a:pt x="100" y="91"/>
                  </a:lnTo>
                  <a:lnTo>
                    <a:pt x="98" y="91"/>
                  </a:lnTo>
                  <a:lnTo>
                    <a:pt x="95" y="91"/>
                  </a:lnTo>
                  <a:lnTo>
                    <a:pt x="95" y="88"/>
                  </a:lnTo>
                  <a:lnTo>
                    <a:pt x="93" y="91"/>
                  </a:lnTo>
                  <a:lnTo>
                    <a:pt x="93" y="91"/>
                  </a:lnTo>
                  <a:lnTo>
                    <a:pt x="93" y="91"/>
                  </a:lnTo>
                  <a:lnTo>
                    <a:pt x="90" y="91"/>
                  </a:lnTo>
                  <a:lnTo>
                    <a:pt x="90" y="88"/>
                  </a:lnTo>
                  <a:lnTo>
                    <a:pt x="88" y="91"/>
                  </a:lnTo>
                  <a:lnTo>
                    <a:pt x="88" y="91"/>
                  </a:lnTo>
                  <a:lnTo>
                    <a:pt x="88" y="91"/>
                  </a:lnTo>
                  <a:lnTo>
                    <a:pt x="85" y="91"/>
                  </a:lnTo>
                  <a:lnTo>
                    <a:pt x="85" y="91"/>
                  </a:lnTo>
                  <a:lnTo>
                    <a:pt x="85" y="88"/>
                  </a:lnTo>
                  <a:lnTo>
                    <a:pt x="85" y="88"/>
                  </a:lnTo>
                  <a:lnTo>
                    <a:pt x="85" y="88"/>
                  </a:lnTo>
                  <a:lnTo>
                    <a:pt x="82" y="88"/>
                  </a:lnTo>
                  <a:lnTo>
                    <a:pt x="82" y="88"/>
                  </a:lnTo>
                  <a:lnTo>
                    <a:pt x="82" y="88"/>
                  </a:lnTo>
                  <a:lnTo>
                    <a:pt x="80" y="88"/>
                  </a:lnTo>
                  <a:lnTo>
                    <a:pt x="80" y="86"/>
                  </a:lnTo>
                  <a:lnTo>
                    <a:pt x="82" y="86"/>
                  </a:lnTo>
                  <a:lnTo>
                    <a:pt x="80" y="86"/>
                  </a:lnTo>
                  <a:lnTo>
                    <a:pt x="80" y="86"/>
                  </a:lnTo>
                  <a:lnTo>
                    <a:pt x="80" y="88"/>
                  </a:lnTo>
                  <a:lnTo>
                    <a:pt x="80" y="88"/>
                  </a:lnTo>
                  <a:lnTo>
                    <a:pt x="80" y="88"/>
                  </a:lnTo>
                  <a:lnTo>
                    <a:pt x="80" y="88"/>
                  </a:lnTo>
                  <a:lnTo>
                    <a:pt x="80" y="88"/>
                  </a:lnTo>
                  <a:lnTo>
                    <a:pt x="80" y="88"/>
                  </a:lnTo>
                  <a:lnTo>
                    <a:pt x="80" y="91"/>
                  </a:lnTo>
                  <a:lnTo>
                    <a:pt x="77" y="93"/>
                  </a:lnTo>
                  <a:lnTo>
                    <a:pt x="77" y="93"/>
                  </a:lnTo>
                  <a:lnTo>
                    <a:pt x="77" y="93"/>
                  </a:lnTo>
                  <a:lnTo>
                    <a:pt x="75" y="93"/>
                  </a:lnTo>
                  <a:lnTo>
                    <a:pt x="75" y="91"/>
                  </a:lnTo>
                  <a:lnTo>
                    <a:pt x="75" y="88"/>
                  </a:lnTo>
                  <a:lnTo>
                    <a:pt x="75" y="88"/>
                  </a:lnTo>
                  <a:lnTo>
                    <a:pt x="75" y="86"/>
                  </a:lnTo>
                  <a:lnTo>
                    <a:pt x="75" y="83"/>
                  </a:lnTo>
                  <a:lnTo>
                    <a:pt x="75" y="80"/>
                  </a:lnTo>
                  <a:lnTo>
                    <a:pt x="75" y="78"/>
                  </a:lnTo>
                  <a:lnTo>
                    <a:pt x="72" y="78"/>
                  </a:lnTo>
                  <a:lnTo>
                    <a:pt x="72" y="78"/>
                  </a:lnTo>
                  <a:lnTo>
                    <a:pt x="69" y="80"/>
                  </a:lnTo>
                  <a:lnTo>
                    <a:pt x="69" y="78"/>
                  </a:lnTo>
                  <a:lnTo>
                    <a:pt x="69" y="78"/>
                  </a:lnTo>
                  <a:lnTo>
                    <a:pt x="67" y="75"/>
                  </a:lnTo>
                  <a:lnTo>
                    <a:pt x="67" y="75"/>
                  </a:lnTo>
                  <a:lnTo>
                    <a:pt x="67" y="75"/>
                  </a:lnTo>
                  <a:lnTo>
                    <a:pt x="67" y="75"/>
                  </a:lnTo>
                  <a:lnTo>
                    <a:pt x="67" y="78"/>
                  </a:lnTo>
                  <a:lnTo>
                    <a:pt x="64" y="78"/>
                  </a:lnTo>
                  <a:lnTo>
                    <a:pt x="64" y="78"/>
                  </a:lnTo>
                  <a:lnTo>
                    <a:pt x="64" y="75"/>
                  </a:lnTo>
                  <a:lnTo>
                    <a:pt x="64" y="75"/>
                  </a:lnTo>
                  <a:lnTo>
                    <a:pt x="62" y="75"/>
                  </a:lnTo>
                  <a:lnTo>
                    <a:pt x="62" y="75"/>
                  </a:lnTo>
                  <a:lnTo>
                    <a:pt x="62" y="75"/>
                  </a:lnTo>
                  <a:lnTo>
                    <a:pt x="62" y="75"/>
                  </a:lnTo>
                  <a:lnTo>
                    <a:pt x="59" y="75"/>
                  </a:lnTo>
                  <a:lnTo>
                    <a:pt x="59" y="75"/>
                  </a:lnTo>
                  <a:lnTo>
                    <a:pt x="59" y="75"/>
                  </a:lnTo>
                  <a:lnTo>
                    <a:pt x="56" y="75"/>
                  </a:lnTo>
                  <a:lnTo>
                    <a:pt x="54" y="75"/>
                  </a:lnTo>
                  <a:lnTo>
                    <a:pt x="54" y="75"/>
                  </a:lnTo>
                  <a:lnTo>
                    <a:pt x="51" y="75"/>
                  </a:lnTo>
                  <a:lnTo>
                    <a:pt x="54" y="78"/>
                  </a:lnTo>
                  <a:lnTo>
                    <a:pt x="54" y="78"/>
                  </a:lnTo>
                  <a:lnTo>
                    <a:pt x="54" y="80"/>
                  </a:lnTo>
                  <a:lnTo>
                    <a:pt x="54" y="80"/>
                  </a:lnTo>
                  <a:lnTo>
                    <a:pt x="54" y="83"/>
                  </a:lnTo>
                  <a:lnTo>
                    <a:pt x="54" y="83"/>
                  </a:lnTo>
                  <a:lnTo>
                    <a:pt x="54" y="83"/>
                  </a:lnTo>
                  <a:lnTo>
                    <a:pt x="54" y="86"/>
                  </a:lnTo>
                  <a:lnTo>
                    <a:pt x="54" y="86"/>
                  </a:lnTo>
                  <a:lnTo>
                    <a:pt x="51" y="86"/>
                  </a:lnTo>
                  <a:lnTo>
                    <a:pt x="49" y="86"/>
                  </a:lnTo>
                  <a:lnTo>
                    <a:pt x="49" y="86"/>
                  </a:lnTo>
                  <a:lnTo>
                    <a:pt x="46" y="83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41" y="83"/>
                  </a:lnTo>
                  <a:lnTo>
                    <a:pt x="38" y="83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38" y="78"/>
                  </a:lnTo>
                  <a:lnTo>
                    <a:pt x="41" y="78"/>
                  </a:lnTo>
                  <a:lnTo>
                    <a:pt x="41" y="78"/>
                  </a:lnTo>
                  <a:lnTo>
                    <a:pt x="41" y="75"/>
                  </a:lnTo>
                  <a:lnTo>
                    <a:pt x="41" y="75"/>
                  </a:lnTo>
                  <a:lnTo>
                    <a:pt x="38" y="75"/>
                  </a:lnTo>
                  <a:lnTo>
                    <a:pt x="38" y="75"/>
                  </a:lnTo>
                  <a:lnTo>
                    <a:pt x="38" y="75"/>
                  </a:lnTo>
                  <a:lnTo>
                    <a:pt x="36" y="75"/>
                  </a:lnTo>
                  <a:lnTo>
                    <a:pt x="36" y="73"/>
                  </a:lnTo>
                  <a:lnTo>
                    <a:pt x="36" y="73"/>
                  </a:lnTo>
                  <a:lnTo>
                    <a:pt x="36" y="70"/>
                  </a:lnTo>
                  <a:lnTo>
                    <a:pt x="36" y="70"/>
                  </a:lnTo>
                  <a:lnTo>
                    <a:pt x="36" y="70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31" y="62"/>
                  </a:lnTo>
                  <a:lnTo>
                    <a:pt x="31" y="62"/>
                  </a:lnTo>
                  <a:lnTo>
                    <a:pt x="28" y="60"/>
                  </a:lnTo>
                  <a:lnTo>
                    <a:pt x="25" y="57"/>
                  </a:lnTo>
                  <a:lnTo>
                    <a:pt x="25" y="57"/>
                  </a:lnTo>
                  <a:lnTo>
                    <a:pt x="25" y="57"/>
                  </a:lnTo>
                  <a:lnTo>
                    <a:pt x="25" y="54"/>
                  </a:lnTo>
                  <a:lnTo>
                    <a:pt x="25" y="54"/>
                  </a:lnTo>
                  <a:lnTo>
                    <a:pt x="25" y="54"/>
                  </a:lnTo>
                  <a:lnTo>
                    <a:pt x="23" y="54"/>
                  </a:lnTo>
                  <a:lnTo>
                    <a:pt x="23" y="52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5" y="52"/>
                  </a:lnTo>
                  <a:lnTo>
                    <a:pt x="25" y="52"/>
                  </a:lnTo>
                  <a:lnTo>
                    <a:pt x="25" y="52"/>
                  </a:lnTo>
                  <a:lnTo>
                    <a:pt x="25" y="49"/>
                  </a:lnTo>
                  <a:lnTo>
                    <a:pt x="25" y="49"/>
                  </a:lnTo>
                  <a:lnTo>
                    <a:pt x="25" y="47"/>
                  </a:lnTo>
                  <a:lnTo>
                    <a:pt x="25" y="49"/>
                  </a:lnTo>
                  <a:lnTo>
                    <a:pt x="23" y="49"/>
                  </a:lnTo>
                  <a:lnTo>
                    <a:pt x="25" y="47"/>
                  </a:lnTo>
                  <a:lnTo>
                    <a:pt x="25" y="47"/>
                  </a:lnTo>
                  <a:lnTo>
                    <a:pt x="25" y="47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0" y="44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18" y="41"/>
                  </a:lnTo>
                  <a:lnTo>
                    <a:pt x="18" y="41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18" y="36"/>
                  </a:lnTo>
                  <a:lnTo>
                    <a:pt x="15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1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7" y="31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5" y="28"/>
                  </a:lnTo>
                  <a:lnTo>
                    <a:pt x="5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21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99" name="Freeform 139"/>
            <p:cNvSpPr>
              <a:spLocks/>
            </p:cNvSpPr>
            <p:nvPr/>
          </p:nvSpPr>
          <p:spPr bwMode="auto">
            <a:xfrm>
              <a:off x="1561" y="2758"/>
              <a:ext cx="73" cy="60"/>
            </a:xfrm>
            <a:custGeom>
              <a:avLst/>
              <a:gdLst>
                <a:gd name="T0" fmla="*/ 3 w 73"/>
                <a:gd name="T1" fmla="*/ 42 h 60"/>
                <a:gd name="T2" fmla="*/ 5 w 73"/>
                <a:gd name="T3" fmla="*/ 31 h 60"/>
                <a:gd name="T4" fmla="*/ 3 w 73"/>
                <a:gd name="T5" fmla="*/ 26 h 60"/>
                <a:gd name="T6" fmla="*/ 5 w 73"/>
                <a:gd name="T7" fmla="*/ 21 h 60"/>
                <a:gd name="T8" fmla="*/ 5 w 73"/>
                <a:gd name="T9" fmla="*/ 16 h 60"/>
                <a:gd name="T10" fmla="*/ 5 w 73"/>
                <a:gd name="T11" fmla="*/ 13 h 60"/>
                <a:gd name="T12" fmla="*/ 13 w 73"/>
                <a:gd name="T13" fmla="*/ 16 h 60"/>
                <a:gd name="T14" fmla="*/ 13 w 73"/>
                <a:gd name="T15" fmla="*/ 8 h 60"/>
                <a:gd name="T16" fmla="*/ 18 w 73"/>
                <a:gd name="T17" fmla="*/ 8 h 60"/>
                <a:gd name="T18" fmla="*/ 21 w 73"/>
                <a:gd name="T19" fmla="*/ 5 h 60"/>
                <a:gd name="T20" fmla="*/ 24 w 73"/>
                <a:gd name="T21" fmla="*/ 3 h 60"/>
                <a:gd name="T22" fmla="*/ 24 w 73"/>
                <a:gd name="T23" fmla="*/ 8 h 60"/>
                <a:gd name="T24" fmla="*/ 31 w 73"/>
                <a:gd name="T25" fmla="*/ 8 h 60"/>
                <a:gd name="T26" fmla="*/ 36 w 73"/>
                <a:gd name="T27" fmla="*/ 5 h 60"/>
                <a:gd name="T28" fmla="*/ 39 w 73"/>
                <a:gd name="T29" fmla="*/ 5 h 60"/>
                <a:gd name="T30" fmla="*/ 39 w 73"/>
                <a:gd name="T31" fmla="*/ 3 h 60"/>
                <a:gd name="T32" fmla="*/ 42 w 73"/>
                <a:gd name="T33" fmla="*/ 0 h 60"/>
                <a:gd name="T34" fmla="*/ 44 w 73"/>
                <a:gd name="T35" fmla="*/ 0 h 60"/>
                <a:gd name="T36" fmla="*/ 47 w 73"/>
                <a:gd name="T37" fmla="*/ 8 h 60"/>
                <a:gd name="T38" fmla="*/ 44 w 73"/>
                <a:gd name="T39" fmla="*/ 13 h 60"/>
                <a:gd name="T40" fmla="*/ 55 w 73"/>
                <a:gd name="T41" fmla="*/ 18 h 60"/>
                <a:gd name="T42" fmla="*/ 57 w 73"/>
                <a:gd name="T43" fmla="*/ 23 h 60"/>
                <a:gd name="T44" fmla="*/ 60 w 73"/>
                <a:gd name="T45" fmla="*/ 26 h 60"/>
                <a:gd name="T46" fmla="*/ 57 w 73"/>
                <a:gd name="T47" fmla="*/ 31 h 60"/>
                <a:gd name="T48" fmla="*/ 57 w 73"/>
                <a:gd name="T49" fmla="*/ 34 h 60"/>
                <a:gd name="T50" fmla="*/ 57 w 73"/>
                <a:gd name="T51" fmla="*/ 36 h 60"/>
                <a:gd name="T52" fmla="*/ 65 w 73"/>
                <a:gd name="T53" fmla="*/ 36 h 60"/>
                <a:gd name="T54" fmla="*/ 68 w 73"/>
                <a:gd name="T55" fmla="*/ 36 h 60"/>
                <a:gd name="T56" fmla="*/ 73 w 73"/>
                <a:gd name="T57" fmla="*/ 39 h 60"/>
                <a:gd name="T58" fmla="*/ 73 w 73"/>
                <a:gd name="T59" fmla="*/ 42 h 60"/>
                <a:gd name="T60" fmla="*/ 73 w 73"/>
                <a:gd name="T61" fmla="*/ 42 h 60"/>
                <a:gd name="T62" fmla="*/ 70 w 73"/>
                <a:gd name="T63" fmla="*/ 44 h 60"/>
                <a:gd name="T64" fmla="*/ 70 w 73"/>
                <a:gd name="T65" fmla="*/ 47 h 60"/>
                <a:gd name="T66" fmla="*/ 68 w 73"/>
                <a:gd name="T67" fmla="*/ 52 h 60"/>
                <a:gd name="T68" fmla="*/ 65 w 73"/>
                <a:gd name="T69" fmla="*/ 54 h 60"/>
                <a:gd name="T70" fmla="*/ 62 w 73"/>
                <a:gd name="T71" fmla="*/ 60 h 60"/>
                <a:gd name="T72" fmla="*/ 60 w 73"/>
                <a:gd name="T73" fmla="*/ 54 h 60"/>
                <a:gd name="T74" fmla="*/ 60 w 73"/>
                <a:gd name="T75" fmla="*/ 52 h 60"/>
                <a:gd name="T76" fmla="*/ 55 w 73"/>
                <a:gd name="T77" fmla="*/ 49 h 60"/>
                <a:gd name="T78" fmla="*/ 49 w 73"/>
                <a:gd name="T79" fmla="*/ 49 h 60"/>
                <a:gd name="T80" fmla="*/ 42 w 73"/>
                <a:gd name="T81" fmla="*/ 49 h 60"/>
                <a:gd name="T82" fmla="*/ 42 w 73"/>
                <a:gd name="T83" fmla="*/ 44 h 60"/>
                <a:gd name="T84" fmla="*/ 36 w 73"/>
                <a:gd name="T85" fmla="*/ 44 h 60"/>
                <a:gd name="T86" fmla="*/ 36 w 73"/>
                <a:gd name="T87" fmla="*/ 49 h 60"/>
                <a:gd name="T88" fmla="*/ 34 w 73"/>
                <a:gd name="T89" fmla="*/ 52 h 60"/>
                <a:gd name="T90" fmla="*/ 29 w 73"/>
                <a:gd name="T91" fmla="*/ 47 h 60"/>
                <a:gd name="T92" fmla="*/ 24 w 73"/>
                <a:gd name="T93" fmla="*/ 47 h 60"/>
                <a:gd name="T94" fmla="*/ 18 w 73"/>
                <a:gd name="T95" fmla="*/ 47 h 60"/>
                <a:gd name="T96" fmla="*/ 13 w 73"/>
                <a:gd name="T97" fmla="*/ 44 h 60"/>
                <a:gd name="T98" fmla="*/ 8 w 73"/>
                <a:gd name="T99" fmla="*/ 47 h 60"/>
                <a:gd name="T100" fmla="*/ 3 w 73"/>
                <a:gd name="T101" fmla="*/ 49 h 60"/>
                <a:gd name="T102" fmla="*/ 5 w 73"/>
                <a:gd name="T103" fmla="*/ 47 h 60"/>
                <a:gd name="T104" fmla="*/ 3 w 73"/>
                <a:gd name="T105" fmla="*/ 47 h 60"/>
                <a:gd name="T106" fmla="*/ 3 w 73"/>
                <a:gd name="T107" fmla="*/ 44 h 60"/>
                <a:gd name="T108" fmla="*/ 0 w 73"/>
                <a:gd name="T109" fmla="*/ 47 h 60"/>
                <a:gd name="T110" fmla="*/ 0 w 73"/>
                <a:gd name="T111" fmla="*/ 4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3" h="60">
                  <a:moveTo>
                    <a:pt x="0" y="44"/>
                  </a:moveTo>
                  <a:lnTo>
                    <a:pt x="0" y="42"/>
                  </a:lnTo>
                  <a:lnTo>
                    <a:pt x="0" y="42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3" y="36"/>
                  </a:lnTo>
                  <a:lnTo>
                    <a:pt x="3" y="34"/>
                  </a:lnTo>
                  <a:lnTo>
                    <a:pt x="5" y="31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8" y="26"/>
                  </a:lnTo>
                  <a:lnTo>
                    <a:pt x="5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3" y="21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5" y="16"/>
                  </a:lnTo>
                  <a:lnTo>
                    <a:pt x="5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11" y="13"/>
                  </a:lnTo>
                  <a:lnTo>
                    <a:pt x="11" y="16"/>
                  </a:lnTo>
                  <a:lnTo>
                    <a:pt x="13" y="16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5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6" y="8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9" y="5"/>
                  </a:lnTo>
                  <a:lnTo>
                    <a:pt x="39" y="5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4" y="3"/>
                  </a:lnTo>
                  <a:lnTo>
                    <a:pt x="44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8"/>
                  </a:lnTo>
                  <a:lnTo>
                    <a:pt x="47" y="8"/>
                  </a:lnTo>
                  <a:lnTo>
                    <a:pt x="47" y="8"/>
                  </a:lnTo>
                  <a:lnTo>
                    <a:pt x="44" y="8"/>
                  </a:lnTo>
                  <a:lnTo>
                    <a:pt x="44" y="10"/>
                  </a:lnTo>
                  <a:lnTo>
                    <a:pt x="44" y="13"/>
                  </a:lnTo>
                  <a:lnTo>
                    <a:pt x="44" y="13"/>
                  </a:lnTo>
                  <a:lnTo>
                    <a:pt x="47" y="13"/>
                  </a:lnTo>
                  <a:lnTo>
                    <a:pt x="49" y="16"/>
                  </a:lnTo>
                  <a:lnTo>
                    <a:pt x="52" y="16"/>
                  </a:lnTo>
                  <a:lnTo>
                    <a:pt x="55" y="18"/>
                  </a:lnTo>
                  <a:lnTo>
                    <a:pt x="55" y="21"/>
                  </a:lnTo>
                  <a:lnTo>
                    <a:pt x="55" y="23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57" y="26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2" y="26"/>
                  </a:lnTo>
                  <a:lnTo>
                    <a:pt x="62" y="26"/>
                  </a:lnTo>
                  <a:lnTo>
                    <a:pt x="60" y="26"/>
                  </a:lnTo>
                  <a:lnTo>
                    <a:pt x="60" y="29"/>
                  </a:lnTo>
                  <a:lnTo>
                    <a:pt x="57" y="31"/>
                  </a:lnTo>
                  <a:lnTo>
                    <a:pt x="57" y="31"/>
                  </a:lnTo>
                  <a:lnTo>
                    <a:pt x="60" y="31"/>
                  </a:lnTo>
                  <a:lnTo>
                    <a:pt x="57" y="31"/>
                  </a:lnTo>
                  <a:lnTo>
                    <a:pt x="57" y="34"/>
                  </a:lnTo>
                  <a:lnTo>
                    <a:pt x="57" y="34"/>
                  </a:lnTo>
                  <a:lnTo>
                    <a:pt x="57" y="34"/>
                  </a:lnTo>
                  <a:lnTo>
                    <a:pt x="57" y="36"/>
                  </a:lnTo>
                  <a:lnTo>
                    <a:pt x="57" y="36"/>
                  </a:lnTo>
                  <a:lnTo>
                    <a:pt x="57" y="36"/>
                  </a:lnTo>
                  <a:lnTo>
                    <a:pt x="57" y="36"/>
                  </a:lnTo>
                  <a:lnTo>
                    <a:pt x="60" y="34"/>
                  </a:lnTo>
                  <a:lnTo>
                    <a:pt x="60" y="34"/>
                  </a:lnTo>
                  <a:lnTo>
                    <a:pt x="60" y="34"/>
                  </a:lnTo>
                  <a:lnTo>
                    <a:pt x="62" y="34"/>
                  </a:lnTo>
                  <a:lnTo>
                    <a:pt x="65" y="36"/>
                  </a:lnTo>
                  <a:lnTo>
                    <a:pt x="68" y="36"/>
                  </a:lnTo>
                  <a:lnTo>
                    <a:pt x="68" y="39"/>
                  </a:lnTo>
                  <a:lnTo>
                    <a:pt x="68" y="36"/>
                  </a:lnTo>
                  <a:lnTo>
                    <a:pt x="68" y="36"/>
                  </a:lnTo>
                  <a:lnTo>
                    <a:pt x="68" y="36"/>
                  </a:lnTo>
                  <a:lnTo>
                    <a:pt x="65" y="36"/>
                  </a:lnTo>
                  <a:lnTo>
                    <a:pt x="68" y="36"/>
                  </a:lnTo>
                  <a:lnTo>
                    <a:pt x="70" y="39"/>
                  </a:lnTo>
                  <a:lnTo>
                    <a:pt x="70" y="39"/>
                  </a:lnTo>
                  <a:lnTo>
                    <a:pt x="73" y="39"/>
                  </a:lnTo>
                  <a:lnTo>
                    <a:pt x="73" y="39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70" y="42"/>
                  </a:lnTo>
                  <a:lnTo>
                    <a:pt x="70" y="42"/>
                  </a:lnTo>
                  <a:lnTo>
                    <a:pt x="70" y="42"/>
                  </a:lnTo>
                  <a:lnTo>
                    <a:pt x="70" y="44"/>
                  </a:lnTo>
                  <a:lnTo>
                    <a:pt x="70" y="44"/>
                  </a:lnTo>
                  <a:lnTo>
                    <a:pt x="70" y="44"/>
                  </a:lnTo>
                  <a:lnTo>
                    <a:pt x="70" y="47"/>
                  </a:lnTo>
                  <a:lnTo>
                    <a:pt x="70" y="47"/>
                  </a:lnTo>
                  <a:lnTo>
                    <a:pt x="70" y="47"/>
                  </a:lnTo>
                  <a:lnTo>
                    <a:pt x="68" y="49"/>
                  </a:lnTo>
                  <a:lnTo>
                    <a:pt x="65" y="49"/>
                  </a:lnTo>
                  <a:lnTo>
                    <a:pt x="65" y="49"/>
                  </a:lnTo>
                  <a:lnTo>
                    <a:pt x="65" y="49"/>
                  </a:lnTo>
                  <a:lnTo>
                    <a:pt x="68" y="52"/>
                  </a:lnTo>
                  <a:lnTo>
                    <a:pt x="65" y="52"/>
                  </a:lnTo>
                  <a:lnTo>
                    <a:pt x="65" y="54"/>
                  </a:lnTo>
                  <a:lnTo>
                    <a:pt x="65" y="54"/>
                  </a:lnTo>
                  <a:lnTo>
                    <a:pt x="65" y="54"/>
                  </a:lnTo>
                  <a:lnTo>
                    <a:pt x="65" y="54"/>
                  </a:lnTo>
                  <a:lnTo>
                    <a:pt x="62" y="54"/>
                  </a:lnTo>
                  <a:lnTo>
                    <a:pt x="62" y="57"/>
                  </a:lnTo>
                  <a:lnTo>
                    <a:pt x="62" y="57"/>
                  </a:lnTo>
                  <a:lnTo>
                    <a:pt x="62" y="57"/>
                  </a:lnTo>
                  <a:lnTo>
                    <a:pt x="62" y="60"/>
                  </a:lnTo>
                  <a:lnTo>
                    <a:pt x="60" y="60"/>
                  </a:lnTo>
                  <a:lnTo>
                    <a:pt x="60" y="60"/>
                  </a:lnTo>
                  <a:lnTo>
                    <a:pt x="60" y="57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57" y="52"/>
                  </a:lnTo>
                  <a:lnTo>
                    <a:pt x="57" y="52"/>
                  </a:lnTo>
                  <a:lnTo>
                    <a:pt x="57" y="52"/>
                  </a:lnTo>
                  <a:lnTo>
                    <a:pt x="55" y="49"/>
                  </a:lnTo>
                  <a:lnTo>
                    <a:pt x="55" y="49"/>
                  </a:lnTo>
                  <a:lnTo>
                    <a:pt x="55" y="49"/>
                  </a:lnTo>
                  <a:lnTo>
                    <a:pt x="52" y="49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49" y="47"/>
                  </a:lnTo>
                  <a:lnTo>
                    <a:pt x="47" y="47"/>
                  </a:lnTo>
                  <a:lnTo>
                    <a:pt x="44" y="49"/>
                  </a:lnTo>
                  <a:lnTo>
                    <a:pt x="44" y="49"/>
                  </a:lnTo>
                  <a:lnTo>
                    <a:pt x="42" y="49"/>
                  </a:lnTo>
                  <a:lnTo>
                    <a:pt x="42" y="47"/>
                  </a:lnTo>
                  <a:lnTo>
                    <a:pt x="42" y="47"/>
                  </a:lnTo>
                  <a:lnTo>
                    <a:pt x="42" y="47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39" y="44"/>
                  </a:lnTo>
                  <a:lnTo>
                    <a:pt x="39" y="44"/>
                  </a:lnTo>
                  <a:lnTo>
                    <a:pt x="39" y="44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6" y="47"/>
                  </a:lnTo>
                  <a:lnTo>
                    <a:pt x="36" y="47"/>
                  </a:lnTo>
                  <a:lnTo>
                    <a:pt x="36" y="47"/>
                  </a:lnTo>
                  <a:lnTo>
                    <a:pt x="36" y="49"/>
                  </a:lnTo>
                  <a:lnTo>
                    <a:pt x="36" y="49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1" y="49"/>
                  </a:lnTo>
                  <a:lnTo>
                    <a:pt x="31" y="49"/>
                  </a:lnTo>
                  <a:lnTo>
                    <a:pt x="31" y="49"/>
                  </a:lnTo>
                  <a:lnTo>
                    <a:pt x="29" y="47"/>
                  </a:lnTo>
                  <a:lnTo>
                    <a:pt x="29" y="47"/>
                  </a:lnTo>
                  <a:lnTo>
                    <a:pt x="26" y="44"/>
                  </a:lnTo>
                  <a:lnTo>
                    <a:pt x="26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1" y="44"/>
                  </a:lnTo>
                  <a:lnTo>
                    <a:pt x="21" y="47"/>
                  </a:lnTo>
                  <a:lnTo>
                    <a:pt x="18" y="47"/>
                  </a:lnTo>
                  <a:lnTo>
                    <a:pt x="18" y="47"/>
                  </a:lnTo>
                  <a:lnTo>
                    <a:pt x="16" y="47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13" y="44"/>
                  </a:lnTo>
                  <a:lnTo>
                    <a:pt x="13" y="44"/>
                  </a:lnTo>
                  <a:lnTo>
                    <a:pt x="8" y="47"/>
                  </a:lnTo>
                  <a:lnTo>
                    <a:pt x="8" y="47"/>
                  </a:lnTo>
                  <a:lnTo>
                    <a:pt x="5" y="47"/>
                  </a:lnTo>
                  <a:lnTo>
                    <a:pt x="8" y="47"/>
                  </a:lnTo>
                  <a:lnTo>
                    <a:pt x="8" y="47"/>
                  </a:lnTo>
                  <a:lnTo>
                    <a:pt x="8" y="49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49"/>
                  </a:lnTo>
                  <a:lnTo>
                    <a:pt x="3" y="49"/>
                  </a:lnTo>
                  <a:lnTo>
                    <a:pt x="3" y="49"/>
                  </a:lnTo>
                  <a:lnTo>
                    <a:pt x="3" y="49"/>
                  </a:lnTo>
                  <a:lnTo>
                    <a:pt x="3" y="49"/>
                  </a:lnTo>
                  <a:lnTo>
                    <a:pt x="3" y="49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3" y="44"/>
                  </a:lnTo>
                  <a:lnTo>
                    <a:pt x="3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AE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00" name="Freeform 140"/>
            <p:cNvSpPr>
              <a:spLocks/>
            </p:cNvSpPr>
            <p:nvPr/>
          </p:nvSpPr>
          <p:spPr bwMode="auto">
            <a:xfrm>
              <a:off x="1561" y="2758"/>
              <a:ext cx="73" cy="60"/>
            </a:xfrm>
            <a:custGeom>
              <a:avLst/>
              <a:gdLst>
                <a:gd name="T0" fmla="*/ 3 w 73"/>
                <a:gd name="T1" fmla="*/ 42 h 60"/>
                <a:gd name="T2" fmla="*/ 5 w 73"/>
                <a:gd name="T3" fmla="*/ 31 h 60"/>
                <a:gd name="T4" fmla="*/ 3 w 73"/>
                <a:gd name="T5" fmla="*/ 26 h 60"/>
                <a:gd name="T6" fmla="*/ 5 w 73"/>
                <a:gd name="T7" fmla="*/ 21 h 60"/>
                <a:gd name="T8" fmla="*/ 5 w 73"/>
                <a:gd name="T9" fmla="*/ 16 h 60"/>
                <a:gd name="T10" fmla="*/ 5 w 73"/>
                <a:gd name="T11" fmla="*/ 13 h 60"/>
                <a:gd name="T12" fmla="*/ 13 w 73"/>
                <a:gd name="T13" fmla="*/ 16 h 60"/>
                <a:gd name="T14" fmla="*/ 13 w 73"/>
                <a:gd name="T15" fmla="*/ 8 h 60"/>
                <a:gd name="T16" fmla="*/ 18 w 73"/>
                <a:gd name="T17" fmla="*/ 8 h 60"/>
                <a:gd name="T18" fmla="*/ 21 w 73"/>
                <a:gd name="T19" fmla="*/ 5 h 60"/>
                <a:gd name="T20" fmla="*/ 24 w 73"/>
                <a:gd name="T21" fmla="*/ 3 h 60"/>
                <a:gd name="T22" fmla="*/ 24 w 73"/>
                <a:gd name="T23" fmla="*/ 8 h 60"/>
                <a:gd name="T24" fmla="*/ 31 w 73"/>
                <a:gd name="T25" fmla="*/ 8 h 60"/>
                <a:gd name="T26" fmla="*/ 36 w 73"/>
                <a:gd name="T27" fmla="*/ 5 h 60"/>
                <a:gd name="T28" fmla="*/ 39 w 73"/>
                <a:gd name="T29" fmla="*/ 5 h 60"/>
                <a:gd name="T30" fmla="*/ 39 w 73"/>
                <a:gd name="T31" fmla="*/ 3 h 60"/>
                <a:gd name="T32" fmla="*/ 42 w 73"/>
                <a:gd name="T33" fmla="*/ 0 h 60"/>
                <a:gd name="T34" fmla="*/ 44 w 73"/>
                <a:gd name="T35" fmla="*/ 0 h 60"/>
                <a:gd name="T36" fmla="*/ 47 w 73"/>
                <a:gd name="T37" fmla="*/ 8 h 60"/>
                <a:gd name="T38" fmla="*/ 44 w 73"/>
                <a:gd name="T39" fmla="*/ 13 h 60"/>
                <a:gd name="T40" fmla="*/ 55 w 73"/>
                <a:gd name="T41" fmla="*/ 18 h 60"/>
                <a:gd name="T42" fmla="*/ 57 w 73"/>
                <a:gd name="T43" fmla="*/ 23 h 60"/>
                <a:gd name="T44" fmla="*/ 60 w 73"/>
                <a:gd name="T45" fmla="*/ 26 h 60"/>
                <a:gd name="T46" fmla="*/ 57 w 73"/>
                <a:gd name="T47" fmla="*/ 31 h 60"/>
                <a:gd name="T48" fmla="*/ 57 w 73"/>
                <a:gd name="T49" fmla="*/ 34 h 60"/>
                <a:gd name="T50" fmla="*/ 57 w 73"/>
                <a:gd name="T51" fmla="*/ 36 h 60"/>
                <a:gd name="T52" fmla="*/ 65 w 73"/>
                <a:gd name="T53" fmla="*/ 36 h 60"/>
                <a:gd name="T54" fmla="*/ 68 w 73"/>
                <a:gd name="T55" fmla="*/ 36 h 60"/>
                <a:gd name="T56" fmla="*/ 73 w 73"/>
                <a:gd name="T57" fmla="*/ 39 h 60"/>
                <a:gd name="T58" fmla="*/ 73 w 73"/>
                <a:gd name="T59" fmla="*/ 42 h 60"/>
                <a:gd name="T60" fmla="*/ 73 w 73"/>
                <a:gd name="T61" fmla="*/ 42 h 60"/>
                <a:gd name="T62" fmla="*/ 70 w 73"/>
                <a:gd name="T63" fmla="*/ 44 h 60"/>
                <a:gd name="T64" fmla="*/ 70 w 73"/>
                <a:gd name="T65" fmla="*/ 47 h 60"/>
                <a:gd name="T66" fmla="*/ 68 w 73"/>
                <a:gd name="T67" fmla="*/ 52 h 60"/>
                <a:gd name="T68" fmla="*/ 65 w 73"/>
                <a:gd name="T69" fmla="*/ 54 h 60"/>
                <a:gd name="T70" fmla="*/ 62 w 73"/>
                <a:gd name="T71" fmla="*/ 60 h 60"/>
                <a:gd name="T72" fmla="*/ 60 w 73"/>
                <a:gd name="T73" fmla="*/ 54 h 60"/>
                <a:gd name="T74" fmla="*/ 60 w 73"/>
                <a:gd name="T75" fmla="*/ 52 h 60"/>
                <a:gd name="T76" fmla="*/ 55 w 73"/>
                <a:gd name="T77" fmla="*/ 49 h 60"/>
                <a:gd name="T78" fmla="*/ 49 w 73"/>
                <a:gd name="T79" fmla="*/ 49 h 60"/>
                <a:gd name="T80" fmla="*/ 42 w 73"/>
                <a:gd name="T81" fmla="*/ 49 h 60"/>
                <a:gd name="T82" fmla="*/ 42 w 73"/>
                <a:gd name="T83" fmla="*/ 44 h 60"/>
                <a:gd name="T84" fmla="*/ 36 w 73"/>
                <a:gd name="T85" fmla="*/ 44 h 60"/>
                <a:gd name="T86" fmla="*/ 36 w 73"/>
                <a:gd name="T87" fmla="*/ 49 h 60"/>
                <a:gd name="T88" fmla="*/ 34 w 73"/>
                <a:gd name="T89" fmla="*/ 52 h 60"/>
                <a:gd name="T90" fmla="*/ 29 w 73"/>
                <a:gd name="T91" fmla="*/ 47 h 60"/>
                <a:gd name="T92" fmla="*/ 24 w 73"/>
                <a:gd name="T93" fmla="*/ 47 h 60"/>
                <a:gd name="T94" fmla="*/ 18 w 73"/>
                <a:gd name="T95" fmla="*/ 47 h 60"/>
                <a:gd name="T96" fmla="*/ 13 w 73"/>
                <a:gd name="T97" fmla="*/ 44 h 60"/>
                <a:gd name="T98" fmla="*/ 8 w 73"/>
                <a:gd name="T99" fmla="*/ 47 h 60"/>
                <a:gd name="T100" fmla="*/ 3 w 73"/>
                <a:gd name="T101" fmla="*/ 49 h 60"/>
                <a:gd name="T102" fmla="*/ 5 w 73"/>
                <a:gd name="T103" fmla="*/ 47 h 60"/>
                <a:gd name="T104" fmla="*/ 3 w 73"/>
                <a:gd name="T105" fmla="*/ 47 h 60"/>
                <a:gd name="T106" fmla="*/ 3 w 73"/>
                <a:gd name="T107" fmla="*/ 44 h 60"/>
                <a:gd name="T108" fmla="*/ 0 w 73"/>
                <a:gd name="T109" fmla="*/ 47 h 60"/>
                <a:gd name="T110" fmla="*/ 0 w 73"/>
                <a:gd name="T111" fmla="*/ 4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3" h="60">
                  <a:moveTo>
                    <a:pt x="0" y="44"/>
                  </a:moveTo>
                  <a:lnTo>
                    <a:pt x="0" y="42"/>
                  </a:lnTo>
                  <a:lnTo>
                    <a:pt x="0" y="42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3" y="36"/>
                  </a:lnTo>
                  <a:lnTo>
                    <a:pt x="3" y="34"/>
                  </a:lnTo>
                  <a:lnTo>
                    <a:pt x="5" y="31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8" y="26"/>
                  </a:lnTo>
                  <a:lnTo>
                    <a:pt x="5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3" y="21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5" y="16"/>
                  </a:lnTo>
                  <a:lnTo>
                    <a:pt x="5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11" y="13"/>
                  </a:lnTo>
                  <a:lnTo>
                    <a:pt x="11" y="16"/>
                  </a:lnTo>
                  <a:lnTo>
                    <a:pt x="13" y="16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5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6" y="8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9" y="5"/>
                  </a:lnTo>
                  <a:lnTo>
                    <a:pt x="39" y="5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4" y="3"/>
                  </a:lnTo>
                  <a:lnTo>
                    <a:pt x="44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8"/>
                  </a:lnTo>
                  <a:lnTo>
                    <a:pt x="47" y="8"/>
                  </a:lnTo>
                  <a:lnTo>
                    <a:pt x="47" y="8"/>
                  </a:lnTo>
                  <a:lnTo>
                    <a:pt x="44" y="8"/>
                  </a:lnTo>
                  <a:lnTo>
                    <a:pt x="44" y="10"/>
                  </a:lnTo>
                  <a:lnTo>
                    <a:pt x="44" y="13"/>
                  </a:lnTo>
                  <a:lnTo>
                    <a:pt x="44" y="13"/>
                  </a:lnTo>
                  <a:lnTo>
                    <a:pt x="47" y="13"/>
                  </a:lnTo>
                  <a:lnTo>
                    <a:pt x="49" y="16"/>
                  </a:lnTo>
                  <a:lnTo>
                    <a:pt x="52" y="16"/>
                  </a:lnTo>
                  <a:lnTo>
                    <a:pt x="55" y="18"/>
                  </a:lnTo>
                  <a:lnTo>
                    <a:pt x="55" y="21"/>
                  </a:lnTo>
                  <a:lnTo>
                    <a:pt x="55" y="23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57" y="26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2" y="26"/>
                  </a:lnTo>
                  <a:lnTo>
                    <a:pt x="62" y="26"/>
                  </a:lnTo>
                  <a:lnTo>
                    <a:pt x="60" y="26"/>
                  </a:lnTo>
                  <a:lnTo>
                    <a:pt x="60" y="29"/>
                  </a:lnTo>
                  <a:lnTo>
                    <a:pt x="57" y="31"/>
                  </a:lnTo>
                  <a:lnTo>
                    <a:pt x="57" y="31"/>
                  </a:lnTo>
                  <a:lnTo>
                    <a:pt x="60" y="31"/>
                  </a:lnTo>
                  <a:lnTo>
                    <a:pt x="57" y="31"/>
                  </a:lnTo>
                  <a:lnTo>
                    <a:pt x="57" y="34"/>
                  </a:lnTo>
                  <a:lnTo>
                    <a:pt x="57" y="34"/>
                  </a:lnTo>
                  <a:lnTo>
                    <a:pt x="57" y="34"/>
                  </a:lnTo>
                  <a:lnTo>
                    <a:pt x="57" y="36"/>
                  </a:lnTo>
                  <a:lnTo>
                    <a:pt x="57" y="36"/>
                  </a:lnTo>
                  <a:lnTo>
                    <a:pt x="57" y="36"/>
                  </a:lnTo>
                  <a:lnTo>
                    <a:pt x="57" y="36"/>
                  </a:lnTo>
                  <a:lnTo>
                    <a:pt x="60" y="34"/>
                  </a:lnTo>
                  <a:lnTo>
                    <a:pt x="60" y="34"/>
                  </a:lnTo>
                  <a:lnTo>
                    <a:pt x="60" y="34"/>
                  </a:lnTo>
                  <a:lnTo>
                    <a:pt x="62" y="34"/>
                  </a:lnTo>
                  <a:lnTo>
                    <a:pt x="65" y="36"/>
                  </a:lnTo>
                  <a:lnTo>
                    <a:pt x="68" y="36"/>
                  </a:lnTo>
                  <a:lnTo>
                    <a:pt x="68" y="39"/>
                  </a:lnTo>
                  <a:lnTo>
                    <a:pt x="68" y="36"/>
                  </a:lnTo>
                  <a:lnTo>
                    <a:pt x="68" y="36"/>
                  </a:lnTo>
                  <a:lnTo>
                    <a:pt x="68" y="36"/>
                  </a:lnTo>
                  <a:lnTo>
                    <a:pt x="65" y="36"/>
                  </a:lnTo>
                  <a:lnTo>
                    <a:pt x="68" y="36"/>
                  </a:lnTo>
                  <a:lnTo>
                    <a:pt x="70" y="39"/>
                  </a:lnTo>
                  <a:lnTo>
                    <a:pt x="70" y="39"/>
                  </a:lnTo>
                  <a:lnTo>
                    <a:pt x="73" y="39"/>
                  </a:lnTo>
                  <a:lnTo>
                    <a:pt x="73" y="39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70" y="42"/>
                  </a:lnTo>
                  <a:lnTo>
                    <a:pt x="70" y="42"/>
                  </a:lnTo>
                  <a:lnTo>
                    <a:pt x="70" y="42"/>
                  </a:lnTo>
                  <a:lnTo>
                    <a:pt x="70" y="44"/>
                  </a:lnTo>
                  <a:lnTo>
                    <a:pt x="70" y="44"/>
                  </a:lnTo>
                  <a:lnTo>
                    <a:pt x="70" y="44"/>
                  </a:lnTo>
                  <a:lnTo>
                    <a:pt x="70" y="47"/>
                  </a:lnTo>
                  <a:lnTo>
                    <a:pt x="70" y="47"/>
                  </a:lnTo>
                  <a:lnTo>
                    <a:pt x="70" y="47"/>
                  </a:lnTo>
                  <a:lnTo>
                    <a:pt x="68" y="49"/>
                  </a:lnTo>
                  <a:lnTo>
                    <a:pt x="65" y="49"/>
                  </a:lnTo>
                  <a:lnTo>
                    <a:pt x="65" y="49"/>
                  </a:lnTo>
                  <a:lnTo>
                    <a:pt x="65" y="49"/>
                  </a:lnTo>
                  <a:lnTo>
                    <a:pt x="68" y="52"/>
                  </a:lnTo>
                  <a:lnTo>
                    <a:pt x="65" y="52"/>
                  </a:lnTo>
                  <a:lnTo>
                    <a:pt x="65" y="54"/>
                  </a:lnTo>
                  <a:lnTo>
                    <a:pt x="65" y="54"/>
                  </a:lnTo>
                  <a:lnTo>
                    <a:pt x="65" y="54"/>
                  </a:lnTo>
                  <a:lnTo>
                    <a:pt x="65" y="54"/>
                  </a:lnTo>
                  <a:lnTo>
                    <a:pt x="62" y="54"/>
                  </a:lnTo>
                  <a:lnTo>
                    <a:pt x="62" y="57"/>
                  </a:lnTo>
                  <a:lnTo>
                    <a:pt x="62" y="57"/>
                  </a:lnTo>
                  <a:lnTo>
                    <a:pt x="62" y="57"/>
                  </a:lnTo>
                  <a:lnTo>
                    <a:pt x="62" y="60"/>
                  </a:lnTo>
                  <a:lnTo>
                    <a:pt x="60" y="60"/>
                  </a:lnTo>
                  <a:lnTo>
                    <a:pt x="60" y="60"/>
                  </a:lnTo>
                  <a:lnTo>
                    <a:pt x="60" y="57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57" y="52"/>
                  </a:lnTo>
                  <a:lnTo>
                    <a:pt x="57" y="52"/>
                  </a:lnTo>
                  <a:lnTo>
                    <a:pt x="57" y="52"/>
                  </a:lnTo>
                  <a:lnTo>
                    <a:pt x="55" y="49"/>
                  </a:lnTo>
                  <a:lnTo>
                    <a:pt x="55" y="49"/>
                  </a:lnTo>
                  <a:lnTo>
                    <a:pt x="55" y="49"/>
                  </a:lnTo>
                  <a:lnTo>
                    <a:pt x="52" y="49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49" y="47"/>
                  </a:lnTo>
                  <a:lnTo>
                    <a:pt x="47" y="47"/>
                  </a:lnTo>
                  <a:lnTo>
                    <a:pt x="44" y="49"/>
                  </a:lnTo>
                  <a:lnTo>
                    <a:pt x="44" y="49"/>
                  </a:lnTo>
                  <a:lnTo>
                    <a:pt x="42" y="49"/>
                  </a:lnTo>
                  <a:lnTo>
                    <a:pt x="42" y="47"/>
                  </a:lnTo>
                  <a:lnTo>
                    <a:pt x="42" y="47"/>
                  </a:lnTo>
                  <a:lnTo>
                    <a:pt x="42" y="47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39" y="44"/>
                  </a:lnTo>
                  <a:lnTo>
                    <a:pt x="39" y="44"/>
                  </a:lnTo>
                  <a:lnTo>
                    <a:pt x="39" y="44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6" y="47"/>
                  </a:lnTo>
                  <a:lnTo>
                    <a:pt x="36" y="47"/>
                  </a:lnTo>
                  <a:lnTo>
                    <a:pt x="36" y="47"/>
                  </a:lnTo>
                  <a:lnTo>
                    <a:pt x="36" y="49"/>
                  </a:lnTo>
                  <a:lnTo>
                    <a:pt x="36" y="49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1" y="49"/>
                  </a:lnTo>
                  <a:lnTo>
                    <a:pt x="31" y="49"/>
                  </a:lnTo>
                  <a:lnTo>
                    <a:pt x="31" y="49"/>
                  </a:lnTo>
                  <a:lnTo>
                    <a:pt x="29" y="47"/>
                  </a:lnTo>
                  <a:lnTo>
                    <a:pt x="29" y="47"/>
                  </a:lnTo>
                  <a:lnTo>
                    <a:pt x="26" y="44"/>
                  </a:lnTo>
                  <a:lnTo>
                    <a:pt x="26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1" y="44"/>
                  </a:lnTo>
                  <a:lnTo>
                    <a:pt x="21" y="47"/>
                  </a:lnTo>
                  <a:lnTo>
                    <a:pt x="18" y="47"/>
                  </a:lnTo>
                  <a:lnTo>
                    <a:pt x="18" y="47"/>
                  </a:lnTo>
                  <a:lnTo>
                    <a:pt x="16" y="47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13" y="44"/>
                  </a:lnTo>
                  <a:lnTo>
                    <a:pt x="13" y="44"/>
                  </a:lnTo>
                  <a:lnTo>
                    <a:pt x="8" y="47"/>
                  </a:lnTo>
                  <a:lnTo>
                    <a:pt x="8" y="47"/>
                  </a:lnTo>
                  <a:lnTo>
                    <a:pt x="5" y="47"/>
                  </a:lnTo>
                  <a:lnTo>
                    <a:pt x="8" y="47"/>
                  </a:lnTo>
                  <a:lnTo>
                    <a:pt x="8" y="47"/>
                  </a:lnTo>
                  <a:lnTo>
                    <a:pt x="8" y="49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49"/>
                  </a:lnTo>
                  <a:lnTo>
                    <a:pt x="3" y="49"/>
                  </a:lnTo>
                  <a:lnTo>
                    <a:pt x="3" y="49"/>
                  </a:lnTo>
                  <a:lnTo>
                    <a:pt x="3" y="49"/>
                  </a:lnTo>
                  <a:lnTo>
                    <a:pt x="3" y="49"/>
                  </a:lnTo>
                  <a:lnTo>
                    <a:pt x="3" y="49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3" y="44"/>
                  </a:lnTo>
                  <a:lnTo>
                    <a:pt x="3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01" name="Freeform 141"/>
            <p:cNvSpPr>
              <a:spLocks/>
            </p:cNvSpPr>
            <p:nvPr/>
          </p:nvSpPr>
          <p:spPr bwMode="auto">
            <a:xfrm>
              <a:off x="1561" y="2758"/>
              <a:ext cx="73" cy="60"/>
            </a:xfrm>
            <a:custGeom>
              <a:avLst/>
              <a:gdLst>
                <a:gd name="T0" fmla="*/ 3 w 73"/>
                <a:gd name="T1" fmla="*/ 42 h 60"/>
                <a:gd name="T2" fmla="*/ 5 w 73"/>
                <a:gd name="T3" fmla="*/ 31 h 60"/>
                <a:gd name="T4" fmla="*/ 3 w 73"/>
                <a:gd name="T5" fmla="*/ 26 h 60"/>
                <a:gd name="T6" fmla="*/ 5 w 73"/>
                <a:gd name="T7" fmla="*/ 21 h 60"/>
                <a:gd name="T8" fmla="*/ 5 w 73"/>
                <a:gd name="T9" fmla="*/ 16 h 60"/>
                <a:gd name="T10" fmla="*/ 5 w 73"/>
                <a:gd name="T11" fmla="*/ 13 h 60"/>
                <a:gd name="T12" fmla="*/ 13 w 73"/>
                <a:gd name="T13" fmla="*/ 16 h 60"/>
                <a:gd name="T14" fmla="*/ 13 w 73"/>
                <a:gd name="T15" fmla="*/ 8 h 60"/>
                <a:gd name="T16" fmla="*/ 18 w 73"/>
                <a:gd name="T17" fmla="*/ 8 h 60"/>
                <a:gd name="T18" fmla="*/ 21 w 73"/>
                <a:gd name="T19" fmla="*/ 5 h 60"/>
                <a:gd name="T20" fmla="*/ 24 w 73"/>
                <a:gd name="T21" fmla="*/ 3 h 60"/>
                <a:gd name="T22" fmla="*/ 24 w 73"/>
                <a:gd name="T23" fmla="*/ 8 h 60"/>
                <a:gd name="T24" fmla="*/ 31 w 73"/>
                <a:gd name="T25" fmla="*/ 8 h 60"/>
                <a:gd name="T26" fmla="*/ 36 w 73"/>
                <a:gd name="T27" fmla="*/ 5 h 60"/>
                <a:gd name="T28" fmla="*/ 39 w 73"/>
                <a:gd name="T29" fmla="*/ 5 h 60"/>
                <a:gd name="T30" fmla="*/ 39 w 73"/>
                <a:gd name="T31" fmla="*/ 3 h 60"/>
                <a:gd name="T32" fmla="*/ 42 w 73"/>
                <a:gd name="T33" fmla="*/ 0 h 60"/>
                <a:gd name="T34" fmla="*/ 44 w 73"/>
                <a:gd name="T35" fmla="*/ 0 h 60"/>
                <a:gd name="T36" fmla="*/ 47 w 73"/>
                <a:gd name="T37" fmla="*/ 8 h 60"/>
                <a:gd name="T38" fmla="*/ 44 w 73"/>
                <a:gd name="T39" fmla="*/ 13 h 60"/>
                <a:gd name="T40" fmla="*/ 55 w 73"/>
                <a:gd name="T41" fmla="*/ 18 h 60"/>
                <a:gd name="T42" fmla="*/ 57 w 73"/>
                <a:gd name="T43" fmla="*/ 23 h 60"/>
                <a:gd name="T44" fmla="*/ 60 w 73"/>
                <a:gd name="T45" fmla="*/ 26 h 60"/>
                <a:gd name="T46" fmla="*/ 57 w 73"/>
                <a:gd name="T47" fmla="*/ 31 h 60"/>
                <a:gd name="T48" fmla="*/ 57 w 73"/>
                <a:gd name="T49" fmla="*/ 34 h 60"/>
                <a:gd name="T50" fmla="*/ 57 w 73"/>
                <a:gd name="T51" fmla="*/ 36 h 60"/>
                <a:gd name="T52" fmla="*/ 65 w 73"/>
                <a:gd name="T53" fmla="*/ 36 h 60"/>
                <a:gd name="T54" fmla="*/ 68 w 73"/>
                <a:gd name="T55" fmla="*/ 36 h 60"/>
                <a:gd name="T56" fmla="*/ 73 w 73"/>
                <a:gd name="T57" fmla="*/ 39 h 60"/>
                <a:gd name="T58" fmla="*/ 73 w 73"/>
                <a:gd name="T59" fmla="*/ 42 h 60"/>
                <a:gd name="T60" fmla="*/ 73 w 73"/>
                <a:gd name="T61" fmla="*/ 42 h 60"/>
                <a:gd name="T62" fmla="*/ 70 w 73"/>
                <a:gd name="T63" fmla="*/ 44 h 60"/>
                <a:gd name="T64" fmla="*/ 70 w 73"/>
                <a:gd name="T65" fmla="*/ 47 h 60"/>
                <a:gd name="T66" fmla="*/ 68 w 73"/>
                <a:gd name="T67" fmla="*/ 52 h 60"/>
                <a:gd name="T68" fmla="*/ 65 w 73"/>
                <a:gd name="T69" fmla="*/ 54 h 60"/>
                <a:gd name="T70" fmla="*/ 62 w 73"/>
                <a:gd name="T71" fmla="*/ 60 h 60"/>
                <a:gd name="T72" fmla="*/ 60 w 73"/>
                <a:gd name="T73" fmla="*/ 54 h 60"/>
                <a:gd name="T74" fmla="*/ 60 w 73"/>
                <a:gd name="T75" fmla="*/ 52 h 60"/>
                <a:gd name="T76" fmla="*/ 55 w 73"/>
                <a:gd name="T77" fmla="*/ 49 h 60"/>
                <a:gd name="T78" fmla="*/ 49 w 73"/>
                <a:gd name="T79" fmla="*/ 49 h 60"/>
                <a:gd name="T80" fmla="*/ 42 w 73"/>
                <a:gd name="T81" fmla="*/ 49 h 60"/>
                <a:gd name="T82" fmla="*/ 42 w 73"/>
                <a:gd name="T83" fmla="*/ 44 h 60"/>
                <a:gd name="T84" fmla="*/ 36 w 73"/>
                <a:gd name="T85" fmla="*/ 44 h 60"/>
                <a:gd name="T86" fmla="*/ 36 w 73"/>
                <a:gd name="T87" fmla="*/ 49 h 60"/>
                <a:gd name="T88" fmla="*/ 34 w 73"/>
                <a:gd name="T89" fmla="*/ 52 h 60"/>
                <a:gd name="T90" fmla="*/ 29 w 73"/>
                <a:gd name="T91" fmla="*/ 47 h 60"/>
                <a:gd name="T92" fmla="*/ 24 w 73"/>
                <a:gd name="T93" fmla="*/ 47 h 60"/>
                <a:gd name="T94" fmla="*/ 18 w 73"/>
                <a:gd name="T95" fmla="*/ 47 h 60"/>
                <a:gd name="T96" fmla="*/ 13 w 73"/>
                <a:gd name="T97" fmla="*/ 44 h 60"/>
                <a:gd name="T98" fmla="*/ 8 w 73"/>
                <a:gd name="T99" fmla="*/ 47 h 60"/>
                <a:gd name="T100" fmla="*/ 3 w 73"/>
                <a:gd name="T101" fmla="*/ 49 h 60"/>
                <a:gd name="T102" fmla="*/ 5 w 73"/>
                <a:gd name="T103" fmla="*/ 47 h 60"/>
                <a:gd name="T104" fmla="*/ 3 w 73"/>
                <a:gd name="T105" fmla="*/ 47 h 60"/>
                <a:gd name="T106" fmla="*/ 3 w 73"/>
                <a:gd name="T107" fmla="*/ 44 h 60"/>
                <a:gd name="T108" fmla="*/ 0 w 73"/>
                <a:gd name="T109" fmla="*/ 47 h 60"/>
                <a:gd name="T110" fmla="*/ 0 w 73"/>
                <a:gd name="T111" fmla="*/ 4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3" h="60">
                  <a:moveTo>
                    <a:pt x="0" y="44"/>
                  </a:moveTo>
                  <a:lnTo>
                    <a:pt x="0" y="42"/>
                  </a:lnTo>
                  <a:lnTo>
                    <a:pt x="0" y="42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3" y="36"/>
                  </a:lnTo>
                  <a:lnTo>
                    <a:pt x="3" y="34"/>
                  </a:lnTo>
                  <a:lnTo>
                    <a:pt x="5" y="31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8" y="26"/>
                  </a:lnTo>
                  <a:lnTo>
                    <a:pt x="5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3" y="21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5" y="16"/>
                  </a:lnTo>
                  <a:lnTo>
                    <a:pt x="5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11" y="13"/>
                  </a:lnTo>
                  <a:lnTo>
                    <a:pt x="11" y="16"/>
                  </a:lnTo>
                  <a:lnTo>
                    <a:pt x="13" y="16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5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6" y="8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9" y="5"/>
                  </a:lnTo>
                  <a:lnTo>
                    <a:pt x="39" y="5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4" y="3"/>
                  </a:lnTo>
                  <a:lnTo>
                    <a:pt x="44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8"/>
                  </a:lnTo>
                  <a:lnTo>
                    <a:pt x="47" y="8"/>
                  </a:lnTo>
                  <a:lnTo>
                    <a:pt x="47" y="8"/>
                  </a:lnTo>
                  <a:lnTo>
                    <a:pt x="44" y="8"/>
                  </a:lnTo>
                  <a:lnTo>
                    <a:pt x="44" y="10"/>
                  </a:lnTo>
                  <a:lnTo>
                    <a:pt x="44" y="13"/>
                  </a:lnTo>
                  <a:lnTo>
                    <a:pt x="44" y="13"/>
                  </a:lnTo>
                  <a:lnTo>
                    <a:pt x="47" y="13"/>
                  </a:lnTo>
                  <a:lnTo>
                    <a:pt x="49" y="16"/>
                  </a:lnTo>
                  <a:lnTo>
                    <a:pt x="52" y="16"/>
                  </a:lnTo>
                  <a:lnTo>
                    <a:pt x="55" y="18"/>
                  </a:lnTo>
                  <a:lnTo>
                    <a:pt x="55" y="21"/>
                  </a:lnTo>
                  <a:lnTo>
                    <a:pt x="55" y="23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57" y="26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2" y="26"/>
                  </a:lnTo>
                  <a:lnTo>
                    <a:pt x="62" y="26"/>
                  </a:lnTo>
                  <a:lnTo>
                    <a:pt x="60" y="26"/>
                  </a:lnTo>
                  <a:lnTo>
                    <a:pt x="60" y="29"/>
                  </a:lnTo>
                  <a:lnTo>
                    <a:pt x="57" y="31"/>
                  </a:lnTo>
                  <a:lnTo>
                    <a:pt x="57" y="31"/>
                  </a:lnTo>
                  <a:lnTo>
                    <a:pt x="60" y="31"/>
                  </a:lnTo>
                  <a:lnTo>
                    <a:pt x="57" y="31"/>
                  </a:lnTo>
                  <a:lnTo>
                    <a:pt x="57" y="34"/>
                  </a:lnTo>
                  <a:lnTo>
                    <a:pt x="57" y="34"/>
                  </a:lnTo>
                  <a:lnTo>
                    <a:pt x="57" y="34"/>
                  </a:lnTo>
                  <a:lnTo>
                    <a:pt x="57" y="36"/>
                  </a:lnTo>
                  <a:lnTo>
                    <a:pt x="57" y="36"/>
                  </a:lnTo>
                  <a:lnTo>
                    <a:pt x="57" y="36"/>
                  </a:lnTo>
                  <a:lnTo>
                    <a:pt x="57" y="36"/>
                  </a:lnTo>
                  <a:lnTo>
                    <a:pt x="60" y="34"/>
                  </a:lnTo>
                  <a:lnTo>
                    <a:pt x="60" y="34"/>
                  </a:lnTo>
                  <a:lnTo>
                    <a:pt x="60" y="34"/>
                  </a:lnTo>
                  <a:lnTo>
                    <a:pt x="62" y="34"/>
                  </a:lnTo>
                  <a:lnTo>
                    <a:pt x="65" y="36"/>
                  </a:lnTo>
                  <a:lnTo>
                    <a:pt x="68" y="36"/>
                  </a:lnTo>
                  <a:lnTo>
                    <a:pt x="68" y="39"/>
                  </a:lnTo>
                  <a:lnTo>
                    <a:pt x="68" y="36"/>
                  </a:lnTo>
                  <a:lnTo>
                    <a:pt x="68" y="36"/>
                  </a:lnTo>
                  <a:lnTo>
                    <a:pt x="68" y="36"/>
                  </a:lnTo>
                  <a:lnTo>
                    <a:pt x="65" y="36"/>
                  </a:lnTo>
                  <a:lnTo>
                    <a:pt x="68" y="36"/>
                  </a:lnTo>
                  <a:lnTo>
                    <a:pt x="70" y="39"/>
                  </a:lnTo>
                  <a:lnTo>
                    <a:pt x="70" y="39"/>
                  </a:lnTo>
                  <a:lnTo>
                    <a:pt x="73" y="39"/>
                  </a:lnTo>
                  <a:lnTo>
                    <a:pt x="73" y="39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70" y="42"/>
                  </a:lnTo>
                  <a:lnTo>
                    <a:pt x="70" y="42"/>
                  </a:lnTo>
                  <a:lnTo>
                    <a:pt x="70" y="42"/>
                  </a:lnTo>
                  <a:lnTo>
                    <a:pt x="70" y="44"/>
                  </a:lnTo>
                  <a:lnTo>
                    <a:pt x="70" y="44"/>
                  </a:lnTo>
                  <a:lnTo>
                    <a:pt x="70" y="44"/>
                  </a:lnTo>
                  <a:lnTo>
                    <a:pt x="70" y="47"/>
                  </a:lnTo>
                  <a:lnTo>
                    <a:pt x="70" y="47"/>
                  </a:lnTo>
                  <a:lnTo>
                    <a:pt x="70" y="47"/>
                  </a:lnTo>
                  <a:lnTo>
                    <a:pt x="68" y="49"/>
                  </a:lnTo>
                  <a:lnTo>
                    <a:pt x="65" y="49"/>
                  </a:lnTo>
                  <a:lnTo>
                    <a:pt x="65" y="49"/>
                  </a:lnTo>
                  <a:lnTo>
                    <a:pt x="65" y="49"/>
                  </a:lnTo>
                  <a:lnTo>
                    <a:pt x="68" y="52"/>
                  </a:lnTo>
                  <a:lnTo>
                    <a:pt x="65" y="52"/>
                  </a:lnTo>
                  <a:lnTo>
                    <a:pt x="65" y="54"/>
                  </a:lnTo>
                  <a:lnTo>
                    <a:pt x="65" y="54"/>
                  </a:lnTo>
                  <a:lnTo>
                    <a:pt x="65" y="54"/>
                  </a:lnTo>
                  <a:lnTo>
                    <a:pt x="65" y="54"/>
                  </a:lnTo>
                  <a:lnTo>
                    <a:pt x="62" y="54"/>
                  </a:lnTo>
                  <a:lnTo>
                    <a:pt x="62" y="57"/>
                  </a:lnTo>
                  <a:lnTo>
                    <a:pt x="62" y="57"/>
                  </a:lnTo>
                  <a:lnTo>
                    <a:pt x="62" y="57"/>
                  </a:lnTo>
                  <a:lnTo>
                    <a:pt x="62" y="60"/>
                  </a:lnTo>
                  <a:lnTo>
                    <a:pt x="60" y="60"/>
                  </a:lnTo>
                  <a:lnTo>
                    <a:pt x="60" y="60"/>
                  </a:lnTo>
                  <a:lnTo>
                    <a:pt x="60" y="57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57" y="52"/>
                  </a:lnTo>
                  <a:lnTo>
                    <a:pt x="57" y="52"/>
                  </a:lnTo>
                  <a:lnTo>
                    <a:pt x="57" y="52"/>
                  </a:lnTo>
                  <a:lnTo>
                    <a:pt x="55" y="49"/>
                  </a:lnTo>
                  <a:lnTo>
                    <a:pt x="55" y="49"/>
                  </a:lnTo>
                  <a:lnTo>
                    <a:pt x="55" y="49"/>
                  </a:lnTo>
                  <a:lnTo>
                    <a:pt x="52" y="49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49" y="47"/>
                  </a:lnTo>
                  <a:lnTo>
                    <a:pt x="47" y="47"/>
                  </a:lnTo>
                  <a:lnTo>
                    <a:pt x="44" y="49"/>
                  </a:lnTo>
                  <a:lnTo>
                    <a:pt x="44" y="49"/>
                  </a:lnTo>
                  <a:lnTo>
                    <a:pt x="42" y="49"/>
                  </a:lnTo>
                  <a:lnTo>
                    <a:pt x="42" y="47"/>
                  </a:lnTo>
                  <a:lnTo>
                    <a:pt x="42" y="47"/>
                  </a:lnTo>
                  <a:lnTo>
                    <a:pt x="42" y="47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39" y="44"/>
                  </a:lnTo>
                  <a:lnTo>
                    <a:pt x="39" y="44"/>
                  </a:lnTo>
                  <a:lnTo>
                    <a:pt x="39" y="44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6" y="47"/>
                  </a:lnTo>
                  <a:lnTo>
                    <a:pt x="36" y="47"/>
                  </a:lnTo>
                  <a:lnTo>
                    <a:pt x="36" y="47"/>
                  </a:lnTo>
                  <a:lnTo>
                    <a:pt x="36" y="49"/>
                  </a:lnTo>
                  <a:lnTo>
                    <a:pt x="36" y="49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1" y="49"/>
                  </a:lnTo>
                  <a:lnTo>
                    <a:pt x="31" y="49"/>
                  </a:lnTo>
                  <a:lnTo>
                    <a:pt x="31" y="49"/>
                  </a:lnTo>
                  <a:lnTo>
                    <a:pt x="29" y="47"/>
                  </a:lnTo>
                  <a:lnTo>
                    <a:pt x="29" y="47"/>
                  </a:lnTo>
                  <a:lnTo>
                    <a:pt x="26" y="44"/>
                  </a:lnTo>
                  <a:lnTo>
                    <a:pt x="26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1" y="44"/>
                  </a:lnTo>
                  <a:lnTo>
                    <a:pt x="21" y="47"/>
                  </a:lnTo>
                  <a:lnTo>
                    <a:pt x="18" y="47"/>
                  </a:lnTo>
                  <a:lnTo>
                    <a:pt x="18" y="47"/>
                  </a:lnTo>
                  <a:lnTo>
                    <a:pt x="16" y="47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13" y="44"/>
                  </a:lnTo>
                  <a:lnTo>
                    <a:pt x="13" y="44"/>
                  </a:lnTo>
                  <a:lnTo>
                    <a:pt x="8" y="47"/>
                  </a:lnTo>
                  <a:lnTo>
                    <a:pt x="8" y="47"/>
                  </a:lnTo>
                  <a:lnTo>
                    <a:pt x="5" y="47"/>
                  </a:lnTo>
                  <a:lnTo>
                    <a:pt x="8" y="47"/>
                  </a:lnTo>
                  <a:lnTo>
                    <a:pt x="8" y="47"/>
                  </a:lnTo>
                  <a:lnTo>
                    <a:pt x="8" y="49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49"/>
                  </a:lnTo>
                  <a:lnTo>
                    <a:pt x="3" y="49"/>
                  </a:lnTo>
                  <a:lnTo>
                    <a:pt x="3" y="49"/>
                  </a:lnTo>
                  <a:lnTo>
                    <a:pt x="3" y="49"/>
                  </a:lnTo>
                  <a:lnTo>
                    <a:pt x="3" y="49"/>
                  </a:lnTo>
                  <a:lnTo>
                    <a:pt x="3" y="49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3" y="44"/>
                  </a:lnTo>
                  <a:lnTo>
                    <a:pt x="3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AE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02" name="Freeform 142"/>
            <p:cNvSpPr>
              <a:spLocks/>
            </p:cNvSpPr>
            <p:nvPr/>
          </p:nvSpPr>
          <p:spPr bwMode="auto">
            <a:xfrm>
              <a:off x="1561" y="2758"/>
              <a:ext cx="73" cy="60"/>
            </a:xfrm>
            <a:custGeom>
              <a:avLst/>
              <a:gdLst>
                <a:gd name="T0" fmla="*/ 3 w 73"/>
                <a:gd name="T1" fmla="*/ 42 h 60"/>
                <a:gd name="T2" fmla="*/ 5 w 73"/>
                <a:gd name="T3" fmla="*/ 31 h 60"/>
                <a:gd name="T4" fmla="*/ 3 w 73"/>
                <a:gd name="T5" fmla="*/ 26 h 60"/>
                <a:gd name="T6" fmla="*/ 5 w 73"/>
                <a:gd name="T7" fmla="*/ 21 h 60"/>
                <a:gd name="T8" fmla="*/ 5 w 73"/>
                <a:gd name="T9" fmla="*/ 16 h 60"/>
                <a:gd name="T10" fmla="*/ 5 w 73"/>
                <a:gd name="T11" fmla="*/ 13 h 60"/>
                <a:gd name="T12" fmla="*/ 13 w 73"/>
                <a:gd name="T13" fmla="*/ 16 h 60"/>
                <a:gd name="T14" fmla="*/ 13 w 73"/>
                <a:gd name="T15" fmla="*/ 8 h 60"/>
                <a:gd name="T16" fmla="*/ 18 w 73"/>
                <a:gd name="T17" fmla="*/ 8 h 60"/>
                <a:gd name="T18" fmla="*/ 21 w 73"/>
                <a:gd name="T19" fmla="*/ 5 h 60"/>
                <a:gd name="T20" fmla="*/ 24 w 73"/>
                <a:gd name="T21" fmla="*/ 3 h 60"/>
                <a:gd name="T22" fmla="*/ 24 w 73"/>
                <a:gd name="T23" fmla="*/ 8 h 60"/>
                <a:gd name="T24" fmla="*/ 31 w 73"/>
                <a:gd name="T25" fmla="*/ 8 h 60"/>
                <a:gd name="T26" fmla="*/ 36 w 73"/>
                <a:gd name="T27" fmla="*/ 5 h 60"/>
                <a:gd name="T28" fmla="*/ 39 w 73"/>
                <a:gd name="T29" fmla="*/ 5 h 60"/>
                <a:gd name="T30" fmla="*/ 39 w 73"/>
                <a:gd name="T31" fmla="*/ 3 h 60"/>
                <a:gd name="T32" fmla="*/ 42 w 73"/>
                <a:gd name="T33" fmla="*/ 0 h 60"/>
                <a:gd name="T34" fmla="*/ 44 w 73"/>
                <a:gd name="T35" fmla="*/ 0 h 60"/>
                <a:gd name="T36" fmla="*/ 47 w 73"/>
                <a:gd name="T37" fmla="*/ 8 h 60"/>
                <a:gd name="T38" fmla="*/ 44 w 73"/>
                <a:gd name="T39" fmla="*/ 13 h 60"/>
                <a:gd name="T40" fmla="*/ 55 w 73"/>
                <a:gd name="T41" fmla="*/ 18 h 60"/>
                <a:gd name="T42" fmla="*/ 57 w 73"/>
                <a:gd name="T43" fmla="*/ 23 h 60"/>
                <a:gd name="T44" fmla="*/ 60 w 73"/>
                <a:gd name="T45" fmla="*/ 26 h 60"/>
                <a:gd name="T46" fmla="*/ 57 w 73"/>
                <a:gd name="T47" fmla="*/ 31 h 60"/>
                <a:gd name="T48" fmla="*/ 57 w 73"/>
                <a:gd name="T49" fmla="*/ 34 h 60"/>
                <a:gd name="T50" fmla="*/ 57 w 73"/>
                <a:gd name="T51" fmla="*/ 36 h 60"/>
                <a:gd name="T52" fmla="*/ 65 w 73"/>
                <a:gd name="T53" fmla="*/ 36 h 60"/>
                <a:gd name="T54" fmla="*/ 68 w 73"/>
                <a:gd name="T55" fmla="*/ 36 h 60"/>
                <a:gd name="T56" fmla="*/ 73 w 73"/>
                <a:gd name="T57" fmla="*/ 39 h 60"/>
                <a:gd name="T58" fmla="*/ 73 w 73"/>
                <a:gd name="T59" fmla="*/ 42 h 60"/>
                <a:gd name="T60" fmla="*/ 73 w 73"/>
                <a:gd name="T61" fmla="*/ 42 h 60"/>
                <a:gd name="T62" fmla="*/ 70 w 73"/>
                <a:gd name="T63" fmla="*/ 44 h 60"/>
                <a:gd name="T64" fmla="*/ 70 w 73"/>
                <a:gd name="T65" fmla="*/ 47 h 60"/>
                <a:gd name="T66" fmla="*/ 68 w 73"/>
                <a:gd name="T67" fmla="*/ 52 h 60"/>
                <a:gd name="T68" fmla="*/ 65 w 73"/>
                <a:gd name="T69" fmla="*/ 54 h 60"/>
                <a:gd name="T70" fmla="*/ 62 w 73"/>
                <a:gd name="T71" fmla="*/ 60 h 60"/>
                <a:gd name="T72" fmla="*/ 60 w 73"/>
                <a:gd name="T73" fmla="*/ 54 h 60"/>
                <a:gd name="T74" fmla="*/ 60 w 73"/>
                <a:gd name="T75" fmla="*/ 52 h 60"/>
                <a:gd name="T76" fmla="*/ 55 w 73"/>
                <a:gd name="T77" fmla="*/ 49 h 60"/>
                <a:gd name="T78" fmla="*/ 49 w 73"/>
                <a:gd name="T79" fmla="*/ 49 h 60"/>
                <a:gd name="T80" fmla="*/ 42 w 73"/>
                <a:gd name="T81" fmla="*/ 49 h 60"/>
                <a:gd name="T82" fmla="*/ 42 w 73"/>
                <a:gd name="T83" fmla="*/ 44 h 60"/>
                <a:gd name="T84" fmla="*/ 36 w 73"/>
                <a:gd name="T85" fmla="*/ 44 h 60"/>
                <a:gd name="T86" fmla="*/ 36 w 73"/>
                <a:gd name="T87" fmla="*/ 49 h 60"/>
                <a:gd name="T88" fmla="*/ 34 w 73"/>
                <a:gd name="T89" fmla="*/ 52 h 60"/>
                <a:gd name="T90" fmla="*/ 29 w 73"/>
                <a:gd name="T91" fmla="*/ 47 h 60"/>
                <a:gd name="T92" fmla="*/ 24 w 73"/>
                <a:gd name="T93" fmla="*/ 47 h 60"/>
                <a:gd name="T94" fmla="*/ 18 w 73"/>
                <a:gd name="T95" fmla="*/ 47 h 60"/>
                <a:gd name="T96" fmla="*/ 13 w 73"/>
                <a:gd name="T97" fmla="*/ 44 h 60"/>
                <a:gd name="T98" fmla="*/ 8 w 73"/>
                <a:gd name="T99" fmla="*/ 47 h 60"/>
                <a:gd name="T100" fmla="*/ 3 w 73"/>
                <a:gd name="T101" fmla="*/ 49 h 60"/>
                <a:gd name="T102" fmla="*/ 5 w 73"/>
                <a:gd name="T103" fmla="*/ 47 h 60"/>
                <a:gd name="T104" fmla="*/ 3 w 73"/>
                <a:gd name="T105" fmla="*/ 47 h 60"/>
                <a:gd name="T106" fmla="*/ 3 w 73"/>
                <a:gd name="T107" fmla="*/ 44 h 60"/>
                <a:gd name="T108" fmla="*/ 0 w 73"/>
                <a:gd name="T109" fmla="*/ 47 h 60"/>
                <a:gd name="T110" fmla="*/ 0 w 73"/>
                <a:gd name="T111" fmla="*/ 4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3" h="60">
                  <a:moveTo>
                    <a:pt x="0" y="44"/>
                  </a:moveTo>
                  <a:lnTo>
                    <a:pt x="0" y="42"/>
                  </a:lnTo>
                  <a:lnTo>
                    <a:pt x="0" y="42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3" y="36"/>
                  </a:lnTo>
                  <a:lnTo>
                    <a:pt x="3" y="34"/>
                  </a:lnTo>
                  <a:lnTo>
                    <a:pt x="5" y="31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8" y="26"/>
                  </a:lnTo>
                  <a:lnTo>
                    <a:pt x="5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3" y="21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5" y="16"/>
                  </a:lnTo>
                  <a:lnTo>
                    <a:pt x="5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11" y="13"/>
                  </a:lnTo>
                  <a:lnTo>
                    <a:pt x="11" y="16"/>
                  </a:lnTo>
                  <a:lnTo>
                    <a:pt x="13" y="16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5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6" y="8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9" y="5"/>
                  </a:lnTo>
                  <a:lnTo>
                    <a:pt x="39" y="5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4" y="3"/>
                  </a:lnTo>
                  <a:lnTo>
                    <a:pt x="44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8"/>
                  </a:lnTo>
                  <a:lnTo>
                    <a:pt x="47" y="8"/>
                  </a:lnTo>
                  <a:lnTo>
                    <a:pt x="47" y="8"/>
                  </a:lnTo>
                  <a:lnTo>
                    <a:pt x="44" y="8"/>
                  </a:lnTo>
                  <a:lnTo>
                    <a:pt x="44" y="10"/>
                  </a:lnTo>
                  <a:lnTo>
                    <a:pt x="44" y="13"/>
                  </a:lnTo>
                  <a:lnTo>
                    <a:pt x="44" y="13"/>
                  </a:lnTo>
                  <a:lnTo>
                    <a:pt x="47" y="13"/>
                  </a:lnTo>
                  <a:lnTo>
                    <a:pt x="49" y="16"/>
                  </a:lnTo>
                  <a:lnTo>
                    <a:pt x="52" y="16"/>
                  </a:lnTo>
                  <a:lnTo>
                    <a:pt x="55" y="18"/>
                  </a:lnTo>
                  <a:lnTo>
                    <a:pt x="55" y="21"/>
                  </a:lnTo>
                  <a:lnTo>
                    <a:pt x="55" y="23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57" y="26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2" y="26"/>
                  </a:lnTo>
                  <a:lnTo>
                    <a:pt x="62" y="26"/>
                  </a:lnTo>
                  <a:lnTo>
                    <a:pt x="60" y="26"/>
                  </a:lnTo>
                  <a:lnTo>
                    <a:pt x="60" y="29"/>
                  </a:lnTo>
                  <a:lnTo>
                    <a:pt x="57" y="31"/>
                  </a:lnTo>
                  <a:lnTo>
                    <a:pt x="57" y="31"/>
                  </a:lnTo>
                  <a:lnTo>
                    <a:pt x="60" y="31"/>
                  </a:lnTo>
                  <a:lnTo>
                    <a:pt x="57" y="31"/>
                  </a:lnTo>
                  <a:lnTo>
                    <a:pt x="57" y="34"/>
                  </a:lnTo>
                  <a:lnTo>
                    <a:pt x="57" y="34"/>
                  </a:lnTo>
                  <a:lnTo>
                    <a:pt x="57" y="34"/>
                  </a:lnTo>
                  <a:lnTo>
                    <a:pt x="57" y="36"/>
                  </a:lnTo>
                  <a:lnTo>
                    <a:pt x="57" y="36"/>
                  </a:lnTo>
                  <a:lnTo>
                    <a:pt x="57" y="36"/>
                  </a:lnTo>
                  <a:lnTo>
                    <a:pt x="57" y="36"/>
                  </a:lnTo>
                  <a:lnTo>
                    <a:pt x="60" y="34"/>
                  </a:lnTo>
                  <a:lnTo>
                    <a:pt x="60" y="34"/>
                  </a:lnTo>
                  <a:lnTo>
                    <a:pt x="60" y="34"/>
                  </a:lnTo>
                  <a:lnTo>
                    <a:pt x="62" y="34"/>
                  </a:lnTo>
                  <a:lnTo>
                    <a:pt x="65" y="36"/>
                  </a:lnTo>
                  <a:lnTo>
                    <a:pt x="68" y="36"/>
                  </a:lnTo>
                  <a:lnTo>
                    <a:pt x="68" y="39"/>
                  </a:lnTo>
                  <a:lnTo>
                    <a:pt x="68" y="36"/>
                  </a:lnTo>
                  <a:lnTo>
                    <a:pt x="68" y="36"/>
                  </a:lnTo>
                  <a:lnTo>
                    <a:pt x="68" y="36"/>
                  </a:lnTo>
                  <a:lnTo>
                    <a:pt x="65" y="36"/>
                  </a:lnTo>
                  <a:lnTo>
                    <a:pt x="68" y="36"/>
                  </a:lnTo>
                  <a:lnTo>
                    <a:pt x="70" y="39"/>
                  </a:lnTo>
                  <a:lnTo>
                    <a:pt x="70" y="39"/>
                  </a:lnTo>
                  <a:lnTo>
                    <a:pt x="73" y="39"/>
                  </a:lnTo>
                  <a:lnTo>
                    <a:pt x="73" y="39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70" y="42"/>
                  </a:lnTo>
                  <a:lnTo>
                    <a:pt x="70" y="42"/>
                  </a:lnTo>
                  <a:lnTo>
                    <a:pt x="70" y="42"/>
                  </a:lnTo>
                  <a:lnTo>
                    <a:pt x="70" y="44"/>
                  </a:lnTo>
                  <a:lnTo>
                    <a:pt x="70" y="44"/>
                  </a:lnTo>
                  <a:lnTo>
                    <a:pt x="70" y="44"/>
                  </a:lnTo>
                  <a:lnTo>
                    <a:pt x="70" y="47"/>
                  </a:lnTo>
                  <a:lnTo>
                    <a:pt x="70" y="47"/>
                  </a:lnTo>
                  <a:lnTo>
                    <a:pt x="70" y="47"/>
                  </a:lnTo>
                  <a:lnTo>
                    <a:pt x="68" y="49"/>
                  </a:lnTo>
                  <a:lnTo>
                    <a:pt x="65" y="49"/>
                  </a:lnTo>
                  <a:lnTo>
                    <a:pt x="65" y="49"/>
                  </a:lnTo>
                  <a:lnTo>
                    <a:pt x="65" y="49"/>
                  </a:lnTo>
                  <a:lnTo>
                    <a:pt x="68" y="52"/>
                  </a:lnTo>
                  <a:lnTo>
                    <a:pt x="65" y="52"/>
                  </a:lnTo>
                  <a:lnTo>
                    <a:pt x="65" y="54"/>
                  </a:lnTo>
                  <a:lnTo>
                    <a:pt x="65" y="54"/>
                  </a:lnTo>
                  <a:lnTo>
                    <a:pt x="65" y="54"/>
                  </a:lnTo>
                  <a:lnTo>
                    <a:pt x="65" y="54"/>
                  </a:lnTo>
                  <a:lnTo>
                    <a:pt x="62" y="54"/>
                  </a:lnTo>
                  <a:lnTo>
                    <a:pt x="62" y="57"/>
                  </a:lnTo>
                  <a:lnTo>
                    <a:pt x="62" y="57"/>
                  </a:lnTo>
                  <a:lnTo>
                    <a:pt x="62" y="57"/>
                  </a:lnTo>
                  <a:lnTo>
                    <a:pt x="62" y="60"/>
                  </a:lnTo>
                  <a:lnTo>
                    <a:pt x="60" y="60"/>
                  </a:lnTo>
                  <a:lnTo>
                    <a:pt x="60" y="60"/>
                  </a:lnTo>
                  <a:lnTo>
                    <a:pt x="60" y="57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57" y="52"/>
                  </a:lnTo>
                  <a:lnTo>
                    <a:pt x="57" y="52"/>
                  </a:lnTo>
                  <a:lnTo>
                    <a:pt x="57" y="52"/>
                  </a:lnTo>
                  <a:lnTo>
                    <a:pt x="55" y="49"/>
                  </a:lnTo>
                  <a:lnTo>
                    <a:pt x="55" y="49"/>
                  </a:lnTo>
                  <a:lnTo>
                    <a:pt x="55" y="49"/>
                  </a:lnTo>
                  <a:lnTo>
                    <a:pt x="52" y="49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49" y="47"/>
                  </a:lnTo>
                  <a:lnTo>
                    <a:pt x="47" y="47"/>
                  </a:lnTo>
                  <a:lnTo>
                    <a:pt x="44" y="49"/>
                  </a:lnTo>
                  <a:lnTo>
                    <a:pt x="44" y="49"/>
                  </a:lnTo>
                  <a:lnTo>
                    <a:pt x="42" y="49"/>
                  </a:lnTo>
                  <a:lnTo>
                    <a:pt x="42" y="47"/>
                  </a:lnTo>
                  <a:lnTo>
                    <a:pt x="42" y="47"/>
                  </a:lnTo>
                  <a:lnTo>
                    <a:pt x="42" y="47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39" y="44"/>
                  </a:lnTo>
                  <a:lnTo>
                    <a:pt x="39" y="44"/>
                  </a:lnTo>
                  <a:lnTo>
                    <a:pt x="39" y="44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6" y="47"/>
                  </a:lnTo>
                  <a:lnTo>
                    <a:pt x="36" y="47"/>
                  </a:lnTo>
                  <a:lnTo>
                    <a:pt x="36" y="47"/>
                  </a:lnTo>
                  <a:lnTo>
                    <a:pt x="36" y="49"/>
                  </a:lnTo>
                  <a:lnTo>
                    <a:pt x="36" y="49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1" y="49"/>
                  </a:lnTo>
                  <a:lnTo>
                    <a:pt x="31" y="49"/>
                  </a:lnTo>
                  <a:lnTo>
                    <a:pt x="31" y="49"/>
                  </a:lnTo>
                  <a:lnTo>
                    <a:pt x="29" y="47"/>
                  </a:lnTo>
                  <a:lnTo>
                    <a:pt x="29" y="47"/>
                  </a:lnTo>
                  <a:lnTo>
                    <a:pt x="26" y="44"/>
                  </a:lnTo>
                  <a:lnTo>
                    <a:pt x="26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1" y="44"/>
                  </a:lnTo>
                  <a:lnTo>
                    <a:pt x="21" y="47"/>
                  </a:lnTo>
                  <a:lnTo>
                    <a:pt x="18" y="47"/>
                  </a:lnTo>
                  <a:lnTo>
                    <a:pt x="18" y="47"/>
                  </a:lnTo>
                  <a:lnTo>
                    <a:pt x="16" y="47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13" y="44"/>
                  </a:lnTo>
                  <a:lnTo>
                    <a:pt x="13" y="44"/>
                  </a:lnTo>
                  <a:lnTo>
                    <a:pt x="8" y="47"/>
                  </a:lnTo>
                  <a:lnTo>
                    <a:pt x="8" y="47"/>
                  </a:lnTo>
                  <a:lnTo>
                    <a:pt x="5" y="47"/>
                  </a:lnTo>
                  <a:lnTo>
                    <a:pt x="8" y="47"/>
                  </a:lnTo>
                  <a:lnTo>
                    <a:pt x="8" y="47"/>
                  </a:lnTo>
                  <a:lnTo>
                    <a:pt x="8" y="49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49"/>
                  </a:lnTo>
                  <a:lnTo>
                    <a:pt x="3" y="49"/>
                  </a:lnTo>
                  <a:lnTo>
                    <a:pt x="3" y="49"/>
                  </a:lnTo>
                  <a:lnTo>
                    <a:pt x="3" y="49"/>
                  </a:lnTo>
                  <a:lnTo>
                    <a:pt x="3" y="49"/>
                  </a:lnTo>
                  <a:lnTo>
                    <a:pt x="3" y="49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3" y="44"/>
                  </a:lnTo>
                  <a:lnTo>
                    <a:pt x="3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03" name="Freeform 143"/>
            <p:cNvSpPr>
              <a:spLocks/>
            </p:cNvSpPr>
            <p:nvPr/>
          </p:nvSpPr>
          <p:spPr bwMode="auto">
            <a:xfrm>
              <a:off x="1357" y="2602"/>
              <a:ext cx="391" cy="387"/>
            </a:xfrm>
            <a:custGeom>
              <a:avLst/>
              <a:gdLst>
                <a:gd name="T0" fmla="*/ 26 w 391"/>
                <a:gd name="T1" fmla="*/ 76 h 387"/>
                <a:gd name="T2" fmla="*/ 33 w 391"/>
                <a:gd name="T3" fmla="*/ 70 h 387"/>
                <a:gd name="T4" fmla="*/ 49 w 391"/>
                <a:gd name="T5" fmla="*/ 58 h 387"/>
                <a:gd name="T6" fmla="*/ 77 w 391"/>
                <a:gd name="T7" fmla="*/ 47 h 387"/>
                <a:gd name="T8" fmla="*/ 90 w 391"/>
                <a:gd name="T9" fmla="*/ 34 h 387"/>
                <a:gd name="T10" fmla="*/ 106 w 391"/>
                <a:gd name="T11" fmla="*/ 34 h 387"/>
                <a:gd name="T12" fmla="*/ 127 w 391"/>
                <a:gd name="T13" fmla="*/ 50 h 387"/>
                <a:gd name="T14" fmla="*/ 137 w 391"/>
                <a:gd name="T15" fmla="*/ 52 h 387"/>
                <a:gd name="T16" fmla="*/ 165 w 391"/>
                <a:gd name="T17" fmla="*/ 60 h 387"/>
                <a:gd name="T18" fmla="*/ 181 w 391"/>
                <a:gd name="T19" fmla="*/ 65 h 387"/>
                <a:gd name="T20" fmla="*/ 191 w 391"/>
                <a:gd name="T21" fmla="*/ 70 h 387"/>
                <a:gd name="T22" fmla="*/ 207 w 391"/>
                <a:gd name="T23" fmla="*/ 58 h 387"/>
                <a:gd name="T24" fmla="*/ 220 w 391"/>
                <a:gd name="T25" fmla="*/ 55 h 387"/>
                <a:gd name="T26" fmla="*/ 243 w 391"/>
                <a:gd name="T27" fmla="*/ 47 h 387"/>
                <a:gd name="T28" fmla="*/ 253 w 391"/>
                <a:gd name="T29" fmla="*/ 32 h 387"/>
                <a:gd name="T30" fmla="*/ 282 w 391"/>
                <a:gd name="T31" fmla="*/ 16 h 387"/>
                <a:gd name="T32" fmla="*/ 282 w 391"/>
                <a:gd name="T33" fmla="*/ 0 h 387"/>
                <a:gd name="T34" fmla="*/ 292 w 391"/>
                <a:gd name="T35" fmla="*/ 24 h 387"/>
                <a:gd name="T36" fmla="*/ 326 w 391"/>
                <a:gd name="T37" fmla="*/ 24 h 387"/>
                <a:gd name="T38" fmla="*/ 334 w 391"/>
                <a:gd name="T39" fmla="*/ 50 h 387"/>
                <a:gd name="T40" fmla="*/ 354 w 391"/>
                <a:gd name="T41" fmla="*/ 50 h 387"/>
                <a:gd name="T42" fmla="*/ 347 w 391"/>
                <a:gd name="T43" fmla="*/ 73 h 387"/>
                <a:gd name="T44" fmla="*/ 321 w 391"/>
                <a:gd name="T45" fmla="*/ 120 h 387"/>
                <a:gd name="T46" fmla="*/ 352 w 391"/>
                <a:gd name="T47" fmla="*/ 153 h 387"/>
                <a:gd name="T48" fmla="*/ 372 w 391"/>
                <a:gd name="T49" fmla="*/ 190 h 387"/>
                <a:gd name="T50" fmla="*/ 370 w 391"/>
                <a:gd name="T51" fmla="*/ 221 h 387"/>
                <a:gd name="T52" fmla="*/ 380 w 391"/>
                <a:gd name="T53" fmla="*/ 249 h 387"/>
                <a:gd name="T54" fmla="*/ 383 w 391"/>
                <a:gd name="T55" fmla="*/ 283 h 387"/>
                <a:gd name="T56" fmla="*/ 372 w 391"/>
                <a:gd name="T57" fmla="*/ 309 h 387"/>
                <a:gd name="T58" fmla="*/ 388 w 391"/>
                <a:gd name="T59" fmla="*/ 343 h 387"/>
                <a:gd name="T60" fmla="*/ 370 w 391"/>
                <a:gd name="T61" fmla="*/ 348 h 387"/>
                <a:gd name="T62" fmla="*/ 344 w 391"/>
                <a:gd name="T63" fmla="*/ 358 h 387"/>
                <a:gd name="T64" fmla="*/ 318 w 391"/>
                <a:gd name="T65" fmla="*/ 353 h 387"/>
                <a:gd name="T66" fmla="*/ 310 w 391"/>
                <a:gd name="T67" fmla="*/ 369 h 387"/>
                <a:gd name="T68" fmla="*/ 305 w 391"/>
                <a:gd name="T69" fmla="*/ 379 h 387"/>
                <a:gd name="T70" fmla="*/ 284 w 391"/>
                <a:gd name="T71" fmla="*/ 384 h 387"/>
                <a:gd name="T72" fmla="*/ 266 w 391"/>
                <a:gd name="T73" fmla="*/ 384 h 387"/>
                <a:gd name="T74" fmla="*/ 243 w 391"/>
                <a:gd name="T75" fmla="*/ 374 h 387"/>
                <a:gd name="T76" fmla="*/ 228 w 391"/>
                <a:gd name="T77" fmla="*/ 371 h 387"/>
                <a:gd name="T78" fmla="*/ 215 w 391"/>
                <a:gd name="T79" fmla="*/ 371 h 387"/>
                <a:gd name="T80" fmla="*/ 217 w 391"/>
                <a:gd name="T81" fmla="*/ 358 h 387"/>
                <a:gd name="T82" fmla="*/ 204 w 391"/>
                <a:gd name="T83" fmla="*/ 343 h 387"/>
                <a:gd name="T84" fmla="*/ 212 w 391"/>
                <a:gd name="T85" fmla="*/ 322 h 387"/>
                <a:gd name="T86" fmla="*/ 207 w 391"/>
                <a:gd name="T87" fmla="*/ 304 h 387"/>
                <a:gd name="T88" fmla="*/ 196 w 391"/>
                <a:gd name="T89" fmla="*/ 296 h 387"/>
                <a:gd name="T90" fmla="*/ 184 w 391"/>
                <a:gd name="T91" fmla="*/ 286 h 387"/>
                <a:gd name="T92" fmla="*/ 158 w 391"/>
                <a:gd name="T93" fmla="*/ 273 h 387"/>
                <a:gd name="T94" fmla="*/ 137 w 391"/>
                <a:gd name="T95" fmla="*/ 273 h 387"/>
                <a:gd name="T96" fmla="*/ 114 w 391"/>
                <a:gd name="T97" fmla="*/ 255 h 387"/>
                <a:gd name="T98" fmla="*/ 108 w 391"/>
                <a:gd name="T99" fmla="*/ 236 h 387"/>
                <a:gd name="T100" fmla="*/ 108 w 391"/>
                <a:gd name="T101" fmla="*/ 223 h 387"/>
                <a:gd name="T102" fmla="*/ 114 w 391"/>
                <a:gd name="T103" fmla="*/ 200 h 387"/>
                <a:gd name="T104" fmla="*/ 119 w 391"/>
                <a:gd name="T105" fmla="*/ 187 h 387"/>
                <a:gd name="T106" fmla="*/ 101 w 391"/>
                <a:gd name="T107" fmla="*/ 185 h 387"/>
                <a:gd name="T108" fmla="*/ 101 w 391"/>
                <a:gd name="T109" fmla="*/ 164 h 387"/>
                <a:gd name="T110" fmla="*/ 106 w 391"/>
                <a:gd name="T111" fmla="*/ 151 h 387"/>
                <a:gd name="T112" fmla="*/ 106 w 391"/>
                <a:gd name="T113" fmla="*/ 135 h 387"/>
                <a:gd name="T114" fmla="*/ 96 w 391"/>
                <a:gd name="T115" fmla="*/ 122 h 387"/>
                <a:gd name="T116" fmla="*/ 75 w 391"/>
                <a:gd name="T117" fmla="*/ 120 h 387"/>
                <a:gd name="T118" fmla="*/ 52 w 391"/>
                <a:gd name="T119" fmla="*/ 102 h 387"/>
                <a:gd name="T120" fmla="*/ 31 w 391"/>
                <a:gd name="T121" fmla="*/ 91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1" h="387">
                  <a:moveTo>
                    <a:pt x="0" y="81"/>
                  </a:moveTo>
                  <a:lnTo>
                    <a:pt x="0" y="81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2" y="78"/>
                  </a:lnTo>
                  <a:lnTo>
                    <a:pt x="5" y="78"/>
                  </a:lnTo>
                  <a:lnTo>
                    <a:pt x="7" y="78"/>
                  </a:lnTo>
                  <a:lnTo>
                    <a:pt x="10" y="78"/>
                  </a:lnTo>
                  <a:lnTo>
                    <a:pt x="10" y="78"/>
                  </a:lnTo>
                  <a:lnTo>
                    <a:pt x="13" y="81"/>
                  </a:lnTo>
                  <a:lnTo>
                    <a:pt x="13" y="81"/>
                  </a:lnTo>
                  <a:lnTo>
                    <a:pt x="15" y="78"/>
                  </a:lnTo>
                  <a:lnTo>
                    <a:pt x="13" y="78"/>
                  </a:lnTo>
                  <a:lnTo>
                    <a:pt x="13" y="76"/>
                  </a:lnTo>
                  <a:lnTo>
                    <a:pt x="13" y="76"/>
                  </a:lnTo>
                  <a:lnTo>
                    <a:pt x="13" y="76"/>
                  </a:lnTo>
                  <a:lnTo>
                    <a:pt x="15" y="76"/>
                  </a:lnTo>
                  <a:lnTo>
                    <a:pt x="15" y="76"/>
                  </a:lnTo>
                  <a:lnTo>
                    <a:pt x="18" y="76"/>
                  </a:lnTo>
                  <a:lnTo>
                    <a:pt x="20" y="76"/>
                  </a:lnTo>
                  <a:lnTo>
                    <a:pt x="20" y="76"/>
                  </a:lnTo>
                  <a:lnTo>
                    <a:pt x="23" y="76"/>
                  </a:lnTo>
                  <a:lnTo>
                    <a:pt x="23" y="76"/>
                  </a:lnTo>
                  <a:lnTo>
                    <a:pt x="26" y="76"/>
                  </a:lnTo>
                  <a:lnTo>
                    <a:pt x="26" y="78"/>
                  </a:lnTo>
                  <a:lnTo>
                    <a:pt x="26" y="78"/>
                  </a:lnTo>
                  <a:lnTo>
                    <a:pt x="26" y="78"/>
                  </a:lnTo>
                  <a:lnTo>
                    <a:pt x="28" y="76"/>
                  </a:lnTo>
                  <a:lnTo>
                    <a:pt x="31" y="76"/>
                  </a:lnTo>
                  <a:lnTo>
                    <a:pt x="31" y="76"/>
                  </a:lnTo>
                  <a:lnTo>
                    <a:pt x="31" y="76"/>
                  </a:lnTo>
                  <a:lnTo>
                    <a:pt x="31" y="76"/>
                  </a:lnTo>
                  <a:lnTo>
                    <a:pt x="31" y="76"/>
                  </a:lnTo>
                  <a:lnTo>
                    <a:pt x="31" y="76"/>
                  </a:lnTo>
                  <a:lnTo>
                    <a:pt x="31" y="76"/>
                  </a:lnTo>
                  <a:lnTo>
                    <a:pt x="31" y="76"/>
                  </a:lnTo>
                  <a:lnTo>
                    <a:pt x="31" y="73"/>
                  </a:lnTo>
                  <a:lnTo>
                    <a:pt x="31" y="73"/>
                  </a:lnTo>
                  <a:lnTo>
                    <a:pt x="31" y="73"/>
                  </a:lnTo>
                  <a:lnTo>
                    <a:pt x="31" y="73"/>
                  </a:lnTo>
                  <a:lnTo>
                    <a:pt x="31" y="73"/>
                  </a:lnTo>
                  <a:lnTo>
                    <a:pt x="31" y="73"/>
                  </a:lnTo>
                  <a:lnTo>
                    <a:pt x="31" y="73"/>
                  </a:lnTo>
                  <a:lnTo>
                    <a:pt x="31" y="70"/>
                  </a:lnTo>
                  <a:lnTo>
                    <a:pt x="33" y="70"/>
                  </a:lnTo>
                  <a:lnTo>
                    <a:pt x="33" y="70"/>
                  </a:lnTo>
                  <a:lnTo>
                    <a:pt x="33" y="70"/>
                  </a:lnTo>
                  <a:lnTo>
                    <a:pt x="33" y="70"/>
                  </a:lnTo>
                  <a:lnTo>
                    <a:pt x="33" y="70"/>
                  </a:lnTo>
                  <a:lnTo>
                    <a:pt x="33" y="68"/>
                  </a:lnTo>
                  <a:lnTo>
                    <a:pt x="33" y="68"/>
                  </a:lnTo>
                  <a:lnTo>
                    <a:pt x="33" y="68"/>
                  </a:lnTo>
                  <a:lnTo>
                    <a:pt x="31" y="65"/>
                  </a:lnTo>
                  <a:lnTo>
                    <a:pt x="31" y="63"/>
                  </a:lnTo>
                  <a:lnTo>
                    <a:pt x="31" y="63"/>
                  </a:lnTo>
                  <a:lnTo>
                    <a:pt x="33" y="63"/>
                  </a:lnTo>
                  <a:lnTo>
                    <a:pt x="33" y="63"/>
                  </a:lnTo>
                  <a:lnTo>
                    <a:pt x="36" y="60"/>
                  </a:lnTo>
                  <a:lnTo>
                    <a:pt x="36" y="60"/>
                  </a:lnTo>
                  <a:lnTo>
                    <a:pt x="39" y="60"/>
                  </a:lnTo>
                  <a:lnTo>
                    <a:pt x="39" y="58"/>
                  </a:lnTo>
                  <a:lnTo>
                    <a:pt x="39" y="58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44" y="58"/>
                  </a:lnTo>
                  <a:lnTo>
                    <a:pt x="44" y="58"/>
                  </a:lnTo>
                  <a:lnTo>
                    <a:pt x="44" y="58"/>
                  </a:lnTo>
                  <a:lnTo>
                    <a:pt x="46" y="55"/>
                  </a:lnTo>
                  <a:lnTo>
                    <a:pt x="46" y="55"/>
                  </a:lnTo>
                  <a:lnTo>
                    <a:pt x="49" y="58"/>
                  </a:lnTo>
                  <a:lnTo>
                    <a:pt x="49" y="58"/>
                  </a:lnTo>
                  <a:lnTo>
                    <a:pt x="49" y="58"/>
                  </a:lnTo>
                  <a:lnTo>
                    <a:pt x="49" y="58"/>
                  </a:lnTo>
                  <a:lnTo>
                    <a:pt x="52" y="58"/>
                  </a:lnTo>
                  <a:lnTo>
                    <a:pt x="52" y="60"/>
                  </a:lnTo>
                  <a:lnTo>
                    <a:pt x="52" y="60"/>
                  </a:lnTo>
                  <a:lnTo>
                    <a:pt x="54" y="60"/>
                  </a:lnTo>
                  <a:lnTo>
                    <a:pt x="57" y="60"/>
                  </a:lnTo>
                  <a:lnTo>
                    <a:pt x="59" y="60"/>
                  </a:lnTo>
                  <a:lnTo>
                    <a:pt x="59" y="60"/>
                  </a:lnTo>
                  <a:lnTo>
                    <a:pt x="62" y="60"/>
                  </a:lnTo>
                  <a:lnTo>
                    <a:pt x="62" y="58"/>
                  </a:lnTo>
                  <a:lnTo>
                    <a:pt x="62" y="58"/>
                  </a:lnTo>
                  <a:lnTo>
                    <a:pt x="59" y="58"/>
                  </a:lnTo>
                  <a:lnTo>
                    <a:pt x="59" y="55"/>
                  </a:lnTo>
                  <a:lnTo>
                    <a:pt x="59" y="55"/>
                  </a:lnTo>
                  <a:lnTo>
                    <a:pt x="62" y="55"/>
                  </a:lnTo>
                  <a:lnTo>
                    <a:pt x="64" y="55"/>
                  </a:lnTo>
                  <a:lnTo>
                    <a:pt x="67" y="55"/>
                  </a:lnTo>
                  <a:lnTo>
                    <a:pt x="67" y="55"/>
                  </a:lnTo>
                  <a:lnTo>
                    <a:pt x="70" y="52"/>
                  </a:lnTo>
                  <a:lnTo>
                    <a:pt x="70" y="50"/>
                  </a:lnTo>
                  <a:lnTo>
                    <a:pt x="72" y="50"/>
                  </a:lnTo>
                  <a:lnTo>
                    <a:pt x="75" y="52"/>
                  </a:lnTo>
                  <a:lnTo>
                    <a:pt x="75" y="50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47"/>
                  </a:lnTo>
                  <a:lnTo>
                    <a:pt x="80" y="47"/>
                  </a:lnTo>
                  <a:lnTo>
                    <a:pt x="80" y="47"/>
                  </a:lnTo>
                  <a:lnTo>
                    <a:pt x="80" y="47"/>
                  </a:lnTo>
                  <a:lnTo>
                    <a:pt x="80" y="47"/>
                  </a:lnTo>
                  <a:lnTo>
                    <a:pt x="80" y="47"/>
                  </a:lnTo>
                  <a:lnTo>
                    <a:pt x="80" y="47"/>
                  </a:lnTo>
                  <a:lnTo>
                    <a:pt x="83" y="47"/>
                  </a:lnTo>
                  <a:lnTo>
                    <a:pt x="83" y="47"/>
                  </a:lnTo>
                  <a:lnTo>
                    <a:pt x="83" y="47"/>
                  </a:lnTo>
                  <a:lnTo>
                    <a:pt x="83" y="47"/>
                  </a:lnTo>
                  <a:lnTo>
                    <a:pt x="83" y="47"/>
                  </a:lnTo>
                  <a:lnTo>
                    <a:pt x="85" y="45"/>
                  </a:lnTo>
                  <a:lnTo>
                    <a:pt x="85" y="42"/>
                  </a:lnTo>
                  <a:lnTo>
                    <a:pt x="83" y="42"/>
                  </a:lnTo>
                  <a:lnTo>
                    <a:pt x="85" y="39"/>
                  </a:lnTo>
                  <a:lnTo>
                    <a:pt x="85" y="39"/>
                  </a:lnTo>
                  <a:lnTo>
                    <a:pt x="85" y="39"/>
                  </a:lnTo>
                  <a:lnTo>
                    <a:pt x="85" y="39"/>
                  </a:lnTo>
                  <a:lnTo>
                    <a:pt x="88" y="39"/>
                  </a:lnTo>
                  <a:lnTo>
                    <a:pt x="88" y="39"/>
                  </a:lnTo>
                  <a:lnTo>
                    <a:pt x="88" y="37"/>
                  </a:lnTo>
                  <a:lnTo>
                    <a:pt x="88" y="34"/>
                  </a:lnTo>
                  <a:lnTo>
                    <a:pt x="88" y="34"/>
                  </a:lnTo>
                  <a:lnTo>
                    <a:pt x="88" y="34"/>
                  </a:lnTo>
                  <a:lnTo>
                    <a:pt x="90" y="34"/>
                  </a:lnTo>
                  <a:lnTo>
                    <a:pt x="90" y="34"/>
                  </a:lnTo>
                  <a:lnTo>
                    <a:pt x="90" y="37"/>
                  </a:lnTo>
                  <a:lnTo>
                    <a:pt x="90" y="37"/>
                  </a:lnTo>
                  <a:lnTo>
                    <a:pt x="90" y="39"/>
                  </a:lnTo>
                  <a:lnTo>
                    <a:pt x="93" y="39"/>
                  </a:lnTo>
                  <a:lnTo>
                    <a:pt x="93" y="39"/>
                  </a:lnTo>
                  <a:lnTo>
                    <a:pt x="93" y="39"/>
                  </a:lnTo>
                  <a:lnTo>
                    <a:pt x="96" y="39"/>
                  </a:lnTo>
                  <a:lnTo>
                    <a:pt x="96" y="39"/>
                  </a:lnTo>
                  <a:lnTo>
                    <a:pt x="96" y="37"/>
                  </a:lnTo>
                  <a:lnTo>
                    <a:pt x="96" y="37"/>
                  </a:lnTo>
                  <a:lnTo>
                    <a:pt x="98" y="34"/>
                  </a:lnTo>
                  <a:lnTo>
                    <a:pt x="98" y="37"/>
                  </a:lnTo>
                  <a:lnTo>
                    <a:pt x="98" y="37"/>
                  </a:lnTo>
                  <a:lnTo>
                    <a:pt x="98" y="37"/>
                  </a:lnTo>
                  <a:lnTo>
                    <a:pt x="101" y="39"/>
                  </a:lnTo>
                  <a:lnTo>
                    <a:pt x="101" y="39"/>
                  </a:lnTo>
                  <a:lnTo>
                    <a:pt x="101" y="39"/>
                  </a:lnTo>
                  <a:lnTo>
                    <a:pt x="101" y="39"/>
                  </a:lnTo>
                  <a:lnTo>
                    <a:pt x="101" y="37"/>
                  </a:lnTo>
                  <a:lnTo>
                    <a:pt x="101" y="37"/>
                  </a:lnTo>
                  <a:lnTo>
                    <a:pt x="103" y="37"/>
                  </a:lnTo>
                  <a:lnTo>
                    <a:pt x="103" y="37"/>
                  </a:lnTo>
                  <a:lnTo>
                    <a:pt x="106" y="37"/>
                  </a:lnTo>
                  <a:lnTo>
                    <a:pt x="106" y="34"/>
                  </a:lnTo>
                  <a:lnTo>
                    <a:pt x="108" y="37"/>
                  </a:lnTo>
                  <a:lnTo>
                    <a:pt x="108" y="39"/>
                  </a:lnTo>
                  <a:lnTo>
                    <a:pt x="108" y="39"/>
                  </a:lnTo>
                  <a:lnTo>
                    <a:pt x="108" y="42"/>
                  </a:lnTo>
                  <a:lnTo>
                    <a:pt x="108" y="42"/>
                  </a:lnTo>
                  <a:lnTo>
                    <a:pt x="108" y="42"/>
                  </a:lnTo>
                  <a:lnTo>
                    <a:pt x="108" y="42"/>
                  </a:lnTo>
                  <a:lnTo>
                    <a:pt x="108" y="42"/>
                  </a:lnTo>
                  <a:lnTo>
                    <a:pt x="111" y="42"/>
                  </a:lnTo>
                  <a:lnTo>
                    <a:pt x="111" y="42"/>
                  </a:lnTo>
                  <a:lnTo>
                    <a:pt x="114" y="42"/>
                  </a:lnTo>
                  <a:lnTo>
                    <a:pt x="114" y="42"/>
                  </a:lnTo>
                  <a:lnTo>
                    <a:pt x="116" y="42"/>
                  </a:lnTo>
                  <a:lnTo>
                    <a:pt x="116" y="42"/>
                  </a:lnTo>
                  <a:lnTo>
                    <a:pt x="116" y="42"/>
                  </a:lnTo>
                  <a:lnTo>
                    <a:pt x="119" y="42"/>
                  </a:lnTo>
                  <a:lnTo>
                    <a:pt x="121" y="45"/>
                  </a:lnTo>
                  <a:lnTo>
                    <a:pt x="121" y="45"/>
                  </a:lnTo>
                  <a:lnTo>
                    <a:pt x="124" y="45"/>
                  </a:lnTo>
                  <a:lnTo>
                    <a:pt x="124" y="47"/>
                  </a:lnTo>
                  <a:lnTo>
                    <a:pt x="124" y="47"/>
                  </a:lnTo>
                  <a:lnTo>
                    <a:pt x="127" y="47"/>
                  </a:lnTo>
                  <a:lnTo>
                    <a:pt x="127" y="47"/>
                  </a:lnTo>
                  <a:lnTo>
                    <a:pt x="127" y="47"/>
                  </a:lnTo>
                  <a:lnTo>
                    <a:pt x="127" y="50"/>
                  </a:lnTo>
                  <a:lnTo>
                    <a:pt x="127" y="50"/>
                  </a:lnTo>
                  <a:lnTo>
                    <a:pt x="124" y="50"/>
                  </a:lnTo>
                  <a:lnTo>
                    <a:pt x="127" y="50"/>
                  </a:lnTo>
                  <a:lnTo>
                    <a:pt x="127" y="50"/>
                  </a:lnTo>
                  <a:lnTo>
                    <a:pt x="127" y="50"/>
                  </a:lnTo>
                  <a:lnTo>
                    <a:pt x="127" y="50"/>
                  </a:lnTo>
                  <a:lnTo>
                    <a:pt x="127" y="50"/>
                  </a:lnTo>
                  <a:lnTo>
                    <a:pt x="129" y="50"/>
                  </a:lnTo>
                  <a:lnTo>
                    <a:pt x="129" y="50"/>
                  </a:lnTo>
                  <a:lnTo>
                    <a:pt x="129" y="52"/>
                  </a:lnTo>
                  <a:lnTo>
                    <a:pt x="129" y="52"/>
                  </a:lnTo>
                  <a:lnTo>
                    <a:pt x="129" y="52"/>
                  </a:lnTo>
                  <a:lnTo>
                    <a:pt x="129" y="55"/>
                  </a:lnTo>
                  <a:lnTo>
                    <a:pt x="129" y="55"/>
                  </a:lnTo>
                  <a:lnTo>
                    <a:pt x="132" y="55"/>
                  </a:lnTo>
                  <a:lnTo>
                    <a:pt x="132" y="55"/>
                  </a:lnTo>
                  <a:lnTo>
                    <a:pt x="132" y="55"/>
                  </a:lnTo>
                  <a:lnTo>
                    <a:pt x="132" y="55"/>
                  </a:lnTo>
                  <a:lnTo>
                    <a:pt x="134" y="55"/>
                  </a:lnTo>
                  <a:lnTo>
                    <a:pt x="134" y="55"/>
                  </a:lnTo>
                  <a:lnTo>
                    <a:pt x="137" y="55"/>
                  </a:lnTo>
                  <a:lnTo>
                    <a:pt x="137" y="55"/>
                  </a:lnTo>
                  <a:lnTo>
                    <a:pt x="137" y="55"/>
                  </a:lnTo>
                  <a:lnTo>
                    <a:pt x="137" y="52"/>
                  </a:lnTo>
                  <a:lnTo>
                    <a:pt x="137" y="52"/>
                  </a:lnTo>
                  <a:lnTo>
                    <a:pt x="137" y="52"/>
                  </a:lnTo>
                  <a:lnTo>
                    <a:pt x="140" y="52"/>
                  </a:lnTo>
                  <a:lnTo>
                    <a:pt x="142" y="52"/>
                  </a:lnTo>
                  <a:lnTo>
                    <a:pt x="145" y="55"/>
                  </a:lnTo>
                  <a:lnTo>
                    <a:pt x="147" y="55"/>
                  </a:lnTo>
                  <a:lnTo>
                    <a:pt x="150" y="58"/>
                  </a:lnTo>
                  <a:lnTo>
                    <a:pt x="150" y="58"/>
                  </a:lnTo>
                  <a:lnTo>
                    <a:pt x="150" y="55"/>
                  </a:lnTo>
                  <a:lnTo>
                    <a:pt x="152" y="55"/>
                  </a:lnTo>
                  <a:lnTo>
                    <a:pt x="152" y="55"/>
                  </a:lnTo>
                  <a:lnTo>
                    <a:pt x="155" y="55"/>
                  </a:lnTo>
                  <a:lnTo>
                    <a:pt x="155" y="55"/>
                  </a:lnTo>
                  <a:lnTo>
                    <a:pt x="158" y="55"/>
                  </a:lnTo>
                  <a:lnTo>
                    <a:pt x="158" y="55"/>
                  </a:lnTo>
                  <a:lnTo>
                    <a:pt x="158" y="55"/>
                  </a:lnTo>
                  <a:lnTo>
                    <a:pt x="155" y="58"/>
                  </a:lnTo>
                  <a:lnTo>
                    <a:pt x="155" y="58"/>
                  </a:lnTo>
                  <a:lnTo>
                    <a:pt x="155" y="58"/>
                  </a:lnTo>
                  <a:lnTo>
                    <a:pt x="155" y="58"/>
                  </a:lnTo>
                  <a:lnTo>
                    <a:pt x="158" y="60"/>
                  </a:lnTo>
                  <a:lnTo>
                    <a:pt x="158" y="60"/>
                  </a:lnTo>
                  <a:lnTo>
                    <a:pt x="158" y="60"/>
                  </a:lnTo>
                  <a:lnTo>
                    <a:pt x="163" y="60"/>
                  </a:lnTo>
                  <a:lnTo>
                    <a:pt x="165" y="60"/>
                  </a:lnTo>
                  <a:lnTo>
                    <a:pt x="165" y="60"/>
                  </a:lnTo>
                  <a:lnTo>
                    <a:pt x="165" y="63"/>
                  </a:lnTo>
                  <a:lnTo>
                    <a:pt x="165" y="63"/>
                  </a:lnTo>
                  <a:lnTo>
                    <a:pt x="163" y="63"/>
                  </a:lnTo>
                  <a:lnTo>
                    <a:pt x="165" y="63"/>
                  </a:lnTo>
                  <a:lnTo>
                    <a:pt x="165" y="65"/>
                  </a:lnTo>
                  <a:lnTo>
                    <a:pt x="168" y="65"/>
                  </a:lnTo>
                  <a:lnTo>
                    <a:pt x="168" y="65"/>
                  </a:lnTo>
                  <a:lnTo>
                    <a:pt x="168" y="65"/>
                  </a:lnTo>
                  <a:lnTo>
                    <a:pt x="171" y="65"/>
                  </a:lnTo>
                  <a:lnTo>
                    <a:pt x="171" y="65"/>
                  </a:lnTo>
                  <a:lnTo>
                    <a:pt x="173" y="65"/>
                  </a:lnTo>
                  <a:lnTo>
                    <a:pt x="173" y="65"/>
                  </a:lnTo>
                  <a:lnTo>
                    <a:pt x="173" y="65"/>
                  </a:lnTo>
                  <a:lnTo>
                    <a:pt x="173" y="65"/>
                  </a:lnTo>
                  <a:lnTo>
                    <a:pt x="176" y="65"/>
                  </a:lnTo>
                  <a:lnTo>
                    <a:pt x="176" y="65"/>
                  </a:lnTo>
                  <a:lnTo>
                    <a:pt x="176" y="65"/>
                  </a:lnTo>
                  <a:lnTo>
                    <a:pt x="176" y="65"/>
                  </a:lnTo>
                  <a:lnTo>
                    <a:pt x="178" y="65"/>
                  </a:lnTo>
                  <a:lnTo>
                    <a:pt x="178" y="68"/>
                  </a:lnTo>
                  <a:lnTo>
                    <a:pt x="178" y="68"/>
                  </a:lnTo>
                  <a:lnTo>
                    <a:pt x="178" y="68"/>
                  </a:lnTo>
                  <a:lnTo>
                    <a:pt x="178" y="68"/>
                  </a:lnTo>
                  <a:lnTo>
                    <a:pt x="181" y="65"/>
                  </a:lnTo>
                  <a:lnTo>
                    <a:pt x="181" y="65"/>
                  </a:lnTo>
                  <a:lnTo>
                    <a:pt x="181" y="65"/>
                  </a:lnTo>
                  <a:lnTo>
                    <a:pt x="184" y="65"/>
                  </a:lnTo>
                  <a:lnTo>
                    <a:pt x="184" y="65"/>
                  </a:lnTo>
                  <a:lnTo>
                    <a:pt x="186" y="65"/>
                  </a:lnTo>
                  <a:lnTo>
                    <a:pt x="184" y="65"/>
                  </a:lnTo>
                  <a:lnTo>
                    <a:pt x="184" y="65"/>
                  </a:lnTo>
                  <a:lnTo>
                    <a:pt x="186" y="65"/>
                  </a:lnTo>
                  <a:lnTo>
                    <a:pt x="186" y="65"/>
                  </a:lnTo>
                  <a:lnTo>
                    <a:pt x="186" y="65"/>
                  </a:lnTo>
                  <a:lnTo>
                    <a:pt x="186" y="65"/>
                  </a:lnTo>
                  <a:lnTo>
                    <a:pt x="186" y="65"/>
                  </a:lnTo>
                  <a:lnTo>
                    <a:pt x="186" y="65"/>
                  </a:lnTo>
                  <a:lnTo>
                    <a:pt x="189" y="63"/>
                  </a:lnTo>
                  <a:lnTo>
                    <a:pt x="189" y="63"/>
                  </a:lnTo>
                  <a:lnTo>
                    <a:pt x="191" y="65"/>
                  </a:lnTo>
                  <a:lnTo>
                    <a:pt x="189" y="68"/>
                  </a:lnTo>
                  <a:lnTo>
                    <a:pt x="189" y="68"/>
                  </a:lnTo>
                  <a:lnTo>
                    <a:pt x="186" y="68"/>
                  </a:lnTo>
                  <a:lnTo>
                    <a:pt x="189" y="68"/>
                  </a:lnTo>
                  <a:lnTo>
                    <a:pt x="189" y="68"/>
                  </a:lnTo>
                  <a:lnTo>
                    <a:pt x="189" y="70"/>
                  </a:lnTo>
                  <a:lnTo>
                    <a:pt x="189" y="70"/>
                  </a:lnTo>
                  <a:lnTo>
                    <a:pt x="191" y="70"/>
                  </a:lnTo>
                  <a:lnTo>
                    <a:pt x="191" y="70"/>
                  </a:lnTo>
                  <a:lnTo>
                    <a:pt x="191" y="70"/>
                  </a:lnTo>
                  <a:lnTo>
                    <a:pt x="194" y="70"/>
                  </a:lnTo>
                  <a:lnTo>
                    <a:pt x="194" y="68"/>
                  </a:lnTo>
                  <a:lnTo>
                    <a:pt x="194" y="68"/>
                  </a:lnTo>
                  <a:lnTo>
                    <a:pt x="194" y="68"/>
                  </a:lnTo>
                  <a:lnTo>
                    <a:pt x="196" y="65"/>
                  </a:lnTo>
                  <a:lnTo>
                    <a:pt x="196" y="65"/>
                  </a:lnTo>
                  <a:lnTo>
                    <a:pt x="196" y="65"/>
                  </a:lnTo>
                  <a:lnTo>
                    <a:pt x="199" y="63"/>
                  </a:lnTo>
                  <a:lnTo>
                    <a:pt x="199" y="63"/>
                  </a:lnTo>
                  <a:lnTo>
                    <a:pt x="202" y="63"/>
                  </a:lnTo>
                  <a:lnTo>
                    <a:pt x="202" y="63"/>
                  </a:lnTo>
                  <a:lnTo>
                    <a:pt x="202" y="63"/>
                  </a:lnTo>
                  <a:lnTo>
                    <a:pt x="202" y="63"/>
                  </a:lnTo>
                  <a:lnTo>
                    <a:pt x="204" y="60"/>
                  </a:lnTo>
                  <a:lnTo>
                    <a:pt x="204" y="60"/>
                  </a:lnTo>
                  <a:lnTo>
                    <a:pt x="204" y="60"/>
                  </a:lnTo>
                  <a:lnTo>
                    <a:pt x="204" y="60"/>
                  </a:lnTo>
                  <a:lnTo>
                    <a:pt x="204" y="58"/>
                  </a:lnTo>
                  <a:lnTo>
                    <a:pt x="204" y="58"/>
                  </a:lnTo>
                  <a:lnTo>
                    <a:pt x="207" y="58"/>
                  </a:lnTo>
                  <a:lnTo>
                    <a:pt x="207" y="58"/>
                  </a:lnTo>
                  <a:lnTo>
                    <a:pt x="207" y="58"/>
                  </a:lnTo>
                  <a:lnTo>
                    <a:pt x="207" y="58"/>
                  </a:lnTo>
                  <a:lnTo>
                    <a:pt x="207" y="58"/>
                  </a:lnTo>
                  <a:lnTo>
                    <a:pt x="207" y="58"/>
                  </a:lnTo>
                  <a:lnTo>
                    <a:pt x="209" y="58"/>
                  </a:lnTo>
                  <a:lnTo>
                    <a:pt x="209" y="55"/>
                  </a:lnTo>
                  <a:lnTo>
                    <a:pt x="209" y="55"/>
                  </a:lnTo>
                  <a:lnTo>
                    <a:pt x="209" y="55"/>
                  </a:lnTo>
                  <a:lnTo>
                    <a:pt x="212" y="55"/>
                  </a:lnTo>
                  <a:lnTo>
                    <a:pt x="212" y="55"/>
                  </a:lnTo>
                  <a:lnTo>
                    <a:pt x="212" y="55"/>
                  </a:lnTo>
                  <a:lnTo>
                    <a:pt x="215" y="55"/>
                  </a:lnTo>
                  <a:lnTo>
                    <a:pt x="215" y="55"/>
                  </a:lnTo>
                  <a:lnTo>
                    <a:pt x="215" y="58"/>
                  </a:lnTo>
                  <a:lnTo>
                    <a:pt x="215" y="58"/>
                  </a:lnTo>
                  <a:lnTo>
                    <a:pt x="215" y="58"/>
                  </a:lnTo>
                  <a:lnTo>
                    <a:pt x="215" y="60"/>
                  </a:lnTo>
                  <a:lnTo>
                    <a:pt x="215" y="60"/>
                  </a:lnTo>
                  <a:lnTo>
                    <a:pt x="215" y="60"/>
                  </a:lnTo>
                  <a:lnTo>
                    <a:pt x="217" y="60"/>
                  </a:lnTo>
                  <a:lnTo>
                    <a:pt x="217" y="60"/>
                  </a:lnTo>
                  <a:lnTo>
                    <a:pt x="217" y="60"/>
                  </a:lnTo>
                  <a:lnTo>
                    <a:pt x="217" y="60"/>
                  </a:lnTo>
                  <a:lnTo>
                    <a:pt x="220" y="58"/>
                  </a:lnTo>
                  <a:lnTo>
                    <a:pt x="220" y="58"/>
                  </a:lnTo>
                  <a:lnTo>
                    <a:pt x="220" y="58"/>
                  </a:lnTo>
                  <a:lnTo>
                    <a:pt x="222" y="58"/>
                  </a:lnTo>
                  <a:lnTo>
                    <a:pt x="220" y="55"/>
                  </a:lnTo>
                  <a:lnTo>
                    <a:pt x="220" y="55"/>
                  </a:lnTo>
                  <a:lnTo>
                    <a:pt x="220" y="55"/>
                  </a:lnTo>
                  <a:lnTo>
                    <a:pt x="222" y="55"/>
                  </a:lnTo>
                  <a:lnTo>
                    <a:pt x="222" y="52"/>
                  </a:lnTo>
                  <a:lnTo>
                    <a:pt x="225" y="52"/>
                  </a:lnTo>
                  <a:lnTo>
                    <a:pt x="225" y="50"/>
                  </a:lnTo>
                  <a:lnTo>
                    <a:pt x="225" y="50"/>
                  </a:lnTo>
                  <a:lnTo>
                    <a:pt x="225" y="50"/>
                  </a:lnTo>
                  <a:lnTo>
                    <a:pt x="228" y="50"/>
                  </a:lnTo>
                  <a:lnTo>
                    <a:pt x="230" y="50"/>
                  </a:lnTo>
                  <a:lnTo>
                    <a:pt x="230" y="50"/>
                  </a:lnTo>
                  <a:lnTo>
                    <a:pt x="233" y="50"/>
                  </a:lnTo>
                  <a:lnTo>
                    <a:pt x="233" y="50"/>
                  </a:lnTo>
                  <a:lnTo>
                    <a:pt x="235" y="52"/>
                  </a:lnTo>
                  <a:lnTo>
                    <a:pt x="235" y="52"/>
                  </a:lnTo>
                  <a:lnTo>
                    <a:pt x="235" y="55"/>
                  </a:lnTo>
                  <a:lnTo>
                    <a:pt x="235" y="55"/>
                  </a:lnTo>
                  <a:lnTo>
                    <a:pt x="238" y="55"/>
                  </a:lnTo>
                  <a:lnTo>
                    <a:pt x="238" y="55"/>
                  </a:lnTo>
                  <a:lnTo>
                    <a:pt x="238" y="55"/>
                  </a:lnTo>
                  <a:lnTo>
                    <a:pt x="240" y="52"/>
                  </a:lnTo>
                  <a:lnTo>
                    <a:pt x="240" y="50"/>
                  </a:lnTo>
                  <a:lnTo>
                    <a:pt x="243" y="50"/>
                  </a:lnTo>
                  <a:lnTo>
                    <a:pt x="240" y="47"/>
                  </a:lnTo>
                  <a:lnTo>
                    <a:pt x="240" y="47"/>
                  </a:lnTo>
                  <a:lnTo>
                    <a:pt x="243" y="47"/>
                  </a:lnTo>
                  <a:lnTo>
                    <a:pt x="246" y="47"/>
                  </a:lnTo>
                  <a:lnTo>
                    <a:pt x="246" y="47"/>
                  </a:lnTo>
                  <a:lnTo>
                    <a:pt x="248" y="47"/>
                  </a:lnTo>
                  <a:lnTo>
                    <a:pt x="248" y="45"/>
                  </a:lnTo>
                  <a:lnTo>
                    <a:pt x="248" y="45"/>
                  </a:lnTo>
                  <a:lnTo>
                    <a:pt x="248" y="42"/>
                  </a:lnTo>
                  <a:lnTo>
                    <a:pt x="251" y="42"/>
                  </a:lnTo>
                  <a:lnTo>
                    <a:pt x="251" y="42"/>
                  </a:lnTo>
                  <a:lnTo>
                    <a:pt x="251" y="42"/>
                  </a:lnTo>
                  <a:lnTo>
                    <a:pt x="251" y="42"/>
                  </a:lnTo>
                  <a:lnTo>
                    <a:pt x="251" y="39"/>
                  </a:lnTo>
                  <a:lnTo>
                    <a:pt x="251" y="39"/>
                  </a:lnTo>
                  <a:lnTo>
                    <a:pt x="251" y="39"/>
                  </a:lnTo>
                  <a:lnTo>
                    <a:pt x="251" y="37"/>
                  </a:lnTo>
                  <a:lnTo>
                    <a:pt x="251" y="37"/>
                  </a:lnTo>
                  <a:lnTo>
                    <a:pt x="251" y="34"/>
                  </a:lnTo>
                  <a:lnTo>
                    <a:pt x="251" y="34"/>
                  </a:lnTo>
                  <a:lnTo>
                    <a:pt x="253" y="34"/>
                  </a:lnTo>
                  <a:lnTo>
                    <a:pt x="253" y="34"/>
                  </a:lnTo>
                  <a:lnTo>
                    <a:pt x="253" y="34"/>
                  </a:lnTo>
                  <a:lnTo>
                    <a:pt x="253" y="34"/>
                  </a:lnTo>
                  <a:lnTo>
                    <a:pt x="253" y="32"/>
                  </a:lnTo>
                  <a:lnTo>
                    <a:pt x="253" y="32"/>
                  </a:lnTo>
                  <a:lnTo>
                    <a:pt x="253" y="32"/>
                  </a:lnTo>
                  <a:lnTo>
                    <a:pt x="253" y="32"/>
                  </a:lnTo>
                  <a:lnTo>
                    <a:pt x="253" y="32"/>
                  </a:lnTo>
                  <a:lnTo>
                    <a:pt x="253" y="29"/>
                  </a:lnTo>
                  <a:lnTo>
                    <a:pt x="256" y="29"/>
                  </a:lnTo>
                  <a:lnTo>
                    <a:pt x="256" y="29"/>
                  </a:lnTo>
                  <a:lnTo>
                    <a:pt x="259" y="26"/>
                  </a:lnTo>
                  <a:lnTo>
                    <a:pt x="259" y="26"/>
                  </a:lnTo>
                  <a:lnTo>
                    <a:pt x="261" y="26"/>
                  </a:lnTo>
                  <a:lnTo>
                    <a:pt x="264" y="26"/>
                  </a:lnTo>
                  <a:lnTo>
                    <a:pt x="264" y="26"/>
                  </a:lnTo>
                  <a:lnTo>
                    <a:pt x="264" y="26"/>
                  </a:lnTo>
                  <a:lnTo>
                    <a:pt x="264" y="24"/>
                  </a:lnTo>
                  <a:lnTo>
                    <a:pt x="264" y="24"/>
                  </a:lnTo>
                  <a:lnTo>
                    <a:pt x="264" y="21"/>
                  </a:lnTo>
                  <a:lnTo>
                    <a:pt x="264" y="21"/>
                  </a:lnTo>
                  <a:lnTo>
                    <a:pt x="264" y="21"/>
                  </a:lnTo>
                  <a:lnTo>
                    <a:pt x="266" y="21"/>
                  </a:lnTo>
                  <a:lnTo>
                    <a:pt x="266" y="19"/>
                  </a:lnTo>
                  <a:lnTo>
                    <a:pt x="269" y="16"/>
                  </a:lnTo>
                  <a:lnTo>
                    <a:pt x="272" y="16"/>
                  </a:lnTo>
                  <a:lnTo>
                    <a:pt x="274" y="13"/>
                  </a:lnTo>
                  <a:lnTo>
                    <a:pt x="274" y="13"/>
                  </a:lnTo>
                  <a:lnTo>
                    <a:pt x="277" y="13"/>
                  </a:lnTo>
                  <a:lnTo>
                    <a:pt x="279" y="16"/>
                  </a:lnTo>
                  <a:lnTo>
                    <a:pt x="282" y="16"/>
                  </a:lnTo>
                  <a:lnTo>
                    <a:pt x="282" y="16"/>
                  </a:lnTo>
                  <a:lnTo>
                    <a:pt x="284" y="13"/>
                  </a:lnTo>
                  <a:lnTo>
                    <a:pt x="284" y="11"/>
                  </a:lnTo>
                  <a:lnTo>
                    <a:pt x="284" y="11"/>
                  </a:lnTo>
                  <a:lnTo>
                    <a:pt x="282" y="11"/>
                  </a:lnTo>
                  <a:lnTo>
                    <a:pt x="282" y="11"/>
                  </a:lnTo>
                  <a:lnTo>
                    <a:pt x="282" y="11"/>
                  </a:lnTo>
                  <a:lnTo>
                    <a:pt x="282" y="11"/>
                  </a:lnTo>
                  <a:lnTo>
                    <a:pt x="282" y="11"/>
                  </a:lnTo>
                  <a:lnTo>
                    <a:pt x="279" y="8"/>
                  </a:lnTo>
                  <a:lnTo>
                    <a:pt x="279" y="11"/>
                  </a:lnTo>
                  <a:lnTo>
                    <a:pt x="279" y="11"/>
                  </a:lnTo>
                  <a:lnTo>
                    <a:pt x="279" y="8"/>
                  </a:lnTo>
                  <a:lnTo>
                    <a:pt x="279" y="8"/>
                  </a:lnTo>
                  <a:lnTo>
                    <a:pt x="279" y="8"/>
                  </a:lnTo>
                  <a:lnTo>
                    <a:pt x="279" y="8"/>
                  </a:lnTo>
                  <a:lnTo>
                    <a:pt x="279" y="8"/>
                  </a:lnTo>
                  <a:lnTo>
                    <a:pt x="279" y="6"/>
                  </a:lnTo>
                  <a:lnTo>
                    <a:pt x="279" y="6"/>
                  </a:lnTo>
                  <a:lnTo>
                    <a:pt x="279" y="6"/>
                  </a:lnTo>
                  <a:lnTo>
                    <a:pt x="279" y="3"/>
                  </a:lnTo>
                  <a:lnTo>
                    <a:pt x="282" y="0"/>
                  </a:lnTo>
                  <a:lnTo>
                    <a:pt x="282" y="0"/>
                  </a:lnTo>
                  <a:lnTo>
                    <a:pt x="282" y="0"/>
                  </a:lnTo>
                  <a:lnTo>
                    <a:pt x="282" y="0"/>
                  </a:lnTo>
                  <a:lnTo>
                    <a:pt x="282" y="0"/>
                  </a:lnTo>
                  <a:lnTo>
                    <a:pt x="282" y="3"/>
                  </a:lnTo>
                  <a:lnTo>
                    <a:pt x="282" y="3"/>
                  </a:lnTo>
                  <a:lnTo>
                    <a:pt x="282" y="3"/>
                  </a:lnTo>
                  <a:lnTo>
                    <a:pt x="284" y="6"/>
                  </a:lnTo>
                  <a:lnTo>
                    <a:pt x="287" y="8"/>
                  </a:lnTo>
                  <a:lnTo>
                    <a:pt x="287" y="8"/>
                  </a:lnTo>
                  <a:lnTo>
                    <a:pt x="290" y="11"/>
                  </a:lnTo>
                  <a:lnTo>
                    <a:pt x="290" y="11"/>
                  </a:lnTo>
                  <a:lnTo>
                    <a:pt x="290" y="13"/>
                  </a:lnTo>
                  <a:lnTo>
                    <a:pt x="290" y="13"/>
                  </a:lnTo>
                  <a:lnTo>
                    <a:pt x="290" y="13"/>
                  </a:lnTo>
                  <a:lnTo>
                    <a:pt x="290" y="13"/>
                  </a:lnTo>
                  <a:lnTo>
                    <a:pt x="290" y="13"/>
                  </a:lnTo>
                  <a:lnTo>
                    <a:pt x="290" y="16"/>
                  </a:lnTo>
                  <a:lnTo>
                    <a:pt x="290" y="16"/>
                  </a:lnTo>
                  <a:lnTo>
                    <a:pt x="292" y="19"/>
                  </a:lnTo>
                  <a:lnTo>
                    <a:pt x="295" y="19"/>
                  </a:lnTo>
                  <a:lnTo>
                    <a:pt x="295" y="19"/>
                  </a:lnTo>
                  <a:lnTo>
                    <a:pt x="295" y="21"/>
                  </a:lnTo>
                  <a:lnTo>
                    <a:pt x="295" y="21"/>
                  </a:lnTo>
                  <a:lnTo>
                    <a:pt x="295" y="21"/>
                  </a:lnTo>
                  <a:lnTo>
                    <a:pt x="295" y="21"/>
                  </a:lnTo>
                  <a:lnTo>
                    <a:pt x="295" y="21"/>
                  </a:lnTo>
                  <a:lnTo>
                    <a:pt x="295" y="24"/>
                  </a:lnTo>
                  <a:lnTo>
                    <a:pt x="292" y="24"/>
                  </a:lnTo>
                  <a:lnTo>
                    <a:pt x="295" y="24"/>
                  </a:lnTo>
                  <a:lnTo>
                    <a:pt x="297" y="24"/>
                  </a:lnTo>
                  <a:lnTo>
                    <a:pt x="300" y="24"/>
                  </a:lnTo>
                  <a:lnTo>
                    <a:pt x="303" y="24"/>
                  </a:lnTo>
                  <a:lnTo>
                    <a:pt x="303" y="21"/>
                  </a:lnTo>
                  <a:lnTo>
                    <a:pt x="305" y="24"/>
                  </a:lnTo>
                  <a:lnTo>
                    <a:pt x="308" y="24"/>
                  </a:lnTo>
                  <a:lnTo>
                    <a:pt x="310" y="24"/>
                  </a:lnTo>
                  <a:lnTo>
                    <a:pt x="310" y="24"/>
                  </a:lnTo>
                  <a:lnTo>
                    <a:pt x="310" y="26"/>
                  </a:lnTo>
                  <a:lnTo>
                    <a:pt x="310" y="26"/>
                  </a:lnTo>
                  <a:lnTo>
                    <a:pt x="313" y="26"/>
                  </a:lnTo>
                  <a:lnTo>
                    <a:pt x="313" y="26"/>
                  </a:lnTo>
                  <a:lnTo>
                    <a:pt x="316" y="26"/>
                  </a:lnTo>
                  <a:lnTo>
                    <a:pt x="316" y="26"/>
                  </a:lnTo>
                  <a:lnTo>
                    <a:pt x="316" y="26"/>
                  </a:lnTo>
                  <a:lnTo>
                    <a:pt x="313" y="26"/>
                  </a:lnTo>
                  <a:lnTo>
                    <a:pt x="316" y="24"/>
                  </a:lnTo>
                  <a:lnTo>
                    <a:pt x="318" y="24"/>
                  </a:lnTo>
                  <a:lnTo>
                    <a:pt x="318" y="21"/>
                  </a:lnTo>
                  <a:lnTo>
                    <a:pt x="318" y="21"/>
                  </a:lnTo>
                  <a:lnTo>
                    <a:pt x="321" y="24"/>
                  </a:lnTo>
                  <a:lnTo>
                    <a:pt x="323" y="24"/>
                  </a:lnTo>
                  <a:lnTo>
                    <a:pt x="326" y="24"/>
                  </a:lnTo>
                  <a:lnTo>
                    <a:pt x="326" y="24"/>
                  </a:lnTo>
                  <a:lnTo>
                    <a:pt x="328" y="24"/>
                  </a:lnTo>
                  <a:lnTo>
                    <a:pt x="328" y="24"/>
                  </a:lnTo>
                  <a:lnTo>
                    <a:pt x="331" y="24"/>
                  </a:lnTo>
                  <a:lnTo>
                    <a:pt x="331" y="24"/>
                  </a:lnTo>
                  <a:lnTo>
                    <a:pt x="331" y="26"/>
                  </a:lnTo>
                  <a:lnTo>
                    <a:pt x="331" y="29"/>
                  </a:lnTo>
                  <a:lnTo>
                    <a:pt x="331" y="32"/>
                  </a:lnTo>
                  <a:lnTo>
                    <a:pt x="328" y="37"/>
                  </a:lnTo>
                  <a:lnTo>
                    <a:pt x="326" y="39"/>
                  </a:lnTo>
                  <a:lnTo>
                    <a:pt x="323" y="42"/>
                  </a:lnTo>
                  <a:lnTo>
                    <a:pt x="321" y="45"/>
                  </a:lnTo>
                  <a:lnTo>
                    <a:pt x="318" y="47"/>
                  </a:lnTo>
                  <a:lnTo>
                    <a:pt x="316" y="50"/>
                  </a:lnTo>
                  <a:lnTo>
                    <a:pt x="313" y="52"/>
                  </a:lnTo>
                  <a:lnTo>
                    <a:pt x="318" y="52"/>
                  </a:lnTo>
                  <a:lnTo>
                    <a:pt x="321" y="52"/>
                  </a:lnTo>
                  <a:lnTo>
                    <a:pt x="323" y="52"/>
                  </a:lnTo>
                  <a:lnTo>
                    <a:pt x="326" y="52"/>
                  </a:lnTo>
                  <a:lnTo>
                    <a:pt x="328" y="52"/>
                  </a:lnTo>
                  <a:lnTo>
                    <a:pt x="328" y="52"/>
                  </a:lnTo>
                  <a:lnTo>
                    <a:pt x="331" y="55"/>
                  </a:lnTo>
                  <a:lnTo>
                    <a:pt x="334" y="52"/>
                  </a:lnTo>
                  <a:lnTo>
                    <a:pt x="334" y="52"/>
                  </a:lnTo>
                  <a:lnTo>
                    <a:pt x="334" y="52"/>
                  </a:lnTo>
                  <a:lnTo>
                    <a:pt x="334" y="50"/>
                  </a:lnTo>
                  <a:lnTo>
                    <a:pt x="336" y="50"/>
                  </a:lnTo>
                  <a:lnTo>
                    <a:pt x="336" y="50"/>
                  </a:lnTo>
                  <a:lnTo>
                    <a:pt x="339" y="47"/>
                  </a:lnTo>
                  <a:lnTo>
                    <a:pt x="339" y="47"/>
                  </a:lnTo>
                  <a:lnTo>
                    <a:pt x="339" y="45"/>
                  </a:lnTo>
                  <a:lnTo>
                    <a:pt x="341" y="45"/>
                  </a:lnTo>
                  <a:lnTo>
                    <a:pt x="344" y="45"/>
                  </a:lnTo>
                  <a:lnTo>
                    <a:pt x="344" y="45"/>
                  </a:lnTo>
                  <a:lnTo>
                    <a:pt x="347" y="45"/>
                  </a:lnTo>
                  <a:lnTo>
                    <a:pt x="347" y="45"/>
                  </a:lnTo>
                  <a:lnTo>
                    <a:pt x="347" y="45"/>
                  </a:lnTo>
                  <a:lnTo>
                    <a:pt x="347" y="42"/>
                  </a:lnTo>
                  <a:lnTo>
                    <a:pt x="347" y="42"/>
                  </a:lnTo>
                  <a:lnTo>
                    <a:pt x="347" y="42"/>
                  </a:lnTo>
                  <a:lnTo>
                    <a:pt x="349" y="42"/>
                  </a:lnTo>
                  <a:lnTo>
                    <a:pt x="349" y="42"/>
                  </a:lnTo>
                  <a:lnTo>
                    <a:pt x="349" y="42"/>
                  </a:lnTo>
                  <a:lnTo>
                    <a:pt x="349" y="45"/>
                  </a:lnTo>
                  <a:lnTo>
                    <a:pt x="349" y="45"/>
                  </a:lnTo>
                  <a:lnTo>
                    <a:pt x="349" y="47"/>
                  </a:lnTo>
                  <a:lnTo>
                    <a:pt x="349" y="47"/>
                  </a:lnTo>
                  <a:lnTo>
                    <a:pt x="352" y="50"/>
                  </a:lnTo>
                  <a:lnTo>
                    <a:pt x="352" y="50"/>
                  </a:lnTo>
                  <a:lnTo>
                    <a:pt x="352" y="50"/>
                  </a:lnTo>
                  <a:lnTo>
                    <a:pt x="354" y="50"/>
                  </a:lnTo>
                  <a:lnTo>
                    <a:pt x="354" y="52"/>
                  </a:lnTo>
                  <a:lnTo>
                    <a:pt x="354" y="52"/>
                  </a:lnTo>
                  <a:lnTo>
                    <a:pt x="354" y="55"/>
                  </a:lnTo>
                  <a:lnTo>
                    <a:pt x="354" y="55"/>
                  </a:lnTo>
                  <a:lnTo>
                    <a:pt x="352" y="55"/>
                  </a:lnTo>
                  <a:lnTo>
                    <a:pt x="352" y="58"/>
                  </a:lnTo>
                  <a:lnTo>
                    <a:pt x="352" y="58"/>
                  </a:lnTo>
                  <a:lnTo>
                    <a:pt x="352" y="58"/>
                  </a:lnTo>
                  <a:lnTo>
                    <a:pt x="349" y="58"/>
                  </a:lnTo>
                  <a:lnTo>
                    <a:pt x="349" y="58"/>
                  </a:lnTo>
                  <a:lnTo>
                    <a:pt x="349" y="60"/>
                  </a:lnTo>
                  <a:lnTo>
                    <a:pt x="349" y="60"/>
                  </a:lnTo>
                  <a:lnTo>
                    <a:pt x="349" y="60"/>
                  </a:lnTo>
                  <a:lnTo>
                    <a:pt x="349" y="63"/>
                  </a:lnTo>
                  <a:lnTo>
                    <a:pt x="349" y="63"/>
                  </a:lnTo>
                  <a:lnTo>
                    <a:pt x="349" y="63"/>
                  </a:lnTo>
                  <a:lnTo>
                    <a:pt x="347" y="63"/>
                  </a:lnTo>
                  <a:lnTo>
                    <a:pt x="347" y="63"/>
                  </a:lnTo>
                  <a:lnTo>
                    <a:pt x="347" y="65"/>
                  </a:lnTo>
                  <a:lnTo>
                    <a:pt x="347" y="68"/>
                  </a:lnTo>
                  <a:lnTo>
                    <a:pt x="344" y="68"/>
                  </a:lnTo>
                  <a:lnTo>
                    <a:pt x="344" y="70"/>
                  </a:lnTo>
                  <a:lnTo>
                    <a:pt x="344" y="70"/>
                  </a:lnTo>
                  <a:lnTo>
                    <a:pt x="347" y="70"/>
                  </a:lnTo>
                  <a:lnTo>
                    <a:pt x="347" y="73"/>
                  </a:lnTo>
                  <a:lnTo>
                    <a:pt x="347" y="73"/>
                  </a:lnTo>
                  <a:lnTo>
                    <a:pt x="347" y="76"/>
                  </a:lnTo>
                  <a:lnTo>
                    <a:pt x="347" y="76"/>
                  </a:lnTo>
                  <a:lnTo>
                    <a:pt x="347" y="78"/>
                  </a:lnTo>
                  <a:lnTo>
                    <a:pt x="347" y="81"/>
                  </a:lnTo>
                  <a:lnTo>
                    <a:pt x="344" y="83"/>
                  </a:lnTo>
                  <a:lnTo>
                    <a:pt x="344" y="86"/>
                  </a:lnTo>
                  <a:lnTo>
                    <a:pt x="341" y="89"/>
                  </a:lnTo>
                  <a:lnTo>
                    <a:pt x="341" y="91"/>
                  </a:lnTo>
                  <a:lnTo>
                    <a:pt x="339" y="91"/>
                  </a:lnTo>
                  <a:lnTo>
                    <a:pt x="336" y="96"/>
                  </a:lnTo>
                  <a:lnTo>
                    <a:pt x="334" y="99"/>
                  </a:lnTo>
                  <a:lnTo>
                    <a:pt x="328" y="102"/>
                  </a:lnTo>
                  <a:lnTo>
                    <a:pt x="326" y="102"/>
                  </a:lnTo>
                  <a:lnTo>
                    <a:pt x="323" y="102"/>
                  </a:lnTo>
                  <a:lnTo>
                    <a:pt x="323" y="104"/>
                  </a:lnTo>
                  <a:lnTo>
                    <a:pt x="321" y="104"/>
                  </a:lnTo>
                  <a:lnTo>
                    <a:pt x="321" y="107"/>
                  </a:lnTo>
                  <a:lnTo>
                    <a:pt x="321" y="107"/>
                  </a:lnTo>
                  <a:lnTo>
                    <a:pt x="321" y="109"/>
                  </a:lnTo>
                  <a:lnTo>
                    <a:pt x="321" y="112"/>
                  </a:lnTo>
                  <a:lnTo>
                    <a:pt x="321" y="115"/>
                  </a:lnTo>
                  <a:lnTo>
                    <a:pt x="321" y="117"/>
                  </a:lnTo>
                  <a:lnTo>
                    <a:pt x="321" y="120"/>
                  </a:lnTo>
                  <a:lnTo>
                    <a:pt x="321" y="120"/>
                  </a:lnTo>
                  <a:lnTo>
                    <a:pt x="321" y="122"/>
                  </a:lnTo>
                  <a:lnTo>
                    <a:pt x="321" y="125"/>
                  </a:lnTo>
                  <a:lnTo>
                    <a:pt x="318" y="125"/>
                  </a:lnTo>
                  <a:lnTo>
                    <a:pt x="318" y="128"/>
                  </a:lnTo>
                  <a:lnTo>
                    <a:pt x="318" y="130"/>
                  </a:lnTo>
                  <a:lnTo>
                    <a:pt x="321" y="130"/>
                  </a:lnTo>
                  <a:lnTo>
                    <a:pt x="323" y="130"/>
                  </a:lnTo>
                  <a:lnTo>
                    <a:pt x="326" y="130"/>
                  </a:lnTo>
                  <a:lnTo>
                    <a:pt x="328" y="130"/>
                  </a:lnTo>
                  <a:lnTo>
                    <a:pt x="328" y="133"/>
                  </a:lnTo>
                  <a:lnTo>
                    <a:pt x="331" y="135"/>
                  </a:lnTo>
                  <a:lnTo>
                    <a:pt x="331" y="135"/>
                  </a:lnTo>
                  <a:lnTo>
                    <a:pt x="334" y="138"/>
                  </a:lnTo>
                  <a:lnTo>
                    <a:pt x="339" y="140"/>
                  </a:lnTo>
                  <a:lnTo>
                    <a:pt x="341" y="143"/>
                  </a:lnTo>
                  <a:lnTo>
                    <a:pt x="344" y="146"/>
                  </a:lnTo>
                  <a:lnTo>
                    <a:pt x="347" y="146"/>
                  </a:lnTo>
                  <a:lnTo>
                    <a:pt x="347" y="148"/>
                  </a:lnTo>
                  <a:lnTo>
                    <a:pt x="349" y="148"/>
                  </a:lnTo>
                  <a:lnTo>
                    <a:pt x="349" y="151"/>
                  </a:lnTo>
                  <a:lnTo>
                    <a:pt x="349" y="151"/>
                  </a:lnTo>
                  <a:lnTo>
                    <a:pt x="352" y="151"/>
                  </a:lnTo>
                  <a:lnTo>
                    <a:pt x="352" y="153"/>
                  </a:lnTo>
                  <a:lnTo>
                    <a:pt x="352" y="153"/>
                  </a:lnTo>
                  <a:lnTo>
                    <a:pt x="352" y="153"/>
                  </a:lnTo>
                  <a:lnTo>
                    <a:pt x="354" y="153"/>
                  </a:lnTo>
                  <a:lnTo>
                    <a:pt x="354" y="156"/>
                  </a:lnTo>
                  <a:lnTo>
                    <a:pt x="354" y="156"/>
                  </a:lnTo>
                  <a:lnTo>
                    <a:pt x="357" y="156"/>
                  </a:lnTo>
                  <a:lnTo>
                    <a:pt x="357" y="159"/>
                  </a:lnTo>
                  <a:lnTo>
                    <a:pt x="360" y="161"/>
                  </a:lnTo>
                  <a:lnTo>
                    <a:pt x="360" y="161"/>
                  </a:lnTo>
                  <a:lnTo>
                    <a:pt x="362" y="164"/>
                  </a:lnTo>
                  <a:lnTo>
                    <a:pt x="365" y="164"/>
                  </a:lnTo>
                  <a:lnTo>
                    <a:pt x="367" y="166"/>
                  </a:lnTo>
                  <a:lnTo>
                    <a:pt x="370" y="166"/>
                  </a:lnTo>
                  <a:lnTo>
                    <a:pt x="370" y="169"/>
                  </a:lnTo>
                  <a:lnTo>
                    <a:pt x="372" y="172"/>
                  </a:lnTo>
                  <a:lnTo>
                    <a:pt x="375" y="172"/>
                  </a:lnTo>
                  <a:lnTo>
                    <a:pt x="375" y="174"/>
                  </a:lnTo>
                  <a:lnTo>
                    <a:pt x="375" y="177"/>
                  </a:lnTo>
                  <a:lnTo>
                    <a:pt x="372" y="177"/>
                  </a:lnTo>
                  <a:lnTo>
                    <a:pt x="372" y="179"/>
                  </a:lnTo>
                  <a:lnTo>
                    <a:pt x="372" y="182"/>
                  </a:lnTo>
                  <a:lnTo>
                    <a:pt x="372" y="185"/>
                  </a:lnTo>
                  <a:lnTo>
                    <a:pt x="372" y="185"/>
                  </a:lnTo>
                  <a:lnTo>
                    <a:pt x="375" y="187"/>
                  </a:lnTo>
                  <a:lnTo>
                    <a:pt x="375" y="187"/>
                  </a:lnTo>
                  <a:lnTo>
                    <a:pt x="375" y="187"/>
                  </a:lnTo>
                  <a:lnTo>
                    <a:pt x="372" y="190"/>
                  </a:lnTo>
                  <a:lnTo>
                    <a:pt x="372" y="192"/>
                  </a:lnTo>
                  <a:lnTo>
                    <a:pt x="372" y="192"/>
                  </a:lnTo>
                  <a:lnTo>
                    <a:pt x="372" y="192"/>
                  </a:lnTo>
                  <a:lnTo>
                    <a:pt x="367" y="198"/>
                  </a:lnTo>
                  <a:lnTo>
                    <a:pt x="367" y="198"/>
                  </a:lnTo>
                  <a:lnTo>
                    <a:pt x="365" y="198"/>
                  </a:lnTo>
                  <a:lnTo>
                    <a:pt x="365" y="200"/>
                  </a:lnTo>
                  <a:lnTo>
                    <a:pt x="365" y="200"/>
                  </a:lnTo>
                  <a:lnTo>
                    <a:pt x="365" y="200"/>
                  </a:lnTo>
                  <a:lnTo>
                    <a:pt x="365" y="200"/>
                  </a:lnTo>
                  <a:lnTo>
                    <a:pt x="365" y="203"/>
                  </a:lnTo>
                  <a:lnTo>
                    <a:pt x="365" y="203"/>
                  </a:lnTo>
                  <a:lnTo>
                    <a:pt x="365" y="203"/>
                  </a:lnTo>
                  <a:lnTo>
                    <a:pt x="365" y="205"/>
                  </a:lnTo>
                  <a:lnTo>
                    <a:pt x="365" y="205"/>
                  </a:lnTo>
                  <a:lnTo>
                    <a:pt x="365" y="208"/>
                  </a:lnTo>
                  <a:lnTo>
                    <a:pt x="365" y="208"/>
                  </a:lnTo>
                  <a:lnTo>
                    <a:pt x="365" y="208"/>
                  </a:lnTo>
                  <a:lnTo>
                    <a:pt x="367" y="210"/>
                  </a:lnTo>
                  <a:lnTo>
                    <a:pt x="367" y="210"/>
                  </a:lnTo>
                  <a:lnTo>
                    <a:pt x="367" y="213"/>
                  </a:lnTo>
                  <a:lnTo>
                    <a:pt x="367" y="213"/>
                  </a:lnTo>
                  <a:lnTo>
                    <a:pt x="367" y="216"/>
                  </a:lnTo>
                  <a:lnTo>
                    <a:pt x="367" y="218"/>
                  </a:lnTo>
                  <a:lnTo>
                    <a:pt x="370" y="221"/>
                  </a:lnTo>
                  <a:lnTo>
                    <a:pt x="367" y="223"/>
                  </a:lnTo>
                  <a:lnTo>
                    <a:pt x="367" y="223"/>
                  </a:lnTo>
                  <a:lnTo>
                    <a:pt x="370" y="223"/>
                  </a:lnTo>
                  <a:lnTo>
                    <a:pt x="370" y="226"/>
                  </a:lnTo>
                  <a:lnTo>
                    <a:pt x="372" y="226"/>
                  </a:lnTo>
                  <a:lnTo>
                    <a:pt x="375" y="229"/>
                  </a:lnTo>
                  <a:lnTo>
                    <a:pt x="378" y="229"/>
                  </a:lnTo>
                  <a:lnTo>
                    <a:pt x="378" y="229"/>
                  </a:lnTo>
                  <a:lnTo>
                    <a:pt x="380" y="229"/>
                  </a:lnTo>
                  <a:lnTo>
                    <a:pt x="380" y="229"/>
                  </a:lnTo>
                  <a:lnTo>
                    <a:pt x="383" y="231"/>
                  </a:lnTo>
                  <a:lnTo>
                    <a:pt x="383" y="231"/>
                  </a:lnTo>
                  <a:lnTo>
                    <a:pt x="383" y="234"/>
                  </a:lnTo>
                  <a:lnTo>
                    <a:pt x="383" y="236"/>
                  </a:lnTo>
                  <a:lnTo>
                    <a:pt x="380" y="239"/>
                  </a:lnTo>
                  <a:lnTo>
                    <a:pt x="380" y="239"/>
                  </a:lnTo>
                  <a:lnTo>
                    <a:pt x="380" y="242"/>
                  </a:lnTo>
                  <a:lnTo>
                    <a:pt x="383" y="242"/>
                  </a:lnTo>
                  <a:lnTo>
                    <a:pt x="383" y="242"/>
                  </a:lnTo>
                  <a:lnTo>
                    <a:pt x="383" y="244"/>
                  </a:lnTo>
                  <a:lnTo>
                    <a:pt x="383" y="244"/>
                  </a:lnTo>
                  <a:lnTo>
                    <a:pt x="383" y="247"/>
                  </a:lnTo>
                  <a:lnTo>
                    <a:pt x="380" y="247"/>
                  </a:lnTo>
                  <a:lnTo>
                    <a:pt x="380" y="249"/>
                  </a:lnTo>
                  <a:lnTo>
                    <a:pt x="380" y="249"/>
                  </a:lnTo>
                  <a:lnTo>
                    <a:pt x="380" y="252"/>
                  </a:lnTo>
                  <a:lnTo>
                    <a:pt x="380" y="252"/>
                  </a:lnTo>
                  <a:lnTo>
                    <a:pt x="380" y="255"/>
                  </a:lnTo>
                  <a:lnTo>
                    <a:pt x="380" y="255"/>
                  </a:lnTo>
                  <a:lnTo>
                    <a:pt x="380" y="255"/>
                  </a:lnTo>
                  <a:lnTo>
                    <a:pt x="383" y="257"/>
                  </a:lnTo>
                  <a:lnTo>
                    <a:pt x="385" y="260"/>
                  </a:lnTo>
                  <a:lnTo>
                    <a:pt x="388" y="260"/>
                  </a:lnTo>
                  <a:lnTo>
                    <a:pt x="388" y="262"/>
                  </a:lnTo>
                  <a:lnTo>
                    <a:pt x="388" y="262"/>
                  </a:lnTo>
                  <a:lnTo>
                    <a:pt x="388" y="262"/>
                  </a:lnTo>
                  <a:lnTo>
                    <a:pt x="388" y="268"/>
                  </a:lnTo>
                  <a:lnTo>
                    <a:pt x="388" y="270"/>
                  </a:lnTo>
                  <a:lnTo>
                    <a:pt x="385" y="273"/>
                  </a:lnTo>
                  <a:lnTo>
                    <a:pt x="383" y="273"/>
                  </a:lnTo>
                  <a:lnTo>
                    <a:pt x="385" y="273"/>
                  </a:lnTo>
                  <a:lnTo>
                    <a:pt x="385" y="275"/>
                  </a:lnTo>
                  <a:lnTo>
                    <a:pt x="383" y="275"/>
                  </a:lnTo>
                  <a:lnTo>
                    <a:pt x="383" y="278"/>
                  </a:lnTo>
                  <a:lnTo>
                    <a:pt x="383" y="278"/>
                  </a:lnTo>
                  <a:lnTo>
                    <a:pt x="383" y="280"/>
                  </a:lnTo>
                  <a:lnTo>
                    <a:pt x="383" y="280"/>
                  </a:lnTo>
                  <a:lnTo>
                    <a:pt x="383" y="283"/>
                  </a:lnTo>
                  <a:lnTo>
                    <a:pt x="383" y="283"/>
                  </a:lnTo>
                  <a:lnTo>
                    <a:pt x="383" y="283"/>
                  </a:lnTo>
                  <a:lnTo>
                    <a:pt x="383" y="286"/>
                  </a:lnTo>
                  <a:lnTo>
                    <a:pt x="383" y="286"/>
                  </a:lnTo>
                  <a:lnTo>
                    <a:pt x="383" y="286"/>
                  </a:lnTo>
                  <a:lnTo>
                    <a:pt x="383" y="288"/>
                  </a:lnTo>
                  <a:lnTo>
                    <a:pt x="380" y="291"/>
                  </a:lnTo>
                  <a:lnTo>
                    <a:pt x="380" y="291"/>
                  </a:lnTo>
                  <a:lnTo>
                    <a:pt x="380" y="291"/>
                  </a:lnTo>
                  <a:lnTo>
                    <a:pt x="380" y="291"/>
                  </a:lnTo>
                  <a:lnTo>
                    <a:pt x="378" y="293"/>
                  </a:lnTo>
                  <a:lnTo>
                    <a:pt x="378" y="296"/>
                  </a:lnTo>
                  <a:lnTo>
                    <a:pt x="375" y="296"/>
                  </a:lnTo>
                  <a:lnTo>
                    <a:pt x="375" y="299"/>
                  </a:lnTo>
                  <a:lnTo>
                    <a:pt x="375" y="299"/>
                  </a:lnTo>
                  <a:lnTo>
                    <a:pt x="372" y="299"/>
                  </a:lnTo>
                  <a:lnTo>
                    <a:pt x="372" y="299"/>
                  </a:lnTo>
                  <a:lnTo>
                    <a:pt x="372" y="301"/>
                  </a:lnTo>
                  <a:lnTo>
                    <a:pt x="372" y="301"/>
                  </a:lnTo>
                  <a:lnTo>
                    <a:pt x="372" y="301"/>
                  </a:lnTo>
                  <a:lnTo>
                    <a:pt x="370" y="301"/>
                  </a:lnTo>
                  <a:lnTo>
                    <a:pt x="370" y="301"/>
                  </a:lnTo>
                  <a:lnTo>
                    <a:pt x="370" y="304"/>
                  </a:lnTo>
                  <a:lnTo>
                    <a:pt x="370" y="304"/>
                  </a:lnTo>
                  <a:lnTo>
                    <a:pt x="370" y="306"/>
                  </a:lnTo>
                  <a:lnTo>
                    <a:pt x="372" y="309"/>
                  </a:lnTo>
                  <a:lnTo>
                    <a:pt x="372" y="309"/>
                  </a:lnTo>
                  <a:lnTo>
                    <a:pt x="372" y="309"/>
                  </a:lnTo>
                  <a:lnTo>
                    <a:pt x="375" y="309"/>
                  </a:lnTo>
                  <a:lnTo>
                    <a:pt x="375" y="309"/>
                  </a:lnTo>
                  <a:lnTo>
                    <a:pt x="375" y="312"/>
                  </a:lnTo>
                  <a:lnTo>
                    <a:pt x="375" y="312"/>
                  </a:lnTo>
                  <a:lnTo>
                    <a:pt x="378" y="314"/>
                  </a:lnTo>
                  <a:lnTo>
                    <a:pt x="378" y="317"/>
                  </a:lnTo>
                  <a:lnTo>
                    <a:pt x="378" y="317"/>
                  </a:lnTo>
                  <a:lnTo>
                    <a:pt x="378" y="317"/>
                  </a:lnTo>
                  <a:lnTo>
                    <a:pt x="378" y="319"/>
                  </a:lnTo>
                  <a:lnTo>
                    <a:pt x="378" y="322"/>
                  </a:lnTo>
                  <a:lnTo>
                    <a:pt x="380" y="322"/>
                  </a:lnTo>
                  <a:lnTo>
                    <a:pt x="383" y="325"/>
                  </a:lnTo>
                  <a:lnTo>
                    <a:pt x="385" y="327"/>
                  </a:lnTo>
                  <a:lnTo>
                    <a:pt x="388" y="330"/>
                  </a:lnTo>
                  <a:lnTo>
                    <a:pt x="388" y="332"/>
                  </a:lnTo>
                  <a:lnTo>
                    <a:pt x="388" y="335"/>
                  </a:lnTo>
                  <a:lnTo>
                    <a:pt x="388" y="335"/>
                  </a:lnTo>
                  <a:lnTo>
                    <a:pt x="388" y="335"/>
                  </a:lnTo>
                  <a:lnTo>
                    <a:pt x="388" y="338"/>
                  </a:lnTo>
                  <a:lnTo>
                    <a:pt x="388" y="340"/>
                  </a:lnTo>
                  <a:lnTo>
                    <a:pt x="388" y="340"/>
                  </a:lnTo>
                  <a:lnTo>
                    <a:pt x="391" y="343"/>
                  </a:lnTo>
                  <a:lnTo>
                    <a:pt x="391" y="343"/>
                  </a:lnTo>
                  <a:lnTo>
                    <a:pt x="388" y="343"/>
                  </a:lnTo>
                  <a:lnTo>
                    <a:pt x="388" y="345"/>
                  </a:lnTo>
                  <a:lnTo>
                    <a:pt x="388" y="345"/>
                  </a:lnTo>
                  <a:lnTo>
                    <a:pt x="388" y="345"/>
                  </a:lnTo>
                  <a:lnTo>
                    <a:pt x="385" y="345"/>
                  </a:lnTo>
                  <a:lnTo>
                    <a:pt x="383" y="345"/>
                  </a:lnTo>
                  <a:lnTo>
                    <a:pt x="383" y="345"/>
                  </a:lnTo>
                  <a:lnTo>
                    <a:pt x="383" y="345"/>
                  </a:lnTo>
                  <a:lnTo>
                    <a:pt x="383" y="345"/>
                  </a:lnTo>
                  <a:lnTo>
                    <a:pt x="383" y="345"/>
                  </a:lnTo>
                  <a:lnTo>
                    <a:pt x="383" y="345"/>
                  </a:lnTo>
                  <a:lnTo>
                    <a:pt x="383" y="348"/>
                  </a:lnTo>
                  <a:lnTo>
                    <a:pt x="383" y="348"/>
                  </a:lnTo>
                  <a:lnTo>
                    <a:pt x="383" y="350"/>
                  </a:lnTo>
                  <a:lnTo>
                    <a:pt x="380" y="350"/>
                  </a:lnTo>
                  <a:lnTo>
                    <a:pt x="380" y="350"/>
                  </a:lnTo>
                  <a:lnTo>
                    <a:pt x="380" y="353"/>
                  </a:lnTo>
                  <a:lnTo>
                    <a:pt x="378" y="353"/>
                  </a:lnTo>
                  <a:lnTo>
                    <a:pt x="375" y="350"/>
                  </a:lnTo>
                  <a:lnTo>
                    <a:pt x="375" y="350"/>
                  </a:lnTo>
                  <a:lnTo>
                    <a:pt x="372" y="353"/>
                  </a:lnTo>
                  <a:lnTo>
                    <a:pt x="372" y="353"/>
                  </a:lnTo>
                  <a:lnTo>
                    <a:pt x="372" y="350"/>
                  </a:lnTo>
                  <a:lnTo>
                    <a:pt x="372" y="350"/>
                  </a:lnTo>
                  <a:lnTo>
                    <a:pt x="370" y="348"/>
                  </a:lnTo>
                  <a:lnTo>
                    <a:pt x="370" y="348"/>
                  </a:lnTo>
                  <a:lnTo>
                    <a:pt x="370" y="348"/>
                  </a:lnTo>
                  <a:lnTo>
                    <a:pt x="367" y="348"/>
                  </a:lnTo>
                  <a:lnTo>
                    <a:pt x="367" y="348"/>
                  </a:lnTo>
                  <a:lnTo>
                    <a:pt x="367" y="348"/>
                  </a:lnTo>
                  <a:lnTo>
                    <a:pt x="367" y="348"/>
                  </a:lnTo>
                  <a:lnTo>
                    <a:pt x="367" y="348"/>
                  </a:lnTo>
                  <a:lnTo>
                    <a:pt x="365" y="348"/>
                  </a:lnTo>
                  <a:lnTo>
                    <a:pt x="365" y="348"/>
                  </a:lnTo>
                  <a:lnTo>
                    <a:pt x="365" y="350"/>
                  </a:lnTo>
                  <a:lnTo>
                    <a:pt x="365" y="350"/>
                  </a:lnTo>
                  <a:lnTo>
                    <a:pt x="365" y="350"/>
                  </a:lnTo>
                  <a:lnTo>
                    <a:pt x="365" y="350"/>
                  </a:lnTo>
                  <a:lnTo>
                    <a:pt x="362" y="350"/>
                  </a:lnTo>
                  <a:lnTo>
                    <a:pt x="360" y="350"/>
                  </a:lnTo>
                  <a:lnTo>
                    <a:pt x="357" y="350"/>
                  </a:lnTo>
                  <a:lnTo>
                    <a:pt x="354" y="350"/>
                  </a:lnTo>
                  <a:lnTo>
                    <a:pt x="354" y="350"/>
                  </a:lnTo>
                  <a:lnTo>
                    <a:pt x="354" y="353"/>
                  </a:lnTo>
                  <a:lnTo>
                    <a:pt x="354" y="353"/>
                  </a:lnTo>
                  <a:lnTo>
                    <a:pt x="352" y="353"/>
                  </a:lnTo>
                  <a:lnTo>
                    <a:pt x="352" y="353"/>
                  </a:lnTo>
                  <a:lnTo>
                    <a:pt x="349" y="353"/>
                  </a:lnTo>
                  <a:lnTo>
                    <a:pt x="349" y="356"/>
                  </a:lnTo>
                  <a:lnTo>
                    <a:pt x="347" y="356"/>
                  </a:lnTo>
                  <a:lnTo>
                    <a:pt x="344" y="358"/>
                  </a:lnTo>
                  <a:lnTo>
                    <a:pt x="344" y="358"/>
                  </a:lnTo>
                  <a:lnTo>
                    <a:pt x="344" y="358"/>
                  </a:lnTo>
                  <a:lnTo>
                    <a:pt x="344" y="358"/>
                  </a:lnTo>
                  <a:lnTo>
                    <a:pt x="341" y="361"/>
                  </a:lnTo>
                  <a:lnTo>
                    <a:pt x="341" y="361"/>
                  </a:lnTo>
                  <a:lnTo>
                    <a:pt x="341" y="361"/>
                  </a:lnTo>
                  <a:lnTo>
                    <a:pt x="341" y="361"/>
                  </a:lnTo>
                  <a:lnTo>
                    <a:pt x="341" y="358"/>
                  </a:lnTo>
                  <a:lnTo>
                    <a:pt x="339" y="358"/>
                  </a:lnTo>
                  <a:lnTo>
                    <a:pt x="339" y="356"/>
                  </a:lnTo>
                  <a:lnTo>
                    <a:pt x="336" y="356"/>
                  </a:lnTo>
                  <a:lnTo>
                    <a:pt x="336" y="356"/>
                  </a:lnTo>
                  <a:lnTo>
                    <a:pt x="334" y="356"/>
                  </a:lnTo>
                  <a:lnTo>
                    <a:pt x="334" y="356"/>
                  </a:lnTo>
                  <a:lnTo>
                    <a:pt x="334" y="356"/>
                  </a:lnTo>
                  <a:lnTo>
                    <a:pt x="331" y="356"/>
                  </a:lnTo>
                  <a:lnTo>
                    <a:pt x="331" y="356"/>
                  </a:lnTo>
                  <a:lnTo>
                    <a:pt x="328" y="356"/>
                  </a:lnTo>
                  <a:lnTo>
                    <a:pt x="328" y="356"/>
                  </a:lnTo>
                  <a:lnTo>
                    <a:pt x="326" y="353"/>
                  </a:lnTo>
                  <a:lnTo>
                    <a:pt x="326" y="353"/>
                  </a:lnTo>
                  <a:lnTo>
                    <a:pt x="323" y="353"/>
                  </a:lnTo>
                  <a:lnTo>
                    <a:pt x="321" y="353"/>
                  </a:lnTo>
                  <a:lnTo>
                    <a:pt x="321" y="353"/>
                  </a:lnTo>
                  <a:lnTo>
                    <a:pt x="318" y="353"/>
                  </a:lnTo>
                  <a:lnTo>
                    <a:pt x="318" y="356"/>
                  </a:lnTo>
                  <a:lnTo>
                    <a:pt x="318" y="356"/>
                  </a:lnTo>
                  <a:lnTo>
                    <a:pt x="321" y="358"/>
                  </a:lnTo>
                  <a:lnTo>
                    <a:pt x="318" y="358"/>
                  </a:lnTo>
                  <a:lnTo>
                    <a:pt x="318" y="358"/>
                  </a:lnTo>
                  <a:lnTo>
                    <a:pt x="316" y="358"/>
                  </a:lnTo>
                  <a:lnTo>
                    <a:pt x="316" y="361"/>
                  </a:lnTo>
                  <a:lnTo>
                    <a:pt x="316" y="361"/>
                  </a:lnTo>
                  <a:lnTo>
                    <a:pt x="316" y="363"/>
                  </a:lnTo>
                  <a:lnTo>
                    <a:pt x="313" y="363"/>
                  </a:lnTo>
                  <a:lnTo>
                    <a:pt x="313" y="363"/>
                  </a:lnTo>
                  <a:lnTo>
                    <a:pt x="313" y="363"/>
                  </a:lnTo>
                  <a:lnTo>
                    <a:pt x="313" y="363"/>
                  </a:lnTo>
                  <a:lnTo>
                    <a:pt x="313" y="363"/>
                  </a:lnTo>
                  <a:lnTo>
                    <a:pt x="313" y="366"/>
                  </a:lnTo>
                  <a:lnTo>
                    <a:pt x="313" y="366"/>
                  </a:lnTo>
                  <a:lnTo>
                    <a:pt x="310" y="366"/>
                  </a:lnTo>
                  <a:lnTo>
                    <a:pt x="310" y="363"/>
                  </a:lnTo>
                  <a:lnTo>
                    <a:pt x="308" y="366"/>
                  </a:lnTo>
                  <a:lnTo>
                    <a:pt x="308" y="366"/>
                  </a:lnTo>
                  <a:lnTo>
                    <a:pt x="308" y="366"/>
                  </a:lnTo>
                  <a:lnTo>
                    <a:pt x="310" y="366"/>
                  </a:lnTo>
                  <a:lnTo>
                    <a:pt x="310" y="366"/>
                  </a:lnTo>
                  <a:lnTo>
                    <a:pt x="310" y="366"/>
                  </a:lnTo>
                  <a:lnTo>
                    <a:pt x="310" y="369"/>
                  </a:lnTo>
                  <a:lnTo>
                    <a:pt x="310" y="369"/>
                  </a:lnTo>
                  <a:lnTo>
                    <a:pt x="310" y="369"/>
                  </a:lnTo>
                  <a:lnTo>
                    <a:pt x="310" y="369"/>
                  </a:lnTo>
                  <a:lnTo>
                    <a:pt x="310" y="371"/>
                  </a:lnTo>
                  <a:lnTo>
                    <a:pt x="310" y="371"/>
                  </a:lnTo>
                  <a:lnTo>
                    <a:pt x="310" y="371"/>
                  </a:lnTo>
                  <a:lnTo>
                    <a:pt x="308" y="374"/>
                  </a:lnTo>
                  <a:lnTo>
                    <a:pt x="310" y="374"/>
                  </a:lnTo>
                  <a:lnTo>
                    <a:pt x="310" y="374"/>
                  </a:lnTo>
                  <a:lnTo>
                    <a:pt x="310" y="374"/>
                  </a:lnTo>
                  <a:lnTo>
                    <a:pt x="310" y="374"/>
                  </a:lnTo>
                  <a:lnTo>
                    <a:pt x="308" y="374"/>
                  </a:lnTo>
                  <a:lnTo>
                    <a:pt x="310" y="374"/>
                  </a:lnTo>
                  <a:lnTo>
                    <a:pt x="310" y="374"/>
                  </a:lnTo>
                  <a:lnTo>
                    <a:pt x="310" y="376"/>
                  </a:lnTo>
                  <a:lnTo>
                    <a:pt x="310" y="376"/>
                  </a:lnTo>
                  <a:lnTo>
                    <a:pt x="308" y="376"/>
                  </a:lnTo>
                  <a:lnTo>
                    <a:pt x="308" y="379"/>
                  </a:lnTo>
                  <a:lnTo>
                    <a:pt x="308" y="379"/>
                  </a:lnTo>
                  <a:lnTo>
                    <a:pt x="308" y="379"/>
                  </a:lnTo>
                  <a:lnTo>
                    <a:pt x="308" y="379"/>
                  </a:lnTo>
                  <a:lnTo>
                    <a:pt x="305" y="379"/>
                  </a:lnTo>
                  <a:lnTo>
                    <a:pt x="305" y="379"/>
                  </a:lnTo>
                  <a:lnTo>
                    <a:pt x="305" y="379"/>
                  </a:lnTo>
                  <a:lnTo>
                    <a:pt x="305" y="379"/>
                  </a:lnTo>
                  <a:lnTo>
                    <a:pt x="305" y="382"/>
                  </a:lnTo>
                  <a:lnTo>
                    <a:pt x="305" y="382"/>
                  </a:lnTo>
                  <a:lnTo>
                    <a:pt x="305" y="382"/>
                  </a:lnTo>
                  <a:lnTo>
                    <a:pt x="305" y="382"/>
                  </a:lnTo>
                  <a:lnTo>
                    <a:pt x="305" y="382"/>
                  </a:lnTo>
                  <a:lnTo>
                    <a:pt x="305" y="382"/>
                  </a:lnTo>
                  <a:lnTo>
                    <a:pt x="305" y="382"/>
                  </a:lnTo>
                  <a:lnTo>
                    <a:pt x="303" y="382"/>
                  </a:lnTo>
                  <a:lnTo>
                    <a:pt x="303" y="382"/>
                  </a:lnTo>
                  <a:lnTo>
                    <a:pt x="303" y="382"/>
                  </a:lnTo>
                  <a:lnTo>
                    <a:pt x="300" y="379"/>
                  </a:lnTo>
                  <a:lnTo>
                    <a:pt x="300" y="379"/>
                  </a:lnTo>
                  <a:lnTo>
                    <a:pt x="300" y="379"/>
                  </a:lnTo>
                  <a:lnTo>
                    <a:pt x="297" y="382"/>
                  </a:lnTo>
                  <a:lnTo>
                    <a:pt x="295" y="382"/>
                  </a:lnTo>
                  <a:lnTo>
                    <a:pt x="295" y="382"/>
                  </a:lnTo>
                  <a:lnTo>
                    <a:pt x="292" y="382"/>
                  </a:lnTo>
                  <a:lnTo>
                    <a:pt x="290" y="382"/>
                  </a:lnTo>
                  <a:lnTo>
                    <a:pt x="287" y="382"/>
                  </a:lnTo>
                  <a:lnTo>
                    <a:pt x="284" y="382"/>
                  </a:lnTo>
                  <a:lnTo>
                    <a:pt x="284" y="382"/>
                  </a:lnTo>
                  <a:lnTo>
                    <a:pt x="284" y="382"/>
                  </a:lnTo>
                  <a:lnTo>
                    <a:pt x="284" y="382"/>
                  </a:lnTo>
                  <a:lnTo>
                    <a:pt x="284" y="384"/>
                  </a:lnTo>
                  <a:lnTo>
                    <a:pt x="284" y="384"/>
                  </a:lnTo>
                  <a:lnTo>
                    <a:pt x="282" y="384"/>
                  </a:lnTo>
                  <a:lnTo>
                    <a:pt x="279" y="384"/>
                  </a:lnTo>
                  <a:lnTo>
                    <a:pt x="279" y="384"/>
                  </a:lnTo>
                  <a:lnTo>
                    <a:pt x="279" y="384"/>
                  </a:lnTo>
                  <a:lnTo>
                    <a:pt x="279" y="384"/>
                  </a:lnTo>
                  <a:lnTo>
                    <a:pt x="279" y="384"/>
                  </a:lnTo>
                  <a:lnTo>
                    <a:pt x="277" y="384"/>
                  </a:lnTo>
                  <a:lnTo>
                    <a:pt x="277" y="384"/>
                  </a:lnTo>
                  <a:lnTo>
                    <a:pt x="277" y="384"/>
                  </a:lnTo>
                  <a:lnTo>
                    <a:pt x="274" y="387"/>
                  </a:lnTo>
                  <a:lnTo>
                    <a:pt x="274" y="384"/>
                  </a:lnTo>
                  <a:lnTo>
                    <a:pt x="274" y="384"/>
                  </a:lnTo>
                  <a:lnTo>
                    <a:pt x="274" y="384"/>
                  </a:lnTo>
                  <a:lnTo>
                    <a:pt x="272" y="384"/>
                  </a:lnTo>
                  <a:lnTo>
                    <a:pt x="272" y="384"/>
                  </a:lnTo>
                  <a:lnTo>
                    <a:pt x="272" y="384"/>
                  </a:lnTo>
                  <a:lnTo>
                    <a:pt x="269" y="384"/>
                  </a:lnTo>
                  <a:lnTo>
                    <a:pt x="269" y="382"/>
                  </a:lnTo>
                  <a:lnTo>
                    <a:pt x="269" y="384"/>
                  </a:lnTo>
                  <a:lnTo>
                    <a:pt x="269" y="384"/>
                  </a:lnTo>
                  <a:lnTo>
                    <a:pt x="269" y="384"/>
                  </a:lnTo>
                  <a:lnTo>
                    <a:pt x="266" y="382"/>
                  </a:lnTo>
                  <a:lnTo>
                    <a:pt x="266" y="384"/>
                  </a:lnTo>
                  <a:lnTo>
                    <a:pt x="266" y="384"/>
                  </a:lnTo>
                  <a:lnTo>
                    <a:pt x="266" y="384"/>
                  </a:lnTo>
                  <a:lnTo>
                    <a:pt x="266" y="384"/>
                  </a:lnTo>
                  <a:lnTo>
                    <a:pt x="264" y="384"/>
                  </a:lnTo>
                  <a:lnTo>
                    <a:pt x="261" y="384"/>
                  </a:lnTo>
                  <a:lnTo>
                    <a:pt x="261" y="384"/>
                  </a:lnTo>
                  <a:lnTo>
                    <a:pt x="259" y="384"/>
                  </a:lnTo>
                  <a:lnTo>
                    <a:pt x="259" y="382"/>
                  </a:lnTo>
                  <a:lnTo>
                    <a:pt x="259" y="382"/>
                  </a:lnTo>
                  <a:lnTo>
                    <a:pt x="256" y="382"/>
                  </a:lnTo>
                  <a:lnTo>
                    <a:pt x="253" y="382"/>
                  </a:lnTo>
                  <a:lnTo>
                    <a:pt x="253" y="384"/>
                  </a:lnTo>
                  <a:lnTo>
                    <a:pt x="253" y="382"/>
                  </a:lnTo>
                  <a:lnTo>
                    <a:pt x="253" y="382"/>
                  </a:lnTo>
                  <a:lnTo>
                    <a:pt x="251" y="382"/>
                  </a:lnTo>
                  <a:lnTo>
                    <a:pt x="251" y="382"/>
                  </a:lnTo>
                  <a:lnTo>
                    <a:pt x="251" y="379"/>
                  </a:lnTo>
                  <a:lnTo>
                    <a:pt x="251" y="379"/>
                  </a:lnTo>
                  <a:lnTo>
                    <a:pt x="248" y="376"/>
                  </a:lnTo>
                  <a:lnTo>
                    <a:pt x="246" y="376"/>
                  </a:lnTo>
                  <a:lnTo>
                    <a:pt x="246" y="376"/>
                  </a:lnTo>
                  <a:lnTo>
                    <a:pt x="246" y="376"/>
                  </a:lnTo>
                  <a:lnTo>
                    <a:pt x="246" y="376"/>
                  </a:lnTo>
                  <a:lnTo>
                    <a:pt x="246" y="376"/>
                  </a:lnTo>
                  <a:lnTo>
                    <a:pt x="246" y="376"/>
                  </a:lnTo>
                  <a:lnTo>
                    <a:pt x="246" y="374"/>
                  </a:lnTo>
                  <a:lnTo>
                    <a:pt x="243" y="374"/>
                  </a:lnTo>
                  <a:lnTo>
                    <a:pt x="243" y="374"/>
                  </a:lnTo>
                  <a:lnTo>
                    <a:pt x="243" y="374"/>
                  </a:lnTo>
                  <a:lnTo>
                    <a:pt x="243" y="374"/>
                  </a:lnTo>
                  <a:lnTo>
                    <a:pt x="243" y="374"/>
                  </a:lnTo>
                  <a:lnTo>
                    <a:pt x="243" y="374"/>
                  </a:lnTo>
                  <a:lnTo>
                    <a:pt x="243" y="374"/>
                  </a:lnTo>
                  <a:lnTo>
                    <a:pt x="243" y="374"/>
                  </a:lnTo>
                  <a:lnTo>
                    <a:pt x="243" y="374"/>
                  </a:lnTo>
                  <a:lnTo>
                    <a:pt x="240" y="374"/>
                  </a:lnTo>
                  <a:lnTo>
                    <a:pt x="240" y="374"/>
                  </a:lnTo>
                  <a:lnTo>
                    <a:pt x="240" y="374"/>
                  </a:lnTo>
                  <a:lnTo>
                    <a:pt x="240" y="371"/>
                  </a:lnTo>
                  <a:lnTo>
                    <a:pt x="238" y="371"/>
                  </a:lnTo>
                  <a:lnTo>
                    <a:pt x="238" y="371"/>
                  </a:lnTo>
                  <a:lnTo>
                    <a:pt x="238" y="371"/>
                  </a:lnTo>
                  <a:lnTo>
                    <a:pt x="235" y="371"/>
                  </a:lnTo>
                  <a:lnTo>
                    <a:pt x="235" y="371"/>
                  </a:lnTo>
                  <a:lnTo>
                    <a:pt x="235" y="374"/>
                  </a:lnTo>
                  <a:lnTo>
                    <a:pt x="235" y="374"/>
                  </a:lnTo>
                  <a:lnTo>
                    <a:pt x="235" y="374"/>
                  </a:lnTo>
                  <a:lnTo>
                    <a:pt x="235" y="374"/>
                  </a:lnTo>
                  <a:lnTo>
                    <a:pt x="235" y="374"/>
                  </a:lnTo>
                  <a:lnTo>
                    <a:pt x="233" y="374"/>
                  </a:lnTo>
                  <a:lnTo>
                    <a:pt x="230" y="371"/>
                  </a:lnTo>
                  <a:lnTo>
                    <a:pt x="228" y="371"/>
                  </a:lnTo>
                  <a:lnTo>
                    <a:pt x="230" y="374"/>
                  </a:lnTo>
                  <a:lnTo>
                    <a:pt x="228" y="374"/>
                  </a:lnTo>
                  <a:lnTo>
                    <a:pt x="228" y="374"/>
                  </a:lnTo>
                  <a:lnTo>
                    <a:pt x="228" y="374"/>
                  </a:lnTo>
                  <a:lnTo>
                    <a:pt x="225" y="376"/>
                  </a:lnTo>
                  <a:lnTo>
                    <a:pt x="225" y="376"/>
                  </a:lnTo>
                  <a:lnTo>
                    <a:pt x="225" y="379"/>
                  </a:lnTo>
                  <a:lnTo>
                    <a:pt x="222" y="379"/>
                  </a:lnTo>
                  <a:lnTo>
                    <a:pt x="222" y="379"/>
                  </a:lnTo>
                  <a:lnTo>
                    <a:pt x="222" y="379"/>
                  </a:lnTo>
                  <a:lnTo>
                    <a:pt x="222" y="379"/>
                  </a:lnTo>
                  <a:lnTo>
                    <a:pt x="222" y="382"/>
                  </a:lnTo>
                  <a:lnTo>
                    <a:pt x="222" y="382"/>
                  </a:lnTo>
                  <a:lnTo>
                    <a:pt x="222" y="382"/>
                  </a:lnTo>
                  <a:lnTo>
                    <a:pt x="222" y="379"/>
                  </a:lnTo>
                  <a:lnTo>
                    <a:pt x="222" y="379"/>
                  </a:lnTo>
                  <a:lnTo>
                    <a:pt x="220" y="379"/>
                  </a:lnTo>
                  <a:lnTo>
                    <a:pt x="217" y="379"/>
                  </a:lnTo>
                  <a:lnTo>
                    <a:pt x="217" y="379"/>
                  </a:lnTo>
                  <a:lnTo>
                    <a:pt x="215" y="376"/>
                  </a:lnTo>
                  <a:lnTo>
                    <a:pt x="215" y="376"/>
                  </a:lnTo>
                  <a:lnTo>
                    <a:pt x="215" y="376"/>
                  </a:lnTo>
                  <a:lnTo>
                    <a:pt x="215" y="374"/>
                  </a:lnTo>
                  <a:lnTo>
                    <a:pt x="215" y="374"/>
                  </a:lnTo>
                  <a:lnTo>
                    <a:pt x="215" y="371"/>
                  </a:lnTo>
                  <a:lnTo>
                    <a:pt x="215" y="371"/>
                  </a:lnTo>
                  <a:lnTo>
                    <a:pt x="215" y="374"/>
                  </a:lnTo>
                  <a:lnTo>
                    <a:pt x="215" y="374"/>
                  </a:lnTo>
                  <a:lnTo>
                    <a:pt x="212" y="374"/>
                  </a:lnTo>
                  <a:lnTo>
                    <a:pt x="212" y="374"/>
                  </a:lnTo>
                  <a:lnTo>
                    <a:pt x="212" y="374"/>
                  </a:lnTo>
                  <a:lnTo>
                    <a:pt x="212" y="374"/>
                  </a:lnTo>
                  <a:lnTo>
                    <a:pt x="215" y="371"/>
                  </a:lnTo>
                  <a:lnTo>
                    <a:pt x="215" y="371"/>
                  </a:lnTo>
                  <a:lnTo>
                    <a:pt x="215" y="369"/>
                  </a:lnTo>
                  <a:lnTo>
                    <a:pt x="215" y="369"/>
                  </a:lnTo>
                  <a:lnTo>
                    <a:pt x="215" y="369"/>
                  </a:lnTo>
                  <a:lnTo>
                    <a:pt x="215" y="366"/>
                  </a:lnTo>
                  <a:lnTo>
                    <a:pt x="215" y="366"/>
                  </a:lnTo>
                  <a:lnTo>
                    <a:pt x="215" y="366"/>
                  </a:lnTo>
                  <a:lnTo>
                    <a:pt x="215" y="363"/>
                  </a:lnTo>
                  <a:lnTo>
                    <a:pt x="215" y="363"/>
                  </a:lnTo>
                  <a:lnTo>
                    <a:pt x="215" y="363"/>
                  </a:lnTo>
                  <a:lnTo>
                    <a:pt x="215" y="363"/>
                  </a:lnTo>
                  <a:lnTo>
                    <a:pt x="215" y="363"/>
                  </a:lnTo>
                  <a:lnTo>
                    <a:pt x="215" y="363"/>
                  </a:lnTo>
                  <a:lnTo>
                    <a:pt x="215" y="361"/>
                  </a:lnTo>
                  <a:lnTo>
                    <a:pt x="215" y="361"/>
                  </a:lnTo>
                  <a:lnTo>
                    <a:pt x="217" y="361"/>
                  </a:lnTo>
                  <a:lnTo>
                    <a:pt x="217" y="358"/>
                  </a:lnTo>
                  <a:lnTo>
                    <a:pt x="217" y="356"/>
                  </a:lnTo>
                  <a:lnTo>
                    <a:pt x="215" y="356"/>
                  </a:lnTo>
                  <a:lnTo>
                    <a:pt x="215" y="353"/>
                  </a:lnTo>
                  <a:lnTo>
                    <a:pt x="212" y="350"/>
                  </a:lnTo>
                  <a:lnTo>
                    <a:pt x="212" y="350"/>
                  </a:lnTo>
                  <a:lnTo>
                    <a:pt x="212" y="350"/>
                  </a:lnTo>
                  <a:lnTo>
                    <a:pt x="209" y="350"/>
                  </a:lnTo>
                  <a:lnTo>
                    <a:pt x="209" y="348"/>
                  </a:lnTo>
                  <a:lnTo>
                    <a:pt x="209" y="348"/>
                  </a:lnTo>
                  <a:lnTo>
                    <a:pt x="209" y="348"/>
                  </a:lnTo>
                  <a:lnTo>
                    <a:pt x="209" y="345"/>
                  </a:lnTo>
                  <a:lnTo>
                    <a:pt x="212" y="345"/>
                  </a:lnTo>
                  <a:lnTo>
                    <a:pt x="209" y="343"/>
                  </a:lnTo>
                  <a:lnTo>
                    <a:pt x="209" y="343"/>
                  </a:lnTo>
                  <a:lnTo>
                    <a:pt x="209" y="343"/>
                  </a:lnTo>
                  <a:lnTo>
                    <a:pt x="207" y="343"/>
                  </a:lnTo>
                  <a:lnTo>
                    <a:pt x="207" y="340"/>
                  </a:lnTo>
                  <a:lnTo>
                    <a:pt x="207" y="340"/>
                  </a:lnTo>
                  <a:lnTo>
                    <a:pt x="204" y="340"/>
                  </a:lnTo>
                  <a:lnTo>
                    <a:pt x="204" y="343"/>
                  </a:lnTo>
                  <a:lnTo>
                    <a:pt x="204" y="340"/>
                  </a:lnTo>
                  <a:lnTo>
                    <a:pt x="204" y="340"/>
                  </a:lnTo>
                  <a:lnTo>
                    <a:pt x="204" y="340"/>
                  </a:lnTo>
                  <a:lnTo>
                    <a:pt x="204" y="343"/>
                  </a:lnTo>
                  <a:lnTo>
                    <a:pt x="204" y="343"/>
                  </a:lnTo>
                  <a:lnTo>
                    <a:pt x="204" y="343"/>
                  </a:lnTo>
                  <a:lnTo>
                    <a:pt x="204" y="343"/>
                  </a:lnTo>
                  <a:lnTo>
                    <a:pt x="202" y="340"/>
                  </a:lnTo>
                  <a:lnTo>
                    <a:pt x="202" y="340"/>
                  </a:lnTo>
                  <a:lnTo>
                    <a:pt x="199" y="340"/>
                  </a:lnTo>
                  <a:lnTo>
                    <a:pt x="199" y="338"/>
                  </a:lnTo>
                  <a:lnTo>
                    <a:pt x="199" y="335"/>
                  </a:lnTo>
                  <a:lnTo>
                    <a:pt x="199" y="335"/>
                  </a:lnTo>
                  <a:lnTo>
                    <a:pt x="202" y="332"/>
                  </a:lnTo>
                  <a:lnTo>
                    <a:pt x="204" y="332"/>
                  </a:lnTo>
                  <a:lnTo>
                    <a:pt x="209" y="327"/>
                  </a:lnTo>
                  <a:lnTo>
                    <a:pt x="209" y="327"/>
                  </a:lnTo>
                  <a:lnTo>
                    <a:pt x="209" y="327"/>
                  </a:lnTo>
                  <a:lnTo>
                    <a:pt x="209" y="327"/>
                  </a:lnTo>
                  <a:lnTo>
                    <a:pt x="209" y="327"/>
                  </a:lnTo>
                  <a:lnTo>
                    <a:pt x="209" y="325"/>
                  </a:lnTo>
                  <a:lnTo>
                    <a:pt x="209" y="325"/>
                  </a:lnTo>
                  <a:lnTo>
                    <a:pt x="209" y="325"/>
                  </a:lnTo>
                  <a:lnTo>
                    <a:pt x="212" y="325"/>
                  </a:lnTo>
                  <a:lnTo>
                    <a:pt x="212" y="325"/>
                  </a:lnTo>
                  <a:lnTo>
                    <a:pt x="212" y="325"/>
                  </a:lnTo>
                  <a:lnTo>
                    <a:pt x="212" y="325"/>
                  </a:lnTo>
                  <a:lnTo>
                    <a:pt x="212" y="322"/>
                  </a:lnTo>
                  <a:lnTo>
                    <a:pt x="212" y="322"/>
                  </a:lnTo>
                  <a:lnTo>
                    <a:pt x="212" y="322"/>
                  </a:lnTo>
                  <a:lnTo>
                    <a:pt x="212" y="322"/>
                  </a:lnTo>
                  <a:lnTo>
                    <a:pt x="212" y="319"/>
                  </a:lnTo>
                  <a:lnTo>
                    <a:pt x="209" y="319"/>
                  </a:lnTo>
                  <a:lnTo>
                    <a:pt x="209" y="319"/>
                  </a:lnTo>
                  <a:lnTo>
                    <a:pt x="209" y="319"/>
                  </a:lnTo>
                  <a:lnTo>
                    <a:pt x="209" y="319"/>
                  </a:lnTo>
                  <a:lnTo>
                    <a:pt x="209" y="319"/>
                  </a:lnTo>
                  <a:lnTo>
                    <a:pt x="209" y="317"/>
                  </a:lnTo>
                  <a:lnTo>
                    <a:pt x="209" y="317"/>
                  </a:lnTo>
                  <a:lnTo>
                    <a:pt x="209" y="317"/>
                  </a:lnTo>
                  <a:lnTo>
                    <a:pt x="209" y="317"/>
                  </a:lnTo>
                  <a:lnTo>
                    <a:pt x="209" y="317"/>
                  </a:lnTo>
                  <a:lnTo>
                    <a:pt x="209" y="317"/>
                  </a:lnTo>
                  <a:lnTo>
                    <a:pt x="209" y="317"/>
                  </a:lnTo>
                  <a:lnTo>
                    <a:pt x="209" y="317"/>
                  </a:lnTo>
                  <a:lnTo>
                    <a:pt x="209" y="314"/>
                  </a:lnTo>
                  <a:lnTo>
                    <a:pt x="209" y="314"/>
                  </a:lnTo>
                  <a:lnTo>
                    <a:pt x="209" y="314"/>
                  </a:lnTo>
                  <a:lnTo>
                    <a:pt x="209" y="314"/>
                  </a:lnTo>
                  <a:lnTo>
                    <a:pt x="209" y="314"/>
                  </a:lnTo>
                  <a:lnTo>
                    <a:pt x="209" y="314"/>
                  </a:lnTo>
                  <a:lnTo>
                    <a:pt x="209" y="312"/>
                  </a:lnTo>
                  <a:lnTo>
                    <a:pt x="209" y="309"/>
                  </a:lnTo>
                  <a:lnTo>
                    <a:pt x="209" y="306"/>
                  </a:lnTo>
                  <a:lnTo>
                    <a:pt x="207" y="304"/>
                  </a:lnTo>
                  <a:lnTo>
                    <a:pt x="207" y="301"/>
                  </a:lnTo>
                  <a:lnTo>
                    <a:pt x="207" y="299"/>
                  </a:lnTo>
                  <a:lnTo>
                    <a:pt x="207" y="299"/>
                  </a:lnTo>
                  <a:lnTo>
                    <a:pt x="209" y="299"/>
                  </a:lnTo>
                  <a:lnTo>
                    <a:pt x="209" y="299"/>
                  </a:lnTo>
                  <a:lnTo>
                    <a:pt x="209" y="296"/>
                  </a:lnTo>
                  <a:lnTo>
                    <a:pt x="209" y="296"/>
                  </a:lnTo>
                  <a:lnTo>
                    <a:pt x="209" y="296"/>
                  </a:lnTo>
                  <a:lnTo>
                    <a:pt x="209" y="296"/>
                  </a:lnTo>
                  <a:lnTo>
                    <a:pt x="207" y="296"/>
                  </a:lnTo>
                  <a:lnTo>
                    <a:pt x="207" y="296"/>
                  </a:lnTo>
                  <a:lnTo>
                    <a:pt x="207" y="296"/>
                  </a:lnTo>
                  <a:lnTo>
                    <a:pt x="207" y="296"/>
                  </a:lnTo>
                  <a:lnTo>
                    <a:pt x="207" y="296"/>
                  </a:lnTo>
                  <a:lnTo>
                    <a:pt x="207" y="296"/>
                  </a:lnTo>
                  <a:lnTo>
                    <a:pt x="207" y="296"/>
                  </a:lnTo>
                  <a:lnTo>
                    <a:pt x="207" y="296"/>
                  </a:lnTo>
                  <a:lnTo>
                    <a:pt x="204" y="296"/>
                  </a:lnTo>
                  <a:lnTo>
                    <a:pt x="204" y="296"/>
                  </a:lnTo>
                  <a:lnTo>
                    <a:pt x="204" y="296"/>
                  </a:lnTo>
                  <a:lnTo>
                    <a:pt x="204" y="296"/>
                  </a:lnTo>
                  <a:lnTo>
                    <a:pt x="202" y="296"/>
                  </a:lnTo>
                  <a:lnTo>
                    <a:pt x="199" y="296"/>
                  </a:lnTo>
                  <a:lnTo>
                    <a:pt x="199" y="296"/>
                  </a:lnTo>
                  <a:lnTo>
                    <a:pt x="196" y="296"/>
                  </a:lnTo>
                  <a:lnTo>
                    <a:pt x="196" y="296"/>
                  </a:lnTo>
                  <a:lnTo>
                    <a:pt x="196" y="296"/>
                  </a:lnTo>
                  <a:lnTo>
                    <a:pt x="196" y="293"/>
                  </a:lnTo>
                  <a:lnTo>
                    <a:pt x="196" y="293"/>
                  </a:lnTo>
                  <a:lnTo>
                    <a:pt x="196" y="293"/>
                  </a:lnTo>
                  <a:lnTo>
                    <a:pt x="196" y="293"/>
                  </a:lnTo>
                  <a:lnTo>
                    <a:pt x="196" y="291"/>
                  </a:lnTo>
                  <a:lnTo>
                    <a:pt x="196" y="291"/>
                  </a:lnTo>
                  <a:lnTo>
                    <a:pt x="196" y="291"/>
                  </a:lnTo>
                  <a:lnTo>
                    <a:pt x="194" y="291"/>
                  </a:lnTo>
                  <a:lnTo>
                    <a:pt x="194" y="291"/>
                  </a:lnTo>
                  <a:lnTo>
                    <a:pt x="191" y="291"/>
                  </a:lnTo>
                  <a:lnTo>
                    <a:pt x="191" y="291"/>
                  </a:lnTo>
                  <a:lnTo>
                    <a:pt x="189" y="291"/>
                  </a:lnTo>
                  <a:lnTo>
                    <a:pt x="189" y="288"/>
                  </a:lnTo>
                  <a:lnTo>
                    <a:pt x="189" y="288"/>
                  </a:lnTo>
                  <a:lnTo>
                    <a:pt x="189" y="288"/>
                  </a:lnTo>
                  <a:lnTo>
                    <a:pt x="189" y="288"/>
                  </a:lnTo>
                  <a:lnTo>
                    <a:pt x="189" y="286"/>
                  </a:lnTo>
                  <a:lnTo>
                    <a:pt x="189" y="286"/>
                  </a:lnTo>
                  <a:lnTo>
                    <a:pt x="189" y="286"/>
                  </a:lnTo>
                  <a:lnTo>
                    <a:pt x="189" y="286"/>
                  </a:lnTo>
                  <a:lnTo>
                    <a:pt x="186" y="286"/>
                  </a:lnTo>
                  <a:lnTo>
                    <a:pt x="184" y="286"/>
                  </a:lnTo>
                  <a:lnTo>
                    <a:pt x="184" y="286"/>
                  </a:lnTo>
                  <a:lnTo>
                    <a:pt x="184" y="286"/>
                  </a:lnTo>
                  <a:lnTo>
                    <a:pt x="181" y="286"/>
                  </a:lnTo>
                  <a:lnTo>
                    <a:pt x="181" y="286"/>
                  </a:lnTo>
                  <a:lnTo>
                    <a:pt x="178" y="286"/>
                  </a:lnTo>
                  <a:lnTo>
                    <a:pt x="178" y="286"/>
                  </a:lnTo>
                  <a:lnTo>
                    <a:pt x="178" y="286"/>
                  </a:lnTo>
                  <a:lnTo>
                    <a:pt x="176" y="286"/>
                  </a:lnTo>
                  <a:lnTo>
                    <a:pt x="176" y="286"/>
                  </a:lnTo>
                  <a:lnTo>
                    <a:pt x="176" y="283"/>
                  </a:lnTo>
                  <a:lnTo>
                    <a:pt x="176" y="280"/>
                  </a:lnTo>
                  <a:lnTo>
                    <a:pt x="176" y="280"/>
                  </a:lnTo>
                  <a:lnTo>
                    <a:pt x="173" y="280"/>
                  </a:lnTo>
                  <a:lnTo>
                    <a:pt x="171" y="280"/>
                  </a:lnTo>
                  <a:lnTo>
                    <a:pt x="168" y="280"/>
                  </a:lnTo>
                  <a:lnTo>
                    <a:pt x="168" y="280"/>
                  </a:lnTo>
                  <a:lnTo>
                    <a:pt x="168" y="280"/>
                  </a:lnTo>
                  <a:lnTo>
                    <a:pt x="168" y="278"/>
                  </a:lnTo>
                  <a:lnTo>
                    <a:pt x="165" y="278"/>
                  </a:lnTo>
                  <a:lnTo>
                    <a:pt x="165" y="278"/>
                  </a:lnTo>
                  <a:lnTo>
                    <a:pt x="163" y="275"/>
                  </a:lnTo>
                  <a:lnTo>
                    <a:pt x="163" y="275"/>
                  </a:lnTo>
                  <a:lnTo>
                    <a:pt x="160" y="275"/>
                  </a:lnTo>
                  <a:lnTo>
                    <a:pt x="160" y="273"/>
                  </a:lnTo>
                  <a:lnTo>
                    <a:pt x="160" y="273"/>
                  </a:lnTo>
                  <a:lnTo>
                    <a:pt x="158" y="273"/>
                  </a:lnTo>
                  <a:lnTo>
                    <a:pt x="158" y="273"/>
                  </a:lnTo>
                  <a:lnTo>
                    <a:pt x="155" y="273"/>
                  </a:lnTo>
                  <a:lnTo>
                    <a:pt x="155" y="273"/>
                  </a:lnTo>
                  <a:lnTo>
                    <a:pt x="155" y="273"/>
                  </a:lnTo>
                  <a:lnTo>
                    <a:pt x="152" y="273"/>
                  </a:lnTo>
                  <a:lnTo>
                    <a:pt x="152" y="273"/>
                  </a:lnTo>
                  <a:lnTo>
                    <a:pt x="152" y="273"/>
                  </a:lnTo>
                  <a:lnTo>
                    <a:pt x="152" y="275"/>
                  </a:lnTo>
                  <a:lnTo>
                    <a:pt x="152" y="275"/>
                  </a:lnTo>
                  <a:lnTo>
                    <a:pt x="152" y="275"/>
                  </a:lnTo>
                  <a:lnTo>
                    <a:pt x="150" y="275"/>
                  </a:lnTo>
                  <a:lnTo>
                    <a:pt x="150" y="275"/>
                  </a:lnTo>
                  <a:lnTo>
                    <a:pt x="150" y="275"/>
                  </a:lnTo>
                  <a:lnTo>
                    <a:pt x="150" y="275"/>
                  </a:lnTo>
                  <a:lnTo>
                    <a:pt x="147" y="278"/>
                  </a:lnTo>
                  <a:lnTo>
                    <a:pt x="145" y="275"/>
                  </a:lnTo>
                  <a:lnTo>
                    <a:pt x="142" y="275"/>
                  </a:lnTo>
                  <a:lnTo>
                    <a:pt x="142" y="275"/>
                  </a:lnTo>
                  <a:lnTo>
                    <a:pt x="140" y="275"/>
                  </a:lnTo>
                  <a:lnTo>
                    <a:pt x="142" y="275"/>
                  </a:lnTo>
                  <a:lnTo>
                    <a:pt x="140" y="273"/>
                  </a:lnTo>
                  <a:lnTo>
                    <a:pt x="140" y="273"/>
                  </a:lnTo>
                  <a:lnTo>
                    <a:pt x="140" y="273"/>
                  </a:lnTo>
                  <a:lnTo>
                    <a:pt x="137" y="273"/>
                  </a:lnTo>
                  <a:lnTo>
                    <a:pt x="137" y="273"/>
                  </a:lnTo>
                  <a:lnTo>
                    <a:pt x="134" y="270"/>
                  </a:lnTo>
                  <a:lnTo>
                    <a:pt x="134" y="270"/>
                  </a:lnTo>
                  <a:lnTo>
                    <a:pt x="134" y="268"/>
                  </a:lnTo>
                  <a:lnTo>
                    <a:pt x="132" y="268"/>
                  </a:lnTo>
                  <a:lnTo>
                    <a:pt x="132" y="268"/>
                  </a:lnTo>
                  <a:lnTo>
                    <a:pt x="132" y="268"/>
                  </a:lnTo>
                  <a:lnTo>
                    <a:pt x="132" y="270"/>
                  </a:lnTo>
                  <a:lnTo>
                    <a:pt x="132" y="270"/>
                  </a:lnTo>
                  <a:lnTo>
                    <a:pt x="129" y="270"/>
                  </a:lnTo>
                  <a:lnTo>
                    <a:pt x="129" y="270"/>
                  </a:lnTo>
                  <a:lnTo>
                    <a:pt x="129" y="270"/>
                  </a:lnTo>
                  <a:lnTo>
                    <a:pt x="127" y="268"/>
                  </a:lnTo>
                  <a:lnTo>
                    <a:pt x="124" y="268"/>
                  </a:lnTo>
                  <a:lnTo>
                    <a:pt x="124" y="265"/>
                  </a:lnTo>
                  <a:lnTo>
                    <a:pt x="121" y="265"/>
                  </a:lnTo>
                  <a:lnTo>
                    <a:pt x="121" y="265"/>
                  </a:lnTo>
                  <a:lnTo>
                    <a:pt x="119" y="265"/>
                  </a:lnTo>
                  <a:lnTo>
                    <a:pt x="119" y="262"/>
                  </a:lnTo>
                  <a:lnTo>
                    <a:pt x="119" y="262"/>
                  </a:lnTo>
                  <a:lnTo>
                    <a:pt x="119" y="262"/>
                  </a:lnTo>
                  <a:lnTo>
                    <a:pt x="116" y="260"/>
                  </a:lnTo>
                  <a:lnTo>
                    <a:pt x="116" y="260"/>
                  </a:lnTo>
                  <a:lnTo>
                    <a:pt x="116" y="257"/>
                  </a:lnTo>
                  <a:lnTo>
                    <a:pt x="114" y="257"/>
                  </a:lnTo>
                  <a:lnTo>
                    <a:pt x="114" y="255"/>
                  </a:lnTo>
                  <a:lnTo>
                    <a:pt x="111" y="255"/>
                  </a:lnTo>
                  <a:lnTo>
                    <a:pt x="111" y="255"/>
                  </a:lnTo>
                  <a:lnTo>
                    <a:pt x="111" y="255"/>
                  </a:lnTo>
                  <a:lnTo>
                    <a:pt x="111" y="252"/>
                  </a:lnTo>
                  <a:lnTo>
                    <a:pt x="111" y="252"/>
                  </a:lnTo>
                  <a:lnTo>
                    <a:pt x="111" y="252"/>
                  </a:lnTo>
                  <a:lnTo>
                    <a:pt x="108" y="249"/>
                  </a:lnTo>
                  <a:lnTo>
                    <a:pt x="108" y="249"/>
                  </a:lnTo>
                  <a:lnTo>
                    <a:pt x="108" y="249"/>
                  </a:lnTo>
                  <a:lnTo>
                    <a:pt x="106" y="247"/>
                  </a:lnTo>
                  <a:lnTo>
                    <a:pt x="106" y="244"/>
                  </a:lnTo>
                  <a:lnTo>
                    <a:pt x="106" y="242"/>
                  </a:lnTo>
                  <a:lnTo>
                    <a:pt x="106" y="242"/>
                  </a:lnTo>
                  <a:lnTo>
                    <a:pt x="108" y="242"/>
                  </a:lnTo>
                  <a:lnTo>
                    <a:pt x="108" y="242"/>
                  </a:lnTo>
                  <a:lnTo>
                    <a:pt x="108" y="239"/>
                  </a:lnTo>
                  <a:lnTo>
                    <a:pt x="108" y="239"/>
                  </a:lnTo>
                  <a:lnTo>
                    <a:pt x="108" y="239"/>
                  </a:lnTo>
                  <a:lnTo>
                    <a:pt x="108" y="239"/>
                  </a:lnTo>
                  <a:lnTo>
                    <a:pt x="108" y="239"/>
                  </a:lnTo>
                  <a:lnTo>
                    <a:pt x="108" y="239"/>
                  </a:lnTo>
                  <a:lnTo>
                    <a:pt x="108" y="239"/>
                  </a:lnTo>
                  <a:lnTo>
                    <a:pt x="108" y="239"/>
                  </a:lnTo>
                  <a:lnTo>
                    <a:pt x="108" y="236"/>
                  </a:lnTo>
                  <a:lnTo>
                    <a:pt x="108" y="236"/>
                  </a:lnTo>
                  <a:lnTo>
                    <a:pt x="108" y="236"/>
                  </a:lnTo>
                  <a:lnTo>
                    <a:pt x="108" y="236"/>
                  </a:lnTo>
                  <a:lnTo>
                    <a:pt x="108" y="236"/>
                  </a:lnTo>
                  <a:lnTo>
                    <a:pt x="111" y="236"/>
                  </a:lnTo>
                  <a:lnTo>
                    <a:pt x="111" y="234"/>
                  </a:lnTo>
                  <a:lnTo>
                    <a:pt x="114" y="234"/>
                  </a:lnTo>
                  <a:lnTo>
                    <a:pt x="114" y="234"/>
                  </a:lnTo>
                  <a:lnTo>
                    <a:pt x="114" y="234"/>
                  </a:lnTo>
                  <a:lnTo>
                    <a:pt x="111" y="234"/>
                  </a:lnTo>
                  <a:lnTo>
                    <a:pt x="108" y="231"/>
                  </a:lnTo>
                  <a:lnTo>
                    <a:pt x="111" y="231"/>
                  </a:lnTo>
                  <a:lnTo>
                    <a:pt x="111" y="231"/>
                  </a:lnTo>
                  <a:lnTo>
                    <a:pt x="111" y="231"/>
                  </a:lnTo>
                  <a:lnTo>
                    <a:pt x="111" y="231"/>
                  </a:lnTo>
                  <a:lnTo>
                    <a:pt x="108" y="231"/>
                  </a:lnTo>
                  <a:lnTo>
                    <a:pt x="108" y="231"/>
                  </a:lnTo>
                  <a:lnTo>
                    <a:pt x="108" y="231"/>
                  </a:lnTo>
                  <a:lnTo>
                    <a:pt x="108" y="231"/>
                  </a:lnTo>
                  <a:lnTo>
                    <a:pt x="108" y="229"/>
                  </a:lnTo>
                  <a:lnTo>
                    <a:pt x="108" y="229"/>
                  </a:lnTo>
                  <a:lnTo>
                    <a:pt x="108" y="229"/>
                  </a:lnTo>
                  <a:lnTo>
                    <a:pt x="108" y="229"/>
                  </a:lnTo>
                  <a:lnTo>
                    <a:pt x="108" y="229"/>
                  </a:lnTo>
                  <a:lnTo>
                    <a:pt x="108" y="226"/>
                  </a:lnTo>
                  <a:lnTo>
                    <a:pt x="108" y="223"/>
                  </a:lnTo>
                  <a:lnTo>
                    <a:pt x="111" y="221"/>
                  </a:lnTo>
                  <a:lnTo>
                    <a:pt x="111" y="221"/>
                  </a:lnTo>
                  <a:lnTo>
                    <a:pt x="114" y="216"/>
                  </a:lnTo>
                  <a:lnTo>
                    <a:pt x="114" y="213"/>
                  </a:lnTo>
                  <a:lnTo>
                    <a:pt x="116" y="213"/>
                  </a:lnTo>
                  <a:lnTo>
                    <a:pt x="114" y="213"/>
                  </a:lnTo>
                  <a:lnTo>
                    <a:pt x="114" y="210"/>
                  </a:lnTo>
                  <a:lnTo>
                    <a:pt x="114" y="210"/>
                  </a:lnTo>
                  <a:lnTo>
                    <a:pt x="114" y="210"/>
                  </a:lnTo>
                  <a:lnTo>
                    <a:pt x="114" y="210"/>
                  </a:lnTo>
                  <a:lnTo>
                    <a:pt x="114" y="208"/>
                  </a:lnTo>
                  <a:lnTo>
                    <a:pt x="114" y="208"/>
                  </a:lnTo>
                  <a:lnTo>
                    <a:pt x="114" y="208"/>
                  </a:lnTo>
                  <a:lnTo>
                    <a:pt x="114" y="208"/>
                  </a:lnTo>
                  <a:lnTo>
                    <a:pt x="114" y="205"/>
                  </a:lnTo>
                  <a:lnTo>
                    <a:pt x="114" y="205"/>
                  </a:lnTo>
                  <a:lnTo>
                    <a:pt x="114" y="205"/>
                  </a:lnTo>
                  <a:lnTo>
                    <a:pt x="114" y="203"/>
                  </a:lnTo>
                  <a:lnTo>
                    <a:pt x="114" y="203"/>
                  </a:lnTo>
                  <a:lnTo>
                    <a:pt x="114" y="203"/>
                  </a:lnTo>
                  <a:lnTo>
                    <a:pt x="111" y="200"/>
                  </a:lnTo>
                  <a:lnTo>
                    <a:pt x="111" y="200"/>
                  </a:lnTo>
                  <a:lnTo>
                    <a:pt x="111" y="200"/>
                  </a:lnTo>
                  <a:lnTo>
                    <a:pt x="114" y="200"/>
                  </a:lnTo>
                  <a:lnTo>
                    <a:pt x="114" y="200"/>
                  </a:lnTo>
                  <a:lnTo>
                    <a:pt x="114" y="200"/>
                  </a:lnTo>
                  <a:lnTo>
                    <a:pt x="114" y="200"/>
                  </a:lnTo>
                  <a:lnTo>
                    <a:pt x="114" y="198"/>
                  </a:lnTo>
                  <a:lnTo>
                    <a:pt x="114" y="198"/>
                  </a:lnTo>
                  <a:lnTo>
                    <a:pt x="114" y="198"/>
                  </a:lnTo>
                  <a:lnTo>
                    <a:pt x="114" y="198"/>
                  </a:lnTo>
                  <a:lnTo>
                    <a:pt x="114" y="198"/>
                  </a:lnTo>
                  <a:lnTo>
                    <a:pt x="116" y="198"/>
                  </a:lnTo>
                  <a:lnTo>
                    <a:pt x="114" y="195"/>
                  </a:lnTo>
                  <a:lnTo>
                    <a:pt x="116" y="195"/>
                  </a:lnTo>
                  <a:lnTo>
                    <a:pt x="116" y="195"/>
                  </a:lnTo>
                  <a:lnTo>
                    <a:pt x="116" y="195"/>
                  </a:lnTo>
                  <a:lnTo>
                    <a:pt x="116" y="195"/>
                  </a:lnTo>
                  <a:lnTo>
                    <a:pt x="116" y="192"/>
                  </a:lnTo>
                  <a:lnTo>
                    <a:pt x="116" y="192"/>
                  </a:lnTo>
                  <a:lnTo>
                    <a:pt x="116" y="192"/>
                  </a:lnTo>
                  <a:lnTo>
                    <a:pt x="116" y="192"/>
                  </a:lnTo>
                  <a:lnTo>
                    <a:pt x="119" y="190"/>
                  </a:lnTo>
                  <a:lnTo>
                    <a:pt x="116" y="190"/>
                  </a:lnTo>
                  <a:lnTo>
                    <a:pt x="116" y="190"/>
                  </a:lnTo>
                  <a:lnTo>
                    <a:pt x="116" y="190"/>
                  </a:lnTo>
                  <a:lnTo>
                    <a:pt x="116" y="190"/>
                  </a:lnTo>
                  <a:lnTo>
                    <a:pt x="116" y="187"/>
                  </a:lnTo>
                  <a:lnTo>
                    <a:pt x="119" y="187"/>
                  </a:lnTo>
                  <a:lnTo>
                    <a:pt x="119" y="187"/>
                  </a:lnTo>
                  <a:lnTo>
                    <a:pt x="119" y="187"/>
                  </a:lnTo>
                  <a:lnTo>
                    <a:pt x="119" y="187"/>
                  </a:lnTo>
                  <a:lnTo>
                    <a:pt x="116" y="187"/>
                  </a:lnTo>
                  <a:lnTo>
                    <a:pt x="114" y="187"/>
                  </a:lnTo>
                  <a:lnTo>
                    <a:pt x="111" y="187"/>
                  </a:lnTo>
                  <a:lnTo>
                    <a:pt x="111" y="187"/>
                  </a:lnTo>
                  <a:lnTo>
                    <a:pt x="108" y="187"/>
                  </a:lnTo>
                  <a:lnTo>
                    <a:pt x="111" y="187"/>
                  </a:lnTo>
                  <a:lnTo>
                    <a:pt x="111" y="187"/>
                  </a:lnTo>
                  <a:lnTo>
                    <a:pt x="108" y="185"/>
                  </a:lnTo>
                  <a:lnTo>
                    <a:pt x="108" y="185"/>
                  </a:lnTo>
                  <a:lnTo>
                    <a:pt x="108" y="185"/>
                  </a:lnTo>
                  <a:lnTo>
                    <a:pt x="108" y="182"/>
                  </a:lnTo>
                  <a:lnTo>
                    <a:pt x="106" y="185"/>
                  </a:lnTo>
                  <a:lnTo>
                    <a:pt x="106" y="185"/>
                  </a:lnTo>
                  <a:lnTo>
                    <a:pt x="106" y="185"/>
                  </a:lnTo>
                  <a:lnTo>
                    <a:pt x="106" y="187"/>
                  </a:lnTo>
                  <a:lnTo>
                    <a:pt x="103" y="187"/>
                  </a:lnTo>
                  <a:lnTo>
                    <a:pt x="103" y="187"/>
                  </a:lnTo>
                  <a:lnTo>
                    <a:pt x="103" y="187"/>
                  </a:lnTo>
                  <a:lnTo>
                    <a:pt x="101" y="187"/>
                  </a:lnTo>
                  <a:lnTo>
                    <a:pt x="101" y="187"/>
                  </a:lnTo>
                  <a:lnTo>
                    <a:pt x="101" y="187"/>
                  </a:lnTo>
                  <a:lnTo>
                    <a:pt x="101" y="185"/>
                  </a:lnTo>
                  <a:lnTo>
                    <a:pt x="101" y="185"/>
                  </a:lnTo>
                  <a:lnTo>
                    <a:pt x="101" y="182"/>
                  </a:lnTo>
                  <a:lnTo>
                    <a:pt x="101" y="182"/>
                  </a:lnTo>
                  <a:lnTo>
                    <a:pt x="101" y="182"/>
                  </a:lnTo>
                  <a:lnTo>
                    <a:pt x="101" y="179"/>
                  </a:lnTo>
                  <a:lnTo>
                    <a:pt x="101" y="179"/>
                  </a:lnTo>
                  <a:lnTo>
                    <a:pt x="98" y="182"/>
                  </a:lnTo>
                  <a:lnTo>
                    <a:pt x="98" y="182"/>
                  </a:lnTo>
                  <a:lnTo>
                    <a:pt x="96" y="182"/>
                  </a:lnTo>
                  <a:lnTo>
                    <a:pt x="96" y="179"/>
                  </a:lnTo>
                  <a:lnTo>
                    <a:pt x="98" y="179"/>
                  </a:lnTo>
                  <a:lnTo>
                    <a:pt x="98" y="177"/>
                  </a:lnTo>
                  <a:lnTo>
                    <a:pt x="101" y="172"/>
                  </a:lnTo>
                  <a:lnTo>
                    <a:pt x="101" y="172"/>
                  </a:lnTo>
                  <a:lnTo>
                    <a:pt x="101" y="172"/>
                  </a:lnTo>
                  <a:lnTo>
                    <a:pt x="101" y="169"/>
                  </a:lnTo>
                  <a:lnTo>
                    <a:pt x="101" y="166"/>
                  </a:lnTo>
                  <a:lnTo>
                    <a:pt x="101" y="166"/>
                  </a:lnTo>
                  <a:lnTo>
                    <a:pt x="101" y="166"/>
                  </a:lnTo>
                  <a:lnTo>
                    <a:pt x="101" y="166"/>
                  </a:lnTo>
                  <a:lnTo>
                    <a:pt x="101" y="166"/>
                  </a:lnTo>
                  <a:lnTo>
                    <a:pt x="101" y="166"/>
                  </a:lnTo>
                  <a:lnTo>
                    <a:pt x="101" y="166"/>
                  </a:lnTo>
                  <a:lnTo>
                    <a:pt x="101" y="166"/>
                  </a:lnTo>
                  <a:lnTo>
                    <a:pt x="101" y="164"/>
                  </a:lnTo>
                  <a:lnTo>
                    <a:pt x="101" y="164"/>
                  </a:lnTo>
                  <a:lnTo>
                    <a:pt x="101" y="164"/>
                  </a:lnTo>
                  <a:lnTo>
                    <a:pt x="103" y="166"/>
                  </a:lnTo>
                  <a:lnTo>
                    <a:pt x="103" y="166"/>
                  </a:lnTo>
                  <a:lnTo>
                    <a:pt x="103" y="166"/>
                  </a:lnTo>
                  <a:lnTo>
                    <a:pt x="106" y="164"/>
                  </a:lnTo>
                  <a:lnTo>
                    <a:pt x="106" y="164"/>
                  </a:lnTo>
                  <a:lnTo>
                    <a:pt x="106" y="164"/>
                  </a:lnTo>
                  <a:lnTo>
                    <a:pt x="106" y="164"/>
                  </a:lnTo>
                  <a:lnTo>
                    <a:pt x="106" y="164"/>
                  </a:lnTo>
                  <a:lnTo>
                    <a:pt x="106" y="161"/>
                  </a:lnTo>
                  <a:lnTo>
                    <a:pt x="106" y="159"/>
                  </a:lnTo>
                  <a:lnTo>
                    <a:pt x="106" y="156"/>
                  </a:lnTo>
                  <a:lnTo>
                    <a:pt x="108" y="156"/>
                  </a:lnTo>
                  <a:lnTo>
                    <a:pt x="108" y="156"/>
                  </a:lnTo>
                  <a:lnTo>
                    <a:pt x="106" y="156"/>
                  </a:lnTo>
                  <a:lnTo>
                    <a:pt x="106" y="153"/>
                  </a:lnTo>
                  <a:lnTo>
                    <a:pt x="106" y="153"/>
                  </a:lnTo>
                  <a:lnTo>
                    <a:pt x="106" y="153"/>
                  </a:lnTo>
                  <a:lnTo>
                    <a:pt x="106" y="153"/>
                  </a:lnTo>
                  <a:lnTo>
                    <a:pt x="106" y="153"/>
                  </a:lnTo>
                  <a:lnTo>
                    <a:pt x="106" y="153"/>
                  </a:lnTo>
                  <a:lnTo>
                    <a:pt x="106" y="153"/>
                  </a:lnTo>
                  <a:lnTo>
                    <a:pt x="106" y="153"/>
                  </a:lnTo>
                  <a:lnTo>
                    <a:pt x="106" y="151"/>
                  </a:lnTo>
                  <a:lnTo>
                    <a:pt x="106" y="151"/>
                  </a:lnTo>
                  <a:lnTo>
                    <a:pt x="103" y="148"/>
                  </a:lnTo>
                  <a:lnTo>
                    <a:pt x="103" y="148"/>
                  </a:lnTo>
                  <a:lnTo>
                    <a:pt x="103" y="148"/>
                  </a:lnTo>
                  <a:lnTo>
                    <a:pt x="103" y="148"/>
                  </a:lnTo>
                  <a:lnTo>
                    <a:pt x="103" y="148"/>
                  </a:lnTo>
                  <a:lnTo>
                    <a:pt x="103" y="148"/>
                  </a:lnTo>
                  <a:lnTo>
                    <a:pt x="103" y="148"/>
                  </a:lnTo>
                  <a:lnTo>
                    <a:pt x="103" y="148"/>
                  </a:lnTo>
                  <a:lnTo>
                    <a:pt x="103" y="146"/>
                  </a:lnTo>
                  <a:lnTo>
                    <a:pt x="106" y="146"/>
                  </a:lnTo>
                  <a:lnTo>
                    <a:pt x="106" y="146"/>
                  </a:lnTo>
                  <a:lnTo>
                    <a:pt x="106" y="143"/>
                  </a:lnTo>
                  <a:lnTo>
                    <a:pt x="103" y="143"/>
                  </a:lnTo>
                  <a:lnTo>
                    <a:pt x="103" y="140"/>
                  </a:lnTo>
                  <a:lnTo>
                    <a:pt x="103" y="140"/>
                  </a:lnTo>
                  <a:lnTo>
                    <a:pt x="103" y="140"/>
                  </a:lnTo>
                  <a:lnTo>
                    <a:pt x="103" y="140"/>
                  </a:lnTo>
                  <a:lnTo>
                    <a:pt x="103" y="138"/>
                  </a:lnTo>
                  <a:lnTo>
                    <a:pt x="106" y="138"/>
                  </a:lnTo>
                  <a:lnTo>
                    <a:pt x="106" y="138"/>
                  </a:lnTo>
                  <a:lnTo>
                    <a:pt x="106" y="138"/>
                  </a:lnTo>
                  <a:lnTo>
                    <a:pt x="106" y="138"/>
                  </a:lnTo>
                  <a:lnTo>
                    <a:pt x="106" y="135"/>
                  </a:lnTo>
                  <a:lnTo>
                    <a:pt x="106" y="135"/>
                  </a:lnTo>
                  <a:lnTo>
                    <a:pt x="106" y="135"/>
                  </a:lnTo>
                  <a:lnTo>
                    <a:pt x="108" y="135"/>
                  </a:lnTo>
                  <a:lnTo>
                    <a:pt x="108" y="133"/>
                  </a:lnTo>
                  <a:lnTo>
                    <a:pt x="108" y="133"/>
                  </a:lnTo>
                  <a:lnTo>
                    <a:pt x="108" y="130"/>
                  </a:lnTo>
                  <a:lnTo>
                    <a:pt x="108" y="128"/>
                  </a:lnTo>
                  <a:lnTo>
                    <a:pt x="108" y="125"/>
                  </a:lnTo>
                  <a:lnTo>
                    <a:pt x="106" y="125"/>
                  </a:lnTo>
                  <a:lnTo>
                    <a:pt x="106" y="125"/>
                  </a:lnTo>
                  <a:lnTo>
                    <a:pt x="106" y="122"/>
                  </a:lnTo>
                  <a:lnTo>
                    <a:pt x="106" y="122"/>
                  </a:lnTo>
                  <a:lnTo>
                    <a:pt x="106" y="122"/>
                  </a:lnTo>
                  <a:lnTo>
                    <a:pt x="103" y="122"/>
                  </a:lnTo>
                  <a:lnTo>
                    <a:pt x="103" y="122"/>
                  </a:lnTo>
                  <a:lnTo>
                    <a:pt x="103" y="122"/>
                  </a:lnTo>
                  <a:lnTo>
                    <a:pt x="103" y="120"/>
                  </a:lnTo>
                  <a:lnTo>
                    <a:pt x="103" y="120"/>
                  </a:lnTo>
                  <a:lnTo>
                    <a:pt x="101" y="120"/>
                  </a:lnTo>
                  <a:lnTo>
                    <a:pt x="101" y="122"/>
                  </a:lnTo>
                  <a:lnTo>
                    <a:pt x="101" y="122"/>
                  </a:lnTo>
                  <a:lnTo>
                    <a:pt x="98" y="122"/>
                  </a:lnTo>
                  <a:lnTo>
                    <a:pt x="96" y="122"/>
                  </a:lnTo>
                  <a:lnTo>
                    <a:pt x="96" y="125"/>
                  </a:lnTo>
                  <a:lnTo>
                    <a:pt x="96" y="125"/>
                  </a:lnTo>
                  <a:lnTo>
                    <a:pt x="96" y="122"/>
                  </a:lnTo>
                  <a:lnTo>
                    <a:pt x="96" y="122"/>
                  </a:lnTo>
                  <a:lnTo>
                    <a:pt x="96" y="120"/>
                  </a:lnTo>
                  <a:lnTo>
                    <a:pt x="96" y="117"/>
                  </a:lnTo>
                  <a:lnTo>
                    <a:pt x="96" y="117"/>
                  </a:lnTo>
                  <a:lnTo>
                    <a:pt x="96" y="117"/>
                  </a:lnTo>
                  <a:lnTo>
                    <a:pt x="93" y="120"/>
                  </a:lnTo>
                  <a:lnTo>
                    <a:pt x="93" y="120"/>
                  </a:lnTo>
                  <a:lnTo>
                    <a:pt x="93" y="120"/>
                  </a:lnTo>
                  <a:lnTo>
                    <a:pt x="93" y="120"/>
                  </a:lnTo>
                  <a:lnTo>
                    <a:pt x="93" y="120"/>
                  </a:lnTo>
                  <a:lnTo>
                    <a:pt x="90" y="120"/>
                  </a:lnTo>
                  <a:lnTo>
                    <a:pt x="90" y="120"/>
                  </a:lnTo>
                  <a:lnTo>
                    <a:pt x="90" y="120"/>
                  </a:lnTo>
                  <a:lnTo>
                    <a:pt x="90" y="120"/>
                  </a:lnTo>
                  <a:lnTo>
                    <a:pt x="90" y="120"/>
                  </a:lnTo>
                  <a:lnTo>
                    <a:pt x="90" y="120"/>
                  </a:lnTo>
                  <a:lnTo>
                    <a:pt x="88" y="120"/>
                  </a:lnTo>
                  <a:lnTo>
                    <a:pt x="88" y="120"/>
                  </a:lnTo>
                  <a:lnTo>
                    <a:pt x="85" y="120"/>
                  </a:lnTo>
                  <a:lnTo>
                    <a:pt x="85" y="120"/>
                  </a:lnTo>
                  <a:lnTo>
                    <a:pt x="83" y="120"/>
                  </a:lnTo>
                  <a:lnTo>
                    <a:pt x="80" y="120"/>
                  </a:lnTo>
                  <a:lnTo>
                    <a:pt x="80" y="120"/>
                  </a:lnTo>
                  <a:lnTo>
                    <a:pt x="77" y="120"/>
                  </a:lnTo>
                  <a:lnTo>
                    <a:pt x="77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72" y="117"/>
                  </a:lnTo>
                  <a:lnTo>
                    <a:pt x="72" y="117"/>
                  </a:lnTo>
                  <a:lnTo>
                    <a:pt x="70" y="117"/>
                  </a:lnTo>
                  <a:lnTo>
                    <a:pt x="67" y="117"/>
                  </a:lnTo>
                  <a:lnTo>
                    <a:pt x="67" y="117"/>
                  </a:lnTo>
                  <a:lnTo>
                    <a:pt x="67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2" y="115"/>
                  </a:lnTo>
                  <a:lnTo>
                    <a:pt x="62" y="115"/>
                  </a:lnTo>
                  <a:lnTo>
                    <a:pt x="62" y="115"/>
                  </a:lnTo>
                  <a:lnTo>
                    <a:pt x="62" y="112"/>
                  </a:lnTo>
                  <a:lnTo>
                    <a:pt x="62" y="109"/>
                  </a:lnTo>
                  <a:lnTo>
                    <a:pt x="64" y="109"/>
                  </a:lnTo>
                  <a:lnTo>
                    <a:pt x="64" y="109"/>
                  </a:lnTo>
                  <a:lnTo>
                    <a:pt x="64" y="107"/>
                  </a:lnTo>
                  <a:lnTo>
                    <a:pt x="62" y="107"/>
                  </a:lnTo>
                  <a:lnTo>
                    <a:pt x="62" y="107"/>
                  </a:lnTo>
                  <a:lnTo>
                    <a:pt x="59" y="107"/>
                  </a:lnTo>
                  <a:lnTo>
                    <a:pt x="57" y="107"/>
                  </a:lnTo>
                  <a:lnTo>
                    <a:pt x="57" y="104"/>
                  </a:lnTo>
                  <a:lnTo>
                    <a:pt x="57" y="104"/>
                  </a:lnTo>
                  <a:lnTo>
                    <a:pt x="54" y="102"/>
                  </a:lnTo>
                  <a:lnTo>
                    <a:pt x="52" y="102"/>
                  </a:lnTo>
                  <a:lnTo>
                    <a:pt x="52" y="102"/>
                  </a:lnTo>
                  <a:lnTo>
                    <a:pt x="49" y="102"/>
                  </a:lnTo>
                  <a:lnTo>
                    <a:pt x="49" y="102"/>
                  </a:lnTo>
                  <a:lnTo>
                    <a:pt x="49" y="102"/>
                  </a:lnTo>
                  <a:lnTo>
                    <a:pt x="46" y="102"/>
                  </a:lnTo>
                  <a:lnTo>
                    <a:pt x="46" y="102"/>
                  </a:lnTo>
                  <a:lnTo>
                    <a:pt x="46" y="99"/>
                  </a:lnTo>
                  <a:lnTo>
                    <a:pt x="46" y="99"/>
                  </a:lnTo>
                  <a:lnTo>
                    <a:pt x="46" y="96"/>
                  </a:lnTo>
                  <a:lnTo>
                    <a:pt x="44" y="99"/>
                  </a:lnTo>
                  <a:lnTo>
                    <a:pt x="41" y="99"/>
                  </a:lnTo>
                  <a:lnTo>
                    <a:pt x="41" y="99"/>
                  </a:lnTo>
                  <a:lnTo>
                    <a:pt x="41" y="99"/>
                  </a:lnTo>
                  <a:lnTo>
                    <a:pt x="39" y="96"/>
                  </a:lnTo>
                  <a:lnTo>
                    <a:pt x="39" y="96"/>
                  </a:lnTo>
                  <a:lnTo>
                    <a:pt x="39" y="96"/>
                  </a:lnTo>
                  <a:lnTo>
                    <a:pt x="41" y="94"/>
                  </a:lnTo>
                  <a:lnTo>
                    <a:pt x="41" y="91"/>
                  </a:lnTo>
                  <a:lnTo>
                    <a:pt x="41" y="91"/>
                  </a:lnTo>
                  <a:lnTo>
                    <a:pt x="41" y="91"/>
                  </a:lnTo>
                  <a:lnTo>
                    <a:pt x="39" y="91"/>
                  </a:lnTo>
                  <a:lnTo>
                    <a:pt x="36" y="91"/>
                  </a:lnTo>
                  <a:lnTo>
                    <a:pt x="36" y="91"/>
                  </a:lnTo>
                  <a:lnTo>
                    <a:pt x="33" y="91"/>
                  </a:lnTo>
                  <a:lnTo>
                    <a:pt x="31" y="91"/>
                  </a:lnTo>
                  <a:lnTo>
                    <a:pt x="31" y="89"/>
                  </a:lnTo>
                  <a:lnTo>
                    <a:pt x="31" y="89"/>
                  </a:lnTo>
                  <a:lnTo>
                    <a:pt x="31" y="89"/>
                  </a:lnTo>
                  <a:lnTo>
                    <a:pt x="28" y="89"/>
                  </a:lnTo>
                  <a:lnTo>
                    <a:pt x="28" y="91"/>
                  </a:lnTo>
                  <a:lnTo>
                    <a:pt x="28" y="91"/>
                  </a:lnTo>
                  <a:lnTo>
                    <a:pt x="26" y="91"/>
                  </a:lnTo>
                  <a:lnTo>
                    <a:pt x="26" y="89"/>
                  </a:lnTo>
                  <a:lnTo>
                    <a:pt x="23" y="86"/>
                  </a:lnTo>
                  <a:lnTo>
                    <a:pt x="20" y="86"/>
                  </a:lnTo>
                  <a:lnTo>
                    <a:pt x="18" y="86"/>
                  </a:lnTo>
                  <a:lnTo>
                    <a:pt x="15" y="86"/>
                  </a:lnTo>
                  <a:lnTo>
                    <a:pt x="13" y="89"/>
                  </a:lnTo>
                  <a:lnTo>
                    <a:pt x="10" y="89"/>
                  </a:lnTo>
                  <a:lnTo>
                    <a:pt x="10" y="89"/>
                  </a:lnTo>
                  <a:lnTo>
                    <a:pt x="7" y="89"/>
                  </a:lnTo>
                  <a:lnTo>
                    <a:pt x="7" y="89"/>
                  </a:lnTo>
                  <a:lnTo>
                    <a:pt x="5" y="86"/>
                  </a:lnTo>
                  <a:lnTo>
                    <a:pt x="2" y="83"/>
                  </a:lnTo>
                  <a:lnTo>
                    <a:pt x="0" y="83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AE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04" name="Freeform 144"/>
            <p:cNvSpPr>
              <a:spLocks/>
            </p:cNvSpPr>
            <p:nvPr/>
          </p:nvSpPr>
          <p:spPr bwMode="auto">
            <a:xfrm>
              <a:off x="1357" y="2602"/>
              <a:ext cx="391" cy="387"/>
            </a:xfrm>
            <a:custGeom>
              <a:avLst/>
              <a:gdLst>
                <a:gd name="T0" fmla="*/ 26 w 391"/>
                <a:gd name="T1" fmla="*/ 76 h 387"/>
                <a:gd name="T2" fmla="*/ 33 w 391"/>
                <a:gd name="T3" fmla="*/ 70 h 387"/>
                <a:gd name="T4" fmla="*/ 49 w 391"/>
                <a:gd name="T5" fmla="*/ 58 h 387"/>
                <a:gd name="T6" fmla="*/ 77 w 391"/>
                <a:gd name="T7" fmla="*/ 47 h 387"/>
                <a:gd name="T8" fmla="*/ 90 w 391"/>
                <a:gd name="T9" fmla="*/ 34 h 387"/>
                <a:gd name="T10" fmla="*/ 106 w 391"/>
                <a:gd name="T11" fmla="*/ 34 h 387"/>
                <a:gd name="T12" fmla="*/ 127 w 391"/>
                <a:gd name="T13" fmla="*/ 50 h 387"/>
                <a:gd name="T14" fmla="*/ 137 w 391"/>
                <a:gd name="T15" fmla="*/ 52 h 387"/>
                <a:gd name="T16" fmla="*/ 165 w 391"/>
                <a:gd name="T17" fmla="*/ 60 h 387"/>
                <a:gd name="T18" fmla="*/ 181 w 391"/>
                <a:gd name="T19" fmla="*/ 65 h 387"/>
                <a:gd name="T20" fmla="*/ 191 w 391"/>
                <a:gd name="T21" fmla="*/ 70 h 387"/>
                <a:gd name="T22" fmla="*/ 207 w 391"/>
                <a:gd name="T23" fmla="*/ 58 h 387"/>
                <a:gd name="T24" fmla="*/ 220 w 391"/>
                <a:gd name="T25" fmla="*/ 55 h 387"/>
                <a:gd name="T26" fmla="*/ 243 w 391"/>
                <a:gd name="T27" fmla="*/ 47 h 387"/>
                <a:gd name="T28" fmla="*/ 253 w 391"/>
                <a:gd name="T29" fmla="*/ 32 h 387"/>
                <a:gd name="T30" fmla="*/ 282 w 391"/>
                <a:gd name="T31" fmla="*/ 16 h 387"/>
                <a:gd name="T32" fmla="*/ 282 w 391"/>
                <a:gd name="T33" fmla="*/ 0 h 387"/>
                <a:gd name="T34" fmla="*/ 292 w 391"/>
                <a:gd name="T35" fmla="*/ 24 h 387"/>
                <a:gd name="T36" fmla="*/ 326 w 391"/>
                <a:gd name="T37" fmla="*/ 24 h 387"/>
                <a:gd name="T38" fmla="*/ 334 w 391"/>
                <a:gd name="T39" fmla="*/ 50 h 387"/>
                <a:gd name="T40" fmla="*/ 354 w 391"/>
                <a:gd name="T41" fmla="*/ 50 h 387"/>
                <a:gd name="T42" fmla="*/ 347 w 391"/>
                <a:gd name="T43" fmla="*/ 73 h 387"/>
                <a:gd name="T44" fmla="*/ 321 w 391"/>
                <a:gd name="T45" fmla="*/ 120 h 387"/>
                <a:gd name="T46" fmla="*/ 352 w 391"/>
                <a:gd name="T47" fmla="*/ 153 h 387"/>
                <a:gd name="T48" fmla="*/ 372 w 391"/>
                <a:gd name="T49" fmla="*/ 190 h 387"/>
                <a:gd name="T50" fmla="*/ 370 w 391"/>
                <a:gd name="T51" fmla="*/ 221 h 387"/>
                <a:gd name="T52" fmla="*/ 380 w 391"/>
                <a:gd name="T53" fmla="*/ 249 h 387"/>
                <a:gd name="T54" fmla="*/ 383 w 391"/>
                <a:gd name="T55" fmla="*/ 283 h 387"/>
                <a:gd name="T56" fmla="*/ 372 w 391"/>
                <a:gd name="T57" fmla="*/ 309 h 387"/>
                <a:gd name="T58" fmla="*/ 388 w 391"/>
                <a:gd name="T59" fmla="*/ 343 h 387"/>
                <a:gd name="T60" fmla="*/ 370 w 391"/>
                <a:gd name="T61" fmla="*/ 348 h 387"/>
                <a:gd name="T62" fmla="*/ 344 w 391"/>
                <a:gd name="T63" fmla="*/ 358 h 387"/>
                <a:gd name="T64" fmla="*/ 318 w 391"/>
                <a:gd name="T65" fmla="*/ 353 h 387"/>
                <a:gd name="T66" fmla="*/ 310 w 391"/>
                <a:gd name="T67" fmla="*/ 369 h 387"/>
                <a:gd name="T68" fmla="*/ 305 w 391"/>
                <a:gd name="T69" fmla="*/ 379 h 387"/>
                <a:gd name="T70" fmla="*/ 284 w 391"/>
                <a:gd name="T71" fmla="*/ 384 h 387"/>
                <a:gd name="T72" fmla="*/ 266 w 391"/>
                <a:gd name="T73" fmla="*/ 384 h 387"/>
                <a:gd name="T74" fmla="*/ 243 w 391"/>
                <a:gd name="T75" fmla="*/ 374 h 387"/>
                <a:gd name="T76" fmla="*/ 228 w 391"/>
                <a:gd name="T77" fmla="*/ 371 h 387"/>
                <a:gd name="T78" fmla="*/ 215 w 391"/>
                <a:gd name="T79" fmla="*/ 371 h 387"/>
                <a:gd name="T80" fmla="*/ 217 w 391"/>
                <a:gd name="T81" fmla="*/ 358 h 387"/>
                <a:gd name="T82" fmla="*/ 204 w 391"/>
                <a:gd name="T83" fmla="*/ 343 h 387"/>
                <a:gd name="T84" fmla="*/ 212 w 391"/>
                <a:gd name="T85" fmla="*/ 322 h 387"/>
                <a:gd name="T86" fmla="*/ 207 w 391"/>
                <a:gd name="T87" fmla="*/ 304 h 387"/>
                <a:gd name="T88" fmla="*/ 196 w 391"/>
                <a:gd name="T89" fmla="*/ 296 h 387"/>
                <a:gd name="T90" fmla="*/ 184 w 391"/>
                <a:gd name="T91" fmla="*/ 286 h 387"/>
                <a:gd name="T92" fmla="*/ 158 w 391"/>
                <a:gd name="T93" fmla="*/ 273 h 387"/>
                <a:gd name="T94" fmla="*/ 137 w 391"/>
                <a:gd name="T95" fmla="*/ 273 h 387"/>
                <a:gd name="T96" fmla="*/ 114 w 391"/>
                <a:gd name="T97" fmla="*/ 255 h 387"/>
                <a:gd name="T98" fmla="*/ 108 w 391"/>
                <a:gd name="T99" fmla="*/ 236 h 387"/>
                <a:gd name="T100" fmla="*/ 108 w 391"/>
                <a:gd name="T101" fmla="*/ 223 h 387"/>
                <a:gd name="T102" fmla="*/ 114 w 391"/>
                <a:gd name="T103" fmla="*/ 200 h 387"/>
                <a:gd name="T104" fmla="*/ 119 w 391"/>
                <a:gd name="T105" fmla="*/ 187 h 387"/>
                <a:gd name="T106" fmla="*/ 101 w 391"/>
                <a:gd name="T107" fmla="*/ 185 h 387"/>
                <a:gd name="T108" fmla="*/ 101 w 391"/>
                <a:gd name="T109" fmla="*/ 164 h 387"/>
                <a:gd name="T110" fmla="*/ 106 w 391"/>
                <a:gd name="T111" fmla="*/ 151 h 387"/>
                <a:gd name="T112" fmla="*/ 106 w 391"/>
                <a:gd name="T113" fmla="*/ 135 h 387"/>
                <a:gd name="T114" fmla="*/ 96 w 391"/>
                <a:gd name="T115" fmla="*/ 122 h 387"/>
                <a:gd name="T116" fmla="*/ 75 w 391"/>
                <a:gd name="T117" fmla="*/ 120 h 387"/>
                <a:gd name="T118" fmla="*/ 52 w 391"/>
                <a:gd name="T119" fmla="*/ 102 h 387"/>
                <a:gd name="T120" fmla="*/ 31 w 391"/>
                <a:gd name="T121" fmla="*/ 91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1" h="387">
                  <a:moveTo>
                    <a:pt x="0" y="81"/>
                  </a:moveTo>
                  <a:lnTo>
                    <a:pt x="0" y="81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2" y="78"/>
                  </a:lnTo>
                  <a:lnTo>
                    <a:pt x="5" y="78"/>
                  </a:lnTo>
                  <a:lnTo>
                    <a:pt x="7" y="78"/>
                  </a:lnTo>
                  <a:lnTo>
                    <a:pt x="10" y="78"/>
                  </a:lnTo>
                  <a:lnTo>
                    <a:pt x="10" y="78"/>
                  </a:lnTo>
                  <a:lnTo>
                    <a:pt x="13" y="81"/>
                  </a:lnTo>
                  <a:lnTo>
                    <a:pt x="13" y="81"/>
                  </a:lnTo>
                  <a:lnTo>
                    <a:pt x="15" y="78"/>
                  </a:lnTo>
                  <a:lnTo>
                    <a:pt x="13" y="78"/>
                  </a:lnTo>
                  <a:lnTo>
                    <a:pt x="13" y="76"/>
                  </a:lnTo>
                  <a:lnTo>
                    <a:pt x="13" y="76"/>
                  </a:lnTo>
                  <a:lnTo>
                    <a:pt x="13" y="76"/>
                  </a:lnTo>
                  <a:lnTo>
                    <a:pt x="15" y="76"/>
                  </a:lnTo>
                  <a:lnTo>
                    <a:pt x="15" y="76"/>
                  </a:lnTo>
                  <a:lnTo>
                    <a:pt x="18" y="76"/>
                  </a:lnTo>
                  <a:lnTo>
                    <a:pt x="20" y="76"/>
                  </a:lnTo>
                  <a:lnTo>
                    <a:pt x="20" y="76"/>
                  </a:lnTo>
                  <a:lnTo>
                    <a:pt x="23" y="76"/>
                  </a:lnTo>
                  <a:lnTo>
                    <a:pt x="23" y="76"/>
                  </a:lnTo>
                  <a:lnTo>
                    <a:pt x="26" y="76"/>
                  </a:lnTo>
                  <a:lnTo>
                    <a:pt x="26" y="78"/>
                  </a:lnTo>
                  <a:lnTo>
                    <a:pt x="26" y="78"/>
                  </a:lnTo>
                  <a:lnTo>
                    <a:pt x="26" y="78"/>
                  </a:lnTo>
                  <a:lnTo>
                    <a:pt x="28" y="76"/>
                  </a:lnTo>
                  <a:lnTo>
                    <a:pt x="31" y="76"/>
                  </a:lnTo>
                  <a:lnTo>
                    <a:pt x="31" y="76"/>
                  </a:lnTo>
                  <a:lnTo>
                    <a:pt x="31" y="76"/>
                  </a:lnTo>
                  <a:lnTo>
                    <a:pt x="31" y="76"/>
                  </a:lnTo>
                  <a:lnTo>
                    <a:pt x="31" y="76"/>
                  </a:lnTo>
                  <a:lnTo>
                    <a:pt x="31" y="76"/>
                  </a:lnTo>
                  <a:lnTo>
                    <a:pt x="31" y="76"/>
                  </a:lnTo>
                  <a:lnTo>
                    <a:pt x="31" y="76"/>
                  </a:lnTo>
                  <a:lnTo>
                    <a:pt x="31" y="73"/>
                  </a:lnTo>
                  <a:lnTo>
                    <a:pt x="31" y="73"/>
                  </a:lnTo>
                  <a:lnTo>
                    <a:pt x="31" y="73"/>
                  </a:lnTo>
                  <a:lnTo>
                    <a:pt x="31" y="73"/>
                  </a:lnTo>
                  <a:lnTo>
                    <a:pt x="31" y="73"/>
                  </a:lnTo>
                  <a:lnTo>
                    <a:pt x="31" y="73"/>
                  </a:lnTo>
                  <a:lnTo>
                    <a:pt x="31" y="73"/>
                  </a:lnTo>
                  <a:lnTo>
                    <a:pt x="31" y="70"/>
                  </a:lnTo>
                  <a:lnTo>
                    <a:pt x="33" y="70"/>
                  </a:lnTo>
                  <a:lnTo>
                    <a:pt x="33" y="70"/>
                  </a:lnTo>
                  <a:lnTo>
                    <a:pt x="33" y="70"/>
                  </a:lnTo>
                  <a:lnTo>
                    <a:pt x="33" y="70"/>
                  </a:lnTo>
                  <a:lnTo>
                    <a:pt x="33" y="70"/>
                  </a:lnTo>
                  <a:lnTo>
                    <a:pt x="33" y="68"/>
                  </a:lnTo>
                  <a:lnTo>
                    <a:pt x="33" y="68"/>
                  </a:lnTo>
                  <a:lnTo>
                    <a:pt x="33" y="68"/>
                  </a:lnTo>
                  <a:lnTo>
                    <a:pt x="31" y="65"/>
                  </a:lnTo>
                  <a:lnTo>
                    <a:pt x="31" y="63"/>
                  </a:lnTo>
                  <a:lnTo>
                    <a:pt x="31" y="63"/>
                  </a:lnTo>
                  <a:lnTo>
                    <a:pt x="33" y="63"/>
                  </a:lnTo>
                  <a:lnTo>
                    <a:pt x="33" y="63"/>
                  </a:lnTo>
                  <a:lnTo>
                    <a:pt x="36" y="60"/>
                  </a:lnTo>
                  <a:lnTo>
                    <a:pt x="36" y="60"/>
                  </a:lnTo>
                  <a:lnTo>
                    <a:pt x="39" y="60"/>
                  </a:lnTo>
                  <a:lnTo>
                    <a:pt x="39" y="58"/>
                  </a:lnTo>
                  <a:lnTo>
                    <a:pt x="39" y="58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44" y="58"/>
                  </a:lnTo>
                  <a:lnTo>
                    <a:pt x="44" y="58"/>
                  </a:lnTo>
                  <a:lnTo>
                    <a:pt x="44" y="58"/>
                  </a:lnTo>
                  <a:lnTo>
                    <a:pt x="46" y="55"/>
                  </a:lnTo>
                  <a:lnTo>
                    <a:pt x="46" y="55"/>
                  </a:lnTo>
                  <a:lnTo>
                    <a:pt x="49" y="58"/>
                  </a:lnTo>
                  <a:lnTo>
                    <a:pt x="49" y="58"/>
                  </a:lnTo>
                  <a:lnTo>
                    <a:pt x="49" y="58"/>
                  </a:lnTo>
                  <a:lnTo>
                    <a:pt x="49" y="58"/>
                  </a:lnTo>
                  <a:lnTo>
                    <a:pt x="52" y="58"/>
                  </a:lnTo>
                  <a:lnTo>
                    <a:pt x="52" y="60"/>
                  </a:lnTo>
                  <a:lnTo>
                    <a:pt x="52" y="60"/>
                  </a:lnTo>
                  <a:lnTo>
                    <a:pt x="54" y="60"/>
                  </a:lnTo>
                  <a:lnTo>
                    <a:pt x="57" y="60"/>
                  </a:lnTo>
                  <a:lnTo>
                    <a:pt x="59" y="60"/>
                  </a:lnTo>
                  <a:lnTo>
                    <a:pt x="59" y="60"/>
                  </a:lnTo>
                  <a:lnTo>
                    <a:pt x="62" y="60"/>
                  </a:lnTo>
                  <a:lnTo>
                    <a:pt x="62" y="58"/>
                  </a:lnTo>
                  <a:lnTo>
                    <a:pt x="62" y="58"/>
                  </a:lnTo>
                  <a:lnTo>
                    <a:pt x="59" y="58"/>
                  </a:lnTo>
                  <a:lnTo>
                    <a:pt x="59" y="55"/>
                  </a:lnTo>
                  <a:lnTo>
                    <a:pt x="59" y="55"/>
                  </a:lnTo>
                  <a:lnTo>
                    <a:pt x="62" y="55"/>
                  </a:lnTo>
                  <a:lnTo>
                    <a:pt x="64" y="55"/>
                  </a:lnTo>
                  <a:lnTo>
                    <a:pt x="67" y="55"/>
                  </a:lnTo>
                  <a:lnTo>
                    <a:pt x="67" y="55"/>
                  </a:lnTo>
                  <a:lnTo>
                    <a:pt x="70" y="52"/>
                  </a:lnTo>
                  <a:lnTo>
                    <a:pt x="70" y="50"/>
                  </a:lnTo>
                  <a:lnTo>
                    <a:pt x="72" y="50"/>
                  </a:lnTo>
                  <a:lnTo>
                    <a:pt x="75" y="52"/>
                  </a:lnTo>
                  <a:lnTo>
                    <a:pt x="75" y="50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47"/>
                  </a:lnTo>
                  <a:lnTo>
                    <a:pt x="80" y="47"/>
                  </a:lnTo>
                  <a:lnTo>
                    <a:pt x="80" y="47"/>
                  </a:lnTo>
                  <a:lnTo>
                    <a:pt x="80" y="47"/>
                  </a:lnTo>
                  <a:lnTo>
                    <a:pt x="80" y="47"/>
                  </a:lnTo>
                  <a:lnTo>
                    <a:pt x="80" y="47"/>
                  </a:lnTo>
                  <a:lnTo>
                    <a:pt x="80" y="47"/>
                  </a:lnTo>
                  <a:lnTo>
                    <a:pt x="83" y="47"/>
                  </a:lnTo>
                  <a:lnTo>
                    <a:pt x="83" y="47"/>
                  </a:lnTo>
                  <a:lnTo>
                    <a:pt x="83" y="47"/>
                  </a:lnTo>
                  <a:lnTo>
                    <a:pt x="83" y="47"/>
                  </a:lnTo>
                  <a:lnTo>
                    <a:pt x="83" y="47"/>
                  </a:lnTo>
                  <a:lnTo>
                    <a:pt x="85" y="45"/>
                  </a:lnTo>
                  <a:lnTo>
                    <a:pt x="85" y="42"/>
                  </a:lnTo>
                  <a:lnTo>
                    <a:pt x="83" y="42"/>
                  </a:lnTo>
                  <a:lnTo>
                    <a:pt x="85" y="39"/>
                  </a:lnTo>
                  <a:lnTo>
                    <a:pt x="85" y="39"/>
                  </a:lnTo>
                  <a:lnTo>
                    <a:pt x="85" y="39"/>
                  </a:lnTo>
                  <a:lnTo>
                    <a:pt x="85" y="39"/>
                  </a:lnTo>
                  <a:lnTo>
                    <a:pt x="88" y="39"/>
                  </a:lnTo>
                  <a:lnTo>
                    <a:pt x="88" y="39"/>
                  </a:lnTo>
                  <a:lnTo>
                    <a:pt x="88" y="37"/>
                  </a:lnTo>
                  <a:lnTo>
                    <a:pt x="88" y="34"/>
                  </a:lnTo>
                  <a:lnTo>
                    <a:pt x="88" y="34"/>
                  </a:lnTo>
                  <a:lnTo>
                    <a:pt x="88" y="34"/>
                  </a:lnTo>
                  <a:lnTo>
                    <a:pt x="90" y="34"/>
                  </a:lnTo>
                  <a:lnTo>
                    <a:pt x="90" y="34"/>
                  </a:lnTo>
                  <a:lnTo>
                    <a:pt x="90" y="37"/>
                  </a:lnTo>
                  <a:lnTo>
                    <a:pt x="90" y="37"/>
                  </a:lnTo>
                  <a:lnTo>
                    <a:pt x="90" y="39"/>
                  </a:lnTo>
                  <a:lnTo>
                    <a:pt x="93" y="39"/>
                  </a:lnTo>
                  <a:lnTo>
                    <a:pt x="93" y="39"/>
                  </a:lnTo>
                  <a:lnTo>
                    <a:pt x="93" y="39"/>
                  </a:lnTo>
                  <a:lnTo>
                    <a:pt x="96" y="39"/>
                  </a:lnTo>
                  <a:lnTo>
                    <a:pt x="96" y="39"/>
                  </a:lnTo>
                  <a:lnTo>
                    <a:pt x="96" y="37"/>
                  </a:lnTo>
                  <a:lnTo>
                    <a:pt x="96" y="37"/>
                  </a:lnTo>
                  <a:lnTo>
                    <a:pt x="98" y="34"/>
                  </a:lnTo>
                  <a:lnTo>
                    <a:pt x="98" y="37"/>
                  </a:lnTo>
                  <a:lnTo>
                    <a:pt x="98" y="37"/>
                  </a:lnTo>
                  <a:lnTo>
                    <a:pt x="98" y="37"/>
                  </a:lnTo>
                  <a:lnTo>
                    <a:pt x="101" y="39"/>
                  </a:lnTo>
                  <a:lnTo>
                    <a:pt x="101" y="39"/>
                  </a:lnTo>
                  <a:lnTo>
                    <a:pt x="101" y="39"/>
                  </a:lnTo>
                  <a:lnTo>
                    <a:pt x="101" y="39"/>
                  </a:lnTo>
                  <a:lnTo>
                    <a:pt x="101" y="37"/>
                  </a:lnTo>
                  <a:lnTo>
                    <a:pt x="101" y="37"/>
                  </a:lnTo>
                  <a:lnTo>
                    <a:pt x="103" y="37"/>
                  </a:lnTo>
                  <a:lnTo>
                    <a:pt x="103" y="37"/>
                  </a:lnTo>
                  <a:lnTo>
                    <a:pt x="106" y="37"/>
                  </a:lnTo>
                  <a:lnTo>
                    <a:pt x="106" y="34"/>
                  </a:lnTo>
                  <a:lnTo>
                    <a:pt x="108" y="37"/>
                  </a:lnTo>
                  <a:lnTo>
                    <a:pt x="108" y="39"/>
                  </a:lnTo>
                  <a:lnTo>
                    <a:pt x="108" y="39"/>
                  </a:lnTo>
                  <a:lnTo>
                    <a:pt x="108" y="42"/>
                  </a:lnTo>
                  <a:lnTo>
                    <a:pt x="108" y="42"/>
                  </a:lnTo>
                  <a:lnTo>
                    <a:pt x="108" y="42"/>
                  </a:lnTo>
                  <a:lnTo>
                    <a:pt x="108" y="42"/>
                  </a:lnTo>
                  <a:lnTo>
                    <a:pt x="108" y="42"/>
                  </a:lnTo>
                  <a:lnTo>
                    <a:pt x="111" y="42"/>
                  </a:lnTo>
                  <a:lnTo>
                    <a:pt x="111" y="42"/>
                  </a:lnTo>
                  <a:lnTo>
                    <a:pt x="114" y="42"/>
                  </a:lnTo>
                  <a:lnTo>
                    <a:pt x="114" y="42"/>
                  </a:lnTo>
                  <a:lnTo>
                    <a:pt x="116" y="42"/>
                  </a:lnTo>
                  <a:lnTo>
                    <a:pt x="116" y="42"/>
                  </a:lnTo>
                  <a:lnTo>
                    <a:pt x="116" y="42"/>
                  </a:lnTo>
                  <a:lnTo>
                    <a:pt x="119" y="42"/>
                  </a:lnTo>
                  <a:lnTo>
                    <a:pt x="121" y="45"/>
                  </a:lnTo>
                  <a:lnTo>
                    <a:pt x="121" y="45"/>
                  </a:lnTo>
                  <a:lnTo>
                    <a:pt x="124" y="45"/>
                  </a:lnTo>
                  <a:lnTo>
                    <a:pt x="124" y="47"/>
                  </a:lnTo>
                  <a:lnTo>
                    <a:pt x="124" y="47"/>
                  </a:lnTo>
                  <a:lnTo>
                    <a:pt x="127" y="47"/>
                  </a:lnTo>
                  <a:lnTo>
                    <a:pt x="127" y="47"/>
                  </a:lnTo>
                  <a:lnTo>
                    <a:pt x="127" y="47"/>
                  </a:lnTo>
                  <a:lnTo>
                    <a:pt x="127" y="50"/>
                  </a:lnTo>
                  <a:lnTo>
                    <a:pt x="127" y="50"/>
                  </a:lnTo>
                  <a:lnTo>
                    <a:pt x="124" y="50"/>
                  </a:lnTo>
                  <a:lnTo>
                    <a:pt x="127" y="50"/>
                  </a:lnTo>
                  <a:lnTo>
                    <a:pt x="127" y="50"/>
                  </a:lnTo>
                  <a:lnTo>
                    <a:pt x="127" y="50"/>
                  </a:lnTo>
                  <a:lnTo>
                    <a:pt x="127" y="50"/>
                  </a:lnTo>
                  <a:lnTo>
                    <a:pt x="127" y="50"/>
                  </a:lnTo>
                  <a:lnTo>
                    <a:pt x="129" y="50"/>
                  </a:lnTo>
                  <a:lnTo>
                    <a:pt x="129" y="50"/>
                  </a:lnTo>
                  <a:lnTo>
                    <a:pt x="129" y="52"/>
                  </a:lnTo>
                  <a:lnTo>
                    <a:pt x="129" y="52"/>
                  </a:lnTo>
                  <a:lnTo>
                    <a:pt x="129" y="52"/>
                  </a:lnTo>
                  <a:lnTo>
                    <a:pt x="129" y="55"/>
                  </a:lnTo>
                  <a:lnTo>
                    <a:pt x="129" y="55"/>
                  </a:lnTo>
                  <a:lnTo>
                    <a:pt x="132" y="55"/>
                  </a:lnTo>
                  <a:lnTo>
                    <a:pt x="132" y="55"/>
                  </a:lnTo>
                  <a:lnTo>
                    <a:pt x="132" y="55"/>
                  </a:lnTo>
                  <a:lnTo>
                    <a:pt x="132" y="55"/>
                  </a:lnTo>
                  <a:lnTo>
                    <a:pt x="134" y="55"/>
                  </a:lnTo>
                  <a:lnTo>
                    <a:pt x="134" y="55"/>
                  </a:lnTo>
                  <a:lnTo>
                    <a:pt x="137" y="55"/>
                  </a:lnTo>
                  <a:lnTo>
                    <a:pt x="137" y="55"/>
                  </a:lnTo>
                  <a:lnTo>
                    <a:pt x="137" y="55"/>
                  </a:lnTo>
                  <a:lnTo>
                    <a:pt x="137" y="52"/>
                  </a:lnTo>
                  <a:lnTo>
                    <a:pt x="137" y="52"/>
                  </a:lnTo>
                  <a:lnTo>
                    <a:pt x="137" y="52"/>
                  </a:lnTo>
                  <a:lnTo>
                    <a:pt x="140" y="52"/>
                  </a:lnTo>
                  <a:lnTo>
                    <a:pt x="142" y="52"/>
                  </a:lnTo>
                  <a:lnTo>
                    <a:pt x="145" y="55"/>
                  </a:lnTo>
                  <a:lnTo>
                    <a:pt x="147" y="55"/>
                  </a:lnTo>
                  <a:lnTo>
                    <a:pt x="150" y="58"/>
                  </a:lnTo>
                  <a:lnTo>
                    <a:pt x="150" y="58"/>
                  </a:lnTo>
                  <a:lnTo>
                    <a:pt x="150" y="55"/>
                  </a:lnTo>
                  <a:lnTo>
                    <a:pt x="152" y="55"/>
                  </a:lnTo>
                  <a:lnTo>
                    <a:pt x="152" y="55"/>
                  </a:lnTo>
                  <a:lnTo>
                    <a:pt x="155" y="55"/>
                  </a:lnTo>
                  <a:lnTo>
                    <a:pt x="155" y="55"/>
                  </a:lnTo>
                  <a:lnTo>
                    <a:pt x="158" y="55"/>
                  </a:lnTo>
                  <a:lnTo>
                    <a:pt x="158" y="55"/>
                  </a:lnTo>
                  <a:lnTo>
                    <a:pt x="158" y="55"/>
                  </a:lnTo>
                  <a:lnTo>
                    <a:pt x="155" y="58"/>
                  </a:lnTo>
                  <a:lnTo>
                    <a:pt x="155" y="58"/>
                  </a:lnTo>
                  <a:lnTo>
                    <a:pt x="155" y="58"/>
                  </a:lnTo>
                  <a:lnTo>
                    <a:pt x="155" y="58"/>
                  </a:lnTo>
                  <a:lnTo>
                    <a:pt x="158" y="60"/>
                  </a:lnTo>
                  <a:lnTo>
                    <a:pt x="158" y="60"/>
                  </a:lnTo>
                  <a:lnTo>
                    <a:pt x="158" y="60"/>
                  </a:lnTo>
                  <a:lnTo>
                    <a:pt x="163" y="60"/>
                  </a:lnTo>
                  <a:lnTo>
                    <a:pt x="165" y="60"/>
                  </a:lnTo>
                  <a:lnTo>
                    <a:pt x="165" y="60"/>
                  </a:lnTo>
                  <a:lnTo>
                    <a:pt x="165" y="63"/>
                  </a:lnTo>
                  <a:lnTo>
                    <a:pt x="165" y="63"/>
                  </a:lnTo>
                  <a:lnTo>
                    <a:pt x="163" y="63"/>
                  </a:lnTo>
                  <a:lnTo>
                    <a:pt x="165" y="63"/>
                  </a:lnTo>
                  <a:lnTo>
                    <a:pt x="165" y="65"/>
                  </a:lnTo>
                  <a:lnTo>
                    <a:pt x="168" y="65"/>
                  </a:lnTo>
                  <a:lnTo>
                    <a:pt x="168" y="65"/>
                  </a:lnTo>
                  <a:lnTo>
                    <a:pt x="168" y="65"/>
                  </a:lnTo>
                  <a:lnTo>
                    <a:pt x="171" y="65"/>
                  </a:lnTo>
                  <a:lnTo>
                    <a:pt x="171" y="65"/>
                  </a:lnTo>
                  <a:lnTo>
                    <a:pt x="173" y="65"/>
                  </a:lnTo>
                  <a:lnTo>
                    <a:pt x="173" y="65"/>
                  </a:lnTo>
                  <a:lnTo>
                    <a:pt x="173" y="65"/>
                  </a:lnTo>
                  <a:lnTo>
                    <a:pt x="173" y="65"/>
                  </a:lnTo>
                  <a:lnTo>
                    <a:pt x="176" y="65"/>
                  </a:lnTo>
                  <a:lnTo>
                    <a:pt x="176" y="65"/>
                  </a:lnTo>
                  <a:lnTo>
                    <a:pt x="176" y="65"/>
                  </a:lnTo>
                  <a:lnTo>
                    <a:pt x="176" y="65"/>
                  </a:lnTo>
                  <a:lnTo>
                    <a:pt x="178" y="65"/>
                  </a:lnTo>
                  <a:lnTo>
                    <a:pt x="178" y="68"/>
                  </a:lnTo>
                  <a:lnTo>
                    <a:pt x="178" y="68"/>
                  </a:lnTo>
                  <a:lnTo>
                    <a:pt x="178" y="68"/>
                  </a:lnTo>
                  <a:lnTo>
                    <a:pt x="178" y="68"/>
                  </a:lnTo>
                  <a:lnTo>
                    <a:pt x="181" y="65"/>
                  </a:lnTo>
                  <a:lnTo>
                    <a:pt x="181" y="65"/>
                  </a:lnTo>
                  <a:lnTo>
                    <a:pt x="181" y="65"/>
                  </a:lnTo>
                  <a:lnTo>
                    <a:pt x="184" y="65"/>
                  </a:lnTo>
                  <a:lnTo>
                    <a:pt x="184" y="65"/>
                  </a:lnTo>
                  <a:lnTo>
                    <a:pt x="186" y="65"/>
                  </a:lnTo>
                  <a:lnTo>
                    <a:pt x="184" y="65"/>
                  </a:lnTo>
                  <a:lnTo>
                    <a:pt x="184" y="65"/>
                  </a:lnTo>
                  <a:lnTo>
                    <a:pt x="186" y="65"/>
                  </a:lnTo>
                  <a:lnTo>
                    <a:pt x="186" y="65"/>
                  </a:lnTo>
                  <a:lnTo>
                    <a:pt x="186" y="65"/>
                  </a:lnTo>
                  <a:lnTo>
                    <a:pt x="186" y="65"/>
                  </a:lnTo>
                  <a:lnTo>
                    <a:pt x="186" y="65"/>
                  </a:lnTo>
                  <a:lnTo>
                    <a:pt x="186" y="65"/>
                  </a:lnTo>
                  <a:lnTo>
                    <a:pt x="189" y="63"/>
                  </a:lnTo>
                  <a:lnTo>
                    <a:pt x="189" y="63"/>
                  </a:lnTo>
                  <a:lnTo>
                    <a:pt x="191" y="65"/>
                  </a:lnTo>
                  <a:lnTo>
                    <a:pt x="189" y="68"/>
                  </a:lnTo>
                  <a:lnTo>
                    <a:pt x="189" y="68"/>
                  </a:lnTo>
                  <a:lnTo>
                    <a:pt x="186" y="68"/>
                  </a:lnTo>
                  <a:lnTo>
                    <a:pt x="189" y="68"/>
                  </a:lnTo>
                  <a:lnTo>
                    <a:pt x="189" y="68"/>
                  </a:lnTo>
                  <a:lnTo>
                    <a:pt x="189" y="70"/>
                  </a:lnTo>
                  <a:lnTo>
                    <a:pt x="189" y="70"/>
                  </a:lnTo>
                  <a:lnTo>
                    <a:pt x="191" y="70"/>
                  </a:lnTo>
                  <a:lnTo>
                    <a:pt x="191" y="70"/>
                  </a:lnTo>
                  <a:lnTo>
                    <a:pt x="191" y="70"/>
                  </a:lnTo>
                  <a:lnTo>
                    <a:pt x="194" y="70"/>
                  </a:lnTo>
                  <a:lnTo>
                    <a:pt x="194" y="68"/>
                  </a:lnTo>
                  <a:lnTo>
                    <a:pt x="194" y="68"/>
                  </a:lnTo>
                  <a:lnTo>
                    <a:pt x="194" y="68"/>
                  </a:lnTo>
                  <a:lnTo>
                    <a:pt x="196" y="65"/>
                  </a:lnTo>
                  <a:lnTo>
                    <a:pt x="196" y="65"/>
                  </a:lnTo>
                  <a:lnTo>
                    <a:pt x="196" y="65"/>
                  </a:lnTo>
                  <a:lnTo>
                    <a:pt x="199" y="63"/>
                  </a:lnTo>
                  <a:lnTo>
                    <a:pt x="199" y="63"/>
                  </a:lnTo>
                  <a:lnTo>
                    <a:pt x="202" y="63"/>
                  </a:lnTo>
                  <a:lnTo>
                    <a:pt x="202" y="63"/>
                  </a:lnTo>
                  <a:lnTo>
                    <a:pt x="202" y="63"/>
                  </a:lnTo>
                  <a:lnTo>
                    <a:pt x="202" y="63"/>
                  </a:lnTo>
                  <a:lnTo>
                    <a:pt x="204" y="60"/>
                  </a:lnTo>
                  <a:lnTo>
                    <a:pt x="204" y="60"/>
                  </a:lnTo>
                  <a:lnTo>
                    <a:pt x="204" y="60"/>
                  </a:lnTo>
                  <a:lnTo>
                    <a:pt x="204" y="60"/>
                  </a:lnTo>
                  <a:lnTo>
                    <a:pt x="204" y="58"/>
                  </a:lnTo>
                  <a:lnTo>
                    <a:pt x="204" y="58"/>
                  </a:lnTo>
                  <a:lnTo>
                    <a:pt x="207" y="58"/>
                  </a:lnTo>
                  <a:lnTo>
                    <a:pt x="207" y="58"/>
                  </a:lnTo>
                  <a:lnTo>
                    <a:pt x="207" y="58"/>
                  </a:lnTo>
                  <a:lnTo>
                    <a:pt x="207" y="58"/>
                  </a:lnTo>
                  <a:lnTo>
                    <a:pt x="207" y="58"/>
                  </a:lnTo>
                  <a:lnTo>
                    <a:pt x="207" y="58"/>
                  </a:lnTo>
                  <a:lnTo>
                    <a:pt x="209" y="58"/>
                  </a:lnTo>
                  <a:lnTo>
                    <a:pt x="209" y="55"/>
                  </a:lnTo>
                  <a:lnTo>
                    <a:pt x="209" y="55"/>
                  </a:lnTo>
                  <a:lnTo>
                    <a:pt x="209" y="55"/>
                  </a:lnTo>
                  <a:lnTo>
                    <a:pt x="212" y="55"/>
                  </a:lnTo>
                  <a:lnTo>
                    <a:pt x="212" y="55"/>
                  </a:lnTo>
                  <a:lnTo>
                    <a:pt x="212" y="55"/>
                  </a:lnTo>
                  <a:lnTo>
                    <a:pt x="215" y="55"/>
                  </a:lnTo>
                  <a:lnTo>
                    <a:pt x="215" y="55"/>
                  </a:lnTo>
                  <a:lnTo>
                    <a:pt x="215" y="58"/>
                  </a:lnTo>
                  <a:lnTo>
                    <a:pt x="215" y="58"/>
                  </a:lnTo>
                  <a:lnTo>
                    <a:pt x="215" y="58"/>
                  </a:lnTo>
                  <a:lnTo>
                    <a:pt x="215" y="60"/>
                  </a:lnTo>
                  <a:lnTo>
                    <a:pt x="215" y="60"/>
                  </a:lnTo>
                  <a:lnTo>
                    <a:pt x="215" y="60"/>
                  </a:lnTo>
                  <a:lnTo>
                    <a:pt x="217" y="60"/>
                  </a:lnTo>
                  <a:lnTo>
                    <a:pt x="217" y="60"/>
                  </a:lnTo>
                  <a:lnTo>
                    <a:pt x="217" y="60"/>
                  </a:lnTo>
                  <a:lnTo>
                    <a:pt x="217" y="60"/>
                  </a:lnTo>
                  <a:lnTo>
                    <a:pt x="220" y="58"/>
                  </a:lnTo>
                  <a:lnTo>
                    <a:pt x="220" y="58"/>
                  </a:lnTo>
                  <a:lnTo>
                    <a:pt x="220" y="58"/>
                  </a:lnTo>
                  <a:lnTo>
                    <a:pt x="222" y="58"/>
                  </a:lnTo>
                  <a:lnTo>
                    <a:pt x="220" y="55"/>
                  </a:lnTo>
                  <a:lnTo>
                    <a:pt x="220" y="55"/>
                  </a:lnTo>
                  <a:lnTo>
                    <a:pt x="220" y="55"/>
                  </a:lnTo>
                  <a:lnTo>
                    <a:pt x="222" y="55"/>
                  </a:lnTo>
                  <a:lnTo>
                    <a:pt x="222" y="52"/>
                  </a:lnTo>
                  <a:lnTo>
                    <a:pt x="225" y="52"/>
                  </a:lnTo>
                  <a:lnTo>
                    <a:pt x="225" y="50"/>
                  </a:lnTo>
                  <a:lnTo>
                    <a:pt x="225" y="50"/>
                  </a:lnTo>
                  <a:lnTo>
                    <a:pt x="225" y="50"/>
                  </a:lnTo>
                  <a:lnTo>
                    <a:pt x="228" y="50"/>
                  </a:lnTo>
                  <a:lnTo>
                    <a:pt x="230" y="50"/>
                  </a:lnTo>
                  <a:lnTo>
                    <a:pt x="230" y="50"/>
                  </a:lnTo>
                  <a:lnTo>
                    <a:pt x="233" y="50"/>
                  </a:lnTo>
                  <a:lnTo>
                    <a:pt x="233" y="50"/>
                  </a:lnTo>
                  <a:lnTo>
                    <a:pt x="235" y="52"/>
                  </a:lnTo>
                  <a:lnTo>
                    <a:pt x="235" y="52"/>
                  </a:lnTo>
                  <a:lnTo>
                    <a:pt x="235" y="55"/>
                  </a:lnTo>
                  <a:lnTo>
                    <a:pt x="235" y="55"/>
                  </a:lnTo>
                  <a:lnTo>
                    <a:pt x="238" y="55"/>
                  </a:lnTo>
                  <a:lnTo>
                    <a:pt x="238" y="55"/>
                  </a:lnTo>
                  <a:lnTo>
                    <a:pt x="238" y="55"/>
                  </a:lnTo>
                  <a:lnTo>
                    <a:pt x="240" y="52"/>
                  </a:lnTo>
                  <a:lnTo>
                    <a:pt x="240" y="50"/>
                  </a:lnTo>
                  <a:lnTo>
                    <a:pt x="243" y="50"/>
                  </a:lnTo>
                  <a:lnTo>
                    <a:pt x="240" y="47"/>
                  </a:lnTo>
                  <a:lnTo>
                    <a:pt x="240" y="47"/>
                  </a:lnTo>
                  <a:lnTo>
                    <a:pt x="243" y="47"/>
                  </a:lnTo>
                  <a:lnTo>
                    <a:pt x="246" y="47"/>
                  </a:lnTo>
                  <a:lnTo>
                    <a:pt x="246" y="47"/>
                  </a:lnTo>
                  <a:lnTo>
                    <a:pt x="248" y="47"/>
                  </a:lnTo>
                  <a:lnTo>
                    <a:pt x="248" y="45"/>
                  </a:lnTo>
                  <a:lnTo>
                    <a:pt x="248" y="45"/>
                  </a:lnTo>
                  <a:lnTo>
                    <a:pt x="248" y="42"/>
                  </a:lnTo>
                  <a:lnTo>
                    <a:pt x="251" y="42"/>
                  </a:lnTo>
                  <a:lnTo>
                    <a:pt x="251" y="42"/>
                  </a:lnTo>
                  <a:lnTo>
                    <a:pt x="251" y="42"/>
                  </a:lnTo>
                  <a:lnTo>
                    <a:pt x="251" y="42"/>
                  </a:lnTo>
                  <a:lnTo>
                    <a:pt x="251" y="39"/>
                  </a:lnTo>
                  <a:lnTo>
                    <a:pt x="251" y="39"/>
                  </a:lnTo>
                  <a:lnTo>
                    <a:pt x="251" y="39"/>
                  </a:lnTo>
                  <a:lnTo>
                    <a:pt x="251" y="37"/>
                  </a:lnTo>
                  <a:lnTo>
                    <a:pt x="251" y="37"/>
                  </a:lnTo>
                  <a:lnTo>
                    <a:pt x="251" y="34"/>
                  </a:lnTo>
                  <a:lnTo>
                    <a:pt x="251" y="34"/>
                  </a:lnTo>
                  <a:lnTo>
                    <a:pt x="253" y="34"/>
                  </a:lnTo>
                  <a:lnTo>
                    <a:pt x="253" y="34"/>
                  </a:lnTo>
                  <a:lnTo>
                    <a:pt x="253" y="34"/>
                  </a:lnTo>
                  <a:lnTo>
                    <a:pt x="253" y="34"/>
                  </a:lnTo>
                  <a:lnTo>
                    <a:pt x="253" y="32"/>
                  </a:lnTo>
                  <a:lnTo>
                    <a:pt x="253" y="32"/>
                  </a:lnTo>
                  <a:lnTo>
                    <a:pt x="253" y="32"/>
                  </a:lnTo>
                  <a:lnTo>
                    <a:pt x="253" y="32"/>
                  </a:lnTo>
                  <a:lnTo>
                    <a:pt x="253" y="32"/>
                  </a:lnTo>
                  <a:lnTo>
                    <a:pt x="253" y="29"/>
                  </a:lnTo>
                  <a:lnTo>
                    <a:pt x="256" y="29"/>
                  </a:lnTo>
                  <a:lnTo>
                    <a:pt x="256" y="29"/>
                  </a:lnTo>
                  <a:lnTo>
                    <a:pt x="259" y="26"/>
                  </a:lnTo>
                  <a:lnTo>
                    <a:pt x="259" y="26"/>
                  </a:lnTo>
                  <a:lnTo>
                    <a:pt x="261" y="26"/>
                  </a:lnTo>
                  <a:lnTo>
                    <a:pt x="264" y="26"/>
                  </a:lnTo>
                  <a:lnTo>
                    <a:pt x="264" y="26"/>
                  </a:lnTo>
                  <a:lnTo>
                    <a:pt x="264" y="26"/>
                  </a:lnTo>
                  <a:lnTo>
                    <a:pt x="264" y="24"/>
                  </a:lnTo>
                  <a:lnTo>
                    <a:pt x="264" y="24"/>
                  </a:lnTo>
                  <a:lnTo>
                    <a:pt x="264" y="21"/>
                  </a:lnTo>
                  <a:lnTo>
                    <a:pt x="264" y="21"/>
                  </a:lnTo>
                  <a:lnTo>
                    <a:pt x="264" y="21"/>
                  </a:lnTo>
                  <a:lnTo>
                    <a:pt x="266" y="21"/>
                  </a:lnTo>
                  <a:lnTo>
                    <a:pt x="266" y="19"/>
                  </a:lnTo>
                  <a:lnTo>
                    <a:pt x="269" y="16"/>
                  </a:lnTo>
                  <a:lnTo>
                    <a:pt x="272" y="16"/>
                  </a:lnTo>
                  <a:lnTo>
                    <a:pt x="274" y="13"/>
                  </a:lnTo>
                  <a:lnTo>
                    <a:pt x="274" y="13"/>
                  </a:lnTo>
                  <a:lnTo>
                    <a:pt x="277" y="13"/>
                  </a:lnTo>
                  <a:lnTo>
                    <a:pt x="279" y="16"/>
                  </a:lnTo>
                  <a:lnTo>
                    <a:pt x="282" y="16"/>
                  </a:lnTo>
                  <a:lnTo>
                    <a:pt x="282" y="16"/>
                  </a:lnTo>
                  <a:lnTo>
                    <a:pt x="284" y="13"/>
                  </a:lnTo>
                  <a:lnTo>
                    <a:pt x="284" y="11"/>
                  </a:lnTo>
                  <a:lnTo>
                    <a:pt x="284" y="11"/>
                  </a:lnTo>
                  <a:lnTo>
                    <a:pt x="282" y="11"/>
                  </a:lnTo>
                  <a:lnTo>
                    <a:pt x="282" y="11"/>
                  </a:lnTo>
                  <a:lnTo>
                    <a:pt x="282" y="11"/>
                  </a:lnTo>
                  <a:lnTo>
                    <a:pt x="282" y="11"/>
                  </a:lnTo>
                  <a:lnTo>
                    <a:pt x="282" y="11"/>
                  </a:lnTo>
                  <a:lnTo>
                    <a:pt x="279" y="8"/>
                  </a:lnTo>
                  <a:lnTo>
                    <a:pt x="279" y="11"/>
                  </a:lnTo>
                  <a:lnTo>
                    <a:pt x="279" y="11"/>
                  </a:lnTo>
                  <a:lnTo>
                    <a:pt x="279" y="8"/>
                  </a:lnTo>
                  <a:lnTo>
                    <a:pt x="279" y="8"/>
                  </a:lnTo>
                  <a:lnTo>
                    <a:pt x="279" y="8"/>
                  </a:lnTo>
                  <a:lnTo>
                    <a:pt x="279" y="8"/>
                  </a:lnTo>
                  <a:lnTo>
                    <a:pt x="279" y="8"/>
                  </a:lnTo>
                  <a:lnTo>
                    <a:pt x="279" y="6"/>
                  </a:lnTo>
                  <a:lnTo>
                    <a:pt x="279" y="6"/>
                  </a:lnTo>
                  <a:lnTo>
                    <a:pt x="279" y="6"/>
                  </a:lnTo>
                  <a:lnTo>
                    <a:pt x="279" y="3"/>
                  </a:lnTo>
                  <a:lnTo>
                    <a:pt x="282" y="0"/>
                  </a:lnTo>
                  <a:lnTo>
                    <a:pt x="282" y="0"/>
                  </a:lnTo>
                  <a:lnTo>
                    <a:pt x="282" y="0"/>
                  </a:lnTo>
                  <a:lnTo>
                    <a:pt x="282" y="0"/>
                  </a:lnTo>
                  <a:lnTo>
                    <a:pt x="282" y="0"/>
                  </a:lnTo>
                  <a:lnTo>
                    <a:pt x="282" y="3"/>
                  </a:lnTo>
                  <a:lnTo>
                    <a:pt x="282" y="3"/>
                  </a:lnTo>
                  <a:lnTo>
                    <a:pt x="282" y="3"/>
                  </a:lnTo>
                  <a:lnTo>
                    <a:pt x="284" y="6"/>
                  </a:lnTo>
                  <a:lnTo>
                    <a:pt x="287" y="8"/>
                  </a:lnTo>
                  <a:lnTo>
                    <a:pt x="287" y="8"/>
                  </a:lnTo>
                  <a:lnTo>
                    <a:pt x="290" y="11"/>
                  </a:lnTo>
                  <a:lnTo>
                    <a:pt x="290" y="11"/>
                  </a:lnTo>
                  <a:lnTo>
                    <a:pt x="290" y="13"/>
                  </a:lnTo>
                  <a:lnTo>
                    <a:pt x="290" y="13"/>
                  </a:lnTo>
                  <a:lnTo>
                    <a:pt x="290" y="13"/>
                  </a:lnTo>
                  <a:lnTo>
                    <a:pt x="290" y="13"/>
                  </a:lnTo>
                  <a:lnTo>
                    <a:pt x="290" y="13"/>
                  </a:lnTo>
                  <a:lnTo>
                    <a:pt x="290" y="16"/>
                  </a:lnTo>
                  <a:lnTo>
                    <a:pt x="290" y="16"/>
                  </a:lnTo>
                  <a:lnTo>
                    <a:pt x="292" y="19"/>
                  </a:lnTo>
                  <a:lnTo>
                    <a:pt x="295" y="19"/>
                  </a:lnTo>
                  <a:lnTo>
                    <a:pt x="295" y="19"/>
                  </a:lnTo>
                  <a:lnTo>
                    <a:pt x="295" y="21"/>
                  </a:lnTo>
                  <a:lnTo>
                    <a:pt x="295" y="21"/>
                  </a:lnTo>
                  <a:lnTo>
                    <a:pt x="295" y="21"/>
                  </a:lnTo>
                  <a:lnTo>
                    <a:pt x="295" y="21"/>
                  </a:lnTo>
                  <a:lnTo>
                    <a:pt x="295" y="21"/>
                  </a:lnTo>
                  <a:lnTo>
                    <a:pt x="295" y="24"/>
                  </a:lnTo>
                  <a:lnTo>
                    <a:pt x="292" y="24"/>
                  </a:lnTo>
                  <a:lnTo>
                    <a:pt x="295" y="24"/>
                  </a:lnTo>
                  <a:lnTo>
                    <a:pt x="297" y="24"/>
                  </a:lnTo>
                  <a:lnTo>
                    <a:pt x="300" y="24"/>
                  </a:lnTo>
                  <a:lnTo>
                    <a:pt x="303" y="24"/>
                  </a:lnTo>
                  <a:lnTo>
                    <a:pt x="303" y="21"/>
                  </a:lnTo>
                  <a:lnTo>
                    <a:pt x="305" y="24"/>
                  </a:lnTo>
                  <a:lnTo>
                    <a:pt x="308" y="24"/>
                  </a:lnTo>
                  <a:lnTo>
                    <a:pt x="310" y="24"/>
                  </a:lnTo>
                  <a:lnTo>
                    <a:pt x="310" y="24"/>
                  </a:lnTo>
                  <a:lnTo>
                    <a:pt x="310" y="26"/>
                  </a:lnTo>
                  <a:lnTo>
                    <a:pt x="310" y="26"/>
                  </a:lnTo>
                  <a:lnTo>
                    <a:pt x="313" y="26"/>
                  </a:lnTo>
                  <a:lnTo>
                    <a:pt x="313" y="26"/>
                  </a:lnTo>
                  <a:lnTo>
                    <a:pt x="316" y="26"/>
                  </a:lnTo>
                  <a:lnTo>
                    <a:pt x="316" y="26"/>
                  </a:lnTo>
                  <a:lnTo>
                    <a:pt x="316" y="26"/>
                  </a:lnTo>
                  <a:lnTo>
                    <a:pt x="313" y="26"/>
                  </a:lnTo>
                  <a:lnTo>
                    <a:pt x="316" y="24"/>
                  </a:lnTo>
                  <a:lnTo>
                    <a:pt x="318" y="24"/>
                  </a:lnTo>
                  <a:lnTo>
                    <a:pt x="318" y="21"/>
                  </a:lnTo>
                  <a:lnTo>
                    <a:pt x="318" y="21"/>
                  </a:lnTo>
                  <a:lnTo>
                    <a:pt x="321" y="24"/>
                  </a:lnTo>
                  <a:lnTo>
                    <a:pt x="323" y="24"/>
                  </a:lnTo>
                  <a:lnTo>
                    <a:pt x="326" y="24"/>
                  </a:lnTo>
                  <a:lnTo>
                    <a:pt x="326" y="24"/>
                  </a:lnTo>
                  <a:lnTo>
                    <a:pt x="328" y="24"/>
                  </a:lnTo>
                  <a:lnTo>
                    <a:pt x="328" y="24"/>
                  </a:lnTo>
                  <a:lnTo>
                    <a:pt x="331" y="24"/>
                  </a:lnTo>
                  <a:lnTo>
                    <a:pt x="331" y="24"/>
                  </a:lnTo>
                  <a:lnTo>
                    <a:pt x="331" y="26"/>
                  </a:lnTo>
                  <a:lnTo>
                    <a:pt x="331" y="29"/>
                  </a:lnTo>
                  <a:lnTo>
                    <a:pt x="331" y="32"/>
                  </a:lnTo>
                  <a:lnTo>
                    <a:pt x="328" y="37"/>
                  </a:lnTo>
                  <a:lnTo>
                    <a:pt x="326" y="39"/>
                  </a:lnTo>
                  <a:lnTo>
                    <a:pt x="323" y="42"/>
                  </a:lnTo>
                  <a:lnTo>
                    <a:pt x="321" y="45"/>
                  </a:lnTo>
                  <a:lnTo>
                    <a:pt x="318" y="47"/>
                  </a:lnTo>
                  <a:lnTo>
                    <a:pt x="316" y="50"/>
                  </a:lnTo>
                  <a:lnTo>
                    <a:pt x="313" y="52"/>
                  </a:lnTo>
                  <a:lnTo>
                    <a:pt x="318" y="52"/>
                  </a:lnTo>
                  <a:lnTo>
                    <a:pt x="321" y="52"/>
                  </a:lnTo>
                  <a:lnTo>
                    <a:pt x="323" y="52"/>
                  </a:lnTo>
                  <a:lnTo>
                    <a:pt x="326" y="52"/>
                  </a:lnTo>
                  <a:lnTo>
                    <a:pt x="328" y="52"/>
                  </a:lnTo>
                  <a:lnTo>
                    <a:pt x="328" y="52"/>
                  </a:lnTo>
                  <a:lnTo>
                    <a:pt x="331" y="55"/>
                  </a:lnTo>
                  <a:lnTo>
                    <a:pt x="334" y="52"/>
                  </a:lnTo>
                  <a:lnTo>
                    <a:pt x="334" y="52"/>
                  </a:lnTo>
                  <a:lnTo>
                    <a:pt x="334" y="52"/>
                  </a:lnTo>
                  <a:lnTo>
                    <a:pt x="334" y="50"/>
                  </a:lnTo>
                  <a:lnTo>
                    <a:pt x="336" y="50"/>
                  </a:lnTo>
                  <a:lnTo>
                    <a:pt x="336" y="50"/>
                  </a:lnTo>
                  <a:lnTo>
                    <a:pt x="339" y="47"/>
                  </a:lnTo>
                  <a:lnTo>
                    <a:pt x="339" y="47"/>
                  </a:lnTo>
                  <a:lnTo>
                    <a:pt x="339" y="45"/>
                  </a:lnTo>
                  <a:lnTo>
                    <a:pt x="341" y="45"/>
                  </a:lnTo>
                  <a:lnTo>
                    <a:pt x="344" y="45"/>
                  </a:lnTo>
                  <a:lnTo>
                    <a:pt x="344" y="45"/>
                  </a:lnTo>
                  <a:lnTo>
                    <a:pt x="347" y="45"/>
                  </a:lnTo>
                  <a:lnTo>
                    <a:pt x="347" y="45"/>
                  </a:lnTo>
                  <a:lnTo>
                    <a:pt x="347" y="45"/>
                  </a:lnTo>
                  <a:lnTo>
                    <a:pt x="347" y="42"/>
                  </a:lnTo>
                  <a:lnTo>
                    <a:pt x="347" y="42"/>
                  </a:lnTo>
                  <a:lnTo>
                    <a:pt x="347" y="42"/>
                  </a:lnTo>
                  <a:lnTo>
                    <a:pt x="349" y="42"/>
                  </a:lnTo>
                  <a:lnTo>
                    <a:pt x="349" y="42"/>
                  </a:lnTo>
                  <a:lnTo>
                    <a:pt x="349" y="42"/>
                  </a:lnTo>
                  <a:lnTo>
                    <a:pt x="349" y="45"/>
                  </a:lnTo>
                  <a:lnTo>
                    <a:pt x="349" y="45"/>
                  </a:lnTo>
                  <a:lnTo>
                    <a:pt x="349" y="47"/>
                  </a:lnTo>
                  <a:lnTo>
                    <a:pt x="349" y="47"/>
                  </a:lnTo>
                  <a:lnTo>
                    <a:pt x="352" y="50"/>
                  </a:lnTo>
                  <a:lnTo>
                    <a:pt x="352" y="50"/>
                  </a:lnTo>
                  <a:lnTo>
                    <a:pt x="352" y="50"/>
                  </a:lnTo>
                  <a:lnTo>
                    <a:pt x="354" y="50"/>
                  </a:lnTo>
                  <a:lnTo>
                    <a:pt x="354" y="52"/>
                  </a:lnTo>
                  <a:lnTo>
                    <a:pt x="354" y="52"/>
                  </a:lnTo>
                  <a:lnTo>
                    <a:pt x="354" y="55"/>
                  </a:lnTo>
                  <a:lnTo>
                    <a:pt x="354" y="55"/>
                  </a:lnTo>
                  <a:lnTo>
                    <a:pt x="352" y="55"/>
                  </a:lnTo>
                  <a:lnTo>
                    <a:pt x="352" y="58"/>
                  </a:lnTo>
                  <a:lnTo>
                    <a:pt x="352" y="58"/>
                  </a:lnTo>
                  <a:lnTo>
                    <a:pt x="352" y="58"/>
                  </a:lnTo>
                  <a:lnTo>
                    <a:pt x="349" y="58"/>
                  </a:lnTo>
                  <a:lnTo>
                    <a:pt x="349" y="58"/>
                  </a:lnTo>
                  <a:lnTo>
                    <a:pt x="349" y="60"/>
                  </a:lnTo>
                  <a:lnTo>
                    <a:pt x="349" y="60"/>
                  </a:lnTo>
                  <a:lnTo>
                    <a:pt x="349" y="60"/>
                  </a:lnTo>
                  <a:lnTo>
                    <a:pt x="349" y="63"/>
                  </a:lnTo>
                  <a:lnTo>
                    <a:pt x="349" y="63"/>
                  </a:lnTo>
                  <a:lnTo>
                    <a:pt x="349" y="63"/>
                  </a:lnTo>
                  <a:lnTo>
                    <a:pt x="347" y="63"/>
                  </a:lnTo>
                  <a:lnTo>
                    <a:pt x="347" y="63"/>
                  </a:lnTo>
                  <a:lnTo>
                    <a:pt x="347" y="65"/>
                  </a:lnTo>
                  <a:lnTo>
                    <a:pt x="347" y="68"/>
                  </a:lnTo>
                  <a:lnTo>
                    <a:pt x="344" y="68"/>
                  </a:lnTo>
                  <a:lnTo>
                    <a:pt x="344" y="70"/>
                  </a:lnTo>
                  <a:lnTo>
                    <a:pt x="344" y="70"/>
                  </a:lnTo>
                  <a:lnTo>
                    <a:pt x="347" y="70"/>
                  </a:lnTo>
                  <a:lnTo>
                    <a:pt x="347" y="73"/>
                  </a:lnTo>
                  <a:lnTo>
                    <a:pt x="347" y="73"/>
                  </a:lnTo>
                  <a:lnTo>
                    <a:pt x="347" y="76"/>
                  </a:lnTo>
                  <a:lnTo>
                    <a:pt x="347" y="76"/>
                  </a:lnTo>
                  <a:lnTo>
                    <a:pt x="347" y="78"/>
                  </a:lnTo>
                  <a:lnTo>
                    <a:pt x="347" y="81"/>
                  </a:lnTo>
                  <a:lnTo>
                    <a:pt x="344" y="83"/>
                  </a:lnTo>
                  <a:lnTo>
                    <a:pt x="344" y="86"/>
                  </a:lnTo>
                  <a:lnTo>
                    <a:pt x="341" y="89"/>
                  </a:lnTo>
                  <a:lnTo>
                    <a:pt x="341" y="91"/>
                  </a:lnTo>
                  <a:lnTo>
                    <a:pt x="339" y="91"/>
                  </a:lnTo>
                  <a:lnTo>
                    <a:pt x="336" y="96"/>
                  </a:lnTo>
                  <a:lnTo>
                    <a:pt x="334" y="99"/>
                  </a:lnTo>
                  <a:lnTo>
                    <a:pt x="328" y="102"/>
                  </a:lnTo>
                  <a:lnTo>
                    <a:pt x="326" y="102"/>
                  </a:lnTo>
                  <a:lnTo>
                    <a:pt x="323" y="102"/>
                  </a:lnTo>
                  <a:lnTo>
                    <a:pt x="323" y="104"/>
                  </a:lnTo>
                  <a:lnTo>
                    <a:pt x="321" y="104"/>
                  </a:lnTo>
                  <a:lnTo>
                    <a:pt x="321" y="107"/>
                  </a:lnTo>
                  <a:lnTo>
                    <a:pt x="321" y="107"/>
                  </a:lnTo>
                  <a:lnTo>
                    <a:pt x="321" y="109"/>
                  </a:lnTo>
                  <a:lnTo>
                    <a:pt x="321" y="112"/>
                  </a:lnTo>
                  <a:lnTo>
                    <a:pt x="321" y="115"/>
                  </a:lnTo>
                  <a:lnTo>
                    <a:pt x="321" y="117"/>
                  </a:lnTo>
                  <a:lnTo>
                    <a:pt x="321" y="120"/>
                  </a:lnTo>
                  <a:lnTo>
                    <a:pt x="321" y="120"/>
                  </a:lnTo>
                  <a:lnTo>
                    <a:pt x="321" y="122"/>
                  </a:lnTo>
                  <a:lnTo>
                    <a:pt x="321" y="125"/>
                  </a:lnTo>
                  <a:lnTo>
                    <a:pt x="318" y="125"/>
                  </a:lnTo>
                  <a:lnTo>
                    <a:pt x="318" y="128"/>
                  </a:lnTo>
                  <a:lnTo>
                    <a:pt x="318" y="130"/>
                  </a:lnTo>
                  <a:lnTo>
                    <a:pt x="321" y="130"/>
                  </a:lnTo>
                  <a:lnTo>
                    <a:pt x="323" y="130"/>
                  </a:lnTo>
                  <a:lnTo>
                    <a:pt x="326" y="130"/>
                  </a:lnTo>
                  <a:lnTo>
                    <a:pt x="328" y="130"/>
                  </a:lnTo>
                  <a:lnTo>
                    <a:pt x="328" y="133"/>
                  </a:lnTo>
                  <a:lnTo>
                    <a:pt x="331" y="135"/>
                  </a:lnTo>
                  <a:lnTo>
                    <a:pt x="331" y="135"/>
                  </a:lnTo>
                  <a:lnTo>
                    <a:pt x="334" y="138"/>
                  </a:lnTo>
                  <a:lnTo>
                    <a:pt x="339" y="140"/>
                  </a:lnTo>
                  <a:lnTo>
                    <a:pt x="341" y="143"/>
                  </a:lnTo>
                  <a:lnTo>
                    <a:pt x="344" y="146"/>
                  </a:lnTo>
                  <a:lnTo>
                    <a:pt x="347" y="146"/>
                  </a:lnTo>
                  <a:lnTo>
                    <a:pt x="347" y="148"/>
                  </a:lnTo>
                  <a:lnTo>
                    <a:pt x="349" y="148"/>
                  </a:lnTo>
                  <a:lnTo>
                    <a:pt x="349" y="151"/>
                  </a:lnTo>
                  <a:lnTo>
                    <a:pt x="349" y="151"/>
                  </a:lnTo>
                  <a:lnTo>
                    <a:pt x="352" y="151"/>
                  </a:lnTo>
                  <a:lnTo>
                    <a:pt x="352" y="153"/>
                  </a:lnTo>
                  <a:lnTo>
                    <a:pt x="352" y="153"/>
                  </a:lnTo>
                  <a:lnTo>
                    <a:pt x="352" y="153"/>
                  </a:lnTo>
                  <a:lnTo>
                    <a:pt x="354" y="153"/>
                  </a:lnTo>
                  <a:lnTo>
                    <a:pt x="354" y="156"/>
                  </a:lnTo>
                  <a:lnTo>
                    <a:pt x="354" y="156"/>
                  </a:lnTo>
                  <a:lnTo>
                    <a:pt x="357" y="156"/>
                  </a:lnTo>
                  <a:lnTo>
                    <a:pt x="357" y="159"/>
                  </a:lnTo>
                  <a:lnTo>
                    <a:pt x="360" y="161"/>
                  </a:lnTo>
                  <a:lnTo>
                    <a:pt x="360" y="161"/>
                  </a:lnTo>
                  <a:lnTo>
                    <a:pt x="362" y="164"/>
                  </a:lnTo>
                  <a:lnTo>
                    <a:pt x="365" y="164"/>
                  </a:lnTo>
                  <a:lnTo>
                    <a:pt x="367" y="166"/>
                  </a:lnTo>
                  <a:lnTo>
                    <a:pt x="370" y="166"/>
                  </a:lnTo>
                  <a:lnTo>
                    <a:pt x="370" y="169"/>
                  </a:lnTo>
                  <a:lnTo>
                    <a:pt x="372" y="172"/>
                  </a:lnTo>
                  <a:lnTo>
                    <a:pt x="375" y="172"/>
                  </a:lnTo>
                  <a:lnTo>
                    <a:pt x="375" y="174"/>
                  </a:lnTo>
                  <a:lnTo>
                    <a:pt x="375" y="177"/>
                  </a:lnTo>
                  <a:lnTo>
                    <a:pt x="372" y="177"/>
                  </a:lnTo>
                  <a:lnTo>
                    <a:pt x="372" y="179"/>
                  </a:lnTo>
                  <a:lnTo>
                    <a:pt x="372" y="182"/>
                  </a:lnTo>
                  <a:lnTo>
                    <a:pt x="372" y="185"/>
                  </a:lnTo>
                  <a:lnTo>
                    <a:pt x="372" y="185"/>
                  </a:lnTo>
                  <a:lnTo>
                    <a:pt x="375" y="187"/>
                  </a:lnTo>
                  <a:lnTo>
                    <a:pt x="375" y="187"/>
                  </a:lnTo>
                  <a:lnTo>
                    <a:pt x="375" y="187"/>
                  </a:lnTo>
                  <a:lnTo>
                    <a:pt x="372" y="190"/>
                  </a:lnTo>
                  <a:lnTo>
                    <a:pt x="372" y="192"/>
                  </a:lnTo>
                  <a:lnTo>
                    <a:pt x="372" y="192"/>
                  </a:lnTo>
                  <a:lnTo>
                    <a:pt x="372" y="192"/>
                  </a:lnTo>
                  <a:lnTo>
                    <a:pt x="367" y="198"/>
                  </a:lnTo>
                  <a:lnTo>
                    <a:pt x="367" y="198"/>
                  </a:lnTo>
                  <a:lnTo>
                    <a:pt x="365" y="198"/>
                  </a:lnTo>
                  <a:lnTo>
                    <a:pt x="365" y="200"/>
                  </a:lnTo>
                  <a:lnTo>
                    <a:pt x="365" y="200"/>
                  </a:lnTo>
                  <a:lnTo>
                    <a:pt x="365" y="200"/>
                  </a:lnTo>
                  <a:lnTo>
                    <a:pt x="365" y="200"/>
                  </a:lnTo>
                  <a:lnTo>
                    <a:pt x="365" y="203"/>
                  </a:lnTo>
                  <a:lnTo>
                    <a:pt x="365" y="203"/>
                  </a:lnTo>
                  <a:lnTo>
                    <a:pt x="365" y="203"/>
                  </a:lnTo>
                  <a:lnTo>
                    <a:pt x="365" y="205"/>
                  </a:lnTo>
                  <a:lnTo>
                    <a:pt x="365" y="205"/>
                  </a:lnTo>
                  <a:lnTo>
                    <a:pt x="365" y="208"/>
                  </a:lnTo>
                  <a:lnTo>
                    <a:pt x="365" y="208"/>
                  </a:lnTo>
                  <a:lnTo>
                    <a:pt x="365" y="208"/>
                  </a:lnTo>
                  <a:lnTo>
                    <a:pt x="367" y="210"/>
                  </a:lnTo>
                  <a:lnTo>
                    <a:pt x="367" y="210"/>
                  </a:lnTo>
                  <a:lnTo>
                    <a:pt x="367" y="213"/>
                  </a:lnTo>
                  <a:lnTo>
                    <a:pt x="367" y="213"/>
                  </a:lnTo>
                  <a:lnTo>
                    <a:pt x="367" y="216"/>
                  </a:lnTo>
                  <a:lnTo>
                    <a:pt x="367" y="218"/>
                  </a:lnTo>
                  <a:lnTo>
                    <a:pt x="370" y="221"/>
                  </a:lnTo>
                  <a:lnTo>
                    <a:pt x="367" y="223"/>
                  </a:lnTo>
                  <a:lnTo>
                    <a:pt x="367" y="223"/>
                  </a:lnTo>
                  <a:lnTo>
                    <a:pt x="370" y="223"/>
                  </a:lnTo>
                  <a:lnTo>
                    <a:pt x="370" y="226"/>
                  </a:lnTo>
                  <a:lnTo>
                    <a:pt x="372" y="226"/>
                  </a:lnTo>
                  <a:lnTo>
                    <a:pt x="375" y="229"/>
                  </a:lnTo>
                  <a:lnTo>
                    <a:pt x="378" y="229"/>
                  </a:lnTo>
                  <a:lnTo>
                    <a:pt x="378" y="229"/>
                  </a:lnTo>
                  <a:lnTo>
                    <a:pt x="380" y="229"/>
                  </a:lnTo>
                  <a:lnTo>
                    <a:pt x="380" y="229"/>
                  </a:lnTo>
                  <a:lnTo>
                    <a:pt x="383" y="231"/>
                  </a:lnTo>
                  <a:lnTo>
                    <a:pt x="383" y="231"/>
                  </a:lnTo>
                  <a:lnTo>
                    <a:pt x="383" y="234"/>
                  </a:lnTo>
                  <a:lnTo>
                    <a:pt x="383" y="236"/>
                  </a:lnTo>
                  <a:lnTo>
                    <a:pt x="380" y="239"/>
                  </a:lnTo>
                  <a:lnTo>
                    <a:pt x="380" y="239"/>
                  </a:lnTo>
                  <a:lnTo>
                    <a:pt x="380" y="242"/>
                  </a:lnTo>
                  <a:lnTo>
                    <a:pt x="383" y="242"/>
                  </a:lnTo>
                  <a:lnTo>
                    <a:pt x="383" y="242"/>
                  </a:lnTo>
                  <a:lnTo>
                    <a:pt x="383" y="244"/>
                  </a:lnTo>
                  <a:lnTo>
                    <a:pt x="383" y="244"/>
                  </a:lnTo>
                  <a:lnTo>
                    <a:pt x="383" y="247"/>
                  </a:lnTo>
                  <a:lnTo>
                    <a:pt x="380" y="247"/>
                  </a:lnTo>
                  <a:lnTo>
                    <a:pt x="380" y="249"/>
                  </a:lnTo>
                  <a:lnTo>
                    <a:pt x="380" y="249"/>
                  </a:lnTo>
                  <a:lnTo>
                    <a:pt x="380" y="252"/>
                  </a:lnTo>
                  <a:lnTo>
                    <a:pt x="380" y="252"/>
                  </a:lnTo>
                  <a:lnTo>
                    <a:pt x="380" y="255"/>
                  </a:lnTo>
                  <a:lnTo>
                    <a:pt x="380" y="255"/>
                  </a:lnTo>
                  <a:lnTo>
                    <a:pt x="380" y="255"/>
                  </a:lnTo>
                  <a:lnTo>
                    <a:pt x="383" y="257"/>
                  </a:lnTo>
                  <a:lnTo>
                    <a:pt x="385" y="260"/>
                  </a:lnTo>
                  <a:lnTo>
                    <a:pt x="388" y="260"/>
                  </a:lnTo>
                  <a:lnTo>
                    <a:pt x="388" y="262"/>
                  </a:lnTo>
                  <a:lnTo>
                    <a:pt x="388" y="262"/>
                  </a:lnTo>
                  <a:lnTo>
                    <a:pt x="388" y="262"/>
                  </a:lnTo>
                  <a:lnTo>
                    <a:pt x="388" y="268"/>
                  </a:lnTo>
                  <a:lnTo>
                    <a:pt x="388" y="270"/>
                  </a:lnTo>
                  <a:lnTo>
                    <a:pt x="385" y="273"/>
                  </a:lnTo>
                  <a:lnTo>
                    <a:pt x="383" y="273"/>
                  </a:lnTo>
                  <a:lnTo>
                    <a:pt x="385" y="273"/>
                  </a:lnTo>
                  <a:lnTo>
                    <a:pt x="385" y="275"/>
                  </a:lnTo>
                  <a:lnTo>
                    <a:pt x="383" y="275"/>
                  </a:lnTo>
                  <a:lnTo>
                    <a:pt x="383" y="278"/>
                  </a:lnTo>
                  <a:lnTo>
                    <a:pt x="383" y="278"/>
                  </a:lnTo>
                  <a:lnTo>
                    <a:pt x="383" y="280"/>
                  </a:lnTo>
                  <a:lnTo>
                    <a:pt x="383" y="280"/>
                  </a:lnTo>
                  <a:lnTo>
                    <a:pt x="383" y="283"/>
                  </a:lnTo>
                  <a:lnTo>
                    <a:pt x="383" y="283"/>
                  </a:lnTo>
                  <a:lnTo>
                    <a:pt x="383" y="283"/>
                  </a:lnTo>
                  <a:lnTo>
                    <a:pt x="383" y="286"/>
                  </a:lnTo>
                  <a:lnTo>
                    <a:pt x="383" y="286"/>
                  </a:lnTo>
                  <a:lnTo>
                    <a:pt x="383" y="286"/>
                  </a:lnTo>
                  <a:lnTo>
                    <a:pt x="383" y="288"/>
                  </a:lnTo>
                  <a:lnTo>
                    <a:pt x="380" y="291"/>
                  </a:lnTo>
                  <a:lnTo>
                    <a:pt x="380" y="291"/>
                  </a:lnTo>
                  <a:lnTo>
                    <a:pt x="380" y="291"/>
                  </a:lnTo>
                  <a:lnTo>
                    <a:pt x="380" y="291"/>
                  </a:lnTo>
                  <a:lnTo>
                    <a:pt x="378" y="293"/>
                  </a:lnTo>
                  <a:lnTo>
                    <a:pt x="378" y="296"/>
                  </a:lnTo>
                  <a:lnTo>
                    <a:pt x="375" y="296"/>
                  </a:lnTo>
                  <a:lnTo>
                    <a:pt x="375" y="299"/>
                  </a:lnTo>
                  <a:lnTo>
                    <a:pt x="375" y="299"/>
                  </a:lnTo>
                  <a:lnTo>
                    <a:pt x="372" y="299"/>
                  </a:lnTo>
                  <a:lnTo>
                    <a:pt x="372" y="299"/>
                  </a:lnTo>
                  <a:lnTo>
                    <a:pt x="372" y="301"/>
                  </a:lnTo>
                  <a:lnTo>
                    <a:pt x="372" y="301"/>
                  </a:lnTo>
                  <a:lnTo>
                    <a:pt x="372" y="301"/>
                  </a:lnTo>
                  <a:lnTo>
                    <a:pt x="370" y="301"/>
                  </a:lnTo>
                  <a:lnTo>
                    <a:pt x="370" y="301"/>
                  </a:lnTo>
                  <a:lnTo>
                    <a:pt x="370" y="304"/>
                  </a:lnTo>
                  <a:lnTo>
                    <a:pt x="370" y="304"/>
                  </a:lnTo>
                  <a:lnTo>
                    <a:pt x="370" y="306"/>
                  </a:lnTo>
                  <a:lnTo>
                    <a:pt x="372" y="309"/>
                  </a:lnTo>
                  <a:lnTo>
                    <a:pt x="372" y="309"/>
                  </a:lnTo>
                  <a:lnTo>
                    <a:pt x="372" y="309"/>
                  </a:lnTo>
                  <a:lnTo>
                    <a:pt x="375" y="309"/>
                  </a:lnTo>
                  <a:lnTo>
                    <a:pt x="375" y="309"/>
                  </a:lnTo>
                  <a:lnTo>
                    <a:pt x="375" y="312"/>
                  </a:lnTo>
                  <a:lnTo>
                    <a:pt x="375" y="312"/>
                  </a:lnTo>
                  <a:lnTo>
                    <a:pt x="378" y="314"/>
                  </a:lnTo>
                  <a:lnTo>
                    <a:pt x="378" y="317"/>
                  </a:lnTo>
                  <a:lnTo>
                    <a:pt x="378" y="317"/>
                  </a:lnTo>
                  <a:lnTo>
                    <a:pt x="378" y="317"/>
                  </a:lnTo>
                  <a:lnTo>
                    <a:pt x="378" y="319"/>
                  </a:lnTo>
                  <a:lnTo>
                    <a:pt x="378" y="322"/>
                  </a:lnTo>
                  <a:lnTo>
                    <a:pt x="380" y="322"/>
                  </a:lnTo>
                  <a:lnTo>
                    <a:pt x="383" y="325"/>
                  </a:lnTo>
                  <a:lnTo>
                    <a:pt x="385" y="327"/>
                  </a:lnTo>
                  <a:lnTo>
                    <a:pt x="388" y="330"/>
                  </a:lnTo>
                  <a:lnTo>
                    <a:pt x="388" y="332"/>
                  </a:lnTo>
                  <a:lnTo>
                    <a:pt x="388" y="335"/>
                  </a:lnTo>
                  <a:lnTo>
                    <a:pt x="388" y="335"/>
                  </a:lnTo>
                  <a:lnTo>
                    <a:pt x="388" y="335"/>
                  </a:lnTo>
                  <a:lnTo>
                    <a:pt x="388" y="338"/>
                  </a:lnTo>
                  <a:lnTo>
                    <a:pt x="388" y="340"/>
                  </a:lnTo>
                  <a:lnTo>
                    <a:pt x="388" y="340"/>
                  </a:lnTo>
                  <a:lnTo>
                    <a:pt x="391" y="343"/>
                  </a:lnTo>
                  <a:lnTo>
                    <a:pt x="391" y="343"/>
                  </a:lnTo>
                  <a:lnTo>
                    <a:pt x="388" y="343"/>
                  </a:lnTo>
                  <a:lnTo>
                    <a:pt x="388" y="345"/>
                  </a:lnTo>
                  <a:lnTo>
                    <a:pt x="388" y="345"/>
                  </a:lnTo>
                  <a:lnTo>
                    <a:pt x="388" y="345"/>
                  </a:lnTo>
                  <a:lnTo>
                    <a:pt x="385" y="345"/>
                  </a:lnTo>
                  <a:lnTo>
                    <a:pt x="383" y="345"/>
                  </a:lnTo>
                  <a:lnTo>
                    <a:pt x="383" y="345"/>
                  </a:lnTo>
                  <a:lnTo>
                    <a:pt x="383" y="345"/>
                  </a:lnTo>
                  <a:lnTo>
                    <a:pt x="383" y="345"/>
                  </a:lnTo>
                  <a:lnTo>
                    <a:pt x="383" y="345"/>
                  </a:lnTo>
                  <a:lnTo>
                    <a:pt x="383" y="345"/>
                  </a:lnTo>
                  <a:lnTo>
                    <a:pt x="383" y="348"/>
                  </a:lnTo>
                  <a:lnTo>
                    <a:pt x="383" y="348"/>
                  </a:lnTo>
                  <a:lnTo>
                    <a:pt x="383" y="350"/>
                  </a:lnTo>
                  <a:lnTo>
                    <a:pt x="380" y="350"/>
                  </a:lnTo>
                  <a:lnTo>
                    <a:pt x="380" y="350"/>
                  </a:lnTo>
                  <a:lnTo>
                    <a:pt x="380" y="353"/>
                  </a:lnTo>
                  <a:lnTo>
                    <a:pt x="378" y="353"/>
                  </a:lnTo>
                  <a:lnTo>
                    <a:pt x="375" y="350"/>
                  </a:lnTo>
                  <a:lnTo>
                    <a:pt x="375" y="350"/>
                  </a:lnTo>
                  <a:lnTo>
                    <a:pt x="372" y="353"/>
                  </a:lnTo>
                  <a:lnTo>
                    <a:pt x="372" y="353"/>
                  </a:lnTo>
                  <a:lnTo>
                    <a:pt x="372" y="350"/>
                  </a:lnTo>
                  <a:lnTo>
                    <a:pt x="372" y="350"/>
                  </a:lnTo>
                  <a:lnTo>
                    <a:pt x="370" y="348"/>
                  </a:lnTo>
                  <a:lnTo>
                    <a:pt x="370" y="348"/>
                  </a:lnTo>
                  <a:lnTo>
                    <a:pt x="370" y="348"/>
                  </a:lnTo>
                  <a:lnTo>
                    <a:pt x="367" y="348"/>
                  </a:lnTo>
                  <a:lnTo>
                    <a:pt x="367" y="348"/>
                  </a:lnTo>
                  <a:lnTo>
                    <a:pt x="367" y="348"/>
                  </a:lnTo>
                  <a:lnTo>
                    <a:pt x="367" y="348"/>
                  </a:lnTo>
                  <a:lnTo>
                    <a:pt x="367" y="348"/>
                  </a:lnTo>
                  <a:lnTo>
                    <a:pt x="365" y="348"/>
                  </a:lnTo>
                  <a:lnTo>
                    <a:pt x="365" y="348"/>
                  </a:lnTo>
                  <a:lnTo>
                    <a:pt x="365" y="350"/>
                  </a:lnTo>
                  <a:lnTo>
                    <a:pt x="365" y="350"/>
                  </a:lnTo>
                  <a:lnTo>
                    <a:pt x="365" y="350"/>
                  </a:lnTo>
                  <a:lnTo>
                    <a:pt x="365" y="350"/>
                  </a:lnTo>
                  <a:lnTo>
                    <a:pt x="362" y="350"/>
                  </a:lnTo>
                  <a:lnTo>
                    <a:pt x="360" y="350"/>
                  </a:lnTo>
                  <a:lnTo>
                    <a:pt x="357" y="350"/>
                  </a:lnTo>
                  <a:lnTo>
                    <a:pt x="354" y="350"/>
                  </a:lnTo>
                  <a:lnTo>
                    <a:pt x="354" y="350"/>
                  </a:lnTo>
                  <a:lnTo>
                    <a:pt x="354" y="353"/>
                  </a:lnTo>
                  <a:lnTo>
                    <a:pt x="354" y="353"/>
                  </a:lnTo>
                  <a:lnTo>
                    <a:pt x="352" y="353"/>
                  </a:lnTo>
                  <a:lnTo>
                    <a:pt x="352" y="353"/>
                  </a:lnTo>
                  <a:lnTo>
                    <a:pt x="349" y="353"/>
                  </a:lnTo>
                  <a:lnTo>
                    <a:pt x="349" y="356"/>
                  </a:lnTo>
                  <a:lnTo>
                    <a:pt x="347" y="356"/>
                  </a:lnTo>
                  <a:lnTo>
                    <a:pt x="344" y="358"/>
                  </a:lnTo>
                  <a:lnTo>
                    <a:pt x="344" y="358"/>
                  </a:lnTo>
                  <a:lnTo>
                    <a:pt x="344" y="358"/>
                  </a:lnTo>
                  <a:lnTo>
                    <a:pt x="344" y="358"/>
                  </a:lnTo>
                  <a:lnTo>
                    <a:pt x="341" y="361"/>
                  </a:lnTo>
                  <a:lnTo>
                    <a:pt x="341" y="361"/>
                  </a:lnTo>
                  <a:lnTo>
                    <a:pt x="341" y="361"/>
                  </a:lnTo>
                  <a:lnTo>
                    <a:pt x="341" y="361"/>
                  </a:lnTo>
                  <a:lnTo>
                    <a:pt x="341" y="358"/>
                  </a:lnTo>
                  <a:lnTo>
                    <a:pt x="339" y="358"/>
                  </a:lnTo>
                  <a:lnTo>
                    <a:pt x="339" y="356"/>
                  </a:lnTo>
                  <a:lnTo>
                    <a:pt x="336" y="356"/>
                  </a:lnTo>
                  <a:lnTo>
                    <a:pt x="336" y="356"/>
                  </a:lnTo>
                  <a:lnTo>
                    <a:pt x="334" y="356"/>
                  </a:lnTo>
                  <a:lnTo>
                    <a:pt x="334" y="356"/>
                  </a:lnTo>
                  <a:lnTo>
                    <a:pt x="334" y="356"/>
                  </a:lnTo>
                  <a:lnTo>
                    <a:pt x="331" y="356"/>
                  </a:lnTo>
                  <a:lnTo>
                    <a:pt x="331" y="356"/>
                  </a:lnTo>
                  <a:lnTo>
                    <a:pt x="328" y="356"/>
                  </a:lnTo>
                  <a:lnTo>
                    <a:pt x="328" y="356"/>
                  </a:lnTo>
                  <a:lnTo>
                    <a:pt x="326" y="353"/>
                  </a:lnTo>
                  <a:lnTo>
                    <a:pt x="326" y="353"/>
                  </a:lnTo>
                  <a:lnTo>
                    <a:pt x="323" y="353"/>
                  </a:lnTo>
                  <a:lnTo>
                    <a:pt x="321" y="353"/>
                  </a:lnTo>
                  <a:lnTo>
                    <a:pt x="321" y="353"/>
                  </a:lnTo>
                  <a:lnTo>
                    <a:pt x="318" y="353"/>
                  </a:lnTo>
                  <a:lnTo>
                    <a:pt x="318" y="356"/>
                  </a:lnTo>
                  <a:lnTo>
                    <a:pt x="318" y="356"/>
                  </a:lnTo>
                  <a:lnTo>
                    <a:pt x="321" y="358"/>
                  </a:lnTo>
                  <a:lnTo>
                    <a:pt x="318" y="358"/>
                  </a:lnTo>
                  <a:lnTo>
                    <a:pt x="318" y="358"/>
                  </a:lnTo>
                  <a:lnTo>
                    <a:pt x="316" y="358"/>
                  </a:lnTo>
                  <a:lnTo>
                    <a:pt x="316" y="361"/>
                  </a:lnTo>
                  <a:lnTo>
                    <a:pt x="316" y="361"/>
                  </a:lnTo>
                  <a:lnTo>
                    <a:pt x="316" y="363"/>
                  </a:lnTo>
                  <a:lnTo>
                    <a:pt x="313" y="363"/>
                  </a:lnTo>
                  <a:lnTo>
                    <a:pt x="313" y="363"/>
                  </a:lnTo>
                  <a:lnTo>
                    <a:pt x="313" y="363"/>
                  </a:lnTo>
                  <a:lnTo>
                    <a:pt x="313" y="363"/>
                  </a:lnTo>
                  <a:lnTo>
                    <a:pt x="313" y="363"/>
                  </a:lnTo>
                  <a:lnTo>
                    <a:pt x="313" y="366"/>
                  </a:lnTo>
                  <a:lnTo>
                    <a:pt x="313" y="366"/>
                  </a:lnTo>
                  <a:lnTo>
                    <a:pt x="310" y="366"/>
                  </a:lnTo>
                  <a:lnTo>
                    <a:pt x="310" y="363"/>
                  </a:lnTo>
                  <a:lnTo>
                    <a:pt x="308" y="366"/>
                  </a:lnTo>
                  <a:lnTo>
                    <a:pt x="308" y="366"/>
                  </a:lnTo>
                  <a:lnTo>
                    <a:pt x="308" y="366"/>
                  </a:lnTo>
                  <a:lnTo>
                    <a:pt x="310" y="366"/>
                  </a:lnTo>
                  <a:lnTo>
                    <a:pt x="310" y="366"/>
                  </a:lnTo>
                  <a:lnTo>
                    <a:pt x="310" y="366"/>
                  </a:lnTo>
                  <a:lnTo>
                    <a:pt x="310" y="369"/>
                  </a:lnTo>
                  <a:lnTo>
                    <a:pt x="310" y="369"/>
                  </a:lnTo>
                  <a:lnTo>
                    <a:pt x="310" y="369"/>
                  </a:lnTo>
                  <a:lnTo>
                    <a:pt x="310" y="369"/>
                  </a:lnTo>
                  <a:lnTo>
                    <a:pt x="310" y="371"/>
                  </a:lnTo>
                  <a:lnTo>
                    <a:pt x="310" y="371"/>
                  </a:lnTo>
                  <a:lnTo>
                    <a:pt x="310" y="371"/>
                  </a:lnTo>
                  <a:lnTo>
                    <a:pt x="308" y="374"/>
                  </a:lnTo>
                  <a:lnTo>
                    <a:pt x="310" y="374"/>
                  </a:lnTo>
                  <a:lnTo>
                    <a:pt x="310" y="374"/>
                  </a:lnTo>
                  <a:lnTo>
                    <a:pt x="310" y="374"/>
                  </a:lnTo>
                  <a:lnTo>
                    <a:pt x="310" y="374"/>
                  </a:lnTo>
                  <a:lnTo>
                    <a:pt x="308" y="374"/>
                  </a:lnTo>
                  <a:lnTo>
                    <a:pt x="310" y="374"/>
                  </a:lnTo>
                  <a:lnTo>
                    <a:pt x="310" y="374"/>
                  </a:lnTo>
                  <a:lnTo>
                    <a:pt x="310" y="376"/>
                  </a:lnTo>
                  <a:lnTo>
                    <a:pt x="310" y="376"/>
                  </a:lnTo>
                  <a:lnTo>
                    <a:pt x="308" y="376"/>
                  </a:lnTo>
                  <a:lnTo>
                    <a:pt x="308" y="379"/>
                  </a:lnTo>
                  <a:lnTo>
                    <a:pt x="308" y="379"/>
                  </a:lnTo>
                  <a:lnTo>
                    <a:pt x="308" y="379"/>
                  </a:lnTo>
                  <a:lnTo>
                    <a:pt x="308" y="379"/>
                  </a:lnTo>
                  <a:lnTo>
                    <a:pt x="305" y="379"/>
                  </a:lnTo>
                  <a:lnTo>
                    <a:pt x="305" y="379"/>
                  </a:lnTo>
                  <a:lnTo>
                    <a:pt x="305" y="379"/>
                  </a:lnTo>
                  <a:lnTo>
                    <a:pt x="305" y="379"/>
                  </a:lnTo>
                  <a:lnTo>
                    <a:pt x="305" y="382"/>
                  </a:lnTo>
                  <a:lnTo>
                    <a:pt x="305" y="382"/>
                  </a:lnTo>
                  <a:lnTo>
                    <a:pt x="305" y="382"/>
                  </a:lnTo>
                  <a:lnTo>
                    <a:pt x="305" y="382"/>
                  </a:lnTo>
                  <a:lnTo>
                    <a:pt x="305" y="382"/>
                  </a:lnTo>
                  <a:lnTo>
                    <a:pt x="305" y="382"/>
                  </a:lnTo>
                  <a:lnTo>
                    <a:pt x="305" y="382"/>
                  </a:lnTo>
                  <a:lnTo>
                    <a:pt x="303" y="382"/>
                  </a:lnTo>
                  <a:lnTo>
                    <a:pt x="303" y="382"/>
                  </a:lnTo>
                  <a:lnTo>
                    <a:pt x="303" y="382"/>
                  </a:lnTo>
                  <a:lnTo>
                    <a:pt x="300" y="379"/>
                  </a:lnTo>
                  <a:lnTo>
                    <a:pt x="300" y="379"/>
                  </a:lnTo>
                  <a:lnTo>
                    <a:pt x="300" y="379"/>
                  </a:lnTo>
                  <a:lnTo>
                    <a:pt x="297" y="382"/>
                  </a:lnTo>
                  <a:lnTo>
                    <a:pt x="295" y="382"/>
                  </a:lnTo>
                  <a:lnTo>
                    <a:pt x="295" y="382"/>
                  </a:lnTo>
                  <a:lnTo>
                    <a:pt x="292" y="382"/>
                  </a:lnTo>
                  <a:lnTo>
                    <a:pt x="290" y="382"/>
                  </a:lnTo>
                  <a:lnTo>
                    <a:pt x="287" y="382"/>
                  </a:lnTo>
                  <a:lnTo>
                    <a:pt x="284" y="382"/>
                  </a:lnTo>
                  <a:lnTo>
                    <a:pt x="284" y="382"/>
                  </a:lnTo>
                  <a:lnTo>
                    <a:pt x="284" y="382"/>
                  </a:lnTo>
                  <a:lnTo>
                    <a:pt x="284" y="382"/>
                  </a:lnTo>
                  <a:lnTo>
                    <a:pt x="284" y="384"/>
                  </a:lnTo>
                  <a:lnTo>
                    <a:pt x="284" y="384"/>
                  </a:lnTo>
                  <a:lnTo>
                    <a:pt x="282" y="384"/>
                  </a:lnTo>
                  <a:lnTo>
                    <a:pt x="279" y="384"/>
                  </a:lnTo>
                  <a:lnTo>
                    <a:pt x="279" y="384"/>
                  </a:lnTo>
                  <a:lnTo>
                    <a:pt x="279" y="384"/>
                  </a:lnTo>
                  <a:lnTo>
                    <a:pt x="279" y="384"/>
                  </a:lnTo>
                  <a:lnTo>
                    <a:pt x="279" y="384"/>
                  </a:lnTo>
                  <a:lnTo>
                    <a:pt x="277" y="384"/>
                  </a:lnTo>
                  <a:lnTo>
                    <a:pt x="277" y="384"/>
                  </a:lnTo>
                  <a:lnTo>
                    <a:pt x="277" y="384"/>
                  </a:lnTo>
                  <a:lnTo>
                    <a:pt x="274" y="387"/>
                  </a:lnTo>
                  <a:lnTo>
                    <a:pt x="274" y="384"/>
                  </a:lnTo>
                  <a:lnTo>
                    <a:pt x="274" y="384"/>
                  </a:lnTo>
                  <a:lnTo>
                    <a:pt x="274" y="384"/>
                  </a:lnTo>
                  <a:lnTo>
                    <a:pt x="272" y="384"/>
                  </a:lnTo>
                  <a:lnTo>
                    <a:pt x="272" y="384"/>
                  </a:lnTo>
                  <a:lnTo>
                    <a:pt x="272" y="384"/>
                  </a:lnTo>
                  <a:lnTo>
                    <a:pt x="269" y="384"/>
                  </a:lnTo>
                  <a:lnTo>
                    <a:pt x="269" y="382"/>
                  </a:lnTo>
                  <a:lnTo>
                    <a:pt x="269" y="384"/>
                  </a:lnTo>
                  <a:lnTo>
                    <a:pt x="269" y="384"/>
                  </a:lnTo>
                  <a:lnTo>
                    <a:pt x="269" y="384"/>
                  </a:lnTo>
                  <a:lnTo>
                    <a:pt x="266" y="382"/>
                  </a:lnTo>
                  <a:lnTo>
                    <a:pt x="266" y="384"/>
                  </a:lnTo>
                  <a:lnTo>
                    <a:pt x="266" y="384"/>
                  </a:lnTo>
                  <a:lnTo>
                    <a:pt x="266" y="384"/>
                  </a:lnTo>
                  <a:lnTo>
                    <a:pt x="266" y="384"/>
                  </a:lnTo>
                  <a:lnTo>
                    <a:pt x="264" y="384"/>
                  </a:lnTo>
                  <a:lnTo>
                    <a:pt x="261" y="384"/>
                  </a:lnTo>
                  <a:lnTo>
                    <a:pt x="261" y="384"/>
                  </a:lnTo>
                  <a:lnTo>
                    <a:pt x="259" y="384"/>
                  </a:lnTo>
                  <a:lnTo>
                    <a:pt x="259" y="382"/>
                  </a:lnTo>
                  <a:lnTo>
                    <a:pt x="259" y="382"/>
                  </a:lnTo>
                  <a:lnTo>
                    <a:pt x="256" y="382"/>
                  </a:lnTo>
                  <a:lnTo>
                    <a:pt x="253" y="382"/>
                  </a:lnTo>
                  <a:lnTo>
                    <a:pt x="253" y="384"/>
                  </a:lnTo>
                  <a:lnTo>
                    <a:pt x="253" y="382"/>
                  </a:lnTo>
                  <a:lnTo>
                    <a:pt x="253" y="382"/>
                  </a:lnTo>
                  <a:lnTo>
                    <a:pt x="251" y="382"/>
                  </a:lnTo>
                  <a:lnTo>
                    <a:pt x="251" y="382"/>
                  </a:lnTo>
                  <a:lnTo>
                    <a:pt x="251" y="379"/>
                  </a:lnTo>
                  <a:lnTo>
                    <a:pt x="251" y="379"/>
                  </a:lnTo>
                  <a:lnTo>
                    <a:pt x="248" y="376"/>
                  </a:lnTo>
                  <a:lnTo>
                    <a:pt x="246" y="376"/>
                  </a:lnTo>
                  <a:lnTo>
                    <a:pt x="246" y="376"/>
                  </a:lnTo>
                  <a:lnTo>
                    <a:pt x="246" y="376"/>
                  </a:lnTo>
                  <a:lnTo>
                    <a:pt x="246" y="376"/>
                  </a:lnTo>
                  <a:lnTo>
                    <a:pt x="246" y="376"/>
                  </a:lnTo>
                  <a:lnTo>
                    <a:pt x="246" y="376"/>
                  </a:lnTo>
                  <a:lnTo>
                    <a:pt x="246" y="374"/>
                  </a:lnTo>
                  <a:lnTo>
                    <a:pt x="243" y="374"/>
                  </a:lnTo>
                  <a:lnTo>
                    <a:pt x="243" y="374"/>
                  </a:lnTo>
                  <a:lnTo>
                    <a:pt x="243" y="374"/>
                  </a:lnTo>
                  <a:lnTo>
                    <a:pt x="243" y="374"/>
                  </a:lnTo>
                  <a:lnTo>
                    <a:pt x="243" y="374"/>
                  </a:lnTo>
                  <a:lnTo>
                    <a:pt x="243" y="374"/>
                  </a:lnTo>
                  <a:lnTo>
                    <a:pt x="243" y="374"/>
                  </a:lnTo>
                  <a:lnTo>
                    <a:pt x="243" y="374"/>
                  </a:lnTo>
                  <a:lnTo>
                    <a:pt x="243" y="374"/>
                  </a:lnTo>
                  <a:lnTo>
                    <a:pt x="240" y="374"/>
                  </a:lnTo>
                  <a:lnTo>
                    <a:pt x="240" y="374"/>
                  </a:lnTo>
                  <a:lnTo>
                    <a:pt x="240" y="374"/>
                  </a:lnTo>
                  <a:lnTo>
                    <a:pt x="240" y="371"/>
                  </a:lnTo>
                  <a:lnTo>
                    <a:pt x="238" y="371"/>
                  </a:lnTo>
                  <a:lnTo>
                    <a:pt x="238" y="371"/>
                  </a:lnTo>
                  <a:lnTo>
                    <a:pt x="238" y="371"/>
                  </a:lnTo>
                  <a:lnTo>
                    <a:pt x="235" y="371"/>
                  </a:lnTo>
                  <a:lnTo>
                    <a:pt x="235" y="371"/>
                  </a:lnTo>
                  <a:lnTo>
                    <a:pt x="235" y="374"/>
                  </a:lnTo>
                  <a:lnTo>
                    <a:pt x="235" y="374"/>
                  </a:lnTo>
                  <a:lnTo>
                    <a:pt x="235" y="374"/>
                  </a:lnTo>
                  <a:lnTo>
                    <a:pt x="235" y="374"/>
                  </a:lnTo>
                  <a:lnTo>
                    <a:pt x="235" y="374"/>
                  </a:lnTo>
                  <a:lnTo>
                    <a:pt x="233" y="374"/>
                  </a:lnTo>
                  <a:lnTo>
                    <a:pt x="230" y="371"/>
                  </a:lnTo>
                  <a:lnTo>
                    <a:pt x="228" y="371"/>
                  </a:lnTo>
                  <a:lnTo>
                    <a:pt x="230" y="374"/>
                  </a:lnTo>
                  <a:lnTo>
                    <a:pt x="228" y="374"/>
                  </a:lnTo>
                  <a:lnTo>
                    <a:pt x="228" y="374"/>
                  </a:lnTo>
                  <a:lnTo>
                    <a:pt x="228" y="374"/>
                  </a:lnTo>
                  <a:lnTo>
                    <a:pt x="225" y="376"/>
                  </a:lnTo>
                  <a:lnTo>
                    <a:pt x="225" y="376"/>
                  </a:lnTo>
                  <a:lnTo>
                    <a:pt x="225" y="379"/>
                  </a:lnTo>
                  <a:lnTo>
                    <a:pt x="222" y="379"/>
                  </a:lnTo>
                  <a:lnTo>
                    <a:pt x="222" y="379"/>
                  </a:lnTo>
                  <a:lnTo>
                    <a:pt x="222" y="379"/>
                  </a:lnTo>
                  <a:lnTo>
                    <a:pt x="222" y="379"/>
                  </a:lnTo>
                  <a:lnTo>
                    <a:pt x="222" y="382"/>
                  </a:lnTo>
                  <a:lnTo>
                    <a:pt x="222" y="382"/>
                  </a:lnTo>
                  <a:lnTo>
                    <a:pt x="222" y="382"/>
                  </a:lnTo>
                  <a:lnTo>
                    <a:pt x="222" y="379"/>
                  </a:lnTo>
                  <a:lnTo>
                    <a:pt x="222" y="379"/>
                  </a:lnTo>
                  <a:lnTo>
                    <a:pt x="220" y="379"/>
                  </a:lnTo>
                  <a:lnTo>
                    <a:pt x="217" y="379"/>
                  </a:lnTo>
                  <a:lnTo>
                    <a:pt x="217" y="379"/>
                  </a:lnTo>
                  <a:lnTo>
                    <a:pt x="215" y="376"/>
                  </a:lnTo>
                  <a:lnTo>
                    <a:pt x="215" y="376"/>
                  </a:lnTo>
                  <a:lnTo>
                    <a:pt x="215" y="376"/>
                  </a:lnTo>
                  <a:lnTo>
                    <a:pt x="215" y="374"/>
                  </a:lnTo>
                  <a:lnTo>
                    <a:pt x="215" y="374"/>
                  </a:lnTo>
                  <a:lnTo>
                    <a:pt x="215" y="371"/>
                  </a:lnTo>
                  <a:lnTo>
                    <a:pt x="215" y="371"/>
                  </a:lnTo>
                  <a:lnTo>
                    <a:pt x="215" y="374"/>
                  </a:lnTo>
                  <a:lnTo>
                    <a:pt x="215" y="374"/>
                  </a:lnTo>
                  <a:lnTo>
                    <a:pt x="212" y="374"/>
                  </a:lnTo>
                  <a:lnTo>
                    <a:pt x="212" y="374"/>
                  </a:lnTo>
                  <a:lnTo>
                    <a:pt x="212" y="374"/>
                  </a:lnTo>
                  <a:lnTo>
                    <a:pt x="212" y="374"/>
                  </a:lnTo>
                  <a:lnTo>
                    <a:pt x="215" y="371"/>
                  </a:lnTo>
                  <a:lnTo>
                    <a:pt x="215" y="371"/>
                  </a:lnTo>
                  <a:lnTo>
                    <a:pt x="215" y="369"/>
                  </a:lnTo>
                  <a:lnTo>
                    <a:pt x="215" y="369"/>
                  </a:lnTo>
                  <a:lnTo>
                    <a:pt x="215" y="369"/>
                  </a:lnTo>
                  <a:lnTo>
                    <a:pt x="215" y="366"/>
                  </a:lnTo>
                  <a:lnTo>
                    <a:pt x="215" y="366"/>
                  </a:lnTo>
                  <a:lnTo>
                    <a:pt x="215" y="366"/>
                  </a:lnTo>
                  <a:lnTo>
                    <a:pt x="215" y="363"/>
                  </a:lnTo>
                  <a:lnTo>
                    <a:pt x="215" y="363"/>
                  </a:lnTo>
                  <a:lnTo>
                    <a:pt x="215" y="363"/>
                  </a:lnTo>
                  <a:lnTo>
                    <a:pt x="215" y="363"/>
                  </a:lnTo>
                  <a:lnTo>
                    <a:pt x="215" y="363"/>
                  </a:lnTo>
                  <a:lnTo>
                    <a:pt x="215" y="363"/>
                  </a:lnTo>
                  <a:lnTo>
                    <a:pt x="215" y="361"/>
                  </a:lnTo>
                  <a:lnTo>
                    <a:pt x="215" y="361"/>
                  </a:lnTo>
                  <a:lnTo>
                    <a:pt x="217" y="361"/>
                  </a:lnTo>
                  <a:lnTo>
                    <a:pt x="217" y="358"/>
                  </a:lnTo>
                  <a:lnTo>
                    <a:pt x="217" y="356"/>
                  </a:lnTo>
                  <a:lnTo>
                    <a:pt x="215" y="356"/>
                  </a:lnTo>
                  <a:lnTo>
                    <a:pt x="215" y="353"/>
                  </a:lnTo>
                  <a:lnTo>
                    <a:pt x="212" y="350"/>
                  </a:lnTo>
                  <a:lnTo>
                    <a:pt x="212" y="350"/>
                  </a:lnTo>
                  <a:lnTo>
                    <a:pt x="212" y="350"/>
                  </a:lnTo>
                  <a:lnTo>
                    <a:pt x="209" y="350"/>
                  </a:lnTo>
                  <a:lnTo>
                    <a:pt x="209" y="348"/>
                  </a:lnTo>
                  <a:lnTo>
                    <a:pt x="209" y="348"/>
                  </a:lnTo>
                  <a:lnTo>
                    <a:pt x="209" y="348"/>
                  </a:lnTo>
                  <a:lnTo>
                    <a:pt x="209" y="345"/>
                  </a:lnTo>
                  <a:lnTo>
                    <a:pt x="212" y="345"/>
                  </a:lnTo>
                  <a:lnTo>
                    <a:pt x="209" y="343"/>
                  </a:lnTo>
                  <a:lnTo>
                    <a:pt x="209" y="343"/>
                  </a:lnTo>
                  <a:lnTo>
                    <a:pt x="209" y="343"/>
                  </a:lnTo>
                  <a:lnTo>
                    <a:pt x="207" y="343"/>
                  </a:lnTo>
                  <a:lnTo>
                    <a:pt x="207" y="340"/>
                  </a:lnTo>
                  <a:lnTo>
                    <a:pt x="207" y="340"/>
                  </a:lnTo>
                  <a:lnTo>
                    <a:pt x="204" y="340"/>
                  </a:lnTo>
                  <a:lnTo>
                    <a:pt x="204" y="343"/>
                  </a:lnTo>
                  <a:lnTo>
                    <a:pt x="204" y="340"/>
                  </a:lnTo>
                  <a:lnTo>
                    <a:pt x="204" y="340"/>
                  </a:lnTo>
                  <a:lnTo>
                    <a:pt x="204" y="340"/>
                  </a:lnTo>
                  <a:lnTo>
                    <a:pt x="204" y="343"/>
                  </a:lnTo>
                  <a:lnTo>
                    <a:pt x="204" y="343"/>
                  </a:lnTo>
                  <a:lnTo>
                    <a:pt x="204" y="343"/>
                  </a:lnTo>
                  <a:lnTo>
                    <a:pt x="204" y="343"/>
                  </a:lnTo>
                  <a:lnTo>
                    <a:pt x="202" y="340"/>
                  </a:lnTo>
                  <a:lnTo>
                    <a:pt x="202" y="340"/>
                  </a:lnTo>
                  <a:lnTo>
                    <a:pt x="199" y="340"/>
                  </a:lnTo>
                  <a:lnTo>
                    <a:pt x="199" y="338"/>
                  </a:lnTo>
                  <a:lnTo>
                    <a:pt x="199" y="335"/>
                  </a:lnTo>
                  <a:lnTo>
                    <a:pt x="199" y="335"/>
                  </a:lnTo>
                  <a:lnTo>
                    <a:pt x="202" y="332"/>
                  </a:lnTo>
                  <a:lnTo>
                    <a:pt x="204" y="332"/>
                  </a:lnTo>
                  <a:lnTo>
                    <a:pt x="209" y="327"/>
                  </a:lnTo>
                  <a:lnTo>
                    <a:pt x="209" y="327"/>
                  </a:lnTo>
                  <a:lnTo>
                    <a:pt x="209" y="327"/>
                  </a:lnTo>
                  <a:lnTo>
                    <a:pt x="209" y="327"/>
                  </a:lnTo>
                  <a:lnTo>
                    <a:pt x="209" y="327"/>
                  </a:lnTo>
                  <a:lnTo>
                    <a:pt x="209" y="325"/>
                  </a:lnTo>
                  <a:lnTo>
                    <a:pt x="209" y="325"/>
                  </a:lnTo>
                  <a:lnTo>
                    <a:pt x="209" y="325"/>
                  </a:lnTo>
                  <a:lnTo>
                    <a:pt x="212" y="325"/>
                  </a:lnTo>
                  <a:lnTo>
                    <a:pt x="212" y="325"/>
                  </a:lnTo>
                  <a:lnTo>
                    <a:pt x="212" y="325"/>
                  </a:lnTo>
                  <a:lnTo>
                    <a:pt x="212" y="325"/>
                  </a:lnTo>
                  <a:lnTo>
                    <a:pt x="212" y="322"/>
                  </a:lnTo>
                  <a:lnTo>
                    <a:pt x="212" y="322"/>
                  </a:lnTo>
                  <a:lnTo>
                    <a:pt x="212" y="322"/>
                  </a:lnTo>
                  <a:lnTo>
                    <a:pt x="212" y="322"/>
                  </a:lnTo>
                  <a:lnTo>
                    <a:pt x="212" y="319"/>
                  </a:lnTo>
                  <a:lnTo>
                    <a:pt x="209" y="319"/>
                  </a:lnTo>
                  <a:lnTo>
                    <a:pt x="209" y="319"/>
                  </a:lnTo>
                  <a:lnTo>
                    <a:pt x="209" y="319"/>
                  </a:lnTo>
                  <a:lnTo>
                    <a:pt x="209" y="319"/>
                  </a:lnTo>
                  <a:lnTo>
                    <a:pt x="209" y="319"/>
                  </a:lnTo>
                  <a:lnTo>
                    <a:pt x="209" y="317"/>
                  </a:lnTo>
                  <a:lnTo>
                    <a:pt x="209" y="317"/>
                  </a:lnTo>
                  <a:lnTo>
                    <a:pt x="209" y="317"/>
                  </a:lnTo>
                  <a:lnTo>
                    <a:pt x="209" y="317"/>
                  </a:lnTo>
                  <a:lnTo>
                    <a:pt x="209" y="317"/>
                  </a:lnTo>
                  <a:lnTo>
                    <a:pt x="209" y="317"/>
                  </a:lnTo>
                  <a:lnTo>
                    <a:pt x="209" y="317"/>
                  </a:lnTo>
                  <a:lnTo>
                    <a:pt x="209" y="317"/>
                  </a:lnTo>
                  <a:lnTo>
                    <a:pt x="209" y="314"/>
                  </a:lnTo>
                  <a:lnTo>
                    <a:pt x="209" y="314"/>
                  </a:lnTo>
                  <a:lnTo>
                    <a:pt x="209" y="314"/>
                  </a:lnTo>
                  <a:lnTo>
                    <a:pt x="209" y="314"/>
                  </a:lnTo>
                  <a:lnTo>
                    <a:pt x="209" y="314"/>
                  </a:lnTo>
                  <a:lnTo>
                    <a:pt x="209" y="314"/>
                  </a:lnTo>
                  <a:lnTo>
                    <a:pt x="209" y="312"/>
                  </a:lnTo>
                  <a:lnTo>
                    <a:pt x="209" y="309"/>
                  </a:lnTo>
                  <a:lnTo>
                    <a:pt x="209" y="306"/>
                  </a:lnTo>
                  <a:lnTo>
                    <a:pt x="207" y="304"/>
                  </a:lnTo>
                  <a:lnTo>
                    <a:pt x="207" y="301"/>
                  </a:lnTo>
                  <a:lnTo>
                    <a:pt x="207" y="299"/>
                  </a:lnTo>
                  <a:lnTo>
                    <a:pt x="207" y="299"/>
                  </a:lnTo>
                  <a:lnTo>
                    <a:pt x="209" y="299"/>
                  </a:lnTo>
                  <a:lnTo>
                    <a:pt x="209" y="299"/>
                  </a:lnTo>
                  <a:lnTo>
                    <a:pt x="209" y="296"/>
                  </a:lnTo>
                  <a:lnTo>
                    <a:pt x="209" y="296"/>
                  </a:lnTo>
                  <a:lnTo>
                    <a:pt x="209" y="296"/>
                  </a:lnTo>
                  <a:lnTo>
                    <a:pt x="209" y="296"/>
                  </a:lnTo>
                  <a:lnTo>
                    <a:pt x="207" y="296"/>
                  </a:lnTo>
                  <a:lnTo>
                    <a:pt x="207" y="296"/>
                  </a:lnTo>
                  <a:lnTo>
                    <a:pt x="207" y="296"/>
                  </a:lnTo>
                  <a:lnTo>
                    <a:pt x="207" y="296"/>
                  </a:lnTo>
                  <a:lnTo>
                    <a:pt x="207" y="296"/>
                  </a:lnTo>
                  <a:lnTo>
                    <a:pt x="207" y="296"/>
                  </a:lnTo>
                  <a:lnTo>
                    <a:pt x="207" y="296"/>
                  </a:lnTo>
                  <a:lnTo>
                    <a:pt x="207" y="296"/>
                  </a:lnTo>
                  <a:lnTo>
                    <a:pt x="204" y="296"/>
                  </a:lnTo>
                  <a:lnTo>
                    <a:pt x="204" y="296"/>
                  </a:lnTo>
                  <a:lnTo>
                    <a:pt x="204" y="296"/>
                  </a:lnTo>
                  <a:lnTo>
                    <a:pt x="204" y="296"/>
                  </a:lnTo>
                  <a:lnTo>
                    <a:pt x="202" y="296"/>
                  </a:lnTo>
                  <a:lnTo>
                    <a:pt x="199" y="296"/>
                  </a:lnTo>
                  <a:lnTo>
                    <a:pt x="199" y="296"/>
                  </a:lnTo>
                  <a:lnTo>
                    <a:pt x="196" y="296"/>
                  </a:lnTo>
                  <a:lnTo>
                    <a:pt x="196" y="296"/>
                  </a:lnTo>
                  <a:lnTo>
                    <a:pt x="196" y="296"/>
                  </a:lnTo>
                  <a:lnTo>
                    <a:pt x="196" y="293"/>
                  </a:lnTo>
                  <a:lnTo>
                    <a:pt x="196" y="293"/>
                  </a:lnTo>
                  <a:lnTo>
                    <a:pt x="196" y="293"/>
                  </a:lnTo>
                  <a:lnTo>
                    <a:pt x="196" y="293"/>
                  </a:lnTo>
                  <a:lnTo>
                    <a:pt x="196" y="291"/>
                  </a:lnTo>
                  <a:lnTo>
                    <a:pt x="196" y="291"/>
                  </a:lnTo>
                  <a:lnTo>
                    <a:pt x="196" y="291"/>
                  </a:lnTo>
                  <a:lnTo>
                    <a:pt x="194" y="291"/>
                  </a:lnTo>
                  <a:lnTo>
                    <a:pt x="194" y="291"/>
                  </a:lnTo>
                  <a:lnTo>
                    <a:pt x="191" y="291"/>
                  </a:lnTo>
                  <a:lnTo>
                    <a:pt x="191" y="291"/>
                  </a:lnTo>
                  <a:lnTo>
                    <a:pt x="189" y="291"/>
                  </a:lnTo>
                  <a:lnTo>
                    <a:pt x="189" y="288"/>
                  </a:lnTo>
                  <a:lnTo>
                    <a:pt x="189" y="288"/>
                  </a:lnTo>
                  <a:lnTo>
                    <a:pt x="189" y="288"/>
                  </a:lnTo>
                  <a:lnTo>
                    <a:pt x="189" y="288"/>
                  </a:lnTo>
                  <a:lnTo>
                    <a:pt x="189" y="286"/>
                  </a:lnTo>
                  <a:lnTo>
                    <a:pt x="189" y="286"/>
                  </a:lnTo>
                  <a:lnTo>
                    <a:pt x="189" y="286"/>
                  </a:lnTo>
                  <a:lnTo>
                    <a:pt x="189" y="286"/>
                  </a:lnTo>
                  <a:lnTo>
                    <a:pt x="186" y="286"/>
                  </a:lnTo>
                  <a:lnTo>
                    <a:pt x="184" y="286"/>
                  </a:lnTo>
                  <a:lnTo>
                    <a:pt x="184" y="286"/>
                  </a:lnTo>
                  <a:lnTo>
                    <a:pt x="184" y="286"/>
                  </a:lnTo>
                  <a:lnTo>
                    <a:pt x="181" y="286"/>
                  </a:lnTo>
                  <a:lnTo>
                    <a:pt x="181" y="286"/>
                  </a:lnTo>
                  <a:lnTo>
                    <a:pt x="178" y="286"/>
                  </a:lnTo>
                  <a:lnTo>
                    <a:pt x="178" y="286"/>
                  </a:lnTo>
                  <a:lnTo>
                    <a:pt x="178" y="286"/>
                  </a:lnTo>
                  <a:lnTo>
                    <a:pt x="176" y="286"/>
                  </a:lnTo>
                  <a:lnTo>
                    <a:pt x="176" y="286"/>
                  </a:lnTo>
                  <a:lnTo>
                    <a:pt x="176" y="283"/>
                  </a:lnTo>
                  <a:lnTo>
                    <a:pt x="176" y="280"/>
                  </a:lnTo>
                  <a:lnTo>
                    <a:pt x="176" y="280"/>
                  </a:lnTo>
                  <a:lnTo>
                    <a:pt x="173" y="280"/>
                  </a:lnTo>
                  <a:lnTo>
                    <a:pt x="171" y="280"/>
                  </a:lnTo>
                  <a:lnTo>
                    <a:pt x="168" y="280"/>
                  </a:lnTo>
                  <a:lnTo>
                    <a:pt x="168" y="280"/>
                  </a:lnTo>
                  <a:lnTo>
                    <a:pt x="168" y="280"/>
                  </a:lnTo>
                  <a:lnTo>
                    <a:pt x="168" y="278"/>
                  </a:lnTo>
                  <a:lnTo>
                    <a:pt x="165" y="278"/>
                  </a:lnTo>
                  <a:lnTo>
                    <a:pt x="165" y="278"/>
                  </a:lnTo>
                  <a:lnTo>
                    <a:pt x="163" y="275"/>
                  </a:lnTo>
                  <a:lnTo>
                    <a:pt x="163" y="275"/>
                  </a:lnTo>
                  <a:lnTo>
                    <a:pt x="160" y="275"/>
                  </a:lnTo>
                  <a:lnTo>
                    <a:pt x="160" y="273"/>
                  </a:lnTo>
                  <a:lnTo>
                    <a:pt x="160" y="273"/>
                  </a:lnTo>
                  <a:lnTo>
                    <a:pt x="158" y="273"/>
                  </a:lnTo>
                  <a:lnTo>
                    <a:pt x="158" y="273"/>
                  </a:lnTo>
                  <a:lnTo>
                    <a:pt x="155" y="273"/>
                  </a:lnTo>
                  <a:lnTo>
                    <a:pt x="155" y="273"/>
                  </a:lnTo>
                  <a:lnTo>
                    <a:pt x="155" y="273"/>
                  </a:lnTo>
                  <a:lnTo>
                    <a:pt x="152" y="273"/>
                  </a:lnTo>
                  <a:lnTo>
                    <a:pt x="152" y="273"/>
                  </a:lnTo>
                  <a:lnTo>
                    <a:pt x="152" y="273"/>
                  </a:lnTo>
                  <a:lnTo>
                    <a:pt x="152" y="275"/>
                  </a:lnTo>
                  <a:lnTo>
                    <a:pt x="152" y="275"/>
                  </a:lnTo>
                  <a:lnTo>
                    <a:pt x="152" y="275"/>
                  </a:lnTo>
                  <a:lnTo>
                    <a:pt x="150" y="275"/>
                  </a:lnTo>
                  <a:lnTo>
                    <a:pt x="150" y="275"/>
                  </a:lnTo>
                  <a:lnTo>
                    <a:pt x="150" y="275"/>
                  </a:lnTo>
                  <a:lnTo>
                    <a:pt x="150" y="275"/>
                  </a:lnTo>
                  <a:lnTo>
                    <a:pt x="147" y="278"/>
                  </a:lnTo>
                  <a:lnTo>
                    <a:pt x="145" y="275"/>
                  </a:lnTo>
                  <a:lnTo>
                    <a:pt x="142" y="275"/>
                  </a:lnTo>
                  <a:lnTo>
                    <a:pt x="142" y="275"/>
                  </a:lnTo>
                  <a:lnTo>
                    <a:pt x="140" y="275"/>
                  </a:lnTo>
                  <a:lnTo>
                    <a:pt x="142" y="275"/>
                  </a:lnTo>
                  <a:lnTo>
                    <a:pt x="140" y="273"/>
                  </a:lnTo>
                  <a:lnTo>
                    <a:pt x="140" y="273"/>
                  </a:lnTo>
                  <a:lnTo>
                    <a:pt x="140" y="273"/>
                  </a:lnTo>
                  <a:lnTo>
                    <a:pt x="137" y="273"/>
                  </a:lnTo>
                  <a:lnTo>
                    <a:pt x="137" y="273"/>
                  </a:lnTo>
                  <a:lnTo>
                    <a:pt x="134" y="270"/>
                  </a:lnTo>
                  <a:lnTo>
                    <a:pt x="134" y="270"/>
                  </a:lnTo>
                  <a:lnTo>
                    <a:pt x="134" y="268"/>
                  </a:lnTo>
                  <a:lnTo>
                    <a:pt x="132" y="268"/>
                  </a:lnTo>
                  <a:lnTo>
                    <a:pt x="132" y="268"/>
                  </a:lnTo>
                  <a:lnTo>
                    <a:pt x="132" y="268"/>
                  </a:lnTo>
                  <a:lnTo>
                    <a:pt x="132" y="270"/>
                  </a:lnTo>
                  <a:lnTo>
                    <a:pt x="132" y="270"/>
                  </a:lnTo>
                  <a:lnTo>
                    <a:pt x="129" y="270"/>
                  </a:lnTo>
                  <a:lnTo>
                    <a:pt x="129" y="270"/>
                  </a:lnTo>
                  <a:lnTo>
                    <a:pt x="129" y="270"/>
                  </a:lnTo>
                  <a:lnTo>
                    <a:pt x="127" y="268"/>
                  </a:lnTo>
                  <a:lnTo>
                    <a:pt x="124" y="268"/>
                  </a:lnTo>
                  <a:lnTo>
                    <a:pt x="124" y="265"/>
                  </a:lnTo>
                  <a:lnTo>
                    <a:pt x="121" y="265"/>
                  </a:lnTo>
                  <a:lnTo>
                    <a:pt x="121" y="265"/>
                  </a:lnTo>
                  <a:lnTo>
                    <a:pt x="119" y="265"/>
                  </a:lnTo>
                  <a:lnTo>
                    <a:pt x="119" y="262"/>
                  </a:lnTo>
                  <a:lnTo>
                    <a:pt x="119" y="262"/>
                  </a:lnTo>
                  <a:lnTo>
                    <a:pt x="119" y="262"/>
                  </a:lnTo>
                  <a:lnTo>
                    <a:pt x="116" y="260"/>
                  </a:lnTo>
                  <a:lnTo>
                    <a:pt x="116" y="260"/>
                  </a:lnTo>
                  <a:lnTo>
                    <a:pt x="116" y="257"/>
                  </a:lnTo>
                  <a:lnTo>
                    <a:pt x="114" y="257"/>
                  </a:lnTo>
                  <a:lnTo>
                    <a:pt x="114" y="255"/>
                  </a:lnTo>
                  <a:lnTo>
                    <a:pt x="111" y="255"/>
                  </a:lnTo>
                  <a:lnTo>
                    <a:pt x="111" y="255"/>
                  </a:lnTo>
                  <a:lnTo>
                    <a:pt x="111" y="255"/>
                  </a:lnTo>
                  <a:lnTo>
                    <a:pt x="111" y="252"/>
                  </a:lnTo>
                  <a:lnTo>
                    <a:pt x="111" y="252"/>
                  </a:lnTo>
                  <a:lnTo>
                    <a:pt x="111" y="252"/>
                  </a:lnTo>
                  <a:lnTo>
                    <a:pt x="108" y="249"/>
                  </a:lnTo>
                  <a:lnTo>
                    <a:pt x="108" y="249"/>
                  </a:lnTo>
                  <a:lnTo>
                    <a:pt x="108" y="249"/>
                  </a:lnTo>
                  <a:lnTo>
                    <a:pt x="106" y="247"/>
                  </a:lnTo>
                  <a:lnTo>
                    <a:pt x="106" y="244"/>
                  </a:lnTo>
                  <a:lnTo>
                    <a:pt x="106" y="242"/>
                  </a:lnTo>
                  <a:lnTo>
                    <a:pt x="106" y="242"/>
                  </a:lnTo>
                  <a:lnTo>
                    <a:pt x="108" y="242"/>
                  </a:lnTo>
                  <a:lnTo>
                    <a:pt x="108" y="242"/>
                  </a:lnTo>
                  <a:lnTo>
                    <a:pt x="108" y="239"/>
                  </a:lnTo>
                  <a:lnTo>
                    <a:pt x="108" y="239"/>
                  </a:lnTo>
                  <a:lnTo>
                    <a:pt x="108" y="239"/>
                  </a:lnTo>
                  <a:lnTo>
                    <a:pt x="108" y="239"/>
                  </a:lnTo>
                  <a:lnTo>
                    <a:pt x="108" y="239"/>
                  </a:lnTo>
                  <a:lnTo>
                    <a:pt x="108" y="239"/>
                  </a:lnTo>
                  <a:lnTo>
                    <a:pt x="108" y="239"/>
                  </a:lnTo>
                  <a:lnTo>
                    <a:pt x="108" y="239"/>
                  </a:lnTo>
                  <a:lnTo>
                    <a:pt x="108" y="236"/>
                  </a:lnTo>
                  <a:lnTo>
                    <a:pt x="108" y="236"/>
                  </a:lnTo>
                  <a:lnTo>
                    <a:pt x="108" y="236"/>
                  </a:lnTo>
                  <a:lnTo>
                    <a:pt x="108" y="236"/>
                  </a:lnTo>
                  <a:lnTo>
                    <a:pt x="108" y="236"/>
                  </a:lnTo>
                  <a:lnTo>
                    <a:pt x="111" y="236"/>
                  </a:lnTo>
                  <a:lnTo>
                    <a:pt x="111" y="234"/>
                  </a:lnTo>
                  <a:lnTo>
                    <a:pt x="114" y="234"/>
                  </a:lnTo>
                  <a:lnTo>
                    <a:pt x="114" y="234"/>
                  </a:lnTo>
                  <a:lnTo>
                    <a:pt x="114" y="234"/>
                  </a:lnTo>
                  <a:lnTo>
                    <a:pt x="111" y="234"/>
                  </a:lnTo>
                  <a:lnTo>
                    <a:pt x="108" y="231"/>
                  </a:lnTo>
                  <a:lnTo>
                    <a:pt x="111" y="231"/>
                  </a:lnTo>
                  <a:lnTo>
                    <a:pt x="111" y="231"/>
                  </a:lnTo>
                  <a:lnTo>
                    <a:pt x="111" y="231"/>
                  </a:lnTo>
                  <a:lnTo>
                    <a:pt x="111" y="231"/>
                  </a:lnTo>
                  <a:lnTo>
                    <a:pt x="108" y="231"/>
                  </a:lnTo>
                  <a:lnTo>
                    <a:pt x="108" y="231"/>
                  </a:lnTo>
                  <a:lnTo>
                    <a:pt x="108" y="231"/>
                  </a:lnTo>
                  <a:lnTo>
                    <a:pt x="108" y="231"/>
                  </a:lnTo>
                  <a:lnTo>
                    <a:pt x="108" y="229"/>
                  </a:lnTo>
                  <a:lnTo>
                    <a:pt x="108" y="229"/>
                  </a:lnTo>
                  <a:lnTo>
                    <a:pt x="108" y="229"/>
                  </a:lnTo>
                  <a:lnTo>
                    <a:pt x="108" y="229"/>
                  </a:lnTo>
                  <a:lnTo>
                    <a:pt x="108" y="229"/>
                  </a:lnTo>
                  <a:lnTo>
                    <a:pt x="108" y="226"/>
                  </a:lnTo>
                  <a:lnTo>
                    <a:pt x="108" y="223"/>
                  </a:lnTo>
                  <a:lnTo>
                    <a:pt x="111" y="221"/>
                  </a:lnTo>
                  <a:lnTo>
                    <a:pt x="111" y="221"/>
                  </a:lnTo>
                  <a:lnTo>
                    <a:pt x="114" y="216"/>
                  </a:lnTo>
                  <a:lnTo>
                    <a:pt x="114" y="213"/>
                  </a:lnTo>
                  <a:lnTo>
                    <a:pt x="116" y="213"/>
                  </a:lnTo>
                  <a:lnTo>
                    <a:pt x="114" y="213"/>
                  </a:lnTo>
                  <a:lnTo>
                    <a:pt x="114" y="210"/>
                  </a:lnTo>
                  <a:lnTo>
                    <a:pt x="114" y="210"/>
                  </a:lnTo>
                  <a:lnTo>
                    <a:pt x="114" y="210"/>
                  </a:lnTo>
                  <a:lnTo>
                    <a:pt x="114" y="210"/>
                  </a:lnTo>
                  <a:lnTo>
                    <a:pt x="114" y="208"/>
                  </a:lnTo>
                  <a:lnTo>
                    <a:pt x="114" y="208"/>
                  </a:lnTo>
                  <a:lnTo>
                    <a:pt x="114" y="208"/>
                  </a:lnTo>
                  <a:lnTo>
                    <a:pt x="114" y="208"/>
                  </a:lnTo>
                  <a:lnTo>
                    <a:pt x="114" y="205"/>
                  </a:lnTo>
                  <a:lnTo>
                    <a:pt x="114" y="205"/>
                  </a:lnTo>
                  <a:lnTo>
                    <a:pt x="114" y="205"/>
                  </a:lnTo>
                  <a:lnTo>
                    <a:pt x="114" y="203"/>
                  </a:lnTo>
                  <a:lnTo>
                    <a:pt x="114" y="203"/>
                  </a:lnTo>
                  <a:lnTo>
                    <a:pt x="114" y="203"/>
                  </a:lnTo>
                  <a:lnTo>
                    <a:pt x="111" y="200"/>
                  </a:lnTo>
                  <a:lnTo>
                    <a:pt x="111" y="200"/>
                  </a:lnTo>
                  <a:lnTo>
                    <a:pt x="111" y="200"/>
                  </a:lnTo>
                  <a:lnTo>
                    <a:pt x="114" y="200"/>
                  </a:lnTo>
                  <a:lnTo>
                    <a:pt x="114" y="200"/>
                  </a:lnTo>
                  <a:lnTo>
                    <a:pt x="114" y="200"/>
                  </a:lnTo>
                  <a:lnTo>
                    <a:pt x="114" y="200"/>
                  </a:lnTo>
                  <a:lnTo>
                    <a:pt x="114" y="198"/>
                  </a:lnTo>
                  <a:lnTo>
                    <a:pt x="114" y="198"/>
                  </a:lnTo>
                  <a:lnTo>
                    <a:pt x="114" y="198"/>
                  </a:lnTo>
                  <a:lnTo>
                    <a:pt x="114" y="198"/>
                  </a:lnTo>
                  <a:lnTo>
                    <a:pt x="114" y="198"/>
                  </a:lnTo>
                  <a:lnTo>
                    <a:pt x="116" y="198"/>
                  </a:lnTo>
                  <a:lnTo>
                    <a:pt x="114" y="195"/>
                  </a:lnTo>
                  <a:lnTo>
                    <a:pt x="116" y="195"/>
                  </a:lnTo>
                  <a:lnTo>
                    <a:pt x="116" y="195"/>
                  </a:lnTo>
                  <a:lnTo>
                    <a:pt x="116" y="195"/>
                  </a:lnTo>
                  <a:lnTo>
                    <a:pt x="116" y="195"/>
                  </a:lnTo>
                  <a:lnTo>
                    <a:pt x="116" y="192"/>
                  </a:lnTo>
                  <a:lnTo>
                    <a:pt x="116" y="192"/>
                  </a:lnTo>
                  <a:lnTo>
                    <a:pt x="116" y="192"/>
                  </a:lnTo>
                  <a:lnTo>
                    <a:pt x="116" y="192"/>
                  </a:lnTo>
                  <a:lnTo>
                    <a:pt x="119" y="190"/>
                  </a:lnTo>
                  <a:lnTo>
                    <a:pt x="116" y="190"/>
                  </a:lnTo>
                  <a:lnTo>
                    <a:pt x="116" y="190"/>
                  </a:lnTo>
                  <a:lnTo>
                    <a:pt x="116" y="190"/>
                  </a:lnTo>
                  <a:lnTo>
                    <a:pt x="116" y="190"/>
                  </a:lnTo>
                  <a:lnTo>
                    <a:pt x="116" y="187"/>
                  </a:lnTo>
                  <a:lnTo>
                    <a:pt x="119" y="187"/>
                  </a:lnTo>
                  <a:lnTo>
                    <a:pt x="119" y="187"/>
                  </a:lnTo>
                  <a:lnTo>
                    <a:pt x="119" y="187"/>
                  </a:lnTo>
                  <a:lnTo>
                    <a:pt x="119" y="187"/>
                  </a:lnTo>
                  <a:lnTo>
                    <a:pt x="116" y="187"/>
                  </a:lnTo>
                  <a:lnTo>
                    <a:pt x="114" y="187"/>
                  </a:lnTo>
                  <a:lnTo>
                    <a:pt x="111" y="187"/>
                  </a:lnTo>
                  <a:lnTo>
                    <a:pt x="111" y="187"/>
                  </a:lnTo>
                  <a:lnTo>
                    <a:pt x="108" y="187"/>
                  </a:lnTo>
                  <a:lnTo>
                    <a:pt x="111" y="187"/>
                  </a:lnTo>
                  <a:lnTo>
                    <a:pt x="111" y="187"/>
                  </a:lnTo>
                  <a:lnTo>
                    <a:pt x="108" y="185"/>
                  </a:lnTo>
                  <a:lnTo>
                    <a:pt x="108" y="185"/>
                  </a:lnTo>
                  <a:lnTo>
                    <a:pt x="108" y="185"/>
                  </a:lnTo>
                  <a:lnTo>
                    <a:pt x="108" y="182"/>
                  </a:lnTo>
                  <a:lnTo>
                    <a:pt x="106" y="185"/>
                  </a:lnTo>
                  <a:lnTo>
                    <a:pt x="106" y="185"/>
                  </a:lnTo>
                  <a:lnTo>
                    <a:pt x="106" y="185"/>
                  </a:lnTo>
                  <a:lnTo>
                    <a:pt x="106" y="187"/>
                  </a:lnTo>
                  <a:lnTo>
                    <a:pt x="103" y="187"/>
                  </a:lnTo>
                  <a:lnTo>
                    <a:pt x="103" y="187"/>
                  </a:lnTo>
                  <a:lnTo>
                    <a:pt x="103" y="187"/>
                  </a:lnTo>
                  <a:lnTo>
                    <a:pt x="101" y="187"/>
                  </a:lnTo>
                  <a:lnTo>
                    <a:pt x="101" y="187"/>
                  </a:lnTo>
                  <a:lnTo>
                    <a:pt x="101" y="187"/>
                  </a:lnTo>
                  <a:lnTo>
                    <a:pt x="101" y="185"/>
                  </a:lnTo>
                  <a:lnTo>
                    <a:pt x="101" y="185"/>
                  </a:lnTo>
                  <a:lnTo>
                    <a:pt x="101" y="182"/>
                  </a:lnTo>
                  <a:lnTo>
                    <a:pt x="101" y="182"/>
                  </a:lnTo>
                  <a:lnTo>
                    <a:pt x="101" y="182"/>
                  </a:lnTo>
                  <a:lnTo>
                    <a:pt x="101" y="179"/>
                  </a:lnTo>
                  <a:lnTo>
                    <a:pt x="101" y="179"/>
                  </a:lnTo>
                  <a:lnTo>
                    <a:pt x="98" y="182"/>
                  </a:lnTo>
                  <a:lnTo>
                    <a:pt x="98" y="182"/>
                  </a:lnTo>
                  <a:lnTo>
                    <a:pt x="96" y="182"/>
                  </a:lnTo>
                  <a:lnTo>
                    <a:pt x="96" y="179"/>
                  </a:lnTo>
                  <a:lnTo>
                    <a:pt x="98" y="179"/>
                  </a:lnTo>
                  <a:lnTo>
                    <a:pt x="98" y="177"/>
                  </a:lnTo>
                  <a:lnTo>
                    <a:pt x="101" y="172"/>
                  </a:lnTo>
                  <a:lnTo>
                    <a:pt x="101" y="172"/>
                  </a:lnTo>
                  <a:lnTo>
                    <a:pt x="101" y="172"/>
                  </a:lnTo>
                  <a:lnTo>
                    <a:pt x="101" y="169"/>
                  </a:lnTo>
                  <a:lnTo>
                    <a:pt x="101" y="166"/>
                  </a:lnTo>
                  <a:lnTo>
                    <a:pt x="101" y="166"/>
                  </a:lnTo>
                  <a:lnTo>
                    <a:pt x="101" y="166"/>
                  </a:lnTo>
                  <a:lnTo>
                    <a:pt x="101" y="166"/>
                  </a:lnTo>
                  <a:lnTo>
                    <a:pt x="101" y="166"/>
                  </a:lnTo>
                  <a:lnTo>
                    <a:pt x="101" y="166"/>
                  </a:lnTo>
                  <a:lnTo>
                    <a:pt x="101" y="166"/>
                  </a:lnTo>
                  <a:lnTo>
                    <a:pt x="101" y="166"/>
                  </a:lnTo>
                  <a:lnTo>
                    <a:pt x="101" y="164"/>
                  </a:lnTo>
                  <a:lnTo>
                    <a:pt x="101" y="164"/>
                  </a:lnTo>
                  <a:lnTo>
                    <a:pt x="101" y="164"/>
                  </a:lnTo>
                  <a:lnTo>
                    <a:pt x="103" y="166"/>
                  </a:lnTo>
                  <a:lnTo>
                    <a:pt x="103" y="166"/>
                  </a:lnTo>
                  <a:lnTo>
                    <a:pt x="103" y="166"/>
                  </a:lnTo>
                  <a:lnTo>
                    <a:pt x="106" y="164"/>
                  </a:lnTo>
                  <a:lnTo>
                    <a:pt x="106" y="164"/>
                  </a:lnTo>
                  <a:lnTo>
                    <a:pt x="106" y="164"/>
                  </a:lnTo>
                  <a:lnTo>
                    <a:pt x="106" y="164"/>
                  </a:lnTo>
                  <a:lnTo>
                    <a:pt x="106" y="164"/>
                  </a:lnTo>
                  <a:lnTo>
                    <a:pt x="106" y="161"/>
                  </a:lnTo>
                  <a:lnTo>
                    <a:pt x="106" y="159"/>
                  </a:lnTo>
                  <a:lnTo>
                    <a:pt x="106" y="156"/>
                  </a:lnTo>
                  <a:lnTo>
                    <a:pt x="108" y="156"/>
                  </a:lnTo>
                  <a:lnTo>
                    <a:pt x="108" y="156"/>
                  </a:lnTo>
                  <a:lnTo>
                    <a:pt x="106" y="156"/>
                  </a:lnTo>
                  <a:lnTo>
                    <a:pt x="106" y="153"/>
                  </a:lnTo>
                  <a:lnTo>
                    <a:pt x="106" y="153"/>
                  </a:lnTo>
                  <a:lnTo>
                    <a:pt x="106" y="153"/>
                  </a:lnTo>
                  <a:lnTo>
                    <a:pt x="106" y="153"/>
                  </a:lnTo>
                  <a:lnTo>
                    <a:pt x="106" y="153"/>
                  </a:lnTo>
                  <a:lnTo>
                    <a:pt x="106" y="153"/>
                  </a:lnTo>
                  <a:lnTo>
                    <a:pt x="106" y="153"/>
                  </a:lnTo>
                  <a:lnTo>
                    <a:pt x="106" y="153"/>
                  </a:lnTo>
                  <a:lnTo>
                    <a:pt x="106" y="151"/>
                  </a:lnTo>
                  <a:lnTo>
                    <a:pt x="106" y="151"/>
                  </a:lnTo>
                  <a:lnTo>
                    <a:pt x="103" y="148"/>
                  </a:lnTo>
                  <a:lnTo>
                    <a:pt x="103" y="148"/>
                  </a:lnTo>
                  <a:lnTo>
                    <a:pt x="103" y="148"/>
                  </a:lnTo>
                  <a:lnTo>
                    <a:pt x="103" y="148"/>
                  </a:lnTo>
                  <a:lnTo>
                    <a:pt x="103" y="148"/>
                  </a:lnTo>
                  <a:lnTo>
                    <a:pt x="103" y="148"/>
                  </a:lnTo>
                  <a:lnTo>
                    <a:pt x="103" y="148"/>
                  </a:lnTo>
                  <a:lnTo>
                    <a:pt x="103" y="148"/>
                  </a:lnTo>
                  <a:lnTo>
                    <a:pt x="103" y="146"/>
                  </a:lnTo>
                  <a:lnTo>
                    <a:pt x="106" y="146"/>
                  </a:lnTo>
                  <a:lnTo>
                    <a:pt x="106" y="146"/>
                  </a:lnTo>
                  <a:lnTo>
                    <a:pt x="106" y="143"/>
                  </a:lnTo>
                  <a:lnTo>
                    <a:pt x="103" y="143"/>
                  </a:lnTo>
                  <a:lnTo>
                    <a:pt x="103" y="140"/>
                  </a:lnTo>
                  <a:lnTo>
                    <a:pt x="103" y="140"/>
                  </a:lnTo>
                  <a:lnTo>
                    <a:pt x="103" y="140"/>
                  </a:lnTo>
                  <a:lnTo>
                    <a:pt x="103" y="140"/>
                  </a:lnTo>
                  <a:lnTo>
                    <a:pt x="103" y="138"/>
                  </a:lnTo>
                  <a:lnTo>
                    <a:pt x="106" y="138"/>
                  </a:lnTo>
                  <a:lnTo>
                    <a:pt x="106" y="138"/>
                  </a:lnTo>
                  <a:lnTo>
                    <a:pt x="106" y="138"/>
                  </a:lnTo>
                  <a:lnTo>
                    <a:pt x="106" y="138"/>
                  </a:lnTo>
                  <a:lnTo>
                    <a:pt x="106" y="135"/>
                  </a:lnTo>
                  <a:lnTo>
                    <a:pt x="106" y="135"/>
                  </a:lnTo>
                  <a:lnTo>
                    <a:pt x="106" y="135"/>
                  </a:lnTo>
                  <a:lnTo>
                    <a:pt x="108" y="135"/>
                  </a:lnTo>
                  <a:lnTo>
                    <a:pt x="108" y="133"/>
                  </a:lnTo>
                  <a:lnTo>
                    <a:pt x="108" y="133"/>
                  </a:lnTo>
                  <a:lnTo>
                    <a:pt x="108" y="130"/>
                  </a:lnTo>
                  <a:lnTo>
                    <a:pt x="108" y="128"/>
                  </a:lnTo>
                  <a:lnTo>
                    <a:pt x="108" y="125"/>
                  </a:lnTo>
                  <a:lnTo>
                    <a:pt x="106" y="125"/>
                  </a:lnTo>
                  <a:lnTo>
                    <a:pt x="106" y="125"/>
                  </a:lnTo>
                  <a:lnTo>
                    <a:pt x="106" y="122"/>
                  </a:lnTo>
                  <a:lnTo>
                    <a:pt x="106" y="122"/>
                  </a:lnTo>
                  <a:lnTo>
                    <a:pt x="106" y="122"/>
                  </a:lnTo>
                  <a:lnTo>
                    <a:pt x="103" y="122"/>
                  </a:lnTo>
                  <a:lnTo>
                    <a:pt x="103" y="122"/>
                  </a:lnTo>
                  <a:lnTo>
                    <a:pt x="103" y="122"/>
                  </a:lnTo>
                  <a:lnTo>
                    <a:pt x="103" y="120"/>
                  </a:lnTo>
                  <a:lnTo>
                    <a:pt x="103" y="120"/>
                  </a:lnTo>
                  <a:lnTo>
                    <a:pt x="101" y="120"/>
                  </a:lnTo>
                  <a:lnTo>
                    <a:pt x="101" y="122"/>
                  </a:lnTo>
                  <a:lnTo>
                    <a:pt x="101" y="122"/>
                  </a:lnTo>
                  <a:lnTo>
                    <a:pt x="98" y="122"/>
                  </a:lnTo>
                  <a:lnTo>
                    <a:pt x="96" y="122"/>
                  </a:lnTo>
                  <a:lnTo>
                    <a:pt x="96" y="125"/>
                  </a:lnTo>
                  <a:lnTo>
                    <a:pt x="96" y="125"/>
                  </a:lnTo>
                  <a:lnTo>
                    <a:pt x="96" y="122"/>
                  </a:lnTo>
                  <a:lnTo>
                    <a:pt x="96" y="122"/>
                  </a:lnTo>
                  <a:lnTo>
                    <a:pt x="96" y="120"/>
                  </a:lnTo>
                  <a:lnTo>
                    <a:pt x="96" y="117"/>
                  </a:lnTo>
                  <a:lnTo>
                    <a:pt x="96" y="117"/>
                  </a:lnTo>
                  <a:lnTo>
                    <a:pt x="96" y="117"/>
                  </a:lnTo>
                  <a:lnTo>
                    <a:pt x="93" y="120"/>
                  </a:lnTo>
                  <a:lnTo>
                    <a:pt x="93" y="120"/>
                  </a:lnTo>
                  <a:lnTo>
                    <a:pt x="93" y="120"/>
                  </a:lnTo>
                  <a:lnTo>
                    <a:pt x="93" y="120"/>
                  </a:lnTo>
                  <a:lnTo>
                    <a:pt x="93" y="120"/>
                  </a:lnTo>
                  <a:lnTo>
                    <a:pt x="90" y="120"/>
                  </a:lnTo>
                  <a:lnTo>
                    <a:pt x="90" y="120"/>
                  </a:lnTo>
                  <a:lnTo>
                    <a:pt x="90" y="120"/>
                  </a:lnTo>
                  <a:lnTo>
                    <a:pt x="90" y="120"/>
                  </a:lnTo>
                  <a:lnTo>
                    <a:pt x="90" y="120"/>
                  </a:lnTo>
                  <a:lnTo>
                    <a:pt x="90" y="120"/>
                  </a:lnTo>
                  <a:lnTo>
                    <a:pt x="88" y="120"/>
                  </a:lnTo>
                  <a:lnTo>
                    <a:pt x="88" y="120"/>
                  </a:lnTo>
                  <a:lnTo>
                    <a:pt x="85" y="120"/>
                  </a:lnTo>
                  <a:lnTo>
                    <a:pt x="85" y="120"/>
                  </a:lnTo>
                  <a:lnTo>
                    <a:pt x="83" y="120"/>
                  </a:lnTo>
                  <a:lnTo>
                    <a:pt x="80" y="120"/>
                  </a:lnTo>
                  <a:lnTo>
                    <a:pt x="80" y="120"/>
                  </a:lnTo>
                  <a:lnTo>
                    <a:pt x="77" y="120"/>
                  </a:lnTo>
                  <a:lnTo>
                    <a:pt x="77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72" y="117"/>
                  </a:lnTo>
                  <a:lnTo>
                    <a:pt x="72" y="117"/>
                  </a:lnTo>
                  <a:lnTo>
                    <a:pt x="70" y="117"/>
                  </a:lnTo>
                  <a:lnTo>
                    <a:pt x="67" y="117"/>
                  </a:lnTo>
                  <a:lnTo>
                    <a:pt x="67" y="117"/>
                  </a:lnTo>
                  <a:lnTo>
                    <a:pt x="67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2" y="115"/>
                  </a:lnTo>
                  <a:lnTo>
                    <a:pt x="62" y="115"/>
                  </a:lnTo>
                  <a:lnTo>
                    <a:pt x="62" y="115"/>
                  </a:lnTo>
                  <a:lnTo>
                    <a:pt x="62" y="112"/>
                  </a:lnTo>
                  <a:lnTo>
                    <a:pt x="62" y="109"/>
                  </a:lnTo>
                  <a:lnTo>
                    <a:pt x="64" y="109"/>
                  </a:lnTo>
                  <a:lnTo>
                    <a:pt x="64" y="109"/>
                  </a:lnTo>
                  <a:lnTo>
                    <a:pt x="64" y="107"/>
                  </a:lnTo>
                  <a:lnTo>
                    <a:pt x="62" y="107"/>
                  </a:lnTo>
                  <a:lnTo>
                    <a:pt x="62" y="107"/>
                  </a:lnTo>
                  <a:lnTo>
                    <a:pt x="59" y="107"/>
                  </a:lnTo>
                  <a:lnTo>
                    <a:pt x="57" y="107"/>
                  </a:lnTo>
                  <a:lnTo>
                    <a:pt x="57" y="104"/>
                  </a:lnTo>
                  <a:lnTo>
                    <a:pt x="57" y="104"/>
                  </a:lnTo>
                  <a:lnTo>
                    <a:pt x="54" y="102"/>
                  </a:lnTo>
                  <a:lnTo>
                    <a:pt x="52" y="102"/>
                  </a:lnTo>
                  <a:lnTo>
                    <a:pt x="52" y="102"/>
                  </a:lnTo>
                  <a:lnTo>
                    <a:pt x="49" y="102"/>
                  </a:lnTo>
                  <a:lnTo>
                    <a:pt x="49" y="102"/>
                  </a:lnTo>
                  <a:lnTo>
                    <a:pt x="49" y="102"/>
                  </a:lnTo>
                  <a:lnTo>
                    <a:pt x="46" y="102"/>
                  </a:lnTo>
                  <a:lnTo>
                    <a:pt x="46" y="102"/>
                  </a:lnTo>
                  <a:lnTo>
                    <a:pt x="46" y="99"/>
                  </a:lnTo>
                  <a:lnTo>
                    <a:pt x="46" y="99"/>
                  </a:lnTo>
                  <a:lnTo>
                    <a:pt x="46" y="96"/>
                  </a:lnTo>
                  <a:lnTo>
                    <a:pt x="44" y="99"/>
                  </a:lnTo>
                  <a:lnTo>
                    <a:pt x="41" y="99"/>
                  </a:lnTo>
                  <a:lnTo>
                    <a:pt x="41" y="99"/>
                  </a:lnTo>
                  <a:lnTo>
                    <a:pt x="41" y="99"/>
                  </a:lnTo>
                  <a:lnTo>
                    <a:pt x="39" y="96"/>
                  </a:lnTo>
                  <a:lnTo>
                    <a:pt x="39" y="96"/>
                  </a:lnTo>
                  <a:lnTo>
                    <a:pt x="39" y="96"/>
                  </a:lnTo>
                  <a:lnTo>
                    <a:pt x="41" y="94"/>
                  </a:lnTo>
                  <a:lnTo>
                    <a:pt x="41" y="91"/>
                  </a:lnTo>
                  <a:lnTo>
                    <a:pt x="41" y="91"/>
                  </a:lnTo>
                  <a:lnTo>
                    <a:pt x="41" y="91"/>
                  </a:lnTo>
                  <a:lnTo>
                    <a:pt x="39" y="91"/>
                  </a:lnTo>
                  <a:lnTo>
                    <a:pt x="36" y="91"/>
                  </a:lnTo>
                  <a:lnTo>
                    <a:pt x="36" y="91"/>
                  </a:lnTo>
                  <a:lnTo>
                    <a:pt x="33" y="91"/>
                  </a:lnTo>
                  <a:lnTo>
                    <a:pt x="31" y="91"/>
                  </a:lnTo>
                  <a:lnTo>
                    <a:pt x="31" y="89"/>
                  </a:lnTo>
                  <a:lnTo>
                    <a:pt x="31" y="89"/>
                  </a:lnTo>
                  <a:lnTo>
                    <a:pt x="31" y="89"/>
                  </a:lnTo>
                  <a:lnTo>
                    <a:pt x="28" y="89"/>
                  </a:lnTo>
                  <a:lnTo>
                    <a:pt x="28" y="91"/>
                  </a:lnTo>
                  <a:lnTo>
                    <a:pt x="28" y="91"/>
                  </a:lnTo>
                  <a:lnTo>
                    <a:pt x="26" y="91"/>
                  </a:lnTo>
                  <a:lnTo>
                    <a:pt x="26" y="89"/>
                  </a:lnTo>
                  <a:lnTo>
                    <a:pt x="23" y="86"/>
                  </a:lnTo>
                  <a:lnTo>
                    <a:pt x="20" y="86"/>
                  </a:lnTo>
                  <a:lnTo>
                    <a:pt x="18" y="86"/>
                  </a:lnTo>
                  <a:lnTo>
                    <a:pt x="15" y="86"/>
                  </a:lnTo>
                  <a:lnTo>
                    <a:pt x="13" y="89"/>
                  </a:lnTo>
                  <a:lnTo>
                    <a:pt x="10" y="89"/>
                  </a:lnTo>
                  <a:lnTo>
                    <a:pt x="10" y="89"/>
                  </a:lnTo>
                  <a:lnTo>
                    <a:pt x="7" y="89"/>
                  </a:lnTo>
                  <a:lnTo>
                    <a:pt x="7" y="89"/>
                  </a:lnTo>
                  <a:lnTo>
                    <a:pt x="5" y="86"/>
                  </a:lnTo>
                  <a:lnTo>
                    <a:pt x="2" y="83"/>
                  </a:lnTo>
                  <a:lnTo>
                    <a:pt x="0" y="83"/>
                  </a:lnTo>
                  <a:lnTo>
                    <a:pt x="0" y="81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05" name="Freeform 145"/>
            <p:cNvSpPr>
              <a:spLocks/>
            </p:cNvSpPr>
            <p:nvPr/>
          </p:nvSpPr>
          <p:spPr bwMode="auto">
            <a:xfrm>
              <a:off x="1357" y="2602"/>
              <a:ext cx="391" cy="387"/>
            </a:xfrm>
            <a:custGeom>
              <a:avLst/>
              <a:gdLst>
                <a:gd name="T0" fmla="*/ 26 w 391"/>
                <a:gd name="T1" fmla="*/ 76 h 387"/>
                <a:gd name="T2" fmla="*/ 33 w 391"/>
                <a:gd name="T3" fmla="*/ 70 h 387"/>
                <a:gd name="T4" fmla="*/ 49 w 391"/>
                <a:gd name="T5" fmla="*/ 58 h 387"/>
                <a:gd name="T6" fmla="*/ 77 w 391"/>
                <a:gd name="T7" fmla="*/ 47 h 387"/>
                <a:gd name="T8" fmla="*/ 90 w 391"/>
                <a:gd name="T9" fmla="*/ 34 h 387"/>
                <a:gd name="T10" fmla="*/ 106 w 391"/>
                <a:gd name="T11" fmla="*/ 34 h 387"/>
                <a:gd name="T12" fmla="*/ 127 w 391"/>
                <a:gd name="T13" fmla="*/ 50 h 387"/>
                <a:gd name="T14" fmla="*/ 137 w 391"/>
                <a:gd name="T15" fmla="*/ 52 h 387"/>
                <a:gd name="T16" fmla="*/ 165 w 391"/>
                <a:gd name="T17" fmla="*/ 60 h 387"/>
                <a:gd name="T18" fmla="*/ 181 w 391"/>
                <a:gd name="T19" fmla="*/ 65 h 387"/>
                <a:gd name="T20" fmla="*/ 191 w 391"/>
                <a:gd name="T21" fmla="*/ 70 h 387"/>
                <a:gd name="T22" fmla="*/ 207 w 391"/>
                <a:gd name="T23" fmla="*/ 58 h 387"/>
                <a:gd name="T24" fmla="*/ 220 w 391"/>
                <a:gd name="T25" fmla="*/ 55 h 387"/>
                <a:gd name="T26" fmla="*/ 243 w 391"/>
                <a:gd name="T27" fmla="*/ 47 h 387"/>
                <a:gd name="T28" fmla="*/ 253 w 391"/>
                <a:gd name="T29" fmla="*/ 32 h 387"/>
                <a:gd name="T30" fmla="*/ 282 w 391"/>
                <a:gd name="T31" fmla="*/ 16 h 387"/>
                <a:gd name="T32" fmla="*/ 282 w 391"/>
                <a:gd name="T33" fmla="*/ 0 h 387"/>
                <a:gd name="T34" fmla="*/ 292 w 391"/>
                <a:gd name="T35" fmla="*/ 24 h 387"/>
                <a:gd name="T36" fmla="*/ 326 w 391"/>
                <a:gd name="T37" fmla="*/ 24 h 387"/>
                <a:gd name="T38" fmla="*/ 334 w 391"/>
                <a:gd name="T39" fmla="*/ 50 h 387"/>
                <a:gd name="T40" fmla="*/ 354 w 391"/>
                <a:gd name="T41" fmla="*/ 50 h 387"/>
                <a:gd name="T42" fmla="*/ 347 w 391"/>
                <a:gd name="T43" fmla="*/ 73 h 387"/>
                <a:gd name="T44" fmla="*/ 321 w 391"/>
                <a:gd name="T45" fmla="*/ 120 h 387"/>
                <a:gd name="T46" fmla="*/ 352 w 391"/>
                <a:gd name="T47" fmla="*/ 153 h 387"/>
                <a:gd name="T48" fmla="*/ 372 w 391"/>
                <a:gd name="T49" fmla="*/ 190 h 387"/>
                <a:gd name="T50" fmla="*/ 370 w 391"/>
                <a:gd name="T51" fmla="*/ 221 h 387"/>
                <a:gd name="T52" fmla="*/ 380 w 391"/>
                <a:gd name="T53" fmla="*/ 249 h 387"/>
                <a:gd name="T54" fmla="*/ 383 w 391"/>
                <a:gd name="T55" fmla="*/ 283 h 387"/>
                <a:gd name="T56" fmla="*/ 372 w 391"/>
                <a:gd name="T57" fmla="*/ 309 h 387"/>
                <a:gd name="T58" fmla="*/ 388 w 391"/>
                <a:gd name="T59" fmla="*/ 343 h 387"/>
                <a:gd name="T60" fmla="*/ 370 w 391"/>
                <a:gd name="T61" fmla="*/ 348 h 387"/>
                <a:gd name="T62" fmla="*/ 344 w 391"/>
                <a:gd name="T63" fmla="*/ 358 h 387"/>
                <a:gd name="T64" fmla="*/ 318 w 391"/>
                <a:gd name="T65" fmla="*/ 353 h 387"/>
                <a:gd name="T66" fmla="*/ 310 w 391"/>
                <a:gd name="T67" fmla="*/ 369 h 387"/>
                <a:gd name="T68" fmla="*/ 305 w 391"/>
                <a:gd name="T69" fmla="*/ 379 h 387"/>
                <a:gd name="T70" fmla="*/ 284 w 391"/>
                <a:gd name="T71" fmla="*/ 384 h 387"/>
                <a:gd name="T72" fmla="*/ 266 w 391"/>
                <a:gd name="T73" fmla="*/ 384 h 387"/>
                <a:gd name="T74" fmla="*/ 243 w 391"/>
                <a:gd name="T75" fmla="*/ 374 h 387"/>
                <a:gd name="T76" fmla="*/ 228 w 391"/>
                <a:gd name="T77" fmla="*/ 371 h 387"/>
                <a:gd name="T78" fmla="*/ 215 w 391"/>
                <a:gd name="T79" fmla="*/ 371 h 387"/>
                <a:gd name="T80" fmla="*/ 217 w 391"/>
                <a:gd name="T81" fmla="*/ 358 h 387"/>
                <a:gd name="T82" fmla="*/ 204 w 391"/>
                <a:gd name="T83" fmla="*/ 343 h 387"/>
                <a:gd name="T84" fmla="*/ 212 w 391"/>
                <a:gd name="T85" fmla="*/ 322 h 387"/>
                <a:gd name="T86" fmla="*/ 207 w 391"/>
                <a:gd name="T87" fmla="*/ 304 h 387"/>
                <a:gd name="T88" fmla="*/ 196 w 391"/>
                <a:gd name="T89" fmla="*/ 296 h 387"/>
                <a:gd name="T90" fmla="*/ 184 w 391"/>
                <a:gd name="T91" fmla="*/ 286 h 387"/>
                <a:gd name="T92" fmla="*/ 158 w 391"/>
                <a:gd name="T93" fmla="*/ 273 h 387"/>
                <a:gd name="T94" fmla="*/ 137 w 391"/>
                <a:gd name="T95" fmla="*/ 273 h 387"/>
                <a:gd name="T96" fmla="*/ 114 w 391"/>
                <a:gd name="T97" fmla="*/ 255 h 387"/>
                <a:gd name="T98" fmla="*/ 108 w 391"/>
                <a:gd name="T99" fmla="*/ 236 h 387"/>
                <a:gd name="T100" fmla="*/ 108 w 391"/>
                <a:gd name="T101" fmla="*/ 223 h 387"/>
                <a:gd name="T102" fmla="*/ 114 w 391"/>
                <a:gd name="T103" fmla="*/ 200 h 387"/>
                <a:gd name="T104" fmla="*/ 119 w 391"/>
                <a:gd name="T105" fmla="*/ 187 h 387"/>
                <a:gd name="T106" fmla="*/ 101 w 391"/>
                <a:gd name="T107" fmla="*/ 185 h 387"/>
                <a:gd name="T108" fmla="*/ 101 w 391"/>
                <a:gd name="T109" fmla="*/ 164 h 387"/>
                <a:gd name="T110" fmla="*/ 106 w 391"/>
                <a:gd name="T111" fmla="*/ 151 h 387"/>
                <a:gd name="T112" fmla="*/ 106 w 391"/>
                <a:gd name="T113" fmla="*/ 135 h 387"/>
                <a:gd name="T114" fmla="*/ 96 w 391"/>
                <a:gd name="T115" fmla="*/ 122 h 387"/>
                <a:gd name="T116" fmla="*/ 75 w 391"/>
                <a:gd name="T117" fmla="*/ 120 h 387"/>
                <a:gd name="T118" fmla="*/ 52 w 391"/>
                <a:gd name="T119" fmla="*/ 102 h 387"/>
                <a:gd name="T120" fmla="*/ 31 w 391"/>
                <a:gd name="T121" fmla="*/ 91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1" h="387">
                  <a:moveTo>
                    <a:pt x="0" y="81"/>
                  </a:moveTo>
                  <a:lnTo>
                    <a:pt x="0" y="81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2" y="78"/>
                  </a:lnTo>
                  <a:lnTo>
                    <a:pt x="5" y="78"/>
                  </a:lnTo>
                  <a:lnTo>
                    <a:pt x="7" y="78"/>
                  </a:lnTo>
                  <a:lnTo>
                    <a:pt x="10" y="78"/>
                  </a:lnTo>
                  <a:lnTo>
                    <a:pt x="10" y="78"/>
                  </a:lnTo>
                  <a:lnTo>
                    <a:pt x="13" y="81"/>
                  </a:lnTo>
                  <a:lnTo>
                    <a:pt x="13" y="81"/>
                  </a:lnTo>
                  <a:lnTo>
                    <a:pt x="15" y="78"/>
                  </a:lnTo>
                  <a:lnTo>
                    <a:pt x="13" y="78"/>
                  </a:lnTo>
                  <a:lnTo>
                    <a:pt x="13" y="76"/>
                  </a:lnTo>
                  <a:lnTo>
                    <a:pt x="13" y="76"/>
                  </a:lnTo>
                  <a:lnTo>
                    <a:pt x="13" y="76"/>
                  </a:lnTo>
                  <a:lnTo>
                    <a:pt x="15" y="76"/>
                  </a:lnTo>
                  <a:lnTo>
                    <a:pt x="15" y="76"/>
                  </a:lnTo>
                  <a:lnTo>
                    <a:pt x="18" y="76"/>
                  </a:lnTo>
                  <a:lnTo>
                    <a:pt x="20" y="76"/>
                  </a:lnTo>
                  <a:lnTo>
                    <a:pt x="20" y="76"/>
                  </a:lnTo>
                  <a:lnTo>
                    <a:pt x="23" y="76"/>
                  </a:lnTo>
                  <a:lnTo>
                    <a:pt x="23" y="76"/>
                  </a:lnTo>
                  <a:lnTo>
                    <a:pt x="26" y="76"/>
                  </a:lnTo>
                  <a:lnTo>
                    <a:pt x="26" y="78"/>
                  </a:lnTo>
                  <a:lnTo>
                    <a:pt x="26" y="78"/>
                  </a:lnTo>
                  <a:lnTo>
                    <a:pt x="26" y="78"/>
                  </a:lnTo>
                  <a:lnTo>
                    <a:pt x="28" y="76"/>
                  </a:lnTo>
                  <a:lnTo>
                    <a:pt x="31" y="76"/>
                  </a:lnTo>
                  <a:lnTo>
                    <a:pt x="31" y="76"/>
                  </a:lnTo>
                  <a:lnTo>
                    <a:pt x="31" y="76"/>
                  </a:lnTo>
                  <a:lnTo>
                    <a:pt x="31" y="76"/>
                  </a:lnTo>
                  <a:lnTo>
                    <a:pt x="31" y="76"/>
                  </a:lnTo>
                  <a:lnTo>
                    <a:pt x="31" y="76"/>
                  </a:lnTo>
                  <a:lnTo>
                    <a:pt x="31" y="76"/>
                  </a:lnTo>
                  <a:lnTo>
                    <a:pt x="31" y="76"/>
                  </a:lnTo>
                  <a:lnTo>
                    <a:pt x="31" y="73"/>
                  </a:lnTo>
                  <a:lnTo>
                    <a:pt x="31" y="73"/>
                  </a:lnTo>
                  <a:lnTo>
                    <a:pt x="31" y="73"/>
                  </a:lnTo>
                  <a:lnTo>
                    <a:pt x="31" y="73"/>
                  </a:lnTo>
                  <a:lnTo>
                    <a:pt x="31" y="73"/>
                  </a:lnTo>
                  <a:lnTo>
                    <a:pt x="31" y="73"/>
                  </a:lnTo>
                  <a:lnTo>
                    <a:pt x="31" y="73"/>
                  </a:lnTo>
                  <a:lnTo>
                    <a:pt x="31" y="70"/>
                  </a:lnTo>
                  <a:lnTo>
                    <a:pt x="33" y="70"/>
                  </a:lnTo>
                  <a:lnTo>
                    <a:pt x="33" y="70"/>
                  </a:lnTo>
                  <a:lnTo>
                    <a:pt x="33" y="70"/>
                  </a:lnTo>
                  <a:lnTo>
                    <a:pt x="33" y="70"/>
                  </a:lnTo>
                  <a:lnTo>
                    <a:pt x="33" y="70"/>
                  </a:lnTo>
                  <a:lnTo>
                    <a:pt x="33" y="68"/>
                  </a:lnTo>
                  <a:lnTo>
                    <a:pt x="33" y="68"/>
                  </a:lnTo>
                  <a:lnTo>
                    <a:pt x="33" y="68"/>
                  </a:lnTo>
                  <a:lnTo>
                    <a:pt x="31" y="65"/>
                  </a:lnTo>
                  <a:lnTo>
                    <a:pt x="31" y="63"/>
                  </a:lnTo>
                  <a:lnTo>
                    <a:pt x="31" y="63"/>
                  </a:lnTo>
                  <a:lnTo>
                    <a:pt x="33" y="63"/>
                  </a:lnTo>
                  <a:lnTo>
                    <a:pt x="33" y="63"/>
                  </a:lnTo>
                  <a:lnTo>
                    <a:pt x="36" y="60"/>
                  </a:lnTo>
                  <a:lnTo>
                    <a:pt x="36" y="60"/>
                  </a:lnTo>
                  <a:lnTo>
                    <a:pt x="39" y="60"/>
                  </a:lnTo>
                  <a:lnTo>
                    <a:pt x="39" y="58"/>
                  </a:lnTo>
                  <a:lnTo>
                    <a:pt x="39" y="58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44" y="58"/>
                  </a:lnTo>
                  <a:lnTo>
                    <a:pt x="44" y="58"/>
                  </a:lnTo>
                  <a:lnTo>
                    <a:pt x="44" y="58"/>
                  </a:lnTo>
                  <a:lnTo>
                    <a:pt x="46" y="55"/>
                  </a:lnTo>
                  <a:lnTo>
                    <a:pt x="46" y="55"/>
                  </a:lnTo>
                  <a:lnTo>
                    <a:pt x="49" y="58"/>
                  </a:lnTo>
                  <a:lnTo>
                    <a:pt x="49" y="58"/>
                  </a:lnTo>
                  <a:lnTo>
                    <a:pt x="49" y="58"/>
                  </a:lnTo>
                  <a:lnTo>
                    <a:pt x="49" y="58"/>
                  </a:lnTo>
                  <a:lnTo>
                    <a:pt x="52" y="58"/>
                  </a:lnTo>
                  <a:lnTo>
                    <a:pt x="52" y="60"/>
                  </a:lnTo>
                  <a:lnTo>
                    <a:pt x="52" y="60"/>
                  </a:lnTo>
                  <a:lnTo>
                    <a:pt x="54" y="60"/>
                  </a:lnTo>
                  <a:lnTo>
                    <a:pt x="57" y="60"/>
                  </a:lnTo>
                  <a:lnTo>
                    <a:pt x="59" y="60"/>
                  </a:lnTo>
                  <a:lnTo>
                    <a:pt x="59" y="60"/>
                  </a:lnTo>
                  <a:lnTo>
                    <a:pt x="62" y="60"/>
                  </a:lnTo>
                  <a:lnTo>
                    <a:pt x="62" y="58"/>
                  </a:lnTo>
                  <a:lnTo>
                    <a:pt x="62" y="58"/>
                  </a:lnTo>
                  <a:lnTo>
                    <a:pt x="59" y="58"/>
                  </a:lnTo>
                  <a:lnTo>
                    <a:pt x="59" y="55"/>
                  </a:lnTo>
                  <a:lnTo>
                    <a:pt x="59" y="55"/>
                  </a:lnTo>
                  <a:lnTo>
                    <a:pt x="62" y="55"/>
                  </a:lnTo>
                  <a:lnTo>
                    <a:pt x="64" y="55"/>
                  </a:lnTo>
                  <a:lnTo>
                    <a:pt x="67" y="55"/>
                  </a:lnTo>
                  <a:lnTo>
                    <a:pt x="67" y="55"/>
                  </a:lnTo>
                  <a:lnTo>
                    <a:pt x="70" y="52"/>
                  </a:lnTo>
                  <a:lnTo>
                    <a:pt x="70" y="50"/>
                  </a:lnTo>
                  <a:lnTo>
                    <a:pt x="72" y="50"/>
                  </a:lnTo>
                  <a:lnTo>
                    <a:pt x="75" y="52"/>
                  </a:lnTo>
                  <a:lnTo>
                    <a:pt x="75" y="50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47"/>
                  </a:lnTo>
                  <a:lnTo>
                    <a:pt x="80" y="47"/>
                  </a:lnTo>
                  <a:lnTo>
                    <a:pt x="80" y="47"/>
                  </a:lnTo>
                  <a:lnTo>
                    <a:pt x="80" y="47"/>
                  </a:lnTo>
                  <a:lnTo>
                    <a:pt x="80" y="47"/>
                  </a:lnTo>
                  <a:lnTo>
                    <a:pt x="80" y="47"/>
                  </a:lnTo>
                  <a:lnTo>
                    <a:pt x="80" y="47"/>
                  </a:lnTo>
                  <a:lnTo>
                    <a:pt x="83" y="47"/>
                  </a:lnTo>
                  <a:lnTo>
                    <a:pt x="83" y="47"/>
                  </a:lnTo>
                  <a:lnTo>
                    <a:pt x="83" y="47"/>
                  </a:lnTo>
                  <a:lnTo>
                    <a:pt x="83" y="47"/>
                  </a:lnTo>
                  <a:lnTo>
                    <a:pt x="83" y="47"/>
                  </a:lnTo>
                  <a:lnTo>
                    <a:pt x="85" y="45"/>
                  </a:lnTo>
                  <a:lnTo>
                    <a:pt x="85" y="42"/>
                  </a:lnTo>
                  <a:lnTo>
                    <a:pt x="83" y="42"/>
                  </a:lnTo>
                  <a:lnTo>
                    <a:pt x="85" y="39"/>
                  </a:lnTo>
                  <a:lnTo>
                    <a:pt x="85" y="39"/>
                  </a:lnTo>
                  <a:lnTo>
                    <a:pt x="85" y="39"/>
                  </a:lnTo>
                  <a:lnTo>
                    <a:pt x="85" y="39"/>
                  </a:lnTo>
                  <a:lnTo>
                    <a:pt x="88" y="39"/>
                  </a:lnTo>
                  <a:lnTo>
                    <a:pt x="88" y="39"/>
                  </a:lnTo>
                  <a:lnTo>
                    <a:pt x="88" y="37"/>
                  </a:lnTo>
                  <a:lnTo>
                    <a:pt x="88" y="34"/>
                  </a:lnTo>
                  <a:lnTo>
                    <a:pt x="88" y="34"/>
                  </a:lnTo>
                  <a:lnTo>
                    <a:pt x="88" y="34"/>
                  </a:lnTo>
                  <a:lnTo>
                    <a:pt x="90" y="34"/>
                  </a:lnTo>
                  <a:lnTo>
                    <a:pt x="90" y="34"/>
                  </a:lnTo>
                  <a:lnTo>
                    <a:pt x="90" y="37"/>
                  </a:lnTo>
                  <a:lnTo>
                    <a:pt x="90" y="37"/>
                  </a:lnTo>
                  <a:lnTo>
                    <a:pt x="90" y="39"/>
                  </a:lnTo>
                  <a:lnTo>
                    <a:pt x="93" y="39"/>
                  </a:lnTo>
                  <a:lnTo>
                    <a:pt x="93" y="39"/>
                  </a:lnTo>
                  <a:lnTo>
                    <a:pt x="93" y="39"/>
                  </a:lnTo>
                  <a:lnTo>
                    <a:pt x="96" y="39"/>
                  </a:lnTo>
                  <a:lnTo>
                    <a:pt x="96" y="39"/>
                  </a:lnTo>
                  <a:lnTo>
                    <a:pt x="96" y="37"/>
                  </a:lnTo>
                  <a:lnTo>
                    <a:pt x="96" y="37"/>
                  </a:lnTo>
                  <a:lnTo>
                    <a:pt x="98" y="34"/>
                  </a:lnTo>
                  <a:lnTo>
                    <a:pt x="98" y="37"/>
                  </a:lnTo>
                  <a:lnTo>
                    <a:pt x="98" y="37"/>
                  </a:lnTo>
                  <a:lnTo>
                    <a:pt x="98" y="37"/>
                  </a:lnTo>
                  <a:lnTo>
                    <a:pt x="101" y="39"/>
                  </a:lnTo>
                  <a:lnTo>
                    <a:pt x="101" y="39"/>
                  </a:lnTo>
                  <a:lnTo>
                    <a:pt x="101" y="39"/>
                  </a:lnTo>
                  <a:lnTo>
                    <a:pt x="101" y="39"/>
                  </a:lnTo>
                  <a:lnTo>
                    <a:pt x="101" y="37"/>
                  </a:lnTo>
                  <a:lnTo>
                    <a:pt x="101" y="37"/>
                  </a:lnTo>
                  <a:lnTo>
                    <a:pt x="103" y="37"/>
                  </a:lnTo>
                  <a:lnTo>
                    <a:pt x="103" y="37"/>
                  </a:lnTo>
                  <a:lnTo>
                    <a:pt x="106" y="37"/>
                  </a:lnTo>
                  <a:lnTo>
                    <a:pt x="106" y="34"/>
                  </a:lnTo>
                  <a:lnTo>
                    <a:pt x="108" y="37"/>
                  </a:lnTo>
                  <a:lnTo>
                    <a:pt x="108" y="39"/>
                  </a:lnTo>
                  <a:lnTo>
                    <a:pt x="108" y="39"/>
                  </a:lnTo>
                  <a:lnTo>
                    <a:pt x="108" y="42"/>
                  </a:lnTo>
                  <a:lnTo>
                    <a:pt x="108" y="42"/>
                  </a:lnTo>
                  <a:lnTo>
                    <a:pt x="108" y="42"/>
                  </a:lnTo>
                  <a:lnTo>
                    <a:pt x="108" y="42"/>
                  </a:lnTo>
                  <a:lnTo>
                    <a:pt x="108" y="42"/>
                  </a:lnTo>
                  <a:lnTo>
                    <a:pt x="111" y="42"/>
                  </a:lnTo>
                  <a:lnTo>
                    <a:pt x="111" y="42"/>
                  </a:lnTo>
                  <a:lnTo>
                    <a:pt x="114" y="42"/>
                  </a:lnTo>
                  <a:lnTo>
                    <a:pt x="114" y="42"/>
                  </a:lnTo>
                  <a:lnTo>
                    <a:pt x="116" y="42"/>
                  </a:lnTo>
                  <a:lnTo>
                    <a:pt x="116" y="42"/>
                  </a:lnTo>
                  <a:lnTo>
                    <a:pt x="116" y="42"/>
                  </a:lnTo>
                  <a:lnTo>
                    <a:pt x="119" y="42"/>
                  </a:lnTo>
                  <a:lnTo>
                    <a:pt x="121" y="45"/>
                  </a:lnTo>
                  <a:lnTo>
                    <a:pt x="121" y="45"/>
                  </a:lnTo>
                  <a:lnTo>
                    <a:pt x="124" y="45"/>
                  </a:lnTo>
                  <a:lnTo>
                    <a:pt x="124" y="47"/>
                  </a:lnTo>
                  <a:lnTo>
                    <a:pt x="124" y="47"/>
                  </a:lnTo>
                  <a:lnTo>
                    <a:pt x="127" y="47"/>
                  </a:lnTo>
                  <a:lnTo>
                    <a:pt x="127" y="47"/>
                  </a:lnTo>
                  <a:lnTo>
                    <a:pt x="127" y="47"/>
                  </a:lnTo>
                  <a:lnTo>
                    <a:pt x="127" y="50"/>
                  </a:lnTo>
                  <a:lnTo>
                    <a:pt x="127" y="50"/>
                  </a:lnTo>
                  <a:lnTo>
                    <a:pt x="124" y="50"/>
                  </a:lnTo>
                  <a:lnTo>
                    <a:pt x="127" y="50"/>
                  </a:lnTo>
                  <a:lnTo>
                    <a:pt x="127" y="50"/>
                  </a:lnTo>
                  <a:lnTo>
                    <a:pt x="127" y="50"/>
                  </a:lnTo>
                  <a:lnTo>
                    <a:pt x="127" y="50"/>
                  </a:lnTo>
                  <a:lnTo>
                    <a:pt x="127" y="50"/>
                  </a:lnTo>
                  <a:lnTo>
                    <a:pt x="129" y="50"/>
                  </a:lnTo>
                  <a:lnTo>
                    <a:pt x="129" y="50"/>
                  </a:lnTo>
                  <a:lnTo>
                    <a:pt x="129" y="52"/>
                  </a:lnTo>
                  <a:lnTo>
                    <a:pt x="129" y="52"/>
                  </a:lnTo>
                  <a:lnTo>
                    <a:pt x="129" y="52"/>
                  </a:lnTo>
                  <a:lnTo>
                    <a:pt x="129" y="55"/>
                  </a:lnTo>
                  <a:lnTo>
                    <a:pt x="129" y="55"/>
                  </a:lnTo>
                  <a:lnTo>
                    <a:pt x="132" y="55"/>
                  </a:lnTo>
                  <a:lnTo>
                    <a:pt x="132" y="55"/>
                  </a:lnTo>
                  <a:lnTo>
                    <a:pt x="132" y="55"/>
                  </a:lnTo>
                  <a:lnTo>
                    <a:pt x="132" y="55"/>
                  </a:lnTo>
                  <a:lnTo>
                    <a:pt x="134" y="55"/>
                  </a:lnTo>
                  <a:lnTo>
                    <a:pt x="134" y="55"/>
                  </a:lnTo>
                  <a:lnTo>
                    <a:pt x="137" y="55"/>
                  </a:lnTo>
                  <a:lnTo>
                    <a:pt x="137" y="55"/>
                  </a:lnTo>
                  <a:lnTo>
                    <a:pt x="137" y="55"/>
                  </a:lnTo>
                  <a:lnTo>
                    <a:pt x="137" y="52"/>
                  </a:lnTo>
                  <a:lnTo>
                    <a:pt x="137" y="52"/>
                  </a:lnTo>
                  <a:lnTo>
                    <a:pt x="137" y="52"/>
                  </a:lnTo>
                  <a:lnTo>
                    <a:pt x="140" y="52"/>
                  </a:lnTo>
                  <a:lnTo>
                    <a:pt x="142" y="52"/>
                  </a:lnTo>
                  <a:lnTo>
                    <a:pt x="145" y="55"/>
                  </a:lnTo>
                  <a:lnTo>
                    <a:pt x="147" y="55"/>
                  </a:lnTo>
                  <a:lnTo>
                    <a:pt x="150" y="58"/>
                  </a:lnTo>
                  <a:lnTo>
                    <a:pt x="150" y="58"/>
                  </a:lnTo>
                  <a:lnTo>
                    <a:pt x="150" y="55"/>
                  </a:lnTo>
                  <a:lnTo>
                    <a:pt x="152" y="55"/>
                  </a:lnTo>
                  <a:lnTo>
                    <a:pt x="152" y="55"/>
                  </a:lnTo>
                  <a:lnTo>
                    <a:pt x="155" y="55"/>
                  </a:lnTo>
                  <a:lnTo>
                    <a:pt x="155" y="55"/>
                  </a:lnTo>
                  <a:lnTo>
                    <a:pt x="158" y="55"/>
                  </a:lnTo>
                  <a:lnTo>
                    <a:pt x="158" y="55"/>
                  </a:lnTo>
                  <a:lnTo>
                    <a:pt x="158" y="55"/>
                  </a:lnTo>
                  <a:lnTo>
                    <a:pt x="155" y="58"/>
                  </a:lnTo>
                  <a:lnTo>
                    <a:pt x="155" y="58"/>
                  </a:lnTo>
                  <a:lnTo>
                    <a:pt x="155" y="58"/>
                  </a:lnTo>
                  <a:lnTo>
                    <a:pt x="155" y="58"/>
                  </a:lnTo>
                  <a:lnTo>
                    <a:pt x="158" y="60"/>
                  </a:lnTo>
                  <a:lnTo>
                    <a:pt x="158" y="60"/>
                  </a:lnTo>
                  <a:lnTo>
                    <a:pt x="158" y="60"/>
                  </a:lnTo>
                  <a:lnTo>
                    <a:pt x="163" y="60"/>
                  </a:lnTo>
                  <a:lnTo>
                    <a:pt x="165" y="60"/>
                  </a:lnTo>
                  <a:lnTo>
                    <a:pt x="165" y="60"/>
                  </a:lnTo>
                  <a:lnTo>
                    <a:pt x="165" y="63"/>
                  </a:lnTo>
                  <a:lnTo>
                    <a:pt x="165" y="63"/>
                  </a:lnTo>
                  <a:lnTo>
                    <a:pt x="163" y="63"/>
                  </a:lnTo>
                  <a:lnTo>
                    <a:pt x="165" y="63"/>
                  </a:lnTo>
                  <a:lnTo>
                    <a:pt x="165" y="65"/>
                  </a:lnTo>
                  <a:lnTo>
                    <a:pt x="168" y="65"/>
                  </a:lnTo>
                  <a:lnTo>
                    <a:pt x="168" y="65"/>
                  </a:lnTo>
                  <a:lnTo>
                    <a:pt x="168" y="65"/>
                  </a:lnTo>
                  <a:lnTo>
                    <a:pt x="171" y="65"/>
                  </a:lnTo>
                  <a:lnTo>
                    <a:pt x="171" y="65"/>
                  </a:lnTo>
                  <a:lnTo>
                    <a:pt x="173" y="65"/>
                  </a:lnTo>
                  <a:lnTo>
                    <a:pt x="173" y="65"/>
                  </a:lnTo>
                  <a:lnTo>
                    <a:pt x="173" y="65"/>
                  </a:lnTo>
                  <a:lnTo>
                    <a:pt x="173" y="65"/>
                  </a:lnTo>
                  <a:lnTo>
                    <a:pt x="176" y="65"/>
                  </a:lnTo>
                  <a:lnTo>
                    <a:pt x="176" y="65"/>
                  </a:lnTo>
                  <a:lnTo>
                    <a:pt x="176" y="65"/>
                  </a:lnTo>
                  <a:lnTo>
                    <a:pt x="176" y="65"/>
                  </a:lnTo>
                  <a:lnTo>
                    <a:pt x="178" y="65"/>
                  </a:lnTo>
                  <a:lnTo>
                    <a:pt x="178" y="68"/>
                  </a:lnTo>
                  <a:lnTo>
                    <a:pt x="178" y="68"/>
                  </a:lnTo>
                  <a:lnTo>
                    <a:pt x="178" y="68"/>
                  </a:lnTo>
                  <a:lnTo>
                    <a:pt x="178" y="68"/>
                  </a:lnTo>
                  <a:lnTo>
                    <a:pt x="181" y="65"/>
                  </a:lnTo>
                  <a:lnTo>
                    <a:pt x="181" y="65"/>
                  </a:lnTo>
                  <a:lnTo>
                    <a:pt x="181" y="65"/>
                  </a:lnTo>
                  <a:lnTo>
                    <a:pt x="184" y="65"/>
                  </a:lnTo>
                  <a:lnTo>
                    <a:pt x="184" y="65"/>
                  </a:lnTo>
                  <a:lnTo>
                    <a:pt x="186" y="65"/>
                  </a:lnTo>
                  <a:lnTo>
                    <a:pt x="184" y="65"/>
                  </a:lnTo>
                  <a:lnTo>
                    <a:pt x="184" y="65"/>
                  </a:lnTo>
                  <a:lnTo>
                    <a:pt x="186" y="65"/>
                  </a:lnTo>
                  <a:lnTo>
                    <a:pt x="186" y="65"/>
                  </a:lnTo>
                  <a:lnTo>
                    <a:pt x="186" y="65"/>
                  </a:lnTo>
                  <a:lnTo>
                    <a:pt x="186" y="65"/>
                  </a:lnTo>
                  <a:lnTo>
                    <a:pt x="186" y="65"/>
                  </a:lnTo>
                  <a:lnTo>
                    <a:pt x="186" y="65"/>
                  </a:lnTo>
                  <a:lnTo>
                    <a:pt x="189" y="63"/>
                  </a:lnTo>
                  <a:lnTo>
                    <a:pt x="189" y="63"/>
                  </a:lnTo>
                  <a:lnTo>
                    <a:pt x="191" y="65"/>
                  </a:lnTo>
                  <a:lnTo>
                    <a:pt x="189" y="68"/>
                  </a:lnTo>
                  <a:lnTo>
                    <a:pt x="189" y="68"/>
                  </a:lnTo>
                  <a:lnTo>
                    <a:pt x="186" y="68"/>
                  </a:lnTo>
                  <a:lnTo>
                    <a:pt x="189" y="68"/>
                  </a:lnTo>
                  <a:lnTo>
                    <a:pt x="189" y="68"/>
                  </a:lnTo>
                  <a:lnTo>
                    <a:pt x="189" y="70"/>
                  </a:lnTo>
                  <a:lnTo>
                    <a:pt x="189" y="70"/>
                  </a:lnTo>
                  <a:lnTo>
                    <a:pt x="191" y="70"/>
                  </a:lnTo>
                  <a:lnTo>
                    <a:pt x="191" y="70"/>
                  </a:lnTo>
                  <a:lnTo>
                    <a:pt x="191" y="70"/>
                  </a:lnTo>
                  <a:lnTo>
                    <a:pt x="194" y="70"/>
                  </a:lnTo>
                  <a:lnTo>
                    <a:pt x="194" y="68"/>
                  </a:lnTo>
                  <a:lnTo>
                    <a:pt x="194" y="68"/>
                  </a:lnTo>
                  <a:lnTo>
                    <a:pt x="194" y="68"/>
                  </a:lnTo>
                  <a:lnTo>
                    <a:pt x="196" y="65"/>
                  </a:lnTo>
                  <a:lnTo>
                    <a:pt x="196" y="65"/>
                  </a:lnTo>
                  <a:lnTo>
                    <a:pt x="196" y="65"/>
                  </a:lnTo>
                  <a:lnTo>
                    <a:pt x="199" y="63"/>
                  </a:lnTo>
                  <a:lnTo>
                    <a:pt x="199" y="63"/>
                  </a:lnTo>
                  <a:lnTo>
                    <a:pt x="202" y="63"/>
                  </a:lnTo>
                  <a:lnTo>
                    <a:pt x="202" y="63"/>
                  </a:lnTo>
                  <a:lnTo>
                    <a:pt x="202" y="63"/>
                  </a:lnTo>
                  <a:lnTo>
                    <a:pt x="202" y="63"/>
                  </a:lnTo>
                  <a:lnTo>
                    <a:pt x="204" y="60"/>
                  </a:lnTo>
                  <a:lnTo>
                    <a:pt x="204" y="60"/>
                  </a:lnTo>
                  <a:lnTo>
                    <a:pt x="204" y="60"/>
                  </a:lnTo>
                  <a:lnTo>
                    <a:pt x="204" y="60"/>
                  </a:lnTo>
                  <a:lnTo>
                    <a:pt x="204" y="58"/>
                  </a:lnTo>
                  <a:lnTo>
                    <a:pt x="204" y="58"/>
                  </a:lnTo>
                  <a:lnTo>
                    <a:pt x="207" y="58"/>
                  </a:lnTo>
                  <a:lnTo>
                    <a:pt x="207" y="58"/>
                  </a:lnTo>
                  <a:lnTo>
                    <a:pt x="207" y="58"/>
                  </a:lnTo>
                  <a:lnTo>
                    <a:pt x="207" y="58"/>
                  </a:lnTo>
                  <a:lnTo>
                    <a:pt x="207" y="58"/>
                  </a:lnTo>
                  <a:lnTo>
                    <a:pt x="207" y="58"/>
                  </a:lnTo>
                  <a:lnTo>
                    <a:pt x="209" y="58"/>
                  </a:lnTo>
                  <a:lnTo>
                    <a:pt x="209" y="55"/>
                  </a:lnTo>
                  <a:lnTo>
                    <a:pt x="209" y="55"/>
                  </a:lnTo>
                  <a:lnTo>
                    <a:pt x="209" y="55"/>
                  </a:lnTo>
                  <a:lnTo>
                    <a:pt x="212" y="55"/>
                  </a:lnTo>
                  <a:lnTo>
                    <a:pt x="212" y="55"/>
                  </a:lnTo>
                  <a:lnTo>
                    <a:pt x="212" y="55"/>
                  </a:lnTo>
                  <a:lnTo>
                    <a:pt x="215" y="55"/>
                  </a:lnTo>
                  <a:lnTo>
                    <a:pt x="215" y="55"/>
                  </a:lnTo>
                  <a:lnTo>
                    <a:pt x="215" y="58"/>
                  </a:lnTo>
                  <a:lnTo>
                    <a:pt x="215" y="58"/>
                  </a:lnTo>
                  <a:lnTo>
                    <a:pt x="215" y="58"/>
                  </a:lnTo>
                  <a:lnTo>
                    <a:pt x="215" y="60"/>
                  </a:lnTo>
                  <a:lnTo>
                    <a:pt x="215" y="60"/>
                  </a:lnTo>
                  <a:lnTo>
                    <a:pt x="215" y="60"/>
                  </a:lnTo>
                  <a:lnTo>
                    <a:pt x="217" y="60"/>
                  </a:lnTo>
                  <a:lnTo>
                    <a:pt x="217" y="60"/>
                  </a:lnTo>
                  <a:lnTo>
                    <a:pt x="217" y="60"/>
                  </a:lnTo>
                  <a:lnTo>
                    <a:pt x="217" y="60"/>
                  </a:lnTo>
                  <a:lnTo>
                    <a:pt x="220" y="58"/>
                  </a:lnTo>
                  <a:lnTo>
                    <a:pt x="220" y="58"/>
                  </a:lnTo>
                  <a:lnTo>
                    <a:pt x="220" y="58"/>
                  </a:lnTo>
                  <a:lnTo>
                    <a:pt x="222" y="58"/>
                  </a:lnTo>
                  <a:lnTo>
                    <a:pt x="220" y="55"/>
                  </a:lnTo>
                  <a:lnTo>
                    <a:pt x="220" y="55"/>
                  </a:lnTo>
                  <a:lnTo>
                    <a:pt x="220" y="55"/>
                  </a:lnTo>
                  <a:lnTo>
                    <a:pt x="222" y="55"/>
                  </a:lnTo>
                  <a:lnTo>
                    <a:pt x="222" y="52"/>
                  </a:lnTo>
                  <a:lnTo>
                    <a:pt x="225" y="52"/>
                  </a:lnTo>
                  <a:lnTo>
                    <a:pt x="225" y="50"/>
                  </a:lnTo>
                  <a:lnTo>
                    <a:pt x="225" y="50"/>
                  </a:lnTo>
                  <a:lnTo>
                    <a:pt x="225" y="50"/>
                  </a:lnTo>
                  <a:lnTo>
                    <a:pt x="228" y="50"/>
                  </a:lnTo>
                  <a:lnTo>
                    <a:pt x="230" y="50"/>
                  </a:lnTo>
                  <a:lnTo>
                    <a:pt x="230" y="50"/>
                  </a:lnTo>
                  <a:lnTo>
                    <a:pt x="233" y="50"/>
                  </a:lnTo>
                  <a:lnTo>
                    <a:pt x="233" y="50"/>
                  </a:lnTo>
                  <a:lnTo>
                    <a:pt x="235" y="52"/>
                  </a:lnTo>
                  <a:lnTo>
                    <a:pt x="235" y="52"/>
                  </a:lnTo>
                  <a:lnTo>
                    <a:pt x="235" y="55"/>
                  </a:lnTo>
                  <a:lnTo>
                    <a:pt x="235" y="55"/>
                  </a:lnTo>
                  <a:lnTo>
                    <a:pt x="238" y="55"/>
                  </a:lnTo>
                  <a:lnTo>
                    <a:pt x="238" y="55"/>
                  </a:lnTo>
                  <a:lnTo>
                    <a:pt x="238" y="55"/>
                  </a:lnTo>
                  <a:lnTo>
                    <a:pt x="240" y="52"/>
                  </a:lnTo>
                  <a:lnTo>
                    <a:pt x="240" y="50"/>
                  </a:lnTo>
                  <a:lnTo>
                    <a:pt x="243" y="50"/>
                  </a:lnTo>
                  <a:lnTo>
                    <a:pt x="240" y="47"/>
                  </a:lnTo>
                  <a:lnTo>
                    <a:pt x="240" y="47"/>
                  </a:lnTo>
                  <a:lnTo>
                    <a:pt x="243" y="47"/>
                  </a:lnTo>
                  <a:lnTo>
                    <a:pt x="246" y="47"/>
                  </a:lnTo>
                  <a:lnTo>
                    <a:pt x="246" y="47"/>
                  </a:lnTo>
                  <a:lnTo>
                    <a:pt x="248" y="47"/>
                  </a:lnTo>
                  <a:lnTo>
                    <a:pt x="248" y="45"/>
                  </a:lnTo>
                  <a:lnTo>
                    <a:pt x="248" y="45"/>
                  </a:lnTo>
                  <a:lnTo>
                    <a:pt x="248" y="42"/>
                  </a:lnTo>
                  <a:lnTo>
                    <a:pt x="251" y="42"/>
                  </a:lnTo>
                  <a:lnTo>
                    <a:pt x="251" y="42"/>
                  </a:lnTo>
                  <a:lnTo>
                    <a:pt x="251" y="42"/>
                  </a:lnTo>
                  <a:lnTo>
                    <a:pt x="251" y="42"/>
                  </a:lnTo>
                  <a:lnTo>
                    <a:pt x="251" y="39"/>
                  </a:lnTo>
                  <a:lnTo>
                    <a:pt x="251" y="39"/>
                  </a:lnTo>
                  <a:lnTo>
                    <a:pt x="251" y="39"/>
                  </a:lnTo>
                  <a:lnTo>
                    <a:pt x="251" y="37"/>
                  </a:lnTo>
                  <a:lnTo>
                    <a:pt x="251" y="37"/>
                  </a:lnTo>
                  <a:lnTo>
                    <a:pt x="251" y="34"/>
                  </a:lnTo>
                  <a:lnTo>
                    <a:pt x="251" y="34"/>
                  </a:lnTo>
                  <a:lnTo>
                    <a:pt x="253" y="34"/>
                  </a:lnTo>
                  <a:lnTo>
                    <a:pt x="253" y="34"/>
                  </a:lnTo>
                  <a:lnTo>
                    <a:pt x="253" y="34"/>
                  </a:lnTo>
                  <a:lnTo>
                    <a:pt x="253" y="34"/>
                  </a:lnTo>
                  <a:lnTo>
                    <a:pt x="253" y="32"/>
                  </a:lnTo>
                  <a:lnTo>
                    <a:pt x="253" y="32"/>
                  </a:lnTo>
                  <a:lnTo>
                    <a:pt x="253" y="32"/>
                  </a:lnTo>
                  <a:lnTo>
                    <a:pt x="253" y="32"/>
                  </a:lnTo>
                  <a:lnTo>
                    <a:pt x="253" y="32"/>
                  </a:lnTo>
                  <a:lnTo>
                    <a:pt x="253" y="29"/>
                  </a:lnTo>
                  <a:lnTo>
                    <a:pt x="256" y="29"/>
                  </a:lnTo>
                  <a:lnTo>
                    <a:pt x="256" y="29"/>
                  </a:lnTo>
                  <a:lnTo>
                    <a:pt x="259" y="26"/>
                  </a:lnTo>
                  <a:lnTo>
                    <a:pt x="259" y="26"/>
                  </a:lnTo>
                  <a:lnTo>
                    <a:pt x="261" y="26"/>
                  </a:lnTo>
                  <a:lnTo>
                    <a:pt x="264" y="26"/>
                  </a:lnTo>
                  <a:lnTo>
                    <a:pt x="264" y="26"/>
                  </a:lnTo>
                  <a:lnTo>
                    <a:pt x="264" y="26"/>
                  </a:lnTo>
                  <a:lnTo>
                    <a:pt x="264" y="24"/>
                  </a:lnTo>
                  <a:lnTo>
                    <a:pt x="264" y="24"/>
                  </a:lnTo>
                  <a:lnTo>
                    <a:pt x="264" y="21"/>
                  </a:lnTo>
                  <a:lnTo>
                    <a:pt x="264" y="21"/>
                  </a:lnTo>
                  <a:lnTo>
                    <a:pt x="264" y="21"/>
                  </a:lnTo>
                  <a:lnTo>
                    <a:pt x="266" y="21"/>
                  </a:lnTo>
                  <a:lnTo>
                    <a:pt x="266" y="19"/>
                  </a:lnTo>
                  <a:lnTo>
                    <a:pt x="269" y="16"/>
                  </a:lnTo>
                  <a:lnTo>
                    <a:pt x="272" y="16"/>
                  </a:lnTo>
                  <a:lnTo>
                    <a:pt x="274" y="13"/>
                  </a:lnTo>
                  <a:lnTo>
                    <a:pt x="274" y="13"/>
                  </a:lnTo>
                  <a:lnTo>
                    <a:pt x="277" y="13"/>
                  </a:lnTo>
                  <a:lnTo>
                    <a:pt x="279" y="16"/>
                  </a:lnTo>
                  <a:lnTo>
                    <a:pt x="282" y="16"/>
                  </a:lnTo>
                  <a:lnTo>
                    <a:pt x="282" y="16"/>
                  </a:lnTo>
                  <a:lnTo>
                    <a:pt x="284" y="13"/>
                  </a:lnTo>
                  <a:lnTo>
                    <a:pt x="284" y="11"/>
                  </a:lnTo>
                  <a:lnTo>
                    <a:pt x="284" y="11"/>
                  </a:lnTo>
                  <a:lnTo>
                    <a:pt x="282" y="11"/>
                  </a:lnTo>
                  <a:lnTo>
                    <a:pt x="282" y="11"/>
                  </a:lnTo>
                  <a:lnTo>
                    <a:pt x="282" y="11"/>
                  </a:lnTo>
                  <a:lnTo>
                    <a:pt x="282" y="11"/>
                  </a:lnTo>
                  <a:lnTo>
                    <a:pt x="282" y="11"/>
                  </a:lnTo>
                  <a:lnTo>
                    <a:pt x="279" y="8"/>
                  </a:lnTo>
                  <a:lnTo>
                    <a:pt x="279" y="11"/>
                  </a:lnTo>
                  <a:lnTo>
                    <a:pt x="279" y="11"/>
                  </a:lnTo>
                  <a:lnTo>
                    <a:pt x="279" y="8"/>
                  </a:lnTo>
                  <a:lnTo>
                    <a:pt x="279" y="8"/>
                  </a:lnTo>
                  <a:lnTo>
                    <a:pt x="279" y="8"/>
                  </a:lnTo>
                  <a:lnTo>
                    <a:pt x="279" y="8"/>
                  </a:lnTo>
                  <a:lnTo>
                    <a:pt x="279" y="8"/>
                  </a:lnTo>
                  <a:lnTo>
                    <a:pt x="279" y="6"/>
                  </a:lnTo>
                  <a:lnTo>
                    <a:pt x="279" y="6"/>
                  </a:lnTo>
                  <a:lnTo>
                    <a:pt x="279" y="6"/>
                  </a:lnTo>
                  <a:lnTo>
                    <a:pt x="279" y="3"/>
                  </a:lnTo>
                  <a:lnTo>
                    <a:pt x="282" y="0"/>
                  </a:lnTo>
                  <a:lnTo>
                    <a:pt x="282" y="0"/>
                  </a:lnTo>
                  <a:lnTo>
                    <a:pt x="282" y="0"/>
                  </a:lnTo>
                  <a:lnTo>
                    <a:pt x="282" y="0"/>
                  </a:lnTo>
                  <a:lnTo>
                    <a:pt x="282" y="0"/>
                  </a:lnTo>
                  <a:lnTo>
                    <a:pt x="282" y="3"/>
                  </a:lnTo>
                  <a:lnTo>
                    <a:pt x="282" y="3"/>
                  </a:lnTo>
                  <a:lnTo>
                    <a:pt x="282" y="3"/>
                  </a:lnTo>
                  <a:lnTo>
                    <a:pt x="284" y="6"/>
                  </a:lnTo>
                  <a:lnTo>
                    <a:pt x="287" y="8"/>
                  </a:lnTo>
                  <a:lnTo>
                    <a:pt x="287" y="8"/>
                  </a:lnTo>
                  <a:lnTo>
                    <a:pt x="290" y="11"/>
                  </a:lnTo>
                  <a:lnTo>
                    <a:pt x="290" y="11"/>
                  </a:lnTo>
                  <a:lnTo>
                    <a:pt x="290" y="13"/>
                  </a:lnTo>
                  <a:lnTo>
                    <a:pt x="290" y="13"/>
                  </a:lnTo>
                  <a:lnTo>
                    <a:pt x="290" y="13"/>
                  </a:lnTo>
                  <a:lnTo>
                    <a:pt x="290" y="13"/>
                  </a:lnTo>
                  <a:lnTo>
                    <a:pt x="290" y="13"/>
                  </a:lnTo>
                  <a:lnTo>
                    <a:pt x="290" y="16"/>
                  </a:lnTo>
                  <a:lnTo>
                    <a:pt x="290" y="16"/>
                  </a:lnTo>
                  <a:lnTo>
                    <a:pt x="292" y="19"/>
                  </a:lnTo>
                  <a:lnTo>
                    <a:pt x="295" y="19"/>
                  </a:lnTo>
                  <a:lnTo>
                    <a:pt x="295" y="19"/>
                  </a:lnTo>
                  <a:lnTo>
                    <a:pt x="295" y="21"/>
                  </a:lnTo>
                  <a:lnTo>
                    <a:pt x="295" y="21"/>
                  </a:lnTo>
                  <a:lnTo>
                    <a:pt x="295" y="21"/>
                  </a:lnTo>
                  <a:lnTo>
                    <a:pt x="295" y="21"/>
                  </a:lnTo>
                  <a:lnTo>
                    <a:pt x="295" y="21"/>
                  </a:lnTo>
                  <a:lnTo>
                    <a:pt x="295" y="24"/>
                  </a:lnTo>
                  <a:lnTo>
                    <a:pt x="292" y="24"/>
                  </a:lnTo>
                  <a:lnTo>
                    <a:pt x="295" y="24"/>
                  </a:lnTo>
                  <a:lnTo>
                    <a:pt x="297" y="24"/>
                  </a:lnTo>
                  <a:lnTo>
                    <a:pt x="300" y="24"/>
                  </a:lnTo>
                  <a:lnTo>
                    <a:pt x="303" y="24"/>
                  </a:lnTo>
                  <a:lnTo>
                    <a:pt x="303" y="21"/>
                  </a:lnTo>
                  <a:lnTo>
                    <a:pt x="305" y="24"/>
                  </a:lnTo>
                  <a:lnTo>
                    <a:pt x="308" y="24"/>
                  </a:lnTo>
                  <a:lnTo>
                    <a:pt x="310" y="24"/>
                  </a:lnTo>
                  <a:lnTo>
                    <a:pt x="310" y="24"/>
                  </a:lnTo>
                  <a:lnTo>
                    <a:pt x="310" y="26"/>
                  </a:lnTo>
                  <a:lnTo>
                    <a:pt x="310" y="26"/>
                  </a:lnTo>
                  <a:lnTo>
                    <a:pt x="313" y="26"/>
                  </a:lnTo>
                  <a:lnTo>
                    <a:pt x="313" y="26"/>
                  </a:lnTo>
                  <a:lnTo>
                    <a:pt x="316" y="26"/>
                  </a:lnTo>
                  <a:lnTo>
                    <a:pt x="316" y="26"/>
                  </a:lnTo>
                  <a:lnTo>
                    <a:pt x="316" y="26"/>
                  </a:lnTo>
                  <a:lnTo>
                    <a:pt x="313" y="26"/>
                  </a:lnTo>
                  <a:lnTo>
                    <a:pt x="316" y="24"/>
                  </a:lnTo>
                  <a:lnTo>
                    <a:pt x="318" y="24"/>
                  </a:lnTo>
                  <a:lnTo>
                    <a:pt x="318" y="21"/>
                  </a:lnTo>
                  <a:lnTo>
                    <a:pt x="318" y="21"/>
                  </a:lnTo>
                  <a:lnTo>
                    <a:pt x="321" y="24"/>
                  </a:lnTo>
                  <a:lnTo>
                    <a:pt x="323" y="24"/>
                  </a:lnTo>
                  <a:lnTo>
                    <a:pt x="326" y="24"/>
                  </a:lnTo>
                  <a:lnTo>
                    <a:pt x="326" y="24"/>
                  </a:lnTo>
                  <a:lnTo>
                    <a:pt x="328" y="24"/>
                  </a:lnTo>
                  <a:lnTo>
                    <a:pt x="328" y="24"/>
                  </a:lnTo>
                  <a:lnTo>
                    <a:pt x="331" y="24"/>
                  </a:lnTo>
                  <a:lnTo>
                    <a:pt x="331" y="24"/>
                  </a:lnTo>
                  <a:lnTo>
                    <a:pt x="331" y="26"/>
                  </a:lnTo>
                  <a:lnTo>
                    <a:pt x="331" y="29"/>
                  </a:lnTo>
                  <a:lnTo>
                    <a:pt x="331" y="32"/>
                  </a:lnTo>
                  <a:lnTo>
                    <a:pt x="328" y="37"/>
                  </a:lnTo>
                  <a:lnTo>
                    <a:pt x="326" y="39"/>
                  </a:lnTo>
                  <a:lnTo>
                    <a:pt x="323" y="42"/>
                  </a:lnTo>
                  <a:lnTo>
                    <a:pt x="321" y="45"/>
                  </a:lnTo>
                  <a:lnTo>
                    <a:pt x="318" y="47"/>
                  </a:lnTo>
                  <a:lnTo>
                    <a:pt x="316" y="50"/>
                  </a:lnTo>
                  <a:lnTo>
                    <a:pt x="313" y="52"/>
                  </a:lnTo>
                  <a:lnTo>
                    <a:pt x="318" y="52"/>
                  </a:lnTo>
                  <a:lnTo>
                    <a:pt x="321" y="52"/>
                  </a:lnTo>
                  <a:lnTo>
                    <a:pt x="323" y="52"/>
                  </a:lnTo>
                  <a:lnTo>
                    <a:pt x="326" y="52"/>
                  </a:lnTo>
                  <a:lnTo>
                    <a:pt x="328" y="52"/>
                  </a:lnTo>
                  <a:lnTo>
                    <a:pt x="328" y="52"/>
                  </a:lnTo>
                  <a:lnTo>
                    <a:pt x="331" y="55"/>
                  </a:lnTo>
                  <a:lnTo>
                    <a:pt x="334" y="52"/>
                  </a:lnTo>
                  <a:lnTo>
                    <a:pt x="334" y="52"/>
                  </a:lnTo>
                  <a:lnTo>
                    <a:pt x="334" y="52"/>
                  </a:lnTo>
                  <a:lnTo>
                    <a:pt x="334" y="50"/>
                  </a:lnTo>
                  <a:lnTo>
                    <a:pt x="336" y="50"/>
                  </a:lnTo>
                  <a:lnTo>
                    <a:pt x="336" y="50"/>
                  </a:lnTo>
                  <a:lnTo>
                    <a:pt x="339" y="47"/>
                  </a:lnTo>
                  <a:lnTo>
                    <a:pt x="339" y="47"/>
                  </a:lnTo>
                  <a:lnTo>
                    <a:pt x="339" y="45"/>
                  </a:lnTo>
                  <a:lnTo>
                    <a:pt x="341" y="45"/>
                  </a:lnTo>
                  <a:lnTo>
                    <a:pt x="344" y="45"/>
                  </a:lnTo>
                  <a:lnTo>
                    <a:pt x="344" y="45"/>
                  </a:lnTo>
                  <a:lnTo>
                    <a:pt x="347" y="45"/>
                  </a:lnTo>
                  <a:lnTo>
                    <a:pt x="347" y="45"/>
                  </a:lnTo>
                  <a:lnTo>
                    <a:pt x="347" y="45"/>
                  </a:lnTo>
                  <a:lnTo>
                    <a:pt x="347" y="42"/>
                  </a:lnTo>
                  <a:lnTo>
                    <a:pt x="347" y="42"/>
                  </a:lnTo>
                  <a:lnTo>
                    <a:pt x="347" y="42"/>
                  </a:lnTo>
                  <a:lnTo>
                    <a:pt x="349" y="42"/>
                  </a:lnTo>
                  <a:lnTo>
                    <a:pt x="349" y="42"/>
                  </a:lnTo>
                  <a:lnTo>
                    <a:pt x="349" y="42"/>
                  </a:lnTo>
                  <a:lnTo>
                    <a:pt x="349" y="45"/>
                  </a:lnTo>
                  <a:lnTo>
                    <a:pt x="349" y="45"/>
                  </a:lnTo>
                  <a:lnTo>
                    <a:pt x="349" y="47"/>
                  </a:lnTo>
                  <a:lnTo>
                    <a:pt x="349" y="47"/>
                  </a:lnTo>
                  <a:lnTo>
                    <a:pt x="352" y="50"/>
                  </a:lnTo>
                  <a:lnTo>
                    <a:pt x="352" y="50"/>
                  </a:lnTo>
                  <a:lnTo>
                    <a:pt x="352" y="50"/>
                  </a:lnTo>
                  <a:lnTo>
                    <a:pt x="354" y="50"/>
                  </a:lnTo>
                  <a:lnTo>
                    <a:pt x="354" y="52"/>
                  </a:lnTo>
                  <a:lnTo>
                    <a:pt x="354" y="52"/>
                  </a:lnTo>
                  <a:lnTo>
                    <a:pt x="354" y="55"/>
                  </a:lnTo>
                  <a:lnTo>
                    <a:pt x="354" y="55"/>
                  </a:lnTo>
                  <a:lnTo>
                    <a:pt x="352" y="55"/>
                  </a:lnTo>
                  <a:lnTo>
                    <a:pt x="352" y="58"/>
                  </a:lnTo>
                  <a:lnTo>
                    <a:pt x="352" y="58"/>
                  </a:lnTo>
                  <a:lnTo>
                    <a:pt x="352" y="58"/>
                  </a:lnTo>
                  <a:lnTo>
                    <a:pt x="349" y="58"/>
                  </a:lnTo>
                  <a:lnTo>
                    <a:pt x="349" y="58"/>
                  </a:lnTo>
                  <a:lnTo>
                    <a:pt x="349" y="60"/>
                  </a:lnTo>
                  <a:lnTo>
                    <a:pt x="349" y="60"/>
                  </a:lnTo>
                  <a:lnTo>
                    <a:pt x="349" y="60"/>
                  </a:lnTo>
                  <a:lnTo>
                    <a:pt x="349" y="63"/>
                  </a:lnTo>
                  <a:lnTo>
                    <a:pt x="349" y="63"/>
                  </a:lnTo>
                  <a:lnTo>
                    <a:pt x="349" y="63"/>
                  </a:lnTo>
                  <a:lnTo>
                    <a:pt x="347" y="63"/>
                  </a:lnTo>
                  <a:lnTo>
                    <a:pt x="347" y="63"/>
                  </a:lnTo>
                  <a:lnTo>
                    <a:pt x="347" y="65"/>
                  </a:lnTo>
                  <a:lnTo>
                    <a:pt x="347" y="68"/>
                  </a:lnTo>
                  <a:lnTo>
                    <a:pt x="344" y="68"/>
                  </a:lnTo>
                  <a:lnTo>
                    <a:pt x="344" y="70"/>
                  </a:lnTo>
                  <a:lnTo>
                    <a:pt x="344" y="70"/>
                  </a:lnTo>
                  <a:lnTo>
                    <a:pt x="347" y="70"/>
                  </a:lnTo>
                  <a:lnTo>
                    <a:pt x="347" y="73"/>
                  </a:lnTo>
                  <a:lnTo>
                    <a:pt x="347" y="73"/>
                  </a:lnTo>
                  <a:lnTo>
                    <a:pt x="347" y="76"/>
                  </a:lnTo>
                  <a:lnTo>
                    <a:pt x="347" y="76"/>
                  </a:lnTo>
                  <a:lnTo>
                    <a:pt x="347" y="78"/>
                  </a:lnTo>
                  <a:lnTo>
                    <a:pt x="347" y="81"/>
                  </a:lnTo>
                  <a:lnTo>
                    <a:pt x="344" y="83"/>
                  </a:lnTo>
                  <a:lnTo>
                    <a:pt x="344" y="86"/>
                  </a:lnTo>
                  <a:lnTo>
                    <a:pt x="341" y="89"/>
                  </a:lnTo>
                  <a:lnTo>
                    <a:pt x="341" y="91"/>
                  </a:lnTo>
                  <a:lnTo>
                    <a:pt x="339" y="91"/>
                  </a:lnTo>
                  <a:lnTo>
                    <a:pt x="336" y="96"/>
                  </a:lnTo>
                  <a:lnTo>
                    <a:pt x="334" y="99"/>
                  </a:lnTo>
                  <a:lnTo>
                    <a:pt x="328" y="102"/>
                  </a:lnTo>
                  <a:lnTo>
                    <a:pt x="326" y="102"/>
                  </a:lnTo>
                  <a:lnTo>
                    <a:pt x="323" y="102"/>
                  </a:lnTo>
                  <a:lnTo>
                    <a:pt x="323" y="104"/>
                  </a:lnTo>
                  <a:lnTo>
                    <a:pt x="321" y="104"/>
                  </a:lnTo>
                  <a:lnTo>
                    <a:pt x="321" y="107"/>
                  </a:lnTo>
                  <a:lnTo>
                    <a:pt x="321" y="107"/>
                  </a:lnTo>
                  <a:lnTo>
                    <a:pt x="321" y="109"/>
                  </a:lnTo>
                  <a:lnTo>
                    <a:pt x="321" y="112"/>
                  </a:lnTo>
                  <a:lnTo>
                    <a:pt x="321" y="115"/>
                  </a:lnTo>
                  <a:lnTo>
                    <a:pt x="321" y="117"/>
                  </a:lnTo>
                  <a:lnTo>
                    <a:pt x="321" y="120"/>
                  </a:lnTo>
                  <a:lnTo>
                    <a:pt x="321" y="120"/>
                  </a:lnTo>
                  <a:lnTo>
                    <a:pt x="321" y="122"/>
                  </a:lnTo>
                  <a:lnTo>
                    <a:pt x="321" y="125"/>
                  </a:lnTo>
                  <a:lnTo>
                    <a:pt x="318" y="125"/>
                  </a:lnTo>
                  <a:lnTo>
                    <a:pt x="318" y="128"/>
                  </a:lnTo>
                  <a:lnTo>
                    <a:pt x="318" y="130"/>
                  </a:lnTo>
                  <a:lnTo>
                    <a:pt x="321" y="130"/>
                  </a:lnTo>
                  <a:lnTo>
                    <a:pt x="323" y="130"/>
                  </a:lnTo>
                  <a:lnTo>
                    <a:pt x="326" y="130"/>
                  </a:lnTo>
                  <a:lnTo>
                    <a:pt x="328" y="130"/>
                  </a:lnTo>
                  <a:lnTo>
                    <a:pt x="328" y="133"/>
                  </a:lnTo>
                  <a:lnTo>
                    <a:pt x="331" y="135"/>
                  </a:lnTo>
                  <a:lnTo>
                    <a:pt x="331" y="135"/>
                  </a:lnTo>
                  <a:lnTo>
                    <a:pt x="334" y="138"/>
                  </a:lnTo>
                  <a:lnTo>
                    <a:pt x="339" y="140"/>
                  </a:lnTo>
                  <a:lnTo>
                    <a:pt x="341" y="143"/>
                  </a:lnTo>
                  <a:lnTo>
                    <a:pt x="344" y="146"/>
                  </a:lnTo>
                  <a:lnTo>
                    <a:pt x="347" y="146"/>
                  </a:lnTo>
                  <a:lnTo>
                    <a:pt x="347" y="148"/>
                  </a:lnTo>
                  <a:lnTo>
                    <a:pt x="349" y="148"/>
                  </a:lnTo>
                  <a:lnTo>
                    <a:pt x="349" y="151"/>
                  </a:lnTo>
                  <a:lnTo>
                    <a:pt x="349" y="151"/>
                  </a:lnTo>
                  <a:lnTo>
                    <a:pt x="352" y="151"/>
                  </a:lnTo>
                  <a:lnTo>
                    <a:pt x="352" y="153"/>
                  </a:lnTo>
                  <a:lnTo>
                    <a:pt x="352" y="153"/>
                  </a:lnTo>
                  <a:lnTo>
                    <a:pt x="352" y="153"/>
                  </a:lnTo>
                  <a:lnTo>
                    <a:pt x="354" y="153"/>
                  </a:lnTo>
                  <a:lnTo>
                    <a:pt x="354" y="156"/>
                  </a:lnTo>
                  <a:lnTo>
                    <a:pt x="354" y="156"/>
                  </a:lnTo>
                  <a:lnTo>
                    <a:pt x="357" y="156"/>
                  </a:lnTo>
                  <a:lnTo>
                    <a:pt x="357" y="159"/>
                  </a:lnTo>
                  <a:lnTo>
                    <a:pt x="360" y="161"/>
                  </a:lnTo>
                  <a:lnTo>
                    <a:pt x="360" y="161"/>
                  </a:lnTo>
                  <a:lnTo>
                    <a:pt x="362" y="164"/>
                  </a:lnTo>
                  <a:lnTo>
                    <a:pt x="365" y="164"/>
                  </a:lnTo>
                  <a:lnTo>
                    <a:pt x="367" y="166"/>
                  </a:lnTo>
                  <a:lnTo>
                    <a:pt x="370" y="166"/>
                  </a:lnTo>
                  <a:lnTo>
                    <a:pt x="370" y="169"/>
                  </a:lnTo>
                  <a:lnTo>
                    <a:pt x="372" y="172"/>
                  </a:lnTo>
                  <a:lnTo>
                    <a:pt x="375" y="172"/>
                  </a:lnTo>
                  <a:lnTo>
                    <a:pt x="375" y="174"/>
                  </a:lnTo>
                  <a:lnTo>
                    <a:pt x="375" y="177"/>
                  </a:lnTo>
                  <a:lnTo>
                    <a:pt x="372" y="177"/>
                  </a:lnTo>
                  <a:lnTo>
                    <a:pt x="372" y="179"/>
                  </a:lnTo>
                  <a:lnTo>
                    <a:pt x="372" y="182"/>
                  </a:lnTo>
                  <a:lnTo>
                    <a:pt x="372" y="185"/>
                  </a:lnTo>
                  <a:lnTo>
                    <a:pt x="372" y="185"/>
                  </a:lnTo>
                  <a:lnTo>
                    <a:pt x="375" y="187"/>
                  </a:lnTo>
                  <a:lnTo>
                    <a:pt x="375" y="187"/>
                  </a:lnTo>
                  <a:lnTo>
                    <a:pt x="375" y="187"/>
                  </a:lnTo>
                  <a:lnTo>
                    <a:pt x="372" y="190"/>
                  </a:lnTo>
                  <a:lnTo>
                    <a:pt x="372" y="192"/>
                  </a:lnTo>
                  <a:lnTo>
                    <a:pt x="372" y="192"/>
                  </a:lnTo>
                  <a:lnTo>
                    <a:pt x="372" y="192"/>
                  </a:lnTo>
                  <a:lnTo>
                    <a:pt x="367" y="198"/>
                  </a:lnTo>
                  <a:lnTo>
                    <a:pt x="367" y="198"/>
                  </a:lnTo>
                  <a:lnTo>
                    <a:pt x="365" y="198"/>
                  </a:lnTo>
                  <a:lnTo>
                    <a:pt x="365" y="200"/>
                  </a:lnTo>
                  <a:lnTo>
                    <a:pt x="365" y="200"/>
                  </a:lnTo>
                  <a:lnTo>
                    <a:pt x="365" y="200"/>
                  </a:lnTo>
                  <a:lnTo>
                    <a:pt x="365" y="200"/>
                  </a:lnTo>
                  <a:lnTo>
                    <a:pt x="365" y="203"/>
                  </a:lnTo>
                  <a:lnTo>
                    <a:pt x="365" y="203"/>
                  </a:lnTo>
                  <a:lnTo>
                    <a:pt x="365" y="203"/>
                  </a:lnTo>
                  <a:lnTo>
                    <a:pt x="365" y="205"/>
                  </a:lnTo>
                  <a:lnTo>
                    <a:pt x="365" y="205"/>
                  </a:lnTo>
                  <a:lnTo>
                    <a:pt x="365" y="208"/>
                  </a:lnTo>
                  <a:lnTo>
                    <a:pt x="365" y="208"/>
                  </a:lnTo>
                  <a:lnTo>
                    <a:pt x="365" y="208"/>
                  </a:lnTo>
                  <a:lnTo>
                    <a:pt x="367" y="210"/>
                  </a:lnTo>
                  <a:lnTo>
                    <a:pt x="367" y="210"/>
                  </a:lnTo>
                  <a:lnTo>
                    <a:pt x="367" y="213"/>
                  </a:lnTo>
                  <a:lnTo>
                    <a:pt x="367" y="213"/>
                  </a:lnTo>
                  <a:lnTo>
                    <a:pt x="367" y="216"/>
                  </a:lnTo>
                  <a:lnTo>
                    <a:pt x="367" y="218"/>
                  </a:lnTo>
                  <a:lnTo>
                    <a:pt x="370" y="221"/>
                  </a:lnTo>
                  <a:lnTo>
                    <a:pt x="367" y="223"/>
                  </a:lnTo>
                  <a:lnTo>
                    <a:pt x="367" y="223"/>
                  </a:lnTo>
                  <a:lnTo>
                    <a:pt x="370" y="223"/>
                  </a:lnTo>
                  <a:lnTo>
                    <a:pt x="370" y="226"/>
                  </a:lnTo>
                  <a:lnTo>
                    <a:pt x="372" y="226"/>
                  </a:lnTo>
                  <a:lnTo>
                    <a:pt x="375" y="229"/>
                  </a:lnTo>
                  <a:lnTo>
                    <a:pt x="378" y="229"/>
                  </a:lnTo>
                  <a:lnTo>
                    <a:pt x="378" y="229"/>
                  </a:lnTo>
                  <a:lnTo>
                    <a:pt x="380" y="229"/>
                  </a:lnTo>
                  <a:lnTo>
                    <a:pt x="380" y="229"/>
                  </a:lnTo>
                  <a:lnTo>
                    <a:pt x="383" y="231"/>
                  </a:lnTo>
                  <a:lnTo>
                    <a:pt x="383" y="231"/>
                  </a:lnTo>
                  <a:lnTo>
                    <a:pt x="383" y="234"/>
                  </a:lnTo>
                  <a:lnTo>
                    <a:pt x="383" y="236"/>
                  </a:lnTo>
                  <a:lnTo>
                    <a:pt x="380" y="239"/>
                  </a:lnTo>
                  <a:lnTo>
                    <a:pt x="380" y="239"/>
                  </a:lnTo>
                  <a:lnTo>
                    <a:pt x="380" y="242"/>
                  </a:lnTo>
                  <a:lnTo>
                    <a:pt x="383" y="242"/>
                  </a:lnTo>
                  <a:lnTo>
                    <a:pt x="383" y="242"/>
                  </a:lnTo>
                  <a:lnTo>
                    <a:pt x="383" y="244"/>
                  </a:lnTo>
                  <a:lnTo>
                    <a:pt x="383" y="244"/>
                  </a:lnTo>
                  <a:lnTo>
                    <a:pt x="383" y="247"/>
                  </a:lnTo>
                  <a:lnTo>
                    <a:pt x="380" y="247"/>
                  </a:lnTo>
                  <a:lnTo>
                    <a:pt x="380" y="249"/>
                  </a:lnTo>
                  <a:lnTo>
                    <a:pt x="380" y="249"/>
                  </a:lnTo>
                  <a:lnTo>
                    <a:pt x="380" y="252"/>
                  </a:lnTo>
                  <a:lnTo>
                    <a:pt x="380" y="252"/>
                  </a:lnTo>
                  <a:lnTo>
                    <a:pt x="380" y="255"/>
                  </a:lnTo>
                  <a:lnTo>
                    <a:pt x="380" y="255"/>
                  </a:lnTo>
                  <a:lnTo>
                    <a:pt x="380" y="255"/>
                  </a:lnTo>
                  <a:lnTo>
                    <a:pt x="383" y="257"/>
                  </a:lnTo>
                  <a:lnTo>
                    <a:pt x="385" y="260"/>
                  </a:lnTo>
                  <a:lnTo>
                    <a:pt x="388" y="260"/>
                  </a:lnTo>
                  <a:lnTo>
                    <a:pt x="388" y="262"/>
                  </a:lnTo>
                  <a:lnTo>
                    <a:pt x="388" y="262"/>
                  </a:lnTo>
                  <a:lnTo>
                    <a:pt x="388" y="262"/>
                  </a:lnTo>
                  <a:lnTo>
                    <a:pt x="388" y="268"/>
                  </a:lnTo>
                  <a:lnTo>
                    <a:pt x="388" y="270"/>
                  </a:lnTo>
                  <a:lnTo>
                    <a:pt x="385" y="273"/>
                  </a:lnTo>
                  <a:lnTo>
                    <a:pt x="383" y="273"/>
                  </a:lnTo>
                  <a:lnTo>
                    <a:pt x="385" y="273"/>
                  </a:lnTo>
                  <a:lnTo>
                    <a:pt x="385" y="275"/>
                  </a:lnTo>
                  <a:lnTo>
                    <a:pt x="383" y="275"/>
                  </a:lnTo>
                  <a:lnTo>
                    <a:pt x="383" y="278"/>
                  </a:lnTo>
                  <a:lnTo>
                    <a:pt x="383" y="278"/>
                  </a:lnTo>
                  <a:lnTo>
                    <a:pt x="383" y="280"/>
                  </a:lnTo>
                  <a:lnTo>
                    <a:pt x="383" y="280"/>
                  </a:lnTo>
                  <a:lnTo>
                    <a:pt x="383" y="283"/>
                  </a:lnTo>
                  <a:lnTo>
                    <a:pt x="383" y="283"/>
                  </a:lnTo>
                  <a:lnTo>
                    <a:pt x="383" y="283"/>
                  </a:lnTo>
                  <a:lnTo>
                    <a:pt x="383" y="286"/>
                  </a:lnTo>
                  <a:lnTo>
                    <a:pt x="383" y="286"/>
                  </a:lnTo>
                  <a:lnTo>
                    <a:pt x="383" y="286"/>
                  </a:lnTo>
                  <a:lnTo>
                    <a:pt x="383" y="288"/>
                  </a:lnTo>
                  <a:lnTo>
                    <a:pt x="380" y="291"/>
                  </a:lnTo>
                  <a:lnTo>
                    <a:pt x="380" y="291"/>
                  </a:lnTo>
                  <a:lnTo>
                    <a:pt x="380" y="291"/>
                  </a:lnTo>
                  <a:lnTo>
                    <a:pt x="380" y="291"/>
                  </a:lnTo>
                  <a:lnTo>
                    <a:pt x="378" y="293"/>
                  </a:lnTo>
                  <a:lnTo>
                    <a:pt x="378" y="296"/>
                  </a:lnTo>
                  <a:lnTo>
                    <a:pt x="375" y="296"/>
                  </a:lnTo>
                  <a:lnTo>
                    <a:pt x="375" y="299"/>
                  </a:lnTo>
                  <a:lnTo>
                    <a:pt x="375" y="299"/>
                  </a:lnTo>
                  <a:lnTo>
                    <a:pt x="372" y="299"/>
                  </a:lnTo>
                  <a:lnTo>
                    <a:pt x="372" y="299"/>
                  </a:lnTo>
                  <a:lnTo>
                    <a:pt x="372" y="301"/>
                  </a:lnTo>
                  <a:lnTo>
                    <a:pt x="372" y="301"/>
                  </a:lnTo>
                  <a:lnTo>
                    <a:pt x="372" y="301"/>
                  </a:lnTo>
                  <a:lnTo>
                    <a:pt x="370" y="301"/>
                  </a:lnTo>
                  <a:lnTo>
                    <a:pt x="370" y="301"/>
                  </a:lnTo>
                  <a:lnTo>
                    <a:pt x="370" y="304"/>
                  </a:lnTo>
                  <a:lnTo>
                    <a:pt x="370" y="304"/>
                  </a:lnTo>
                  <a:lnTo>
                    <a:pt x="370" y="306"/>
                  </a:lnTo>
                  <a:lnTo>
                    <a:pt x="372" y="309"/>
                  </a:lnTo>
                  <a:lnTo>
                    <a:pt x="372" y="309"/>
                  </a:lnTo>
                  <a:lnTo>
                    <a:pt x="372" y="309"/>
                  </a:lnTo>
                  <a:lnTo>
                    <a:pt x="375" y="309"/>
                  </a:lnTo>
                  <a:lnTo>
                    <a:pt x="375" y="309"/>
                  </a:lnTo>
                  <a:lnTo>
                    <a:pt x="375" y="312"/>
                  </a:lnTo>
                  <a:lnTo>
                    <a:pt x="375" y="312"/>
                  </a:lnTo>
                  <a:lnTo>
                    <a:pt x="378" y="314"/>
                  </a:lnTo>
                  <a:lnTo>
                    <a:pt x="378" y="317"/>
                  </a:lnTo>
                  <a:lnTo>
                    <a:pt x="378" y="317"/>
                  </a:lnTo>
                  <a:lnTo>
                    <a:pt x="378" y="317"/>
                  </a:lnTo>
                  <a:lnTo>
                    <a:pt x="378" y="319"/>
                  </a:lnTo>
                  <a:lnTo>
                    <a:pt x="378" y="322"/>
                  </a:lnTo>
                  <a:lnTo>
                    <a:pt x="380" y="322"/>
                  </a:lnTo>
                  <a:lnTo>
                    <a:pt x="383" y="325"/>
                  </a:lnTo>
                  <a:lnTo>
                    <a:pt x="385" y="327"/>
                  </a:lnTo>
                  <a:lnTo>
                    <a:pt x="388" y="330"/>
                  </a:lnTo>
                  <a:lnTo>
                    <a:pt x="388" y="332"/>
                  </a:lnTo>
                  <a:lnTo>
                    <a:pt x="388" y="335"/>
                  </a:lnTo>
                  <a:lnTo>
                    <a:pt x="388" y="335"/>
                  </a:lnTo>
                  <a:lnTo>
                    <a:pt x="388" y="335"/>
                  </a:lnTo>
                  <a:lnTo>
                    <a:pt x="388" y="338"/>
                  </a:lnTo>
                  <a:lnTo>
                    <a:pt x="388" y="340"/>
                  </a:lnTo>
                  <a:lnTo>
                    <a:pt x="388" y="340"/>
                  </a:lnTo>
                  <a:lnTo>
                    <a:pt x="391" y="343"/>
                  </a:lnTo>
                  <a:lnTo>
                    <a:pt x="391" y="343"/>
                  </a:lnTo>
                  <a:lnTo>
                    <a:pt x="388" y="343"/>
                  </a:lnTo>
                  <a:lnTo>
                    <a:pt x="388" y="345"/>
                  </a:lnTo>
                  <a:lnTo>
                    <a:pt x="388" y="345"/>
                  </a:lnTo>
                  <a:lnTo>
                    <a:pt x="388" y="345"/>
                  </a:lnTo>
                  <a:lnTo>
                    <a:pt x="385" y="345"/>
                  </a:lnTo>
                  <a:lnTo>
                    <a:pt x="383" y="345"/>
                  </a:lnTo>
                  <a:lnTo>
                    <a:pt x="383" y="345"/>
                  </a:lnTo>
                  <a:lnTo>
                    <a:pt x="383" y="345"/>
                  </a:lnTo>
                  <a:lnTo>
                    <a:pt x="383" y="345"/>
                  </a:lnTo>
                  <a:lnTo>
                    <a:pt x="383" y="345"/>
                  </a:lnTo>
                  <a:lnTo>
                    <a:pt x="383" y="345"/>
                  </a:lnTo>
                  <a:lnTo>
                    <a:pt x="383" y="348"/>
                  </a:lnTo>
                  <a:lnTo>
                    <a:pt x="383" y="348"/>
                  </a:lnTo>
                  <a:lnTo>
                    <a:pt x="383" y="350"/>
                  </a:lnTo>
                  <a:lnTo>
                    <a:pt x="380" y="350"/>
                  </a:lnTo>
                  <a:lnTo>
                    <a:pt x="380" y="350"/>
                  </a:lnTo>
                  <a:lnTo>
                    <a:pt x="380" y="353"/>
                  </a:lnTo>
                  <a:lnTo>
                    <a:pt x="378" y="353"/>
                  </a:lnTo>
                  <a:lnTo>
                    <a:pt x="375" y="350"/>
                  </a:lnTo>
                  <a:lnTo>
                    <a:pt x="375" y="350"/>
                  </a:lnTo>
                  <a:lnTo>
                    <a:pt x="372" y="353"/>
                  </a:lnTo>
                  <a:lnTo>
                    <a:pt x="372" y="353"/>
                  </a:lnTo>
                  <a:lnTo>
                    <a:pt x="372" y="350"/>
                  </a:lnTo>
                  <a:lnTo>
                    <a:pt x="372" y="350"/>
                  </a:lnTo>
                  <a:lnTo>
                    <a:pt x="370" y="348"/>
                  </a:lnTo>
                  <a:lnTo>
                    <a:pt x="370" y="348"/>
                  </a:lnTo>
                  <a:lnTo>
                    <a:pt x="370" y="348"/>
                  </a:lnTo>
                  <a:lnTo>
                    <a:pt x="367" y="348"/>
                  </a:lnTo>
                  <a:lnTo>
                    <a:pt x="367" y="348"/>
                  </a:lnTo>
                  <a:lnTo>
                    <a:pt x="367" y="348"/>
                  </a:lnTo>
                  <a:lnTo>
                    <a:pt x="367" y="348"/>
                  </a:lnTo>
                  <a:lnTo>
                    <a:pt x="367" y="348"/>
                  </a:lnTo>
                  <a:lnTo>
                    <a:pt x="365" y="348"/>
                  </a:lnTo>
                  <a:lnTo>
                    <a:pt x="365" y="348"/>
                  </a:lnTo>
                  <a:lnTo>
                    <a:pt x="365" y="350"/>
                  </a:lnTo>
                  <a:lnTo>
                    <a:pt x="365" y="350"/>
                  </a:lnTo>
                  <a:lnTo>
                    <a:pt x="365" y="350"/>
                  </a:lnTo>
                  <a:lnTo>
                    <a:pt x="365" y="350"/>
                  </a:lnTo>
                  <a:lnTo>
                    <a:pt x="362" y="350"/>
                  </a:lnTo>
                  <a:lnTo>
                    <a:pt x="360" y="350"/>
                  </a:lnTo>
                  <a:lnTo>
                    <a:pt x="357" y="350"/>
                  </a:lnTo>
                  <a:lnTo>
                    <a:pt x="354" y="350"/>
                  </a:lnTo>
                  <a:lnTo>
                    <a:pt x="354" y="350"/>
                  </a:lnTo>
                  <a:lnTo>
                    <a:pt x="354" y="353"/>
                  </a:lnTo>
                  <a:lnTo>
                    <a:pt x="354" y="353"/>
                  </a:lnTo>
                  <a:lnTo>
                    <a:pt x="352" y="353"/>
                  </a:lnTo>
                  <a:lnTo>
                    <a:pt x="352" y="353"/>
                  </a:lnTo>
                  <a:lnTo>
                    <a:pt x="349" y="353"/>
                  </a:lnTo>
                  <a:lnTo>
                    <a:pt x="349" y="356"/>
                  </a:lnTo>
                  <a:lnTo>
                    <a:pt x="347" y="356"/>
                  </a:lnTo>
                  <a:lnTo>
                    <a:pt x="344" y="358"/>
                  </a:lnTo>
                  <a:lnTo>
                    <a:pt x="344" y="358"/>
                  </a:lnTo>
                  <a:lnTo>
                    <a:pt x="344" y="358"/>
                  </a:lnTo>
                  <a:lnTo>
                    <a:pt x="344" y="358"/>
                  </a:lnTo>
                  <a:lnTo>
                    <a:pt x="341" y="361"/>
                  </a:lnTo>
                  <a:lnTo>
                    <a:pt x="341" y="361"/>
                  </a:lnTo>
                  <a:lnTo>
                    <a:pt x="341" y="361"/>
                  </a:lnTo>
                  <a:lnTo>
                    <a:pt x="341" y="361"/>
                  </a:lnTo>
                  <a:lnTo>
                    <a:pt x="341" y="358"/>
                  </a:lnTo>
                  <a:lnTo>
                    <a:pt x="339" y="358"/>
                  </a:lnTo>
                  <a:lnTo>
                    <a:pt x="339" y="356"/>
                  </a:lnTo>
                  <a:lnTo>
                    <a:pt x="336" y="356"/>
                  </a:lnTo>
                  <a:lnTo>
                    <a:pt x="336" y="356"/>
                  </a:lnTo>
                  <a:lnTo>
                    <a:pt x="334" y="356"/>
                  </a:lnTo>
                  <a:lnTo>
                    <a:pt x="334" y="356"/>
                  </a:lnTo>
                  <a:lnTo>
                    <a:pt x="334" y="356"/>
                  </a:lnTo>
                  <a:lnTo>
                    <a:pt x="331" y="356"/>
                  </a:lnTo>
                  <a:lnTo>
                    <a:pt x="331" y="356"/>
                  </a:lnTo>
                  <a:lnTo>
                    <a:pt x="328" y="356"/>
                  </a:lnTo>
                  <a:lnTo>
                    <a:pt x="328" y="356"/>
                  </a:lnTo>
                  <a:lnTo>
                    <a:pt x="326" y="353"/>
                  </a:lnTo>
                  <a:lnTo>
                    <a:pt x="326" y="353"/>
                  </a:lnTo>
                  <a:lnTo>
                    <a:pt x="323" y="353"/>
                  </a:lnTo>
                  <a:lnTo>
                    <a:pt x="321" y="353"/>
                  </a:lnTo>
                  <a:lnTo>
                    <a:pt x="321" y="353"/>
                  </a:lnTo>
                  <a:lnTo>
                    <a:pt x="318" y="353"/>
                  </a:lnTo>
                  <a:lnTo>
                    <a:pt x="318" y="356"/>
                  </a:lnTo>
                  <a:lnTo>
                    <a:pt x="318" y="356"/>
                  </a:lnTo>
                  <a:lnTo>
                    <a:pt x="321" y="358"/>
                  </a:lnTo>
                  <a:lnTo>
                    <a:pt x="318" y="358"/>
                  </a:lnTo>
                  <a:lnTo>
                    <a:pt x="318" y="358"/>
                  </a:lnTo>
                  <a:lnTo>
                    <a:pt x="316" y="358"/>
                  </a:lnTo>
                  <a:lnTo>
                    <a:pt x="316" y="361"/>
                  </a:lnTo>
                  <a:lnTo>
                    <a:pt x="316" y="361"/>
                  </a:lnTo>
                  <a:lnTo>
                    <a:pt x="316" y="363"/>
                  </a:lnTo>
                  <a:lnTo>
                    <a:pt x="313" y="363"/>
                  </a:lnTo>
                  <a:lnTo>
                    <a:pt x="313" y="363"/>
                  </a:lnTo>
                  <a:lnTo>
                    <a:pt x="313" y="363"/>
                  </a:lnTo>
                  <a:lnTo>
                    <a:pt x="313" y="363"/>
                  </a:lnTo>
                  <a:lnTo>
                    <a:pt x="313" y="363"/>
                  </a:lnTo>
                  <a:lnTo>
                    <a:pt x="313" y="366"/>
                  </a:lnTo>
                  <a:lnTo>
                    <a:pt x="313" y="366"/>
                  </a:lnTo>
                  <a:lnTo>
                    <a:pt x="310" y="366"/>
                  </a:lnTo>
                  <a:lnTo>
                    <a:pt x="310" y="363"/>
                  </a:lnTo>
                  <a:lnTo>
                    <a:pt x="308" y="366"/>
                  </a:lnTo>
                  <a:lnTo>
                    <a:pt x="308" y="366"/>
                  </a:lnTo>
                  <a:lnTo>
                    <a:pt x="308" y="366"/>
                  </a:lnTo>
                  <a:lnTo>
                    <a:pt x="310" y="366"/>
                  </a:lnTo>
                  <a:lnTo>
                    <a:pt x="310" y="366"/>
                  </a:lnTo>
                  <a:lnTo>
                    <a:pt x="310" y="366"/>
                  </a:lnTo>
                  <a:lnTo>
                    <a:pt x="310" y="369"/>
                  </a:lnTo>
                  <a:lnTo>
                    <a:pt x="310" y="369"/>
                  </a:lnTo>
                  <a:lnTo>
                    <a:pt x="310" y="369"/>
                  </a:lnTo>
                  <a:lnTo>
                    <a:pt x="310" y="369"/>
                  </a:lnTo>
                  <a:lnTo>
                    <a:pt x="310" y="371"/>
                  </a:lnTo>
                  <a:lnTo>
                    <a:pt x="310" y="371"/>
                  </a:lnTo>
                  <a:lnTo>
                    <a:pt x="310" y="371"/>
                  </a:lnTo>
                  <a:lnTo>
                    <a:pt x="308" y="374"/>
                  </a:lnTo>
                  <a:lnTo>
                    <a:pt x="310" y="374"/>
                  </a:lnTo>
                  <a:lnTo>
                    <a:pt x="310" y="374"/>
                  </a:lnTo>
                  <a:lnTo>
                    <a:pt x="310" y="374"/>
                  </a:lnTo>
                  <a:lnTo>
                    <a:pt x="310" y="374"/>
                  </a:lnTo>
                  <a:lnTo>
                    <a:pt x="308" y="374"/>
                  </a:lnTo>
                  <a:lnTo>
                    <a:pt x="310" y="374"/>
                  </a:lnTo>
                  <a:lnTo>
                    <a:pt x="310" y="374"/>
                  </a:lnTo>
                  <a:lnTo>
                    <a:pt x="310" y="376"/>
                  </a:lnTo>
                  <a:lnTo>
                    <a:pt x="310" y="376"/>
                  </a:lnTo>
                  <a:lnTo>
                    <a:pt x="308" y="376"/>
                  </a:lnTo>
                  <a:lnTo>
                    <a:pt x="308" y="379"/>
                  </a:lnTo>
                  <a:lnTo>
                    <a:pt x="308" y="379"/>
                  </a:lnTo>
                  <a:lnTo>
                    <a:pt x="308" y="379"/>
                  </a:lnTo>
                  <a:lnTo>
                    <a:pt x="308" y="379"/>
                  </a:lnTo>
                  <a:lnTo>
                    <a:pt x="305" y="379"/>
                  </a:lnTo>
                  <a:lnTo>
                    <a:pt x="305" y="379"/>
                  </a:lnTo>
                  <a:lnTo>
                    <a:pt x="305" y="379"/>
                  </a:lnTo>
                  <a:lnTo>
                    <a:pt x="305" y="379"/>
                  </a:lnTo>
                  <a:lnTo>
                    <a:pt x="305" y="382"/>
                  </a:lnTo>
                  <a:lnTo>
                    <a:pt x="305" y="382"/>
                  </a:lnTo>
                  <a:lnTo>
                    <a:pt x="305" y="382"/>
                  </a:lnTo>
                  <a:lnTo>
                    <a:pt x="305" y="382"/>
                  </a:lnTo>
                  <a:lnTo>
                    <a:pt x="305" y="382"/>
                  </a:lnTo>
                  <a:lnTo>
                    <a:pt x="305" y="382"/>
                  </a:lnTo>
                  <a:lnTo>
                    <a:pt x="305" y="382"/>
                  </a:lnTo>
                  <a:lnTo>
                    <a:pt x="303" y="382"/>
                  </a:lnTo>
                  <a:lnTo>
                    <a:pt x="303" y="382"/>
                  </a:lnTo>
                  <a:lnTo>
                    <a:pt x="303" y="382"/>
                  </a:lnTo>
                  <a:lnTo>
                    <a:pt x="300" y="379"/>
                  </a:lnTo>
                  <a:lnTo>
                    <a:pt x="300" y="379"/>
                  </a:lnTo>
                  <a:lnTo>
                    <a:pt x="300" y="379"/>
                  </a:lnTo>
                  <a:lnTo>
                    <a:pt x="297" y="382"/>
                  </a:lnTo>
                  <a:lnTo>
                    <a:pt x="295" y="382"/>
                  </a:lnTo>
                  <a:lnTo>
                    <a:pt x="295" y="382"/>
                  </a:lnTo>
                  <a:lnTo>
                    <a:pt x="292" y="382"/>
                  </a:lnTo>
                  <a:lnTo>
                    <a:pt x="290" y="382"/>
                  </a:lnTo>
                  <a:lnTo>
                    <a:pt x="287" y="382"/>
                  </a:lnTo>
                  <a:lnTo>
                    <a:pt x="284" y="382"/>
                  </a:lnTo>
                  <a:lnTo>
                    <a:pt x="284" y="382"/>
                  </a:lnTo>
                  <a:lnTo>
                    <a:pt x="284" y="382"/>
                  </a:lnTo>
                  <a:lnTo>
                    <a:pt x="284" y="382"/>
                  </a:lnTo>
                  <a:lnTo>
                    <a:pt x="284" y="384"/>
                  </a:lnTo>
                  <a:lnTo>
                    <a:pt x="284" y="384"/>
                  </a:lnTo>
                  <a:lnTo>
                    <a:pt x="282" y="384"/>
                  </a:lnTo>
                  <a:lnTo>
                    <a:pt x="279" y="384"/>
                  </a:lnTo>
                  <a:lnTo>
                    <a:pt x="279" y="384"/>
                  </a:lnTo>
                  <a:lnTo>
                    <a:pt x="279" y="384"/>
                  </a:lnTo>
                  <a:lnTo>
                    <a:pt x="279" y="384"/>
                  </a:lnTo>
                  <a:lnTo>
                    <a:pt x="279" y="384"/>
                  </a:lnTo>
                  <a:lnTo>
                    <a:pt x="277" y="384"/>
                  </a:lnTo>
                  <a:lnTo>
                    <a:pt x="277" y="384"/>
                  </a:lnTo>
                  <a:lnTo>
                    <a:pt x="277" y="384"/>
                  </a:lnTo>
                  <a:lnTo>
                    <a:pt x="274" y="387"/>
                  </a:lnTo>
                  <a:lnTo>
                    <a:pt x="274" y="384"/>
                  </a:lnTo>
                  <a:lnTo>
                    <a:pt x="274" y="384"/>
                  </a:lnTo>
                  <a:lnTo>
                    <a:pt x="274" y="384"/>
                  </a:lnTo>
                  <a:lnTo>
                    <a:pt x="272" y="384"/>
                  </a:lnTo>
                  <a:lnTo>
                    <a:pt x="272" y="384"/>
                  </a:lnTo>
                  <a:lnTo>
                    <a:pt x="272" y="384"/>
                  </a:lnTo>
                  <a:lnTo>
                    <a:pt x="269" y="384"/>
                  </a:lnTo>
                  <a:lnTo>
                    <a:pt x="269" y="382"/>
                  </a:lnTo>
                  <a:lnTo>
                    <a:pt x="269" y="384"/>
                  </a:lnTo>
                  <a:lnTo>
                    <a:pt x="269" y="384"/>
                  </a:lnTo>
                  <a:lnTo>
                    <a:pt x="269" y="384"/>
                  </a:lnTo>
                  <a:lnTo>
                    <a:pt x="266" y="382"/>
                  </a:lnTo>
                  <a:lnTo>
                    <a:pt x="266" y="384"/>
                  </a:lnTo>
                  <a:lnTo>
                    <a:pt x="266" y="384"/>
                  </a:lnTo>
                  <a:lnTo>
                    <a:pt x="266" y="384"/>
                  </a:lnTo>
                  <a:lnTo>
                    <a:pt x="266" y="384"/>
                  </a:lnTo>
                  <a:lnTo>
                    <a:pt x="264" y="384"/>
                  </a:lnTo>
                  <a:lnTo>
                    <a:pt x="261" y="384"/>
                  </a:lnTo>
                  <a:lnTo>
                    <a:pt x="261" y="384"/>
                  </a:lnTo>
                  <a:lnTo>
                    <a:pt x="259" y="384"/>
                  </a:lnTo>
                  <a:lnTo>
                    <a:pt x="259" y="382"/>
                  </a:lnTo>
                  <a:lnTo>
                    <a:pt x="259" y="382"/>
                  </a:lnTo>
                  <a:lnTo>
                    <a:pt x="256" y="382"/>
                  </a:lnTo>
                  <a:lnTo>
                    <a:pt x="253" y="382"/>
                  </a:lnTo>
                  <a:lnTo>
                    <a:pt x="253" y="384"/>
                  </a:lnTo>
                  <a:lnTo>
                    <a:pt x="253" y="382"/>
                  </a:lnTo>
                  <a:lnTo>
                    <a:pt x="253" y="382"/>
                  </a:lnTo>
                  <a:lnTo>
                    <a:pt x="251" y="382"/>
                  </a:lnTo>
                  <a:lnTo>
                    <a:pt x="251" y="382"/>
                  </a:lnTo>
                  <a:lnTo>
                    <a:pt x="251" y="379"/>
                  </a:lnTo>
                  <a:lnTo>
                    <a:pt x="251" y="379"/>
                  </a:lnTo>
                  <a:lnTo>
                    <a:pt x="248" y="376"/>
                  </a:lnTo>
                  <a:lnTo>
                    <a:pt x="246" y="376"/>
                  </a:lnTo>
                  <a:lnTo>
                    <a:pt x="246" y="376"/>
                  </a:lnTo>
                  <a:lnTo>
                    <a:pt x="246" y="376"/>
                  </a:lnTo>
                  <a:lnTo>
                    <a:pt x="246" y="376"/>
                  </a:lnTo>
                  <a:lnTo>
                    <a:pt x="246" y="376"/>
                  </a:lnTo>
                  <a:lnTo>
                    <a:pt x="246" y="376"/>
                  </a:lnTo>
                  <a:lnTo>
                    <a:pt x="246" y="374"/>
                  </a:lnTo>
                  <a:lnTo>
                    <a:pt x="243" y="374"/>
                  </a:lnTo>
                  <a:lnTo>
                    <a:pt x="243" y="374"/>
                  </a:lnTo>
                  <a:lnTo>
                    <a:pt x="243" y="374"/>
                  </a:lnTo>
                  <a:lnTo>
                    <a:pt x="243" y="374"/>
                  </a:lnTo>
                  <a:lnTo>
                    <a:pt x="243" y="374"/>
                  </a:lnTo>
                  <a:lnTo>
                    <a:pt x="243" y="374"/>
                  </a:lnTo>
                  <a:lnTo>
                    <a:pt x="243" y="374"/>
                  </a:lnTo>
                  <a:lnTo>
                    <a:pt x="243" y="374"/>
                  </a:lnTo>
                  <a:lnTo>
                    <a:pt x="243" y="374"/>
                  </a:lnTo>
                  <a:lnTo>
                    <a:pt x="240" y="374"/>
                  </a:lnTo>
                  <a:lnTo>
                    <a:pt x="240" y="374"/>
                  </a:lnTo>
                  <a:lnTo>
                    <a:pt x="240" y="374"/>
                  </a:lnTo>
                  <a:lnTo>
                    <a:pt x="240" y="371"/>
                  </a:lnTo>
                  <a:lnTo>
                    <a:pt x="238" y="371"/>
                  </a:lnTo>
                  <a:lnTo>
                    <a:pt x="238" y="371"/>
                  </a:lnTo>
                  <a:lnTo>
                    <a:pt x="238" y="371"/>
                  </a:lnTo>
                  <a:lnTo>
                    <a:pt x="235" y="371"/>
                  </a:lnTo>
                  <a:lnTo>
                    <a:pt x="235" y="371"/>
                  </a:lnTo>
                  <a:lnTo>
                    <a:pt x="235" y="374"/>
                  </a:lnTo>
                  <a:lnTo>
                    <a:pt x="235" y="374"/>
                  </a:lnTo>
                  <a:lnTo>
                    <a:pt x="235" y="374"/>
                  </a:lnTo>
                  <a:lnTo>
                    <a:pt x="235" y="374"/>
                  </a:lnTo>
                  <a:lnTo>
                    <a:pt x="235" y="374"/>
                  </a:lnTo>
                  <a:lnTo>
                    <a:pt x="233" y="374"/>
                  </a:lnTo>
                  <a:lnTo>
                    <a:pt x="230" y="371"/>
                  </a:lnTo>
                  <a:lnTo>
                    <a:pt x="228" y="371"/>
                  </a:lnTo>
                  <a:lnTo>
                    <a:pt x="230" y="374"/>
                  </a:lnTo>
                  <a:lnTo>
                    <a:pt x="228" y="374"/>
                  </a:lnTo>
                  <a:lnTo>
                    <a:pt x="228" y="374"/>
                  </a:lnTo>
                  <a:lnTo>
                    <a:pt x="228" y="374"/>
                  </a:lnTo>
                  <a:lnTo>
                    <a:pt x="225" y="376"/>
                  </a:lnTo>
                  <a:lnTo>
                    <a:pt x="225" y="376"/>
                  </a:lnTo>
                  <a:lnTo>
                    <a:pt x="225" y="379"/>
                  </a:lnTo>
                  <a:lnTo>
                    <a:pt x="222" y="379"/>
                  </a:lnTo>
                  <a:lnTo>
                    <a:pt x="222" y="379"/>
                  </a:lnTo>
                  <a:lnTo>
                    <a:pt x="222" y="379"/>
                  </a:lnTo>
                  <a:lnTo>
                    <a:pt x="222" y="379"/>
                  </a:lnTo>
                  <a:lnTo>
                    <a:pt x="222" y="382"/>
                  </a:lnTo>
                  <a:lnTo>
                    <a:pt x="222" y="382"/>
                  </a:lnTo>
                  <a:lnTo>
                    <a:pt x="222" y="382"/>
                  </a:lnTo>
                  <a:lnTo>
                    <a:pt x="222" y="379"/>
                  </a:lnTo>
                  <a:lnTo>
                    <a:pt x="222" y="379"/>
                  </a:lnTo>
                  <a:lnTo>
                    <a:pt x="220" y="379"/>
                  </a:lnTo>
                  <a:lnTo>
                    <a:pt x="217" y="379"/>
                  </a:lnTo>
                  <a:lnTo>
                    <a:pt x="217" y="379"/>
                  </a:lnTo>
                  <a:lnTo>
                    <a:pt x="215" y="376"/>
                  </a:lnTo>
                  <a:lnTo>
                    <a:pt x="215" y="376"/>
                  </a:lnTo>
                  <a:lnTo>
                    <a:pt x="215" y="376"/>
                  </a:lnTo>
                  <a:lnTo>
                    <a:pt x="215" y="374"/>
                  </a:lnTo>
                  <a:lnTo>
                    <a:pt x="215" y="374"/>
                  </a:lnTo>
                  <a:lnTo>
                    <a:pt x="215" y="371"/>
                  </a:lnTo>
                  <a:lnTo>
                    <a:pt x="215" y="371"/>
                  </a:lnTo>
                  <a:lnTo>
                    <a:pt x="215" y="374"/>
                  </a:lnTo>
                  <a:lnTo>
                    <a:pt x="215" y="374"/>
                  </a:lnTo>
                  <a:lnTo>
                    <a:pt x="212" y="374"/>
                  </a:lnTo>
                  <a:lnTo>
                    <a:pt x="212" y="374"/>
                  </a:lnTo>
                  <a:lnTo>
                    <a:pt x="212" y="374"/>
                  </a:lnTo>
                  <a:lnTo>
                    <a:pt x="212" y="374"/>
                  </a:lnTo>
                  <a:lnTo>
                    <a:pt x="215" y="371"/>
                  </a:lnTo>
                  <a:lnTo>
                    <a:pt x="215" y="371"/>
                  </a:lnTo>
                  <a:lnTo>
                    <a:pt x="215" y="369"/>
                  </a:lnTo>
                  <a:lnTo>
                    <a:pt x="215" y="369"/>
                  </a:lnTo>
                  <a:lnTo>
                    <a:pt x="215" y="369"/>
                  </a:lnTo>
                  <a:lnTo>
                    <a:pt x="215" y="366"/>
                  </a:lnTo>
                  <a:lnTo>
                    <a:pt x="215" y="366"/>
                  </a:lnTo>
                  <a:lnTo>
                    <a:pt x="215" y="366"/>
                  </a:lnTo>
                  <a:lnTo>
                    <a:pt x="215" y="363"/>
                  </a:lnTo>
                  <a:lnTo>
                    <a:pt x="215" y="363"/>
                  </a:lnTo>
                  <a:lnTo>
                    <a:pt x="215" y="363"/>
                  </a:lnTo>
                  <a:lnTo>
                    <a:pt x="215" y="363"/>
                  </a:lnTo>
                  <a:lnTo>
                    <a:pt x="215" y="363"/>
                  </a:lnTo>
                  <a:lnTo>
                    <a:pt x="215" y="363"/>
                  </a:lnTo>
                  <a:lnTo>
                    <a:pt x="215" y="361"/>
                  </a:lnTo>
                  <a:lnTo>
                    <a:pt x="215" y="361"/>
                  </a:lnTo>
                  <a:lnTo>
                    <a:pt x="217" y="361"/>
                  </a:lnTo>
                  <a:lnTo>
                    <a:pt x="217" y="358"/>
                  </a:lnTo>
                  <a:lnTo>
                    <a:pt x="217" y="356"/>
                  </a:lnTo>
                  <a:lnTo>
                    <a:pt x="215" y="356"/>
                  </a:lnTo>
                  <a:lnTo>
                    <a:pt x="215" y="353"/>
                  </a:lnTo>
                  <a:lnTo>
                    <a:pt x="212" y="350"/>
                  </a:lnTo>
                  <a:lnTo>
                    <a:pt x="212" y="350"/>
                  </a:lnTo>
                  <a:lnTo>
                    <a:pt x="212" y="350"/>
                  </a:lnTo>
                  <a:lnTo>
                    <a:pt x="209" y="350"/>
                  </a:lnTo>
                  <a:lnTo>
                    <a:pt x="209" y="348"/>
                  </a:lnTo>
                  <a:lnTo>
                    <a:pt x="209" y="348"/>
                  </a:lnTo>
                  <a:lnTo>
                    <a:pt x="209" y="348"/>
                  </a:lnTo>
                  <a:lnTo>
                    <a:pt x="209" y="345"/>
                  </a:lnTo>
                  <a:lnTo>
                    <a:pt x="212" y="345"/>
                  </a:lnTo>
                  <a:lnTo>
                    <a:pt x="209" y="343"/>
                  </a:lnTo>
                  <a:lnTo>
                    <a:pt x="209" y="343"/>
                  </a:lnTo>
                  <a:lnTo>
                    <a:pt x="209" y="343"/>
                  </a:lnTo>
                  <a:lnTo>
                    <a:pt x="207" y="343"/>
                  </a:lnTo>
                  <a:lnTo>
                    <a:pt x="207" y="340"/>
                  </a:lnTo>
                  <a:lnTo>
                    <a:pt x="207" y="340"/>
                  </a:lnTo>
                  <a:lnTo>
                    <a:pt x="204" y="340"/>
                  </a:lnTo>
                  <a:lnTo>
                    <a:pt x="204" y="343"/>
                  </a:lnTo>
                  <a:lnTo>
                    <a:pt x="204" y="340"/>
                  </a:lnTo>
                  <a:lnTo>
                    <a:pt x="204" y="340"/>
                  </a:lnTo>
                  <a:lnTo>
                    <a:pt x="204" y="340"/>
                  </a:lnTo>
                  <a:lnTo>
                    <a:pt x="204" y="343"/>
                  </a:lnTo>
                  <a:lnTo>
                    <a:pt x="204" y="343"/>
                  </a:lnTo>
                  <a:lnTo>
                    <a:pt x="204" y="343"/>
                  </a:lnTo>
                  <a:lnTo>
                    <a:pt x="204" y="343"/>
                  </a:lnTo>
                  <a:lnTo>
                    <a:pt x="202" y="340"/>
                  </a:lnTo>
                  <a:lnTo>
                    <a:pt x="202" y="340"/>
                  </a:lnTo>
                  <a:lnTo>
                    <a:pt x="199" y="340"/>
                  </a:lnTo>
                  <a:lnTo>
                    <a:pt x="199" y="338"/>
                  </a:lnTo>
                  <a:lnTo>
                    <a:pt x="199" y="335"/>
                  </a:lnTo>
                  <a:lnTo>
                    <a:pt x="199" y="335"/>
                  </a:lnTo>
                  <a:lnTo>
                    <a:pt x="202" y="332"/>
                  </a:lnTo>
                  <a:lnTo>
                    <a:pt x="204" y="332"/>
                  </a:lnTo>
                  <a:lnTo>
                    <a:pt x="209" y="327"/>
                  </a:lnTo>
                  <a:lnTo>
                    <a:pt x="209" y="327"/>
                  </a:lnTo>
                  <a:lnTo>
                    <a:pt x="209" y="327"/>
                  </a:lnTo>
                  <a:lnTo>
                    <a:pt x="209" y="327"/>
                  </a:lnTo>
                  <a:lnTo>
                    <a:pt x="209" y="327"/>
                  </a:lnTo>
                  <a:lnTo>
                    <a:pt x="209" y="325"/>
                  </a:lnTo>
                  <a:lnTo>
                    <a:pt x="209" y="325"/>
                  </a:lnTo>
                  <a:lnTo>
                    <a:pt x="209" y="325"/>
                  </a:lnTo>
                  <a:lnTo>
                    <a:pt x="212" y="325"/>
                  </a:lnTo>
                  <a:lnTo>
                    <a:pt x="212" y="325"/>
                  </a:lnTo>
                  <a:lnTo>
                    <a:pt x="212" y="325"/>
                  </a:lnTo>
                  <a:lnTo>
                    <a:pt x="212" y="325"/>
                  </a:lnTo>
                  <a:lnTo>
                    <a:pt x="212" y="322"/>
                  </a:lnTo>
                  <a:lnTo>
                    <a:pt x="212" y="322"/>
                  </a:lnTo>
                  <a:lnTo>
                    <a:pt x="212" y="322"/>
                  </a:lnTo>
                  <a:lnTo>
                    <a:pt x="212" y="322"/>
                  </a:lnTo>
                  <a:lnTo>
                    <a:pt x="212" y="319"/>
                  </a:lnTo>
                  <a:lnTo>
                    <a:pt x="209" y="319"/>
                  </a:lnTo>
                  <a:lnTo>
                    <a:pt x="209" y="319"/>
                  </a:lnTo>
                  <a:lnTo>
                    <a:pt x="209" y="319"/>
                  </a:lnTo>
                  <a:lnTo>
                    <a:pt x="209" y="319"/>
                  </a:lnTo>
                  <a:lnTo>
                    <a:pt x="209" y="319"/>
                  </a:lnTo>
                  <a:lnTo>
                    <a:pt x="209" y="317"/>
                  </a:lnTo>
                  <a:lnTo>
                    <a:pt x="209" y="317"/>
                  </a:lnTo>
                  <a:lnTo>
                    <a:pt x="209" y="317"/>
                  </a:lnTo>
                  <a:lnTo>
                    <a:pt x="209" y="317"/>
                  </a:lnTo>
                  <a:lnTo>
                    <a:pt x="209" y="317"/>
                  </a:lnTo>
                  <a:lnTo>
                    <a:pt x="209" y="317"/>
                  </a:lnTo>
                  <a:lnTo>
                    <a:pt x="209" y="317"/>
                  </a:lnTo>
                  <a:lnTo>
                    <a:pt x="209" y="317"/>
                  </a:lnTo>
                  <a:lnTo>
                    <a:pt x="209" y="314"/>
                  </a:lnTo>
                  <a:lnTo>
                    <a:pt x="209" y="314"/>
                  </a:lnTo>
                  <a:lnTo>
                    <a:pt x="209" y="314"/>
                  </a:lnTo>
                  <a:lnTo>
                    <a:pt x="209" y="314"/>
                  </a:lnTo>
                  <a:lnTo>
                    <a:pt x="209" y="314"/>
                  </a:lnTo>
                  <a:lnTo>
                    <a:pt x="209" y="314"/>
                  </a:lnTo>
                  <a:lnTo>
                    <a:pt x="209" y="312"/>
                  </a:lnTo>
                  <a:lnTo>
                    <a:pt x="209" y="309"/>
                  </a:lnTo>
                  <a:lnTo>
                    <a:pt x="209" y="306"/>
                  </a:lnTo>
                  <a:lnTo>
                    <a:pt x="207" y="304"/>
                  </a:lnTo>
                  <a:lnTo>
                    <a:pt x="207" y="301"/>
                  </a:lnTo>
                  <a:lnTo>
                    <a:pt x="207" y="299"/>
                  </a:lnTo>
                  <a:lnTo>
                    <a:pt x="207" y="299"/>
                  </a:lnTo>
                  <a:lnTo>
                    <a:pt x="209" y="299"/>
                  </a:lnTo>
                  <a:lnTo>
                    <a:pt x="209" y="299"/>
                  </a:lnTo>
                  <a:lnTo>
                    <a:pt x="209" y="296"/>
                  </a:lnTo>
                  <a:lnTo>
                    <a:pt x="209" y="296"/>
                  </a:lnTo>
                  <a:lnTo>
                    <a:pt x="209" y="296"/>
                  </a:lnTo>
                  <a:lnTo>
                    <a:pt x="209" y="296"/>
                  </a:lnTo>
                  <a:lnTo>
                    <a:pt x="207" y="296"/>
                  </a:lnTo>
                  <a:lnTo>
                    <a:pt x="207" y="296"/>
                  </a:lnTo>
                  <a:lnTo>
                    <a:pt x="207" y="296"/>
                  </a:lnTo>
                  <a:lnTo>
                    <a:pt x="207" y="296"/>
                  </a:lnTo>
                  <a:lnTo>
                    <a:pt x="207" y="296"/>
                  </a:lnTo>
                  <a:lnTo>
                    <a:pt x="207" y="296"/>
                  </a:lnTo>
                  <a:lnTo>
                    <a:pt x="207" y="296"/>
                  </a:lnTo>
                  <a:lnTo>
                    <a:pt x="207" y="296"/>
                  </a:lnTo>
                  <a:lnTo>
                    <a:pt x="204" y="296"/>
                  </a:lnTo>
                  <a:lnTo>
                    <a:pt x="204" y="296"/>
                  </a:lnTo>
                  <a:lnTo>
                    <a:pt x="204" y="296"/>
                  </a:lnTo>
                  <a:lnTo>
                    <a:pt x="204" y="296"/>
                  </a:lnTo>
                  <a:lnTo>
                    <a:pt x="202" y="296"/>
                  </a:lnTo>
                  <a:lnTo>
                    <a:pt x="199" y="296"/>
                  </a:lnTo>
                  <a:lnTo>
                    <a:pt x="199" y="296"/>
                  </a:lnTo>
                  <a:lnTo>
                    <a:pt x="196" y="296"/>
                  </a:lnTo>
                  <a:lnTo>
                    <a:pt x="196" y="296"/>
                  </a:lnTo>
                  <a:lnTo>
                    <a:pt x="196" y="296"/>
                  </a:lnTo>
                  <a:lnTo>
                    <a:pt x="196" y="293"/>
                  </a:lnTo>
                  <a:lnTo>
                    <a:pt x="196" y="293"/>
                  </a:lnTo>
                  <a:lnTo>
                    <a:pt x="196" y="293"/>
                  </a:lnTo>
                  <a:lnTo>
                    <a:pt x="196" y="293"/>
                  </a:lnTo>
                  <a:lnTo>
                    <a:pt x="196" y="291"/>
                  </a:lnTo>
                  <a:lnTo>
                    <a:pt x="196" y="291"/>
                  </a:lnTo>
                  <a:lnTo>
                    <a:pt x="196" y="291"/>
                  </a:lnTo>
                  <a:lnTo>
                    <a:pt x="194" y="291"/>
                  </a:lnTo>
                  <a:lnTo>
                    <a:pt x="194" y="291"/>
                  </a:lnTo>
                  <a:lnTo>
                    <a:pt x="191" y="291"/>
                  </a:lnTo>
                  <a:lnTo>
                    <a:pt x="191" y="291"/>
                  </a:lnTo>
                  <a:lnTo>
                    <a:pt x="189" y="291"/>
                  </a:lnTo>
                  <a:lnTo>
                    <a:pt x="189" y="288"/>
                  </a:lnTo>
                  <a:lnTo>
                    <a:pt x="189" y="288"/>
                  </a:lnTo>
                  <a:lnTo>
                    <a:pt x="189" y="288"/>
                  </a:lnTo>
                  <a:lnTo>
                    <a:pt x="189" y="288"/>
                  </a:lnTo>
                  <a:lnTo>
                    <a:pt x="189" y="286"/>
                  </a:lnTo>
                  <a:lnTo>
                    <a:pt x="189" y="286"/>
                  </a:lnTo>
                  <a:lnTo>
                    <a:pt x="189" y="286"/>
                  </a:lnTo>
                  <a:lnTo>
                    <a:pt x="189" y="286"/>
                  </a:lnTo>
                  <a:lnTo>
                    <a:pt x="186" y="286"/>
                  </a:lnTo>
                  <a:lnTo>
                    <a:pt x="184" y="286"/>
                  </a:lnTo>
                  <a:lnTo>
                    <a:pt x="184" y="286"/>
                  </a:lnTo>
                  <a:lnTo>
                    <a:pt x="184" y="286"/>
                  </a:lnTo>
                  <a:lnTo>
                    <a:pt x="181" y="286"/>
                  </a:lnTo>
                  <a:lnTo>
                    <a:pt x="181" y="286"/>
                  </a:lnTo>
                  <a:lnTo>
                    <a:pt x="178" y="286"/>
                  </a:lnTo>
                  <a:lnTo>
                    <a:pt x="178" y="286"/>
                  </a:lnTo>
                  <a:lnTo>
                    <a:pt x="178" y="286"/>
                  </a:lnTo>
                  <a:lnTo>
                    <a:pt x="176" y="286"/>
                  </a:lnTo>
                  <a:lnTo>
                    <a:pt x="176" y="286"/>
                  </a:lnTo>
                  <a:lnTo>
                    <a:pt x="176" y="283"/>
                  </a:lnTo>
                  <a:lnTo>
                    <a:pt x="176" y="280"/>
                  </a:lnTo>
                  <a:lnTo>
                    <a:pt x="176" y="280"/>
                  </a:lnTo>
                  <a:lnTo>
                    <a:pt x="173" y="280"/>
                  </a:lnTo>
                  <a:lnTo>
                    <a:pt x="171" y="280"/>
                  </a:lnTo>
                  <a:lnTo>
                    <a:pt x="168" y="280"/>
                  </a:lnTo>
                  <a:lnTo>
                    <a:pt x="168" y="280"/>
                  </a:lnTo>
                  <a:lnTo>
                    <a:pt x="168" y="280"/>
                  </a:lnTo>
                  <a:lnTo>
                    <a:pt x="168" y="278"/>
                  </a:lnTo>
                  <a:lnTo>
                    <a:pt x="165" y="278"/>
                  </a:lnTo>
                  <a:lnTo>
                    <a:pt x="165" y="278"/>
                  </a:lnTo>
                  <a:lnTo>
                    <a:pt x="163" y="275"/>
                  </a:lnTo>
                  <a:lnTo>
                    <a:pt x="163" y="275"/>
                  </a:lnTo>
                  <a:lnTo>
                    <a:pt x="160" y="275"/>
                  </a:lnTo>
                  <a:lnTo>
                    <a:pt x="160" y="273"/>
                  </a:lnTo>
                  <a:lnTo>
                    <a:pt x="160" y="273"/>
                  </a:lnTo>
                  <a:lnTo>
                    <a:pt x="158" y="273"/>
                  </a:lnTo>
                  <a:lnTo>
                    <a:pt x="158" y="273"/>
                  </a:lnTo>
                  <a:lnTo>
                    <a:pt x="155" y="273"/>
                  </a:lnTo>
                  <a:lnTo>
                    <a:pt x="155" y="273"/>
                  </a:lnTo>
                  <a:lnTo>
                    <a:pt x="155" y="273"/>
                  </a:lnTo>
                  <a:lnTo>
                    <a:pt x="152" y="273"/>
                  </a:lnTo>
                  <a:lnTo>
                    <a:pt x="152" y="273"/>
                  </a:lnTo>
                  <a:lnTo>
                    <a:pt x="152" y="273"/>
                  </a:lnTo>
                  <a:lnTo>
                    <a:pt x="152" y="275"/>
                  </a:lnTo>
                  <a:lnTo>
                    <a:pt x="152" y="275"/>
                  </a:lnTo>
                  <a:lnTo>
                    <a:pt x="152" y="275"/>
                  </a:lnTo>
                  <a:lnTo>
                    <a:pt x="150" y="275"/>
                  </a:lnTo>
                  <a:lnTo>
                    <a:pt x="150" y="275"/>
                  </a:lnTo>
                  <a:lnTo>
                    <a:pt x="150" y="275"/>
                  </a:lnTo>
                  <a:lnTo>
                    <a:pt x="150" y="275"/>
                  </a:lnTo>
                  <a:lnTo>
                    <a:pt x="147" y="278"/>
                  </a:lnTo>
                  <a:lnTo>
                    <a:pt x="145" y="275"/>
                  </a:lnTo>
                  <a:lnTo>
                    <a:pt x="142" y="275"/>
                  </a:lnTo>
                  <a:lnTo>
                    <a:pt x="142" y="275"/>
                  </a:lnTo>
                  <a:lnTo>
                    <a:pt x="140" y="275"/>
                  </a:lnTo>
                  <a:lnTo>
                    <a:pt x="142" y="275"/>
                  </a:lnTo>
                  <a:lnTo>
                    <a:pt x="140" y="273"/>
                  </a:lnTo>
                  <a:lnTo>
                    <a:pt x="140" y="273"/>
                  </a:lnTo>
                  <a:lnTo>
                    <a:pt x="140" y="273"/>
                  </a:lnTo>
                  <a:lnTo>
                    <a:pt x="137" y="273"/>
                  </a:lnTo>
                  <a:lnTo>
                    <a:pt x="137" y="273"/>
                  </a:lnTo>
                  <a:lnTo>
                    <a:pt x="134" y="270"/>
                  </a:lnTo>
                  <a:lnTo>
                    <a:pt x="134" y="270"/>
                  </a:lnTo>
                  <a:lnTo>
                    <a:pt x="134" y="268"/>
                  </a:lnTo>
                  <a:lnTo>
                    <a:pt x="132" y="268"/>
                  </a:lnTo>
                  <a:lnTo>
                    <a:pt x="132" y="268"/>
                  </a:lnTo>
                  <a:lnTo>
                    <a:pt x="132" y="268"/>
                  </a:lnTo>
                  <a:lnTo>
                    <a:pt x="132" y="270"/>
                  </a:lnTo>
                  <a:lnTo>
                    <a:pt x="132" y="270"/>
                  </a:lnTo>
                  <a:lnTo>
                    <a:pt x="129" y="270"/>
                  </a:lnTo>
                  <a:lnTo>
                    <a:pt x="129" y="270"/>
                  </a:lnTo>
                  <a:lnTo>
                    <a:pt x="129" y="270"/>
                  </a:lnTo>
                  <a:lnTo>
                    <a:pt x="127" y="268"/>
                  </a:lnTo>
                  <a:lnTo>
                    <a:pt x="124" y="268"/>
                  </a:lnTo>
                  <a:lnTo>
                    <a:pt x="124" y="265"/>
                  </a:lnTo>
                  <a:lnTo>
                    <a:pt x="121" y="265"/>
                  </a:lnTo>
                  <a:lnTo>
                    <a:pt x="121" y="265"/>
                  </a:lnTo>
                  <a:lnTo>
                    <a:pt x="119" y="265"/>
                  </a:lnTo>
                  <a:lnTo>
                    <a:pt x="119" y="262"/>
                  </a:lnTo>
                  <a:lnTo>
                    <a:pt x="119" y="262"/>
                  </a:lnTo>
                  <a:lnTo>
                    <a:pt x="119" y="262"/>
                  </a:lnTo>
                  <a:lnTo>
                    <a:pt x="116" y="260"/>
                  </a:lnTo>
                  <a:lnTo>
                    <a:pt x="116" y="260"/>
                  </a:lnTo>
                  <a:lnTo>
                    <a:pt x="116" y="257"/>
                  </a:lnTo>
                  <a:lnTo>
                    <a:pt x="114" y="257"/>
                  </a:lnTo>
                  <a:lnTo>
                    <a:pt x="114" y="255"/>
                  </a:lnTo>
                  <a:lnTo>
                    <a:pt x="111" y="255"/>
                  </a:lnTo>
                  <a:lnTo>
                    <a:pt x="111" y="255"/>
                  </a:lnTo>
                  <a:lnTo>
                    <a:pt x="111" y="255"/>
                  </a:lnTo>
                  <a:lnTo>
                    <a:pt x="111" y="252"/>
                  </a:lnTo>
                  <a:lnTo>
                    <a:pt x="111" y="252"/>
                  </a:lnTo>
                  <a:lnTo>
                    <a:pt x="111" y="252"/>
                  </a:lnTo>
                  <a:lnTo>
                    <a:pt x="108" y="249"/>
                  </a:lnTo>
                  <a:lnTo>
                    <a:pt x="108" y="249"/>
                  </a:lnTo>
                  <a:lnTo>
                    <a:pt x="108" y="249"/>
                  </a:lnTo>
                  <a:lnTo>
                    <a:pt x="106" y="247"/>
                  </a:lnTo>
                  <a:lnTo>
                    <a:pt x="106" y="244"/>
                  </a:lnTo>
                  <a:lnTo>
                    <a:pt x="106" y="242"/>
                  </a:lnTo>
                  <a:lnTo>
                    <a:pt x="106" y="242"/>
                  </a:lnTo>
                  <a:lnTo>
                    <a:pt x="108" y="242"/>
                  </a:lnTo>
                  <a:lnTo>
                    <a:pt x="108" y="242"/>
                  </a:lnTo>
                  <a:lnTo>
                    <a:pt x="108" y="239"/>
                  </a:lnTo>
                  <a:lnTo>
                    <a:pt x="108" y="239"/>
                  </a:lnTo>
                  <a:lnTo>
                    <a:pt x="108" y="239"/>
                  </a:lnTo>
                  <a:lnTo>
                    <a:pt x="108" y="239"/>
                  </a:lnTo>
                  <a:lnTo>
                    <a:pt x="108" y="239"/>
                  </a:lnTo>
                  <a:lnTo>
                    <a:pt x="108" y="239"/>
                  </a:lnTo>
                  <a:lnTo>
                    <a:pt x="108" y="239"/>
                  </a:lnTo>
                  <a:lnTo>
                    <a:pt x="108" y="239"/>
                  </a:lnTo>
                  <a:lnTo>
                    <a:pt x="108" y="236"/>
                  </a:lnTo>
                  <a:lnTo>
                    <a:pt x="108" y="236"/>
                  </a:lnTo>
                  <a:lnTo>
                    <a:pt x="108" y="236"/>
                  </a:lnTo>
                  <a:lnTo>
                    <a:pt x="108" y="236"/>
                  </a:lnTo>
                  <a:lnTo>
                    <a:pt x="108" y="236"/>
                  </a:lnTo>
                  <a:lnTo>
                    <a:pt x="111" y="236"/>
                  </a:lnTo>
                  <a:lnTo>
                    <a:pt x="111" y="234"/>
                  </a:lnTo>
                  <a:lnTo>
                    <a:pt x="114" y="234"/>
                  </a:lnTo>
                  <a:lnTo>
                    <a:pt x="114" y="234"/>
                  </a:lnTo>
                  <a:lnTo>
                    <a:pt x="114" y="234"/>
                  </a:lnTo>
                  <a:lnTo>
                    <a:pt x="111" y="234"/>
                  </a:lnTo>
                  <a:lnTo>
                    <a:pt x="108" y="231"/>
                  </a:lnTo>
                  <a:lnTo>
                    <a:pt x="111" y="231"/>
                  </a:lnTo>
                  <a:lnTo>
                    <a:pt x="111" y="231"/>
                  </a:lnTo>
                  <a:lnTo>
                    <a:pt x="111" y="231"/>
                  </a:lnTo>
                  <a:lnTo>
                    <a:pt x="111" y="231"/>
                  </a:lnTo>
                  <a:lnTo>
                    <a:pt x="108" y="231"/>
                  </a:lnTo>
                  <a:lnTo>
                    <a:pt x="108" y="231"/>
                  </a:lnTo>
                  <a:lnTo>
                    <a:pt x="108" y="231"/>
                  </a:lnTo>
                  <a:lnTo>
                    <a:pt x="108" y="231"/>
                  </a:lnTo>
                  <a:lnTo>
                    <a:pt x="108" y="229"/>
                  </a:lnTo>
                  <a:lnTo>
                    <a:pt x="108" y="229"/>
                  </a:lnTo>
                  <a:lnTo>
                    <a:pt x="108" y="229"/>
                  </a:lnTo>
                  <a:lnTo>
                    <a:pt x="108" y="229"/>
                  </a:lnTo>
                  <a:lnTo>
                    <a:pt x="108" y="229"/>
                  </a:lnTo>
                  <a:lnTo>
                    <a:pt x="108" y="226"/>
                  </a:lnTo>
                  <a:lnTo>
                    <a:pt x="108" y="223"/>
                  </a:lnTo>
                  <a:lnTo>
                    <a:pt x="111" y="221"/>
                  </a:lnTo>
                  <a:lnTo>
                    <a:pt x="111" y="221"/>
                  </a:lnTo>
                  <a:lnTo>
                    <a:pt x="114" y="216"/>
                  </a:lnTo>
                  <a:lnTo>
                    <a:pt x="114" y="213"/>
                  </a:lnTo>
                  <a:lnTo>
                    <a:pt x="116" y="213"/>
                  </a:lnTo>
                  <a:lnTo>
                    <a:pt x="114" y="213"/>
                  </a:lnTo>
                  <a:lnTo>
                    <a:pt x="114" y="210"/>
                  </a:lnTo>
                  <a:lnTo>
                    <a:pt x="114" y="210"/>
                  </a:lnTo>
                  <a:lnTo>
                    <a:pt x="114" y="210"/>
                  </a:lnTo>
                  <a:lnTo>
                    <a:pt x="114" y="210"/>
                  </a:lnTo>
                  <a:lnTo>
                    <a:pt x="114" y="208"/>
                  </a:lnTo>
                  <a:lnTo>
                    <a:pt x="114" y="208"/>
                  </a:lnTo>
                  <a:lnTo>
                    <a:pt x="114" y="208"/>
                  </a:lnTo>
                  <a:lnTo>
                    <a:pt x="114" y="208"/>
                  </a:lnTo>
                  <a:lnTo>
                    <a:pt x="114" y="205"/>
                  </a:lnTo>
                  <a:lnTo>
                    <a:pt x="114" y="205"/>
                  </a:lnTo>
                  <a:lnTo>
                    <a:pt x="114" y="205"/>
                  </a:lnTo>
                  <a:lnTo>
                    <a:pt x="114" y="203"/>
                  </a:lnTo>
                  <a:lnTo>
                    <a:pt x="114" y="203"/>
                  </a:lnTo>
                  <a:lnTo>
                    <a:pt x="114" y="203"/>
                  </a:lnTo>
                  <a:lnTo>
                    <a:pt x="111" y="200"/>
                  </a:lnTo>
                  <a:lnTo>
                    <a:pt x="111" y="200"/>
                  </a:lnTo>
                  <a:lnTo>
                    <a:pt x="111" y="200"/>
                  </a:lnTo>
                  <a:lnTo>
                    <a:pt x="114" y="200"/>
                  </a:lnTo>
                  <a:lnTo>
                    <a:pt x="114" y="200"/>
                  </a:lnTo>
                  <a:lnTo>
                    <a:pt x="114" y="200"/>
                  </a:lnTo>
                  <a:lnTo>
                    <a:pt x="114" y="200"/>
                  </a:lnTo>
                  <a:lnTo>
                    <a:pt x="114" y="198"/>
                  </a:lnTo>
                  <a:lnTo>
                    <a:pt x="114" y="198"/>
                  </a:lnTo>
                  <a:lnTo>
                    <a:pt x="114" y="198"/>
                  </a:lnTo>
                  <a:lnTo>
                    <a:pt x="114" y="198"/>
                  </a:lnTo>
                  <a:lnTo>
                    <a:pt x="114" y="198"/>
                  </a:lnTo>
                  <a:lnTo>
                    <a:pt x="116" y="198"/>
                  </a:lnTo>
                  <a:lnTo>
                    <a:pt x="114" y="195"/>
                  </a:lnTo>
                  <a:lnTo>
                    <a:pt x="116" y="195"/>
                  </a:lnTo>
                  <a:lnTo>
                    <a:pt x="116" y="195"/>
                  </a:lnTo>
                  <a:lnTo>
                    <a:pt x="116" y="195"/>
                  </a:lnTo>
                  <a:lnTo>
                    <a:pt x="116" y="195"/>
                  </a:lnTo>
                  <a:lnTo>
                    <a:pt x="116" y="192"/>
                  </a:lnTo>
                  <a:lnTo>
                    <a:pt x="116" y="192"/>
                  </a:lnTo>
                  <a:lnTo>
                    <a:pt x="116" y="192"/>
                  </a:lnTo>
                  <a:lnTo>
                    <a:pt x="116" y="192"/>
                  </a:lnTo>
                  <a:lnTo>
                    <a:pt x="119" y="190"/>
                  </a:lnTo>
                  <a:lnTo>
                    <a:pt x="116" y="190"/>
                  </a:lnTo>
                  <a:lnTo>
                    <a:pt x="116" y="190"/>
                  </a:lnTo>
                  <a:lnTo>
                    <a:pt x="116" y="190"/>
                  </a:lnTo>
                  <a:lnTo>
                    <a:pt x="116" y="190"/>
                  </a:lnTo>
                  <a:lnTo>
                    <a:pt x="116" y="187"/>
                  </a:lnTo>
                  <a:lnTo>
                    <a:pt x="119" y="187"/>
                  </a:lnTo>
                  <a:lnTo>
                    <a:pt x="119" y="187"/>
                  </a:lnTo>
                  <a:lnTo>
                    <a:pt x="119" y="187"/>
                  </a:lnTo>
                  <a:lnTo>
                    <a:pt x="119" y="187"/>
                  </a:lnTo>
                  <a:lnTo>
                    <a:pt x="116" y="187"/>
                  </a:lnTo>
                  <a:lnTo>
                    <a:pt x="114" y="187"/>
                  </a:lnTo>
                  <a:lnTo>
                    <a:pt x="111" y="187"/>
                  </a:lnTo>
                  <a:lnTo>
                    <a:pt x="111" y="187"/>
                  </a:lnTo>
                  <a:lnTo>
                    <a:pt x="108" y="187"/>
                  </a:lnTo>
                  <a:lnTo>
                    <a:pt x="111" y="187"/>
                  </a:lnTo>
                  <a:lnTo>
                    <a:pt x="111" y="187"/>
                  </a:lnTo>
                  <a:lnTo>
                    <a:pt x="108" y="185"/>
                  </a:lnTo>
                  <a:lnTo>
                    <a:pt x="108" y="185"/>
                  </a:lnTo>
                  <a:lnTo>
                    <a:pt x="108" y="185"/>
                  </a:lnTo>
                  <a:lnTo>
                    <a:pt x="108" y="182"/>
                  </a:lnTo>
                  <a:lnTo>
                    <a:pt x="106" y="185"/>
                  </a:lnTo>
                  <a:lnTo>
                    <a:pt x="106" y="185"/>
                  </a:lnTo>
                  <a:lnTo>
                    <a:pt x="106" y="185"/>
                  </a:lnTo>
                  <a:lnTo>
                    <a:pt x="106" y="187"/>
                  </a:lnTo>
                  <a:lnTo>
                    <a:pt x="103" y="187"/>
                  </a:lnTo>
                  <a:lnTo>
                    <a:pt x="103" y="187"/>
                  </a:lnTo>
                  <a:lnTo>
                    <a:pt x="103" y="187"/>
                  </a:lnTo>
                  <a:lnTo>
                    <a:pt x="101" y="187"/>
                  </a:lnTo>
                  <a:lnTo>
                    <a:pt x="101" y="187"/>
                  </a:lnTo>
                  <a:lnTo>
                    <a:pt x="101" y="187"/>
                  </a:lnTo>
                  <a:lnTo>
                    <a:pt x="101" y="185"/>
                  </a:lnTo>
                  <a:lnTo>
                    <a:pt x="101" y="185"/>
                  </a:lnTo>
                  <a:lnTo>
                    <a:pt x="101" y="182"/>
                  </a:lnTo>
                  <a:lnTo>
                    <a:pt x="101" y="182"/>
                  </a:lnTo>
                  <a:lnTo>
                    <a:pt x="101" y="182"/>
                  </a:lnTo>
                  <a:lnTo>
                    <a:pt x="101" y="179"/>
                  </a:lnTo>
                  <a:lnTo>
                    <a:pt x="101" y="179"/>
                  </a:lnTo>
                  <a:lnTo>
                    <a:pt x="98" y="182"/>
                  </a:lnTo>
                  <a:lnTo>
                    <a:pt x="98" y="182"/>
                  </a:lnTo>
                  <a:lnTo>
                    <a:pt x="96" y="182"/>
                  </a:lnTo>
                  <a:lnTo>
                    <a:pt x="96" y="179"/>
                  </a:lnTo>
                  <a:lnTo>
                    <a:pt x="98" y="179"/>
                  </a:lnTo>
                  <a:lnTo>
                    <a:pt x="98" y="177"/>
                  </a:lnTo>
                  <a:lnTo>
                    <a:pt x="101" y="172"/>
                  </a:lnTo>
                  <a:lnTo>
                    <a:pt x="101" y="172"/>
                  </a:lnTo>
                  <a:lnTo>
                    <a:pt x="101" y="172"/>
                  </a:lnTo>
                  <a:lnTo>
                    <a:pt x="101" y="169"/>
                  </a:lnTo>
                  <a:lnTo>
                    <a:pt x="101" y="166"/>
                  </a:lnTo>
                  <a:lnTo>
                    <a:pt x="101" y="166"/>
                  </a:lnTo>
                  <a:lnTo>
                    <a:pt x="101" y="166"/>
                  </a:lnTo>
                  <a:lnTo>
                    <a:pt x="101" y="166"/>
                  </a:lnTo>
                  <a:lnTo>
                    <a:pt x="101" y="166"/>
                  </a:lnTo>
                  <a:lnTo>
                    <a:pt x="101" y="166"/>
                  </a:lnTo>
                  <a:lnTo>
                    <a:pt x="101" y="166"/>
                  </a:lnTo>
                  <a:lnTo>
                    <a:pt x="101" y="166"/>
                  </a:lnTo>
                  <a:lnTo>
                    <a:pt x="101" y="164"/>
                  </a:lnTo>
                  <a:lnTo>
                    <a:pt x="101" y="164"/>
                  </a:lnTo>
                  <a:lnTo>
                    <a:pt x="101" y="164"/>
                  </a:lnTo>
                  <a:lnTo>
                    <a:pt x="103" y="166"/>
                  </a:lnTo>
                  <a:lnTo>
                    <a:pt x="103" y="166"/>
                  </a:lnTo>
                  <a:lnTo>
                    <a:pt x="103" y="166"/>
                  </a:lnTo>
                  <a:lnTo>
                    <a:pt x="106" y="164"/>
                  </a:lnTo>
                  <a:lnTo>
                    <a:pt x="106" y="164"/>
                  </a:lnTo>
                  <a:lnTo>
                    <a:pt x="106" y="164"/>
                  </a:lnTo>
                  <a:lnTo>
                    <a:pt x="106" y="164"/>
                  </a:lnTo>
                  <a:lnTo>
                    <a:pt x="106" y="164"/>
                  </a:lnTo>
                  <a:lnTo>
                    <a:pt x="106" y="161"/>
                  </a:lnTo>
                  <a:lnTo>
                    <a:pt x="106" y="159"/>
                  </a:lnTo>
                  <a:lnTo>
                    <a:pt x="106" y="156"/>
                  </a:lnTo>
                  <a:lnTo>
                    <a:pt x="108" y="156"/>
                  </a:lnTo>
                  <a:lnTo>
                    <a:pt x="108" y="156"/>
                  </a:lnTo>
                  <a:lnTo>
                    <a:pt x="106" y="156"/>
                  </a:lnTo>
                  <a:lnTo>
                    <a:pt x="106" y="153"/>
                  </a:lnTo>
                  <a:lnTo>
                    <a:pt x="106" y="153"/>
                  </a:lnTo>
                  <a:lnTo>
                    <a:pt x="106" y="153"/>
                  </a:lnTo>
                  <a:lnTo>
                    <a:pt x="106" y="153"/>
                  </a:lnTo>
                  <a:lnTo>
                    <a:pt x="106" y="153"/>
                  </a:lnTo>
                  <a:lnTo>
                    <a:pt x="106" y="153"/>
                  </a:lnTo>
                  <a:lnTo>
                    <a:pt x="106" y="153"/>
                  </a:lnTo>
                  <a:lnTo>
                    <a:pt x="106" y="153"/>
                  </a:lnTo>
                  <a:lnTo>
                    <a:pt x="106" y="151"/>
                  </a:lnTo>
                  <a:lnTo>
                    <a:pt x="106" y="151"/>
                  </a:lnTo>
                  <a:lnTo>
                    <a:pt x="103" y="148"/>
                  </a:lnTo>
                  <a:lnTo>
                    <a:pt x="103" y="148"/>
                  </a:lnTo>
                  <a:lnTo>
                    <a:pt x="103" y="148"/>
                  </a:lnTo>
                  <a:lnTo>
                    <a:pt x="103" y="148"/>
                  </a:lnTo>
                  <a:lnTo>
                    <a:pt x="103" y="148"/>
                  </a:lnTo>
                  <a:lnTo>
                    <a:pt x="103" y="148"/>
                  </a:lnTo>
                  <a:lnTo>
                    <a:pt x="103" y="148"/>
                  </a:lnTo>
                  <a:lnTo>
                    <a:pt x="103" y="148"/>
                  </a:lnTo>
                  <a:lnTo>
                    <a:pt x="103" y="146"/>
                  </a:lnTo>
                  <a:lnTo>
                    <a:pt x="106" y="146"/>
                  </a:lnTo>
                  <a:lnTo>
                    <a:pt x="106" y="146"/>
                  </a:lnTo>
                  <a:lnTo>
                    <a:pt x="106" y="143"/>
                  </a:lnTo>
                  <a:lnTo>
                    <a:pt x="103" y="143"/>
                  </a:lnTo>
                  <a:lnTo>
                    <a:pt x="103" y="140"/>
                  </a:lnTo>
                  <a:lnTo>
                    <a:pt x="103" y="140"/>
                  </a:lnTo>
                  <a:lnTo>
                    <a:pt x="103" y="140"/>
                  </a:lnTo>
                  <a:lnTo>
                    <a:pt x="103" y="140"/>
                  </a:lnTo>
                  <a:lnTo>
                    <a:pt x="103" y="138"/>
                  </a:lnTo>
                  <a:lnTo>
                    <a:pt x="106" y="138"/>
                  </a:lnTo>
                  <a:lnTo>
                    <a:pt x="106" y="138"/>
                  </a:lnTo>
                  <a:lnTo>
                    <a:pt x="106" y="138"/>
                  </a:lnTo>
                  <a:lnTo>
                    <a:pt x="106" y="138"/>
                  </a:lnTo>
                  <a:lnTo>
                    <a:pt x="106" y="135"/>
                  </a:lnTo>
                  <a:lnTo>
                    <a:pt x="106" y="135"/>
                  </a:lnTo>
                  <a:lnTo>
                    <a:pt x="106" y="135"/>
                  </a:lnTo>
                  <a:lnTo>
                    <a:pt x="108" y="135"/>
                  </a:lnTo>
                  <a:lnTo>
                    <a:pt x="108" y="133"/>
                  </a:lnTo>
                  <a:lnTo>
                    <a:pt x="108" y="133"/>
                  </a:lnTo>
                  <a:lnTo>
                    <a:pt x="108" y="130"/>
                  </a:lnTo>
                  <a:lnTo>
                    <a:pt x="108" y="128"/>
                  </a:lnTo>
                  <a:lnTo>
                    <a:pt x="108" y="125"/>
                  </a:lnTo>
                  <a:lnTo>
                    <a:pt x="106" y="125"/>
                  </a:lnTo>
                  <a:lnTo>
                    <a:pt x="106" y="125"/>
                  </a:lnTo>
                  <a:lnTo>
                    <a:pt x="106" y="122"/>
                  </a:lnTo>
                  <a:lnTo>
                    <a:pt x="106" y="122"/>
                  </a:lnTo>
                  <a:lnTo>
                    <a:pt x="106" y="122"/>
                  </a:lnTo>
                  <a:lnTo>
                    <a:pt x="103" y="122"/>
                  </a:lnTo>
                  <a:lnTo>
                    <a:pt x="103" y="122"/>
                  </a:lnTo>
                  <a:lnTo>
                    <a:pt x="103" y="122"/>
                  </a:lnTo>
                  <a:lnTo>
                    <a:pt x="103" y="120"/>
                  </a:lnTo>
                  <a:lnTo>
                    <a:pt x="103" y="120"/>
                  </a:lnTo>
                  <a:lnTo>
                    <a:pt x="101" y="120"/>
                  </a:lnTo>
                  <a:lnTo>
                    <a:pt x="101" y="122"/>
                  </a:lnTo>
                  <a:lnTo>
                    <a:pt x="101" y="122"/>
                  </a:lnTo>
                  <a:lnTo>
                    <a:pt x="98" y="122"/>
                  </a:lnTo>
                  <a:lnTo>
                    <a:pt x="96" y="122"/>
                  </a:lnTo>
                  <a:lnTo>
                    <a:pt x="96" y="125"/>
                  </a:lnTo>
                  <a:lnTo>
                    <a:pt x="96" y="125"/>
                  </a:lnTo>
                  <a:lnTo>
                    <a:pt x="96" y="122"/>
                  </a:lnTo>
                  <a:lnTo>
                    <a:pt x="96" y="122"/>
                  </a:lnTo>
                  <a:lnTo>
                    <a:pt x="96" y="120"/>
                  </a:lnTo>
                  <a:lnTo>
                    <a:pt x="96" y="117"/>
                  </a:lnTo>
                  <a:lnTo>
                    <a:pt x="96" y="117"/>
                  </a:lnTo>
                  <a:lnTo>
                    <a:pt x="96" y="117"/>
                  </a:lnTo>
                  <a:lnTo>
                    <a:pt x="93" y="120"/>
                  </a:lnTo>
                  <a:lnTo>
                    <a:pt x="93" y="120"/>
                  </a:lnTo>
                  <a:lnTo>
                    <a:pt x="93" y="120"/>
                  </a:lnTo>
                  <a:lnTo>
                    <a:pt x="93" y="120"/>
                  </a:lnTo>
                  <a:lnTo>
                    <a:pt x="93" y="120"/>
                  </a:lnTo>
                  <a:lnTo>
                    <a:pt x="90" y="120"/>
                  </a:lnTo>
                  <a:lnTo>
                    <a:pt x="90" y="120"/>
                  </a:lnTo>
                  <a:lnTo>
                    <a:pt x="90" y="120"/>
                  </a:lnTo>
                  <a:lnTo>
                    <a:pt x="90" y="120"/>
                  </a:lnTo>
                  <a:lnTo>
                    <a:pt x="90" y="120"/>
                  </a:lnTo>
                  <a:lnTo>
                    <a:pt x="90" y="120"/>
                  </a:lnTo>
                  <a:lnTo>
                    <a:pt x="88" y="120"/>
                  </a:lnTo>
                  <a:lnTo>
                    <a:pt x="88" y="120"/>
                  </a:lnTo>
                  <a:lnTo>
                    <a:pt x="85" y="120"/>
                  </a:lnTo>
                  <a:lnTo>
                    <a:pt x="85" y="120"/>
                  </a:lnTo>
                  <a:lnTo>
                    <a:pt x="83" y="120"/>
                  </a:lnTo>
                  <a:lnTo>
                    <a:pt x="80" y="120"/>
                  </a:lnTo>
                  <a:lnTo>
                    <a:pt x="80" y="120"/>
                  </a:lnTo>
                  <a:lnTo>
                    <a:pt x="77" y="120"/>
                  </a:lnTo>
                  <a:lnTo>
                    <a:pt x="77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72" y="117"/>
                  </a:lnTo>
                  <a:lnTo>
                    <a:pt x="72" y="117"/>
                  </a:lnTo>
                  <a:lnTo>
                    <a:pt x="70" y="117"/>
                  </a:lnTo>
                  <a:lnTo>
                    <a:pt x="67" y="117"/>
                  </a:lnTo>
                  <a:lnTo>
                    <a:pt x="67" y="117"/>
                  </a:lnTo>
                  <a:lnTo>
                    <a:pt x="67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2" y="115"/>
                  </a:lnTo>
                  <a:lnTo>
                    <a:pt x="62" y="115"/>
                  </a:lnTo>
                  <a:lnTo>
                    <a:pt x="62" y="115"/>
                  </a:lnTo>
                  <a:lnTo>
                    <a:pt x="62" y="112"/>
                  </a:lnTo>
                  <a:lnTo>
                    <a:pt x="62" y="109"/>
                  </a:lnTo>
                  <a:lnTo>
                    <a:pt x="64" y="109"/>
                  </a:lnTo>
                  <a:lnTo>
                    <a:pt x="64" y="109"/>
                  </a:lnTo>
                  <a:lnTo>
                    <a:pt x="64" y="107"/>
                  </a:lnTo>
                  <a:lnTo>
                    <a:pt x="62" y="107"/>
                  </a:lnTo>
                  <a:lnTo>
                    <a:pt x="62" y="107"/>
                  </a:lnTo>
                  <a:lnTo>
                    <a:pt x="59" y="107"/>
                  </a:lnTo>
                  <a:lnTo>
                    <a:pt x="57" y="107"/>
                  </a:lnTo>
                  <a:lnTo>
                    <a:pt x="57" y="104"/>
                  </a:lnTo>
                  <a:lnTo>
                    <a:pt x="57" y="104"/>
                  </a:lnTo>
                  <a:lnTo>
                    <a:pt x="54" y="102"/>
                  </a:lnTo>
                  <a:lnTo>
                    <a:pt x="52" y="102"/>
                  </a:lnTo>
                  <a:lnTo>
                    <a:pt x="52" y="102"/>
                  </a:lnTo>
                  <a:lnTo>
                    <a:pt x="49" y="102"/>
                  </a:lnTo>
                  <a:lnTo>
                    <a:pt x="49" y="102"/>
                  </a:lnTo>
                  <a:lnTo>
                    <a:pt x="49" y="102"/>
                  </a:lnTo>
                  <a:lnTo>
                    <a:pt x="46" y="102"/>
                  </a:lnTo>
                  <a:lnTo>
                    <a:pt x="46" y="102"/>
                  </a:lnTo>
                  <a:lnTo>
                    <a:pt x="46" y="99"/>
                  </a:lnTo>
                  <a:lnTo>
                    <a:pt x="46" y="99"/>
                  </a:lnTo>
                  <a:lnTo>
                    <a:pt x="46" y="96"/>
                  </a:lnTo>
                  <a:lnTo>
                    <a:pt x="44" y="99"/>
                  </a:lnTo>
                  <a:lnTo>
                    <a:pt x="41" y="99"/>
                  </a:lnTo>
                  <a:lnTo>
                    <a:pt x="41" y="99"/>
                  </a:lnTo>
                  <a:lnTo>
                    <a:pt x="41" y="99"/>
                  </a:lnTo>
                  <a:lnTo>
                    <a:pt x="39" y="96"/>
                  </a:lnTo>
                  <a:lnTo>
                    <a:pt x="39" y="96"/>
                  </a:lnTo>
                  <a:lnTo>
                    <a:pt x="39" y="96"/>
                  </a:lnTo>
                  <a:lnTo>
                    <a:pt x="41" y="94"/>
                  </a:lnTo>
                  <a:lnTo>
                    <a:pt x="41" y="91"/>
                  </a:lnTo>
                  <a:lnTo>
                    <a:pt x="41" y="91"/>
                  </a:lnTo>
                  <a:lnTo>
                    <a:pt x="41" y="91"/>
                  </a:lnTo>
                  <a:lnTo>
                    <a:pt x="39" y="91"/>
                  </a:lnTo>
                  <a:lnTo>
                    <a:pt x="36" y="91"/>
                  </a:lnTo>
                  <a:lnTo>
                    <a:pt x="36" y="91"/>
                  </a:lnTo>
                  <a:lnTo>
                    <a:pt x="33" y="91"/>
                  </a:lnTo>
                  <a:lnTo>
                    <a:pt x="31" y="91"/>
                  </a:lnTo>
                  <a:lnTo>
                    <a:pt x="31" y="89"/>
                  </a:lnTo>
                  <a:lnTo>
                    <a:pt x="31" y="89"/>
                  </a:lnTo>
                  <a:lnTo>
                    <a:pt x="31" y="89"/>
                  </a:lnTo>
                  <a:lnTo>
                    <a:pt x="28" y="89"/>
                  </a:lnTo>
                  <a:lnTo>
                    <a:pt x="28" y="91"/>
                  </a:lnTo>
                  <a:lnTo>
                    <a:pt x="28" y="91"/>
                  </a:lnTo>
                  <a:lnTo>
                    <a:pt x="26" y="91"/>
                  </a:lnTo>
                  <a:lnTo>
                    <a:pt x="26" y="89"/>
                  </a:lnTo>
                  <a:lnTo>
                    <a:pt x="23" y="86"/>
                  </a:lnTo>
                  <a:lnTo>
                    <a:pt x="20" y="86"/>
                  </a:lnTo>
                  <a:lnTo>
                    <a:pt x="18" y="86"/>
                  </a:lnTo>
                  <a:lnTo>
                    <a:pt x="15" y="86"/>
                  </a:lnTo>
                  <a:lnTo>
                    <a:pt x="13" y="89"/>
                  </a:lnTo>
                  <a:lnTo>
                    <a:pt x="10" y="89"/>
                  </a:lnTo>
                  <a:lnTo>
                    <a:pt x="10" y="89"/>
                  </a:lnTo>
                  <a:lnTo>
                    <a:pt x="7" y="89"/>
                  </a:lnTo>
                  <a:lnTo>
                    <a:pt x="7" y="89"/>
                  </a:lnTo>
                  <a:lnTo>
                    <a:pt x="5" y="86"/>
                  </a:lnTo>
                  <a:lnTo>
                    <a:pt x="2" y="83"/>
                  </a:lnTo>
                  <a:lnTo>
                    <a:pt x="0" y="83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AE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06" name="Freeform 146"/>
            <p:cNvSpPr>
              <a:spLocks/>
            </p:cNvSpPr>
            <p:nvPr/>
          </p:nvSpPr>
          <p:spPr bwMode="auto">
            <a:xfrm>
              <a:off x="1357" y="2602"/>
              <a:ext cx="391" cy="387"/>
            </a:xfrm>
            <a:custGeom>
              <a:avLst/>
              <a:gdLst>
                <a:gd name="T0" fmla="*/ 26 w 391"/>
                <a:gd name="T1" fmla="*/ 76 h 387"/>
                <a:gd name="T2" fmla="*/ 33 w 391"/>
                <a:gd name="T3" fmla="*/ 70 h 387"/>
                <a:gd name="T4" fmla="*/ 49 w 391"/>
                <a:gd name="T5" fmla="*/ 58 h 387"/>
                <a:gd name="T6" fmla="*/ 77 w 391"/>
                <a:gd name="T7" fmla="*/ 47 h 387"/>
                <a:gd name="T8" fmla="*/ 90 w 391"/>
                <a:gd name="T9" fmla="*/ 34 h 387"/>
                <a:gd name="T10" fmla="*/ 106 w 391"/>
                <a:gd name="T11" fmla="*/ 34 h 387"/>
                <a:gd name="T12" fmla="*/ 127 w 391"/>
                <a:gd name="T13" fmla="*/ 50 h 387"/>
                <a:gd name="T14" fmla="*/ 137 w 391"/>
                <a:gd name="T15" fmla="*/ 52 h 387"/>
                <a:gd name="T16" fmla="*/ 165 w 391"/>
                <a:gd name="T17" fmla="*/ 60 h 387"/>
                <a:gd name="T18" fmla="*/ 181 w 391"/>
                <a:gd name="T19" fmla="*/ 65 h 387"/>
                <a:gd name="T20" fmla="*/ 191 w 391"/>
                <a:gd name="T21" fmla="*/ 70 h 387"/>
                <a:gd name="T22" fmla="*/ 207 w 391"/>
                <a:gd name="T23" fmla="*/ 58 h 387"/>
                <a:gd name="T24" fmla="*/ 220 w 391"/>
                <a:gd name="T25" fmla="*/ 55 h 387"/>
                <a:gd name="T26" fmla="*/ 243 w 391"/>
                <a:gd name="T27" fmla="*/ 47 h 387"/>
                <a:gd name="T28" fmla="*/ 253 w 391"/>
                <a:gd name="T29" fmla="*/ 32 h 387"/>
                <a:gd name="T30" fmla="*/ 282 w 391"/>
                <a:gd name="T31" fmla="*/ 16 h 387"/>
                <a:gd name="T32" fmla="*/ 282 w 391"/>
                <a:gd name="T33" fmla="*/ 0 h 387"/>
                <a:gd name="T34" fmla="*/ 292 w 391"/>
                <a:gd name="T35" fmla="*/ 24 h 387"/>
                <a:gd name="T36" fmla="*/ 326 w 391"/>
                <a:gd name="T37" fmla="*/ 24 h 387"/>
                <a:gd name="T38" fmla="*/ 334 w 391"/>
                <a:gd name="T39" fmla="*/ 50 h 387"/>
                <a:gd name="T40" fmla="*/ 354 w 391"/>
                <a:gd name="T41" fmla="*/ 50 h 387"/>
                <a:gd name="T42" fmla="*/ 347 w 391"/>
                <a:gd name="T43" fmla="*/ 73 h 387"/>
                <a:gd name="T44" fmla="*/ 321 w 391"/>
                <a:gd name="T45" fmla="*/ 120 h 387"/>
                <a:gd name="T46" fmla="*/ 352 w 391"/>
                <a:gd name="T47" fmla="*/ 153 h 387"/>
                <a:gd name="T48" fmla="*/ 372 w 391"/>
                <a:gd name="T49" fmla="*/ 190 h 387"/>
                <a:gd name="T50" fmla="*/ 370 w 391"/>
                <a:gd name="T51" fmla="*/ 221 h 387"/>
                <a:gd name="T52" fmla="*/ 380 w 391"/>
                <a:gd name="T53" fmla="*/ 249 h 387"/>
                <a:gd name="T54" fmla="*/ 383 w 391"/>
                <a:gd name="T55" fmla="*/ 283 h 387"/>
                <a:gd name="T56" fmla="*/ 372 w 391"/>
                <a:gd name="T57" fmla="*/ 309 h 387"/>
                <a:gd name="T58" fmla="*/ 388 w 391"/>
                <a:gd name="T59" fmla="*/ 343 h 387"/>
                <a:gd name="T60" fmla="*/ 370 w 391"/>
                <a:gd name="T61" fmla="*/ 348 h 387"/>
                <a:gd name="T62" fmla="*/ 344 w 391"/>
                <a:gd name="T63" fmla="*/ 358 h 387"/>
                <a:gd name="T64" fmla="*/ 318 w 391"/>
                <a:gd name="T65" fmla="*/ 353 h 387"/>
                <a:gd name="T66" fmla="*/ 310 w 391"/>
                <a:gd name="T67" fmla="*/ 369 h 387"/>
                <a:gd name="T68" fmla="*/ 305 w 391"/>
                <a:gd name="T69" fmla="*/ 379 h 387"/>
                <a:gd name="T70" fmla="*/ 284 w 391"/>
                <a:gd name="T71" fmla="*/ 384 h 387"/>
                <a:gd name="T72" fmla="*/ 266 w 391"/>
                <a:gd name="T73" fmla="*/ 384 h 387"/>
                <a:gd name="T74" fmla="*/ 243 w 391"/>
                <a:gd name="T75" fmla="*/ 374 h 387"/>
                <a:gd name="T76" fmla="*/ 228 w 391"/>
                <a:gd name="T77" fmla="*/ 371 h 387"/>
                <a:gd name="T78" fmla="*/ 215 w 391"/>
                <a:gd name="T79" fmla="*/ 371 h 387"/>
                <a:gd name="T80" fmla="*/ 217 w 391"/>
                <a:gd name="T81" fmla="*/ 358 h 387"/>
                <a:gd name="T82" fmla="*/ 204 w 391"/>
                <a:gd name="T83" fmla="*/ 343 h 387"/>
                <a:gd name="T84" fmla="*/ 212 w 391"/>
                <a:gd name="T85" fmla="*/ 322 h 387"/>
                <a:gd name="T86" fmla="*/ 207 w 391"/>
                <a:gd name="T87" fmla="*/ 304 h 387"/>
                <a:gd name="T88" fmla="*/ 196 w 391"/>
                <a:gd name="T89" fmla="*/ 296 h 387"/>
                <a:gd name="T90" fmla="*/ 184 w 391"/>
                <a:gd name="T91" fmla="*/ 286 h 387"/>
                <a:gd name="T92" fmla="*/ 158 w 391"/>
                <a:gd name="T93" fmla="*/ 273 h 387"/>
                <a:gd name="T94" fmla="*/ 137 w 391"/>
                <a:gd name="T95" fmla="*/ 273 h 387"/>
                <a:gd name="T96" fmla="*/ 114 w 391"/>
                <a:gd name="T97" fmla="*/ 255 h 387"/>
                <a:gd name="T98" fmla="*/ 108 w 391"/>
                <a:gd name="T99" fmla="*/ 236 h 387"/>
                <a:gd name="T100" fmla="*/ 108 w 391"/>
                <a:gd name="T101" fmla="*/ 223 h 387"/>
                <a:gd name="T102" fmla="*/ 114 w 391"/>
                <a:gd name="T103" fmla="*/ 200 h 387"/>
                <a:gd name="T104" fmla="*/ 119 w 391"/>
                <a:gd name="T105" fmla="*/ 187 h 387"/>
                <a:gd name="T106" fmla="*/ 101 w 391"/>
                <a:gd name="T107" fmla="*/ 185 h 387"/>
                <a:gd name="T108" fmla="*/ 101 w 391"/>
                <a:gd name="T109" fmla="*/ 164 h 387"/>
                <a:gd name="T110" fmla="*/ 106 w 391"/>
                <a:gd name="T111" fmla="*/ 151 h 387"/>
                <a:gd name="T112" fmla="*/ 106 w 391"/>
                <a:gd name="T113" fmla="*/ 135 h 387"/>
                <a:gd name="T114" fmla="*/ 96 w 391"/>
                <a:gd name="T115" fmla="*/ 122 h 387"/>
                <a:gd name="T116" fmla="*/ 75 w 391"/>
                <a:gd name="T117" fmla="*/ 120 h 387"/>
                <a:gd name="T118" fmla="*/ 52 w 391"/>
                <a:gd name="T119" fmla="*/ 102 h 387"/>
                <a:gd name="T120" fmla="*/ 31 w 391"/>
                <a:gd name="T121" fmla="*/ 91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1" h="387">
                  <a:moveTo>
                    <a:pt x="0" y="81"/>
                  </a:moveTo>
                  <a:lnTo>
                    <a:pt x="0" y="81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2" y="78"/>
                  </a:lnTo>
                  <a:lnTo>
                    <a:pt x="5" y="78"/>
                  </a:lnTo>
                  <a:lnTo>
                    <a:pt x="7" y="78"/>
                  </a:lnTo>
                  <a:lnTo>
                    <a:pt x="10" y="78"/>
                  </a:lnTo>
                  <a:lnTo>
                    <a:pt x="10" y="78"/>
                  </a:lnTo>
                  <a:lnTo>
                    <a:pt x="13" y="81"/>
                  </a:lnTo>
                  <a:lnTo>
                    <a:pt x="13" y="81"/>
                  </a:lnTo>
                  <a:lnTo>
                    <a:pt x="15" y="78"/>
                  </a:lnTo>
                  <a:lnTo>
                    <a:pt x="13" y="78"/>
                  </a:lnTo>
                  <a:lnTo>
                    <a:pt x="13" y="76"/>
                  </a:lnTo>
                  <a:lnTo>
                    <a:pt x="13" y="76"/>
                  </a:lnTo>
                  <a:lnTo>
                    <a:pt x="13" y="76"/>
                  </a:lnTo>
                  <a:lnTo>
                    <a:pt x="15" y="76"/>
                  </a:lnTo>
                  <a:lnTo>
                    <a:pt x="15" y="76"/>
                  </a:lnTo>
                  <a:lnTo>
                    <a:pt x="18" y="76"/>
                  </a:lnTo>
                  <a:lnTo>
                    <a:pt x="20" y="76"/>
                  </a:lnTo>
                  <a:lnTo>
                    <a:pt x="20" y="76"/>
                  </a:lnTo>
                  <a:lnTo>
                    <a:pt x="23" y="76"/>
                  </a:lnTo>
                  <a:lnTo>
                    <a:pt x="23" y="76"/>
                  </a:lnTo>
                  <a:lnTo>
                    <a:pt x="26" y="76"/>
                  </a:lnTo>
                  <a:lnTo>
                    <a:pt x="26" y="78"/>
                  </a:lnTo>
                  <a:lnTo>
                    <a:pt x="26" y="78"/>
                  </a:lnTo>
                  <a:lnTo>
                    <a:pt x="26" y="78"/>
                  </a:lnTo>
                  <a:lnTo>
                    <a:pt x="28" y="76"/>
                  </a:lnTo>
                  <a:lnTo>
                    <a:pt x="31" y="76"/>
                  </a:lnTo>
                  <a:lnTo>
                    <a:pt x="31" y="76"/>
                  </a:lnTo>
                  <a:lnTo>
                    <a:pt x="31" y="76"/>
                  </a:lnTo>
                  <a:lnTo>
                    <a:pt x="31" y="76"/>
                  </a:lnTo>
                  <a:lnTo>
                    <a:pt x="31" y="76"/>
                  </a:lnTo>
                  <a:lnTo>
                    <a:pt x="31" y="76"/>
                  </a:lnTo>
                  <a:lnTo>
                    <a:pt x="31" y="76"/>
                  </a:lnTo>
                  <a:lnTo>
                    <a:pt x="31" y="76"/>
                  </a:lnTo>
                  <a:lnTo>
                    <a:pt x="31" y="73"/>
                  </a:lnTo>
                  <a:lnTo>
                    <a:pt x="31" y="73"/>
                  </a:lnTo>
                  <a:lnTo>
                    <a:pt x="31" y="73"/>
                  </a:lnTo>
                  <a:lnTo>
                    <a:pt x="31" y="73"/>
                  </a:lnTo>
                  <a:lnTo>
                    <a:pt x="31" y="73"/>
                  </a:lnTo>
                  <a:lnTo>
                    <a:pt x="31" y="73"/>
                  </a:lnTo>
                  <a:lnTo>
                    <a:pt x="31" y="73"/>
                  </a:lnTo>
                  <a:lnTo>
                    <a:pt x="31" y="70"/>
                  </a:lnTo>
                  <a:lnTo>
                    <a:pt x="33" y="70"/>
                  </a:lnTo>
                  <a:lnTo>
                    <a:pt x="33" y="70"/>
                  </a:lnTo>
                  <a:lnTo>
                    <a:pt x="33" y="70"/>
                  </a:lnTo>
                  <a:lnTo>
                    <a:pt x="33" y="70"/>
                  </a:lnTo>
                  <a:lnTo>
                    <a:pt x="33" y="70"/>
                  </a:lnTo>
                  <a:lnTo>
                    <a:pt x="33" y="68"/>
                  </a:lnTo>
                  <a:lnTo>
                    <a:pt x="33" y="68"/>
                  </a:lnTo>
                  <a:lnTo>
                    <a:pt x="33" y="68"/>
                  </a:lnTo>
                  <a:lnTo>
                    <a:pt x="31" y="65"/>
                  </a:lnTo>
                  <a:lnTo>
                    <a:pt x="31" y="63"/>
                  </a:lnTo>
                  <a:lnTo>
                    <a:pt x="31" y="63"/>
                  </a:lnTo>
                  <a:lnTo>
                    <a:pt x="33" y="63"/>
                  </a:lnTo>
                  <a:lnTo>
                    <a:pt x="33" y="63"/>
                  </a:lnTo>
                  <a:lnTo>
                    <a:pt x="36" y="60"/>
                  </a:lnTo>
                  <a:lnTo>
                    <a:pt x="36" y="60"/>
                  </a:lnTo>
                  <a:lnTo>
                    <a:pt x="39" y="60"/>
                  </a:lnTo>
                  <a:lnTo>
                    <a:pt x="39" y="58"/>
                  </a:lnTo>
                  <a:lnTo>
                    <a:pt x="39" y="58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44" y="58"/>
                  </a:lnTo>
                  <a:lnTo>
                    <a:pt x="44" y="58"/>
                  </a:lnTo>
                  <a:lnTo>
                    <a:pt x="44" y="58"/>
                  </a:lnTo>
                  <a:lnTo>
                    <a:pt x="46" y="55"/>
                  </a:lnTo>
                  <a:lnTo>
                    <a:pt x="46" y="55"/>
                  </a:lnTo>
                  <a:lnTo>
                    <a:pt x="49" y="58"/>
                  </a:lnTo>
                  <a:lnTo>
                    <a:pt x="49" y="58"/>
                  </a:lnTo>
                  <a:lnTo>
                    <a:pt x="49" y="58"/>
                  </a:lnTo>
                  <a:lnTo>
                    <a:pt x="49" y="58"/>
                  </a:lnTo>
                  <a:lnTo>
                    <a:pt x="52" y="58"/>
                  </a:lnTo>
                  <a:lnTo>
                    <a:pt x="52" y="60"/>
                  </a:lnTo>
                  <a:lnTo>
                    <a:pt x="52" y="60"/>
                  </a:lnTo>
                  <a:lnTo>
                    <a:pt x="54" y="60"/>
                  </a:lnTo>
                  <a:lnTo>
                    <a:pt x="57" y="60"/>
                  </a:lnTo>
                  <a:lnTo>
                    <a:pt x="59" y="60"/>
                  </a:lnTo>
                  <a:lnTo>
                    <a:pt x="59" y="60"/>
                  </a:lnTo>
                  <a:lnTo>
                    <a:pt x="62" y="60"/>
                  </a:lnTo>
                  <a:lnTo>
                    <a:pt x="62" y="58"/>
                  </a:lnTo>
                  <a:lnTo>
                    <a:pt x="62" y="58"/>
                  </a:lnTo>
                  <a:lnTo>
                    <a:pt x="59" y="58"/>
                  </a:lnTo>
                  <a:lnTo>
                    <a:pt x="59" y="55"/>
                  </a:lnTo>
                  <a:lnTo>
                    <a:pt x="59" y="55"/>
                  </a:lnTo>
                  <a:lnTo>
                    <a:pt x="62" y="55"/>
                  </a:lnTo>
                  <a:lnTo>
                    <a:pt x="64" y="55"/>
                  </a:lnTo>
                  <a:lnTo>
                    <a:pt x="67" y="55"/>
                  </a:lnTo>
                  <a:lnTo>
                    <a:pt x="67" y="55"/>
                  </a:lnTo>
                  <a:lnTo>
                    <a:pt x="70" y="52"/>
                  </a:lnTo>
                  <a:lnTo>
                    <a:pt x="70" y="50"/>
                  </a:lnTo>
                  <a:lnTo>
                    <a:pt x="72" y="50"/>
                  </a:lnTo>
                  <a:lnTo>
                    <a:pt x="75" y="52"/>
                  </a:lnTo>
                  <a:lnTo>
                    <a:pt x="75" y="50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7" y="47"/>
                  </a:lnTo>
                  <a:lnTo>
                    <a:pt x="80" y="47"/>
                  </a:lnTo>
                  <a:lnTo>
                    <a:pt x="80" y="47"/>
                  </a:lnTo>
                  <a:lnTo>
                    <a:pt x="80" y="47"/>
                  </a:lnTo>
                  <a:lnTo>
                    <a:pt x="80" y="47"/>
                  </a:lnTo>
                  <a:lnTo>
                    <a:pt x="80" y="47"/>
                  </a:lnTo>
                  <a:lnTo>
                    <a:pt x="80" y="47"/>
                  </a:lnTo>
                  <a:lnTo>
                    <a:pt x="83" y="47"/>
                  </a:lnTo>
                  <a:lnTo>
                    <a:pt x="83" y="47"/>
                  </a:lnTo>
                  <a:lnTo>
                    <a:pt x="83" y="47"/>
                  </a:lnTo>
                  <a:lnTo>
                    <a:pt x="83" y="47"/>
                  </a:lnTo>
                  <a:lnTo>
                    <a:pt x="83" y="47"/>
                  </a:lnTo>
                  <a:lnTo>
                    <a:pt x="85" y="45"/>
                  </a:lnTo>
                  <a:lnTo>
                    <a:pt x="85" y="42"/>
                  </a:lnTo>
                  <a:lnTo>
                    <a:pt x="83" y="42"/>
                  </a:lnTo>
                  <a:lnTo>
                    <a:pt x="85" y="39"/>
                  </a:lnTo>
                  <a:lnTo>
                    <a:pt x="85" y="39"/>
                  </a:lnTo>
                  <a:lnTo>
                    <a:pt x="85" y="39"/>
                  </a:lnTo>
                  <a:lnTo>
                    <a:pt x="85" y="39"/>
                  </a:lnTo>
                  <a:lnTo>
                    <a:pt x="88" y="39"/>
                  </a:lnTo>
                  <a:lnTo>
                    <a:pt x="88" y="39"/>
                  </a:lnTo>
                  <a:lnTo>
                    <a:pt x="88" y="37"/>
                  </a:lnTo>
                  <a:lnTo>
                    <a:pt x="88" y="34"/>
                  </a:lnTo>
                  <a:lnTo>
                    <a:pt x="88" y="34"/>
                  </a:lnTo>
                  <a:lnTo>
                    <a:pt x="88" y="34"/>
                  </a:lnTo>
                  <a:lnTo>
                    <a:pt x="90" y="34"/>
                  </a:lnTo>
                  <a:lnTo>
                    <a:pt x="90" y="34"/>
                  </a:lnTo>
                  <a:lnTo>
                    <a:pt x="90" y="37"/>
                  </a:lnTo>
                  <a:lnTo>
                    <a:pt x="90" y="37"/>
                  </a:lnTo>
                  <a:lnTo>
                    <a:pt x="90" y="39"/>
                  </a:lnTo>
                  <a:lnTo>
                    <a:pt x="93" y="39"/>
                  </a:lnTo>
                  <a:lnTo>
                    <a:pt x="93" y="39"/>
                  </a:lnTo>
                  <a:lnTo>
                    <a:pt x="93" y="39"/>
                  </a:lnTo>
                  <a:lnTo>
                    <a:pt x="96" y="39"/>
                  </a:lnTo>
                  <a:lnTo>
                    <a:pt x="96" y="39"/>
                  </a:lnTo>
                  <a:lnTo>
                    <a:pt x="96" y="37"/>
                  </a:lnTo>
                  <a:lnTo>
                    <a:pt x="96" y="37"/>
                  </a:lnTo>
                  <a:lnTo>
                    <a:pt x="98" y="34"/>
                  </a:lnTo>
                  <a:lnTo>
                    <a:pt x="98" y="37"/>
                  </a:lnTo>
                  <a:lnTo>
                    <a:pt x="98" y="37"/>
                  </a:lnTo>
                  <a:lnTo>
                    <a:pt x="98" y="37"/>
                  </a:lnTo>
                  <a:lnTo>
                    <a:pt x="101" y="39"/>
                  </a:lnTo>
                  <a:lnTo>
                    <a:pt x="101" y="39"/>
                  </a:lnTo>
                  <a:lnTo>
                    <a:pt x="101" y="39"/>
                  </a:lnTo>
                  <a:lnTo>
                    <a:pt x="101" y="39"/>
                  </a:lnTo>
                  <a:lnTo>
                    <a:pt x="101" y="37"/>
                  </a:lnTo>
                  <a:lnTo>
                    <a:pt x="101" y="37"/>
                  </a:lnTo>
                  <a:lnTo>
                    <a:pt x="103" y="37"/>
                  </a:lnTo>
                  <a:lnTo>
                    <a:pt x="103" y="37"/>
                  </a:lnTo>
                  <a:lnTo>
                    <a:pt x="106" y="37"/>
                  </a:lnTo>
                  <a:lnTo>
                    <a:pt x="106" y="34"/>
                  </a:lnTo>
                  <a:lnTo>
                    <a:pt x="108" y="37"/>
                  </a:lnTo>
                  <a:lnTo>
                    <a:pt x="108" y="39"/>
                  </a:lnTo>
                  <a:lnTo>
                    <a:pt x="108" y="39"/>
                  </a:lnTo>
                  <a:lnTo>
                    <a:pt x="108" y="42"/>
                  </a:lnTo>
                  <a:lnTo>
                    <a:pt x="108" y="42"/>
                  </a:lnTo>
                  <a:lnTo>
                    <a:pt x="108" y="42"/>
                  </a:lnTo>
                  <a:lnTo>
                    <a:pt x="108" y="42"/>
                  </a:lnTo>
                  <a:lnTo>
                    <a:pt x="108" y="42"/>
                  </a:lnTo>
                  <a:lnTo>
                    <a:pt x="111" y="42"/>
                  </a:lnTo>
                  <a:lnTo>
                    <a:pt x="111" y="42"/>
                  </a:lnTo>
                  <a:lnTo>
                    <a:pt x="114" y="42"/>
                  </a:lnTo>
                  <a:lnTo>
                    <a:pt x="114" y="42"/>
                  </a:lnTo>
                  <a:lnTo>
                    <a:pt x="116" y="42"/>
                  </a:lnTo>
                  <a:lnTo>
                    <a:pt x="116" y="42"/>
                  </a:lnTo>
                  <a:lnTo>
                    <a:pt x="116" y="42"/>
                  </a:lnTo>
                  <a:lnTo>
                    <a:pt x="119" y="42"/>
                  </a:lnTo>
                  <a:lnTo>
                    <a:pt x="121" y="45"/>
                  </a:lnTo>
                  <a:lnTo>
                    <a:pt x="121" y="45"/>
                  </a:lnTo>
                  <a:lnTo>
                    <a:pt x="124" y="45"/>
                  </a:lnTo>
                  <a:lnTo>
                    <a:pt x="124" y="47"/>
                  </a:lnTo>
                  <a:lnTo>
                    <a:pt x="124" y="47"/>
                  </a:lnTo>
                  <a:lnTo>
                    <a:pt x="127" y="47"/>
                  </a:lnTo>
                  <a:lnTo>
                    <a:pt x="127" y="47"/>
                  </a:lnTo>
                  <a:lnTo>
                    <a:pt x="127" y="47"/>
                  </a:lnTo>
                  <a:lnTo>
                    <a:pt x="127" y="50"/>
                  </a:lnTo>
                  <a:lnTo>
                    <a:pt x="127" y="50"/>
                  </a:lnTo>
                  <a:lnTo>
                    <a:pt x="124" y="50"/>
                  </a:lnTo>
                  <a:lnTo>
                    <a:pt x="127" y="50"/>
                  </a:lnTo>
                  <a:lnTo>
                    <a:pt x="127" y="50"/>
                  </a:lnTo>
                  <a:lnTo>
                    <a:pt x="127" y="50"/>
                  </a:lnTo>
                  <a:lnTo>
                    <a:pt x="127" y="50"/>
                  </a:lnTo>
                  <a:lnTo>
                    <a:pt x="127" y="50"/>
                  </a:lnTo>
                  <a:lnTo>
                    <a:pt x="129" y="50"/>
                  </a:lnTo>
                  <a:lnTo>
                    <a:pt x="129" y="50"/>
                  </a:lnTo>
                  <a:lnTo>
                    <a:pt x="129" y="52"/>
                  </a:lnTo>
                  <a:lnTo>
                    <a:pt x="129" y="52"/>
                  </a:lnTo>
                  <a:lnTo>
                    <a:pt x="129" y="52"/>
                  </a:lnTo>
                  <a:lnTo>
                    <a:pt x="129" y="55"/>
                  </a:lnTo>
                  <a:lnTo>
                    <a:pt x="129" y="55"/>
                  </a:lnTo>
                  <a:lnTo>
                    <a:pt x="132" y="55"/>
                  </a:lnTo>
                  <a:lnTo>
                    <a:pt x="132" y="55"/>
                  </a:lnTo>
                  <a:lnTo>
                    <a:pt x="132" y="55"/>
                  </a:lnTo>
                  <a:lnTo>
                    <a:pt x="132" y="55"/>
                  </a:lnTo>
                  <a:lnTo>
                    <a:pt x="134" y="55"/>
                  </a:lnTo>
                  <a:lnTo>
                    <a:pt x="134" y="55"/>
                  </a:lnTo>
                  <a:lnTo>
                    <a:pt x="137" y="55"/>
                  </a:lnTo>
                  <a:lnTo>
                    <a:pt x="137" y="55"/>
                  </a:lnTo>
                  <a:lnTo>
                    <a:pt x="137" y="55"/>
                  </a:lnTo>
                  <a:lnTo>
                    <a:pt x="137" y="52"/>
                  </a:lnTo>
                  <a:lnTo>
                    <a:pt x="137" y="52"/>
                  </a:lnTo>
                  <a:lnTo>
                    <a:pt x="137" y="52"/>
                  </a:lnTo>
                  <a:lnTo>
                    <a:pt x="140" y="52"/>
                  </a:lnTo>
                  <a:lnTo>
                    <a:pt x="142" y="52"/>
                  </a:lnTo>
                  <a:lnTo>
                    <a:pt x="145" y="55"/>
                  </a:lnTo>
                  <a:lnTo>
                    <a:pt x="147" y="55"/>
                  </a:lnTo>
                  <a:lnTo>
                    <a:pt x="150" y="58"/>
                  </a:lnTo>
                  <a:lnTo>
                    <a:pt x="150" y="58"/>
                  </a:lnTo>
                  <a:lnTo>
                    <a:pt x="150" y="55"/>
                  </a:lnTo>
                  <a:lnTo>
                    <a:pt x="152" y="55"/>
                  </a:lnTo>
                  <a:lnTo>
                    <a:pt x="152" y="55"/>
                  </a:lnTo>
                  <a:lnTo>
                    <a:pt x="155" y="55"/>
                  </a:lnTo>
                  <a:lnTo>
                    <a:pt x="155" y="55"/>
                  </a:lnTo>
                  <a:lnTo>
                    <a:pt x="158" y="55"/>
                  </a:lnTo>
                  <a:lnTo>
                    <a:pt x="158" y="55"/>
                  </a:lnTo>
                  <a:lnTo>
                    <a:pt x="158" y="55"/>
                  </a:lnTo>
                  <a:lnTo>
                    <a:pt x="155" y="58"/>
                  </a:lnTo>
                  <a:lnTo>
                    <a:pt x="155" y="58"/>
                  </a:lnTo>
                  <a:lnTo>
                    <a:pt x="155" y="58"/>
                  </a:lnTo>
                  <a:lnTo>
                    <a:pt x="155" y="58"/>
                  </a:lnTo>
                  <a:lnTo>
                    <a:pt x="158" y="60"/>
                  </a:lnTo>
                  <a:lnTo>
                    <a:pt x="158" y="60"/>
                  </a:lnTo>
                  <a:lnTo>
                    <a:pt x="158" y="60"/>
                  </a:lnTo>
                  <a:lnTo>
                    <a:pt x="163" y="60"/>
                  </a:lnTo>
                  <a:lnTo>
                    <a:pt x="165" y="60"/>
                  </a:lnTo>
                  <a:lnTo>
                    <a:pt x="165" y="60"/>
                  </a:lnTo>
                  <a:lnTo>
                    <a:pt x="165" y="63"/>
                  </a:lnTo>
                  <a:lnTo>
                    <a:pt x="165" y="63"/>
                  </a:lnTo>
                  <a:lnTo>
                    <a:pt x="163" y="63"/>
                  </a:lnTo>
                  <a:lnTo>
                    <a:pt x="165" y="63"/>
                  </a:lnTo>
                  <a:lnTo>
                    <a:pt x="165" y="65"/>
                  </a:lnTo>
                  <a:lnTo>
                    <a:pt x="168" y="65"/>
                  </a:lnTo>
                  <a:lnTo>
                    <a:pt x="168" y="65"/>
                  </a:lnTo>
                  <a:lnTo>
                    <a:pt x="168" y="65"/>
                  </a:lnTo>
                  <a:lnTo>
                    <a:pt x="171" y="65"/>
                  </a:lnTo>
                  <a:lnTo>
                    <a:pt x="171" y="65"/>
                  </a:lnTo>
                  <a:lnTo>
                    <a:pt x="173" y="65"/>
                  </a:lnTo>
                  <a:lnTo>
                    <a:pt x="173" y="65"/>
                  </a:lnTo>
                  <a:lnTo>
                    <a:pt x="173" y="65"/>
                  </a:lnTo>
                  <a:lnTo>
                    <a:pt x="173" y="65"/>
                  </a:lnTo>
                  <a:lnTo>
                    <a:pt x="176" y="65"/>
                  </a:lnTo>
                  <a:lnTo>
                    <a:pt x="176" y="65"/>
                  </a:lnTo>
                  <a:lnTo>
                    <a:pt x="176" y="65"/>
                  </a:lnTo>
                  <a:lnTo>
                    <a:pt x="176" y="65"/>
                  </a:lnTo>
                  <a:lnTo>
                    <a:pt x="178" y="65"/>
                  </a:lnTo>
                  <a:lnTo>
                    <a:pt x="178" y="68"/>
                  </a:lnTo>
                  <a:lnTo>
                    <a:pt x="178" y="68"/>
                  </a:lnTo>
                  <a:lnTo>
                    <a:pt x="178" y="68"/>
                  </a:lnTo>
                  <a:lnTo>
                    <a:pt x="178" y="68"/>
                  </a:lnTo>
                  <a:lnTo>
                    <a:pt x="181" y="65"/>
                  </a:lnTo>
                  <a:lnTo>
                    <a:pt x="181" y="65"/>
                  </a:lnTo>
                  <a:lnTo>
                    <a:pt x="181" y="65"/>
                  </a:lnTo>
                  <a:lnTo>
                    <a:pt x="184" y="65"/>
                  </a:lnTo>
                  <a:lnTo>
                    <a:pt x="184" y="65"/>
                  </a:lnTo>
                  <a:lnTo>
                    <a:pt x="186" y="65"/>
                  </a:lnTo>
                  <a:lnTo>
                    <a:pt x="184" y="65"/>
                  </a:lnTo>
                  <a:lnTo>
                    <a:pt x="184" y="65"/>
                  </a:lnTo>
                  <a:lnTo>
                    <a:pt x="186" y="65"/>
                  </a:lnTo>
                  <a:lnTo>
                    <a:pt x="186" y="65"/>
                  </a:lnTo>
                  <a:lnTo>
                    <a:pt x="186" y="65"/>
                  </a:lnTo>
                  <a:lnTo>
                    <a:pt x="186" y="65"/>
                  </a:lnTo>
                  <a:lnTo>
                    <a:pt x="186" y="65"/>
                  </a:lnTo>
                  <a:lnTo>
                    <a:pt x="186" y="65"/>
                  </a:lnTo>
                  <a:lnTo>
                    <a:pt x="189" y="63"/>
                  </a:lnTo>
                  <a:lnTo>
                    <a:pt x="189" y="63"/>
                  </a:lnTo>
                  <a:lnTo>
                    <a:pt x="191" y="65"/>
                  </a:lnTo>
                  <a:lnTo>
                    <a:pt x="189" y="68"/>
                  </a:lnTo>
                  <a:lnTo>
                    <a:pt x="189" y="68"/>
                  </a:lnTo>
                  <a:lnTo>
                    <a:pt x="186" y="68"/>
                  </a:lnTo>
                  <a:lnTo>
                    <a:pt x="189" y="68"/>
                  </a:lnTo>
                  <a:lnTo>
                    <a:pt x="189" y="68"/>
                  </a:lnTo>
                  <a:lnTo>
                    <a:pt x="189" y="70"/>
                  </a:lnTo>
                  <a:lnTo>
                    <a:pt x="189" y="70"/>
                  </a:lnTo>
                  <a:lnTo>
                    <a:pt x="191" y="70"/>
                  </a:lnTo>
                  <a:lnTo>
                    <a:pt x="191" y="70"/>
                  </a:lnTo>
                  <a:lnTo>
                    <a:pt x="191" y="70"/>
                  </a:lnTo>
                  <a:lnTo>
                    <a:pt x="194" y="70"/>
                  </a:lnTo>
                  <a:lnTo>
                    <a:pt x="194" y="68"/>
                  </a:lnTo>
                  <a:lnTo>
                    <a:pt x="194" y="68"/>
                  </a:lnTo>
                  <a:lnTo>
                    <a:pt x="194" y="68"/>
                  </a:lnTo>
                  <a:lnTo>
                    <a:pt x="196" y="65"/>
                  </a:lnTo>
                  <a:lnTo>
                    <a:pt x="196" y="65"/>
                  </a:lnTo>
                  <a:lnTo>
                    <a:pt x="196" y="65"/>
                  </a:lnTo>
                  <a:lnTo>
                    <a:pt x="199" y="63"/>
                  </a:lnTo>
                  <a:lnTo>
                    <a:pt x="199" y="63"/>
                  </a:lnTo>
                  <a:lnTo>
                    <a:pt x="202" y="63"/>
                  </a:lnTo>
                  <a:lnTo>
                    <a:pt x="202" y="63"/>
                  </a:lnTo>
                  <a:lnTo>
                    <a:pt x="202" y="63"/>
                  </a:lnTo>
                  <a:lnTo>
                    <a:pt x="202" y="63"/>
                  </a:lnTo>
                  <a:lnTo>
                    <a:pt x="204" y="60"/>
                  </a:lnTo>
                  <a:lnTo>
                    <a:pt x="204" y="60"/>
                  </a:lnTo>
                  <a:lnTo>
                    <a:pt x="204" y="60"/>
                  </a:lnTo>
                  <a:lnTo>
                    <a:pt x="204" y="60"/>
                  </a:lnTo>
                  <a:lnTo>
                    <a:pt x="204" y="58"/>
                  </a:lnTo>
                  <a:lnTo>
                    <a:pt x="204" y="58"/>
                  </a:lnTo>
                  <a:lnTo>
                    <a:pt x="207" y="58"/>
                  </a:lnTo>
                  <a:lnTo>
                    <a:pt x="207" y="58"/>
                  </a:lnTo>
                  <a:lnTo>
                    <a:pt x="207" y="58"/>
                  </a:lnTo>
                  <a:lnTo>
                    <a:pt x="207" y="58"/>
                  </a:lnTo>
                  <a:lnTo>
                    <a:pt x="207" y="58"/>
                  </a:lnTo>
                  <a:lnTo>
                    <a:pt x="207" y="58"/>
                  </a:lnTo>
                  <a:lnTo>
                    <a:pt x="209" y="58"/>
                  </a:lnTo>
                  <a:lnTo>
                    <a:pt x="209" y="55"/>
                  </a:lnTo>
                  <a:lnTo>
                    <a:pt x="209" y="55"/>
                  </a:lnTo>
                  <a:lnTo>
                    <a:pt x="209" y="55"/>
                  </a:lnTo>
                  <a:lnTo>
                    <a:pt x="212" y="55"/>
                  </a:lnTo>
                  <a:lnTo>
                    <a:pt x="212" y="55"/>
                  </a:lnTo>
                  <a:lnTo>
                    <a:pt x="212" y="55"/>
                  </a:lnTo>
                  <a:lnTo>
                    <a:pt x="215" y="55"/>
                  </a:lnTo>
                  <a:lnTo>
                    <a:pt x="215" y="55"/>
                  </a:lnTo>
                  <a:lnTo>
                    <a:pt x="215" y="58"/>
                  </a:lnTo>
                  <a:lnTo>
                    <a:pt x="215" y="58"/>
                  </a:lnTo>
                  <a:lnTo>
                    <a:pt x="215" y="58"/>
                  </a:lnTo>
                  <a:lnTo>
                    <a:pt x="215" y="60"/>
                  </a:lnTo>
                  <a:lnTo>
                    <a:pt x="215" y="60"/>
                  </a:lnTo>
                  <a:lnTo>
                    <a:pt x="215" y="60"/>
                  </a:lnTo>
                  <a:lnTo>
                    <a:pt x="217" y="60"/>
                  </a:lnTo>
                  <a:lnTo>
                    <a:pt x="217" y="60"/>
                  </a:lnTo>
                  <a:lnTo>
                    <a:pt x="217" y="60"/>
                  </a:lnTo>
                  <a:lnTo>
                    <a:pt x="217" y="60"/>
                  </a:lnTo>
                  <a:lnTo>
                    <a:pt x="220" y="58"/>
                  </a:lnTo>
                  <a:lnTo>
                    <a:pt x="220" y="58"/>
                  </a:lnTo>
                  <a:lnTo>
                    <a:pt x="220" y="58"/>
                  </a:lnTo>
                  <a:lnTo>
                    <a:pt x="222" y="58"/>
                  </a:lnTo>
                  <a:lnTo>
                    <a:pt x="220" y="55"/>
                  </a:lnTo>
                  <a:lnTo>
                    <a:pt x="220" y="55"/>
                  </a:lnTo>
                  <a:lnTo>
                    <a:pt x="220" y="55"/>
                  </a:lnTo>
                  <a:lnTo>
                    <a:pt x="222" y="55"/>
                  </a:lnTo>
                  <a:lnTo>
                    <a:pt x="222" y="52"/>
                  </a:lnTo>
                  <a:lnTo>
                    <a:pt x="225" y="52"/>
                  </a:lnTo>
                  <a:lnTo>
                    <a:pt x="225" y="50"/>
                  </a:lnTo>
                  <a:lnTo>
                    <a:pt x="225" y="50"/>
                  </a:lnTo>
                  <a:lnTo>
                    <a:pt x="225" y="50"/>
                  </a:lnTo>
                  <a:lnTo>
                    <a:pt x="228" y="50"/>
                  </a:lnTo>
                  <a:lnTo>
                    <a:pt x="230" y="50"/>
                  </a:lnTo>
                  <a:lnTo>
                    <a:pt x="230" y="50"/>
                  </a:lnTo>
                  <a:lnTo>
                    <a:pt x="233" y="50"/>
                  </a:lnTo>
                  <a:lnTo>
                    <a:pt x="233" y="50"/>
                  </a:lnTo>
                  <a:lnTo>
                    <a:pt x="235" y="52"/>
                  </a:lnTo>
                  <a:lnTo>
                    <a:pt x="235" y="52"/>
                  </a:lnTo>
                  <a:lnTo>
                    <a:pt x="235" y="55"/>
                  </a:lnTo>
                  <a:lnTo>
                    <a:pt x="235" y="55"/>
                  </a:lnTo>
                  <a:lnTo>
                    <a:pt x="238" y="55"/>
                  </a:lnTo>
                  <a:lnTo>
                    <a:pt x="238" y="55"/>
                  </a:lnTo>
                  <a:lnTo>
                    <a:pt x="238" y="55"/>
                  </a:lnTo>
                  <a:lnTo>
                    <a:pt x="240" y="52"/>
                  </a:lnTo>
                  <a:lnTo>
                    <a:pt x="240" y="50"/>
                  </a:lnTo>
                  <a:lnTo>
                    <a:pt x="243" y="50"/>
                  </a:lnTo>
                  <a:lnTo>
                    <a:pt x="240" y="47"/>
                  </a:lnTo>
                  <a:lnTo>
                    <a:pt x="240" y="47"/>
                  </a:lnTo>
                  <a:lnTo>
                    <a:pt x="243" y="47"/>
                  </a:lnTo>
                  <a:lnTo>
                    <a:pt x="246" y="47"/>
                  </a:lnTo>
                  <a:lnTo>
                    <a:pt x="246" y="47"/>
                  </a:lnTo>
                  <a:lnTo>
                    <a:pt x="248" y="47"/>
                  </a:lnTo>
                  <a:lnTo>
                    <a:pt x="248" y="45"/>
                  </a:lnTo>
                  <a:lnTo>
                    <a:pt x="248" y="45"/>
                  </a:lnTo>
                  <a:lnTo>
                    <a:pt x="248" y="42"/>
                  </a:lnTo>
                  <a:lnTo>
                    <a:pt x="251" y="42"/>
                  </a:lnTo>
                  <a:lnTo>
                    <a:pt x="251" y="42"/>
                  </a:lnTo>
                  <a:lnTo>
                    <a:pt x="251" y="42"/>
                  </a:lnTo>
                  <a:lnTo>
                    <a:pt x="251" y="42"/>
                  </a:lnTo>
                  <a:lnTo>
                    <a:pt x="251" y="39"/>
                  </a:lnTo>
                  <a:lnTo>
                    <a:pt x="251" y="39"/>
                  </a:lnTo>
                  <a:lnTo>
                    <a:pt x="251" y="39"/>
                  </a:lnTo>
                  <a:lnTo>
                    <a:pt x="251" y="37"/>
                  </a:lnTo>
                  <a:lnTo>
                    <a:pt x="251" y="37"/>
                  </a:lnTo>
                  <a:lnTo>
                    <a:pt x="251" y="34"/>
                  </a:lnTo>
                  <a:lnTo>
                    <a:pt x="251" y="34"/>
                  </a:lnTo>
                  <a:lnTo>
                    <a:pt x="253" y="34"/>
                  </a:lnTo>
                  <a:lnTo>
                    <a:pt x="253" y="34"/>
                  </a:lnTo>
                  <a:lnTo>
                    <a:pt x="253" y="34"/>
                  </a:lnTo>
                  <a:lnTo>
                    <a:pt x="253" y="34"/>
                  </a:lnTo>
                  <a:lnTo>
                    <a:pt x="253" y="32"/>
                  </a:lnTo>
                  <a:lnTo>
                    <a:pt x="253" y="32"/>
                  </a:lnTo>
                  <a:lnTo>
                    <a:pt x="253" y="32"/>
                  </a:lnTo>
                  <a:lnTo>
                    <a:pt x="253" y="32"/>
                  </a:lnTo>
                  <a:lnTo>
                    <a:pt x="253" y="32"/>
                  </a:lnTo>
                  <a:lnTo>
                    <a:pt x="253" y="29"/>
                  </a:lnTo>
                  <a:lnTo>
                    <a:pt x="256" y="29"/>
                  </a:lnTo>
                  <a:lnTo>
                    <a:pt x="256" y="29"/>
                  </a:lnTo>
                  <a:lnTo>
                    <a:pt x="259" y="26"/>
                  </a:lnTo>
                  <a:lnTo>
                    <a:pt x="259" y="26"/>
                  </a:lnTo>
                  <a:lnTo>
                    <a:pt x="261" y="26"/>
                  </a:lnTo>
                  <a:lnTo>
                    <a:pt x="264" y="26"/>
                  </a:lnTo>
                  <a:lnTo>
                    <a:pt x="264" y="26"/>
                  </a:lnTo>
                  <a:lnTo>
                    <a:pt x="264" y="26"/>
                  </a:lnTo>
                  <a:lnTo>
                    <a:pt x="264" y="24"/>
                  </a:lnTo>
                  <a:lnTo>
                    <a:pt x="264" y="24"/>
                  </a:lnTo>
                  <a:lnTo>
                    <a:pt x="264" y="21"/>
                  </a:lnTo>
                  <a:lnTo>
                    <a:pt x="264" y="21"/>
                  </a:lnTo>
                  <a:lnTo>
                    <a:pt x="264" y="21"/>
                  </a:lnTo>
                  <a:lnTo>
                    <a:pt x="266" y="21"/>
                  </a:lnTo>
                  <a:lnTo>
                    <a:pt x="266" y="19"/>
                  </a:lnTo>
                  <a:lnTo>
                    <a:pt x="269" y="16"/>
                  </a:lnTo>
                  <a:lnTo>
                    <a:pt x="272" y="16"/>
                  </a:lnTo>
                  <a:lnTo>
                    <a:pt x="274" y="13"/>
                  </a:lnTo>
                  <a:lnTo>
                    <a:pt x="274" y="13"/>
                  </a:lnTo>
                  <a:lnTo>
                    <a:pt x="277" y="13"/>
                  </a:lnTo>
                  <a:lnTo>
                    <a:pt x="279" y="16"/>
                  </a:lnTo>
                  <a:lnTo>
                    <a:pt x="282" y="16"/>
                  </a:lnTo>
                  <a:lnTo>
                    <a:pt x="282" y="16"/>
                  </a:lnTo>
                  <a:lnTo>
                    <a:pt x="284" y="13"/>
                  </a:lnTo>
                  <a:lnTo>
                    <a:pt x="284" y="11"/>
                  </a:lnTo>
                  <a:lnTo>
                    <a:pt x="284" y="11"/>
                  </a:lnTo>
                  <a:lnTo>
                    <a:pt x="282" y="11"/>
                  </a:lnTo>
                  <a:lnTo>
                    <a:pt x="282" y="11"/>
                  </a:lnTo>
                  <a:lnTo>
                    <a:pt x="282" y="11"/>
                  </a:lnTo>
                  <a:lnTo>
                    <a:pt x="282" y="11"/>
                  </a:lnTo>
                  <a:lnTo>
                    <a:pt x="282" y="11"/>
                  </a:lnTo>
                  <a:lnTo>
                    <a:pt x="279" y="8"/>
                  </a:lnTo>
                  <a:lnTo>
                    <a:pt x="279" y="11"/>
                  </a:lnTo>
                  <a:lnTo>
                    <a:pt x="279" y="11"/>
                  </a:lnTo>
                  <a:lnTo>
                    <a:pt x="279" y="8"/>
                  </a:lnTo>
                  <a:lnTo>
                    <a:pt x="279" y="8"/>
                  </a:lnTo>
                  <a:lnTo>
                    <a:pt x="279" y="8"/>
                  </a:lnTo>
                  <a:lnTo>
                    <a:pt x="279" y="8"/>
                  </a:lnTo>
                  <a:lnTo>
                    <a:pt x="279" y="8"/>
                  </a:lnTo>
                  <a:lnTo>
                    <a:pt x="279" y="6"/>
                  </a:lnTo>
                  <a:lnTo>
                    <a:pt x="279" y="6"/>
                  </a:lnTo>
                  <a:lnTo>
                    <a:pt x="279" y="6"/>
                  </a:lnTo>
                  <a:lnTo>
                    <a:pt x="279" y="3"/>
                  </a:lnTo>
                  <a:lnTo>
                    <a:pt x="282" y="0"/>
                  </a:lnTo>
                  <a:lnTo>
                    <a:pt x="282" y="0"/>
                  </a:lnTo>
                  <a:lnTo>
                    <a:pt x="282" y="0"/>
                  </a:lnTo>
                  <a:lnTo>
                    <a:pt x="282" y="0"/>
                  </a:lnTo>
                  <a:lnTo>
                    <a:pt x="282" y="0"/>
                  </a:lnTo>
                  <a:lnTo>
                    <a:pt x="282" y="3"/>
                  </a:lnTo>
                  <a:lnTo>
                    <a:pt x="282" y="3"/>
                  </a:lnTo>
                  <a:lnTo>
                    <a:pt x="282" y="3"/>
                  </a:lnTo>
                  <a:lnTo>
                    <a:pt x="284" y="6"/>
                  </a:lnTo>
                  <a:lnTo>
                    <a:pt x="287" y="8"/>
                  </a:lnTo>
                  <a:lnTo>
                    <a:pt x="287" y="8"/>
                  </a:lnTo>
                  <a:lnTo>
                    <a:pt x="290" y="11"/>
                  </a:lnTo>
                  <a:lnTo>
                    <a:pt x="290" y="11"/>
                  </a:lnTo>
                  <a:lnTo>
                    <a:pt x="290" y="13"/>
                  </a:lnTo>
                  <a:lnTo>
                    <a:pt x="290" y="13"/>
                  </a:lnTo>
                  <a:lnTo>
                    <a:pt x="290" y="13"/>
                  </a:lnTo>
                  <a:lnTo>
                    <a:pt x="290" y="13"/>
                  </a:lnTo>
                  <a:lnTo>
                    <a:pt x="290" y="13"/>
                  </a:lnTo>
                  <a:lnTo>
                    <a:pt x="290" y="16"/>
                  </a:lnTo>
                  <a:lnTo>
                    <a:pt x="290" y="16"/>
                  </a:lnTo>
                  <a:lnTo>
                    <a:pt x="292" y="19"/>
                  </a:lnTo>
                  <a:lnTo>
                    <a:pt x="295" y="19"/>
                  </a:lnTo>
                  <a:lnTo>
                    <a:pt x="295" y="19"/>
                  </a:lnTo>
                  <a:lnTo>
                    <a:pt x="295" y="21"/>
                  </a:lnTo>
                  <a:lnTo>
                    <a:pt x="295" y="21"/>
                  </a:lnTo>
                  <a:lnTo>
                    <a:pt x="295" y="21"/>
                  </a:lnTo>
                  <a:lnTo>
                    <a:pt x="295" y="21"/>
                  </a:lnTo>
                  <a:lnTo>
                    <a:pt x="295" y="21"/>
                  </a:lnTo>
                  <a:lnTo>
                    <a:pt x="295" y="24"/>
                  </a:lnTo>
                  <a:lnTo>
                    <a:pt x="292" y="24"/>
                  </a:lnTo>
                  <a:lnTo>
                    <a:pt x="295" y="24"/>
                  </a:lnTo>
                  <a:lnTo>
                    <a:pt x="297" y="24"/>
                  </a:lnTo>
                  <a:lnTo>
                    <a:pt x="300" y="24"/>
                  </a:lnTo>
                  <a:lnTo>
                    <a:pt x="303" y="24"/>
                  </a:lnTo>
                  <a:lnTo>
                    <a:pt x="303" y="21"/>
                  </a:lnTo>
                  <a:lnTo>
                    <a:pt x="305" y="24"/>
                  </a:lnTo>
                  <a:lnTo>
                    <a:pt x="308" y="24"/>
                  </a:lnTo>
                  <a:lnTo>
                    <a:pt x="310" y="24"/>
                  </a:lnTo>
                  <a:lnTo>
                    <a:pt x="310" y="24"/>
                  </a:lnTo>
                  <a:lnTo>
                    <a:pt x="310" y="26"/>
                  </a:lnTo>
                  <a:lnTo>
                    <a:pt x="310" y="26"/>
                  </a:lnTo>
                  <a:lnTo>
                    <a:pt x="313" y="26"/>
                  </a:lnTo>
                  <a:lnTo>
                    <a:pt x="313" y="26"/>
                  </a:lnTo>
                  <a:lnTo>
                    <a:pt x="316" y="26"/>
                  </a:lnTo>
                  <a:lnTo>
                    <a:pt x="316" y="26"/>
                  </a:lnTo>
                  <a:lnTo>
                    <a:pt x="316" y="26"/>
                  </a:lnTo>
                  <a:lnTo>
                    <a:pt x="313" y="26"/>
                  </a:lnTo>
                  <a:lnTo>
                    <a:pt x="316" y="24"/>
                  </a:lnTo>
                  <a:lnTo>
                    <a:pt x="318" y="24"/>
                  </a:lnTo>
                  <a:lnTo>
                    <a:pt x="318" y="21"/>
                  </a:lnTo>
                  <a:lnTo>
                    <a:pt x="318" y="21"/>
                  </a:lnTo>
                  <a:lnTo>
                    <a:pt x="321" y="24"/>
                  </a:lnTo>
                  <a:lnTo>
                    <a:pt x="323" y="24"/>
                  </a:lnTo>
                  <a:lnTo>
                    <a:pt x="326" y="24"/>
                  </a:lnTo>
                  <a:lnTo>
                    <a:pt x="326" y="24"/>
                  </a:lnTo>
                  <a:lnTo>
                    <a:pt x="328" y="24"/>
                  </a:lnTo>
                  <a:lnTo>
                    <a:pt x="328" y="24"/>
                  </a:lnTo>
                  <a:lnTo>
                    <a:pt x="331" y="24"/>
                  </a:lnTo>
                  <a:lnTo>
                    <a:pt x="331" y="24"/>
                  </a:lnTo>
                  <a:lnTo>
                    <a:pt x="331" y="26"/>
                  </a:lnTo>
                  <a:lnTo>
                    <a:pt x="331" y="29"/>
                  </a:lnTo>
                  <a:lnTo>
                    <a:pt x="331" y="32"/>
                  </a:lnTo>
                  <a:lnTo>
                    <a:pt x="328" y="37"/>
                  </a:lnTo>
                  <a:lnTo>
                    <a:pt x="326" y="39"/>
                  </a:lnTo>
                  <a:lnTo>
                    <a:pt x="323" y="42"/>
                  </a:lnTo>
                  <a:lnTo>
                    <a:pt x="321" y="45"/>
                  </a:lnTo>
                  <a:lnTo>
                    <a:pt x="318" y="47"/>
                  </a:lnTo>
                  <a:lnTo>
                    <a:pt x="316" y="50"/>
                  </a:lnTo>
                  <a:lnTo>
                    <a:pt x="313" y="52"/>
                  </a:lnTo>
                  <a:lnTo>
                    <a:pt x="318" y="52"/>
                  </a:lnTo>
                  <a:lnTo>
                    <a:pt x="321" y="52"/>
                  </a:lnTo>
                  <a:lnTo>
                    <a:pt x="323" y="52"/>
                  </a:lnTo>
                  <a:lnTo>
                    <a:pt x="326" y="52"/>
                  </a:lnTo>
                  <a:lnTo>
                    <a:pt x="328" y="52"/>
                  </a:lnTo>
                  <a:lnTo>
                    <a:pt x="328" y="52"/>
                  </a:lnTo>
                  <a:lnTo>
                    <a:pt x="331" y="55"/>
                  </a:lnTo>
                  <a:lnTo>
                    <a:pt x="334" y="52"/>
                  </a:lnTo>
                  <a:lnTo>
                    <a:pt x="334" y="52"/>
                  </a:lnTo>
                  <a:lnTo>
                    <a:pt x="334" y="52"/>
                  </a:lnTo>
                  <a:lnTo>
                    <a:pt x="334" y="50"/>
                  </a:lnTo>
                  <a:lnTo>
                    <a:pt x="336" y="50"/>
                  </a:lnTo>
                  <a:lnTo>
                    <a:pt x="336" y="50"/>
                  </a:lnTo>
                  <a:lnTo>
                    <a:pt x="339" y="47"/>
                  </a:lnTo>
                  <a:lnTo>
                    <a:pt x="339" y="47"/>
                  </a:lnTo>
                  <a:lnTo>
                    <a:pt x="339" y="45"/>
                  </a:lnTo>
                  <a:lnTo>
                    <a:pt x="341" y="45"/>
                  </a:lnTo>
                  <a:lnTo>
                    <a:pt x="344" y="45"/>
                  </a:lnTo>
                  <a:lnTo>
                    <a:pt x="344" y="45"/>
                  </a:lnTo>
                  <a:lnTo>
                    <a:pt x="347" y="45"/>
                  </a:lnTo>
                  <a:lnTo>
                    <a:pt x="347" y="45"/>
                  </a:lnTo>
                  <a:lnTo>
                    <a:pt x="347" y="45"/>
                  </a:lnTo>
                  <a:lnTo>
                    <a:pt x="347" y="42"/>
                  </a:lnTo>
                  <a:lnTo>
                    <a:pt x="347" y="42"/>
                  </a:lnTo>
                  <a:lnTo>
                    <a:pt x="347" y="42"/>
                  </a:lnTo>
                  <a:lnTo>
                    <a:pt x="349" y="42"/>
                  </a:lnTo>
                  <a:lnTo>
                    <a:pt x="349" y="42"/>
                  </a:lnTo>
                  <a:lnTo>
                    <a:pt x="349" y="42"/>
                  </a:lnTo>
                  <a:lnTo>
                    <a:pt x="349" y="45"/>
                  </a:lnTo>
                  <a:lnTo>
                    <a:pt x="349" y="45"/>
                  </a:lnTo>
                  <a:lnTo>
                    <a:pt x="349" y="47"/>
                  </a:lnTo>
                  <a:lnTo>
                    <a:pt x="349" y="47"/>
                  </a:lnTo>
                  <a:lnTo>
                    <a:pt x="352" y="50"/>
                  </a:lnTo>
                  <a:lnTo>
                    <a:pt x="352" y="50"/>
                  </a:lnTo>
                  <a:lnTo>
                    <a:pt x="352" y="50"/>
                  </a:lnTo>
                  <a:lnTo>
                    <a:pt x="354" y="50"/>
                  </a:lnTo>
                  <a:lnTo>
                    <a:pt x="354" y="52"/>
                  </a:lnTo>
                  <a:lnTo>
                    <a:pt x="354" y="52"/>
                  </a:lnTo>
                  <a:lnTo>
                    <a:pt x="354" y="55"/>
                  </a:lnTo>
                  <a:lnTo>
                    <a:pt x="354" y="55"/>
                  </a:lnTo>
                  <a:lnTo>
                    <a:pt x="352" y="55"/>
                  </a:lnTo>
                  <a:lnTo>
                    <a:pt x="352" y="58"/>
                  </a:lnTo>
                  <a:lnTo>
                    <a:pt x="352" y="58"/>
                  </a:lnTo>
                  <a:lnTo>
                    <a:pt x="352" y="58"/>
                  </a:lnTo>
                  <a:lnTo>
                    <a:pt x="349" y="58"/>
                  </a:lnTo>
                  <a:lnTo>
                    <a:pt x="349" y="58"/>
                  </a:lnTo>
                  <a:lnTo>
                    <a:pt x="349" y="60"/>
                  </a:lnTo>
                  <a:lnTo>
                    <a:pt x="349" y="60"/>
                  </a:lnTo>
                  <a:lnTo>
                    <a:pt x="349" y="60"/>
                  </a:lnTo>
                  <a:lnTo>
                    <a:pt x="349" y="63"/>
                  </a:lnTo>
                  <a:lnTo>
                    <a:pt x="349" y="63"/>
                  </a:lnTo>
                  <a:lnTo>
                    <a:pt x="349" y="63"/>
                  </a:lnTo>
                  <a:lnTo>
                    <a:pt x="347" y="63"/>
                  </a:lnTo>
                  <a:lnTo>
                    <a:pt x="347" y="63"/>
                  </a:lnTo>
                  <a:lnTo>
                    <a:pt x="347" y="65"/>
                  </a:lnTo>
                  <a:lnTo>
                    <a:pt x="347" y="68"/>
                  </a:lnTo>
                  <a:lnTo>
                    <a:pt x="344" y="68"/>
                  </a:lnTo>
                  <a:lnTo>
                    <a:pt x="344" y="70"/>
                  </a:lnTo>
                  <a:lnTo>
                    <a:pt x="344" y="70"/>
                  </a:lnTo>
                  <a:lnTo>
                    <a:pt x="347" y="70"/>
                  </a:lnTo>
                  <a:lnTo>
                    <a:pt x="347" y="73"/>
                  </a:lnTo>
                  <a:lnTo>
                    <a:pt x="347" y="73"/>
                  </a:lnTo>
                  <a:lnTo>
                    <a:pt x="347" y="76"/>
                  </a:lnTo>
                  <a:lnTo>
                    <a:pt x="347" y="76"/>
                  </a:lnTo>
                  <a:lnTo>
                    <a:pt x="347" y="78"/>
                  </a:lnTo>
                  <a:lnTo>
                    <a:pt x="347" y="81"/>
                  </a:lnTo>
                  <a:lnTo>
                    <a:pt x="344" y="83"/>
                  </a:lnTo>
                  <a:lnTo>
                    <a:pt x="344" y="86"/>
                  </a:lnTo>
                  <a:lnTo>
                    <a:pt x="341" y="89"/>
                  </a:lnTo>
                  <a:lnTo>
                    <a:pt x="341" y="91"/>
                  </a:lnTo>
                  <a:lnTo>
                    <a:pt x="339" y="91"/>
                  </a:lnTo>
                  <a:lnTo>
                    <a:pt x="336" y="96"/>
                  </a:lnTo>
                  <a:lnTo>
                    <a:pt x="334" y="99"/>
                  </a:lnTo>
                  <a:lnTo>
                    <a:pt x="328" y="102"/>
                  </a:lnTo>
                  <a:lnTo>
                    <a:pt x="326" y="102"/>
                  </a:lnTo>
                  <a:lnTo>
                    <a:pt x="323" y="102"/>
                  </a:lnTo>
                  <a:lnTo>
                    <a:pt x="323" y="104"/>
                  </a:lnTo>
                  <a:lnTo>
                    <a:pt x="321" y="104"/>
                  </a:lnTo>
                  <a:lnTo>
                    <a:pt x="321" y="107"/>
                  </a:lnTo>
                  <a:lnTo>
                    <a:pt x="321" y="107"/>
                  </a:lnTo>
                  <a:lnTo>
                    <a:pt x="321" y="109"/>
                  </a:lnTo>
                  <a:lnTo>
                    <a:pt x="321" y="112"/>
                  </a:lnTo>
                  <a:lnTo>
                    <a:pt x="321" y="115"/>
                  </a:lnTo>
                  <a:lnTo>
                    <a:pt x="321" y="117"/>
                  </a:lnTo>
                  <a:lnTo>
                    <a:pt x="321" y="120"/>
                  </a:lnTo>
                  <a:lnTo>
                    <a:pt x="321" y="120"/>
                  </a:lnTo>
                  <a:lnTo>
                    <a:pt x="321" y="122"/>
                  </a:lnTo>
                  <a:lnTo>
                    <a:pt x="321" y="125"/>
                  </a:lnTo>
                  <a:lnTo>
                    <a:pt x="318" y="125"/>
                  </a:lnTo>
                  <a:lnTo>
                    <a:pt x="318" y="128"/>
                  </a:lnTo>
                  <a:lnTo>
                    <a:pt x="318" y="130"/>
                  </a:lnTo>
                  <a:lnTo>
                    <a:pt x="321" y="130"/>
                  </a:lnTo>
                  <a:lnTo>
                    <a:pt x="323" y="130"/>
                  </a:lnTo>
                  <a:lnTo>
                    <a:pt x="326" y="130"/>
                  </a:lnTo>
                  <a:lnTo>
                    <a:pt x="328" y="130"/>
                  </a:lnTo>
                  <a:lnTo>
                    <a:pt x="328" y="133"/>
                  </a:lnTo>
                  <a:lnTo>
                    <a:pt x="331" y="135"/>
                  </a:lnTo>
                  <a:lnTo>
                    <a:pt x="331" y="135"/>
                  </a:lnTo>
                  <a:lnTo>
                    <a:pt x="334" y="138"/>
                  </a:lnTo>
                  <a:lnTo>
                    <a:pt x="339" y="140"/>
                  </a:lnTo>
                  <a:lnTo>
                    <a:pt x="341" y="143"/>
                  </a:lnTo>
                  <a:lnTo>
                    <a:pt x="344" y="146"/>
                  </a:lnTo>
                  <a:lnTo>
                    <a:pt x="347" y="146"/>
                  </a:lnTo>
                  <a:lnTo>
                    <a:pt x="347" y="148"/>
                  </a:lnTo>
                  <a:lnTo>
                    <a:pt x="349" y="148"/>
                  </a:lnTo>
                  <a:lnTo>
                    <a:pt x="349" y="151"/>
                  </a:lnTo>
                  <a:lnTo>
                    <a:pt x="349" y="151"/>
                  </a:lnTo>
                  <a:lnTo>
                    <a:pt x="352" y="151"/>
                  </a:lnTo>
                  <a:lnTo>
                    <a:pt x="352" y="153"/>
                  </a:lnTo>
                  <a:lnTo>
                    <a:pt x="352" y="153"/>
                  </a:lnTo>
                  <a:lnTo>
                    <a:pt x="352" y="153"/>
                  </a:lnTo>
                  <a:lnTo>
                    <a:pt x="354" y="153"/>
                  </a:lnTo>
                  <a:lnTo>
                    <a:pt x="354" y="156"/>
                  </a:lnTo>
                  <a:lnTo>
                    <a:pt x="354" y="156"/>
                  </a:lnTo>
                  <a:lnTo>
                    <a:pt x="357" y="156"/>
                  </a:lnTo>
                  <a:lnTo>
                    <a:pt x="357" y="159"/>
                  </a:lnTo>
                  <a:lnTo>
                    <a:pt x="360" y="161"/>
                  </a:lnTo>
                  <a:lnTo>
                    <a:pt x="360" y="161"/>
                  </a:lnTo>
                  <a:lnTo>
                    <a:pt x="362" y="164"/>
                  </a:lnTo>
                  <a:lnTo>
                    <a:pt x="365" y="164"/>
                  </a:lnTo>
                  <a:lnTo>
                    <a:pt x="367" y="166"/>
                  </a:lnTo>
                  <a:lnTo>
                    <a:pt x="370" y="166"/>
                  </a:lnTo>
                  <a:lnTo>
                    <a:pt x="370" y="169"/>
                  </a:lnTo>
                  <a:lnTo>
                    <a:pt x="372" y="172"/>
                  </a:lnTo>
                  <a:lnTo>
                    <a:pt x="375" y="172"/>
                  </a:lnTo>
                  <a:lnTo>
                    <a:pt x="375" y="174"/>
                  </a:lnTo>
                  <a:lnTo>
                    <a:pt x="375" y="177"/>
                  </a:lnTo>
                  <a:lnTo>
                    <a:pt x="372" y="177"/>
                  </a:lnTo>
                  <a:lnTo>
                    <a:pt x="372" y="179"/>
                  </a:lnTo>
                  <a:lnTo>
                    <a:pt x="372" y="182"/>
                  </a:lnTo>
                  <a:lnTo>
                    <a:pt x="372" y="185"/>
                  </a:lnTo>
                  <a:lnTo>
                    <a:pt x="372" y="185"/>
                  </a:lnTo>
                  <a:lnTo>
                    <a:pt x="375" y="187"/>
                  </a:lnTo>
                  <a:lnTo>
                    <a:pt x="375" y="187"/>
                  </a:lnTo>
                  <a:lnTo>
                    <a:pt x="375" y="187"/>
                  </a:lnTo>
                  <a:lnTo>
                    <a:pt x="372" y="190"/>
                  </a:lnTo>
                  <a:lnTo>
                    <a:pt x="372" y="192"/>
                  </a:lnTo>
                  <a:lnTo>
                    <a:pt x="372" y="192"/>
                  </a:lnTo>
                  <a:lnTo>
                    <a:pt x="372" y="192"/>
                  </a:lnTo>
                  <a:lnTo>
                    <a:pt x="367" y="198"/>
                  </a:lnTo>
                  <a:lnTo>
                    <a:pt x="367" y="198"/>
                  </a:lnTo>
                  <a:lnTo>
                    <a:pt x="365" y="198"/>
                  </a:lnTo>
                  <a:lnTo>
                    <a:pt x="365" y="200"/>
                  </a:lnTo>
                  <a:lnTo>
                    <a:pt x="365" y="200"/>
                  </a:lnTo>
                  <a:lnTo>
                    <a:pt x="365" y="200"/>
                  </a:lnTo>
                  <a:lnTo>
                    <a:pt x="365" y="200"/>
                  </a:lnTo>
                  <a:lnTo>
                    <a:pt x="365" y="203"/>
                  </a:lnTo>
                  <a:lnTo>
                    <a:pt x="365" y="203"/>
                  </a:lnTo>
                  <a:lnTo>
                    <a:pt x="365" y="203"/>
                  </a:lnTo>
                  <a:lnTo>
                    <a:pt x="365" y="205"/>
                  </a:lnTo>
                  <a:lnTo>
                    <a:pt x="365" y="205"/>
                  </a:lnTo>
                  <a:lnTo>
                    <a:pt x="365" y="208"/>
                  </a:lnTo>
                  <a:lnTo>
                    <a:pt x="365" y="208"/>
                  </a:lnTo>
                  <a:lnTo>
                    <a:pt x="365" y="208"/>
                  </a:lnTo>
                  <a:lnTo>
                    <a:pt x="367" y="210"/>
                  </a:lnTo>
                  <a:lnTo>
                    <a:pt x="367" y="210"/>
                  </a:lnTo>
                  <a:lnTo>
                    <a:pt x="367" y="213"/>
                  </a:lnTo>
                  <a:lnTo>
                    <a:pt x="367" y="213"/>
                  </a:lnTo>
                  <a:lnTo>
                    <a:pt x="367" y="216"/>
                  </a:lnTo>
                  <a:lnTo>
                    <a:pt x="367" y="218"/>
                  </a:lnTo>
                  <a:lnTo>
                    <a:pt x="370" y="221"/>
                  </a:lnTo>
                  <a:lnTo>
                    <a:pt x="367" y="223"/>
                  </a:lnTo>
                  <a:lnTo>
                    <a:pt x="367" y="223"/>
                  </a:lnTo>
                  <a:lnTo>
                    <a:pt x="370" y="223"/>
                  </a:lnTo>
                  <a:lnTo>
                    <a:pt x="370" y="226"/>
                  </a:lnTo>
                  <a:lnTo>
                    <a:pt x="372" y="226"/>
                  </a:lnTo>
                  <a:lnTo>
                    <a:pt x="375" y="229"/>
                  </a:lnTo>
                  <a:lnTo>
                    <a:pt x="378" y="229"/>
                  </a:lnTo>
                  <a:lnTo>
                    <a:pt x="378" y="229"/>
                  </a:lnTo>
                  <a:lnTo>
                    <a:pt x="380" y="229"/>
                  </a:lnTo>
                  <a:lnTo>
                    <a:pt x="380" y="229"/>
                  </a:lnTo>
                  <a:lnTo>
                    <a:pt x="383" y="231"/>
                  </a:lnTo>
                  <a:lnTo>
                    <a:pt x="383" y="231"/>
                  </a:lnTo>
                  <a:lnTo>
                    <a:pt x="383" y="234"/>
                  </a:lnTo>
                  <a:lnTo>
                    <a:pt x="383" y="236"/>
                  </a:lnTo>
                  <a:lnTo>
                    <a:pt x="380" y="239"/>
                  </a:lnTo>
                  <a:lnTo>
                    <a:pt x="380" y="239"/>
                  </a:lnTo>
                  <a:lnTo>
                    <a:pt x="380" y="242"/>
                  </a:lnTo>
                  <a:lnTo>
                    <a:pt x="383" y="242"/>
                  </a:lnTo>
                  <a:lnTo>
                    <a:pt x="383" y="242"/>
                  </a:lnTo>
                  <a:lnTo>
                    <a:pt x="383" y="244"/>
                  </a:lnTo>
                  <a:lnTo>
                    <a:pt x="383" y="244"/>
                  </a:lnTo>
                  <a:lnTo>
                    <a:pt x="383" y="247"/>
                  </a:lnTo>
                  <a:lnTo>
                    <a:pt x="380" y="247"/>
                  </a:lnTo>
                  <a:lnTo>
                    <a:pt x="380" y="249"/>
                  </a:lnTo>
                  <a:lnTo>
                    <a:pt x="380" y="249"/>
                  </a:lnTo>
                  <a:lnTo>
                    <a:pt x="380" y="252"/>
                  </a:lnTo>
                  <a:lnTo>
                    <a:pt x="380" y="252"/>
                  </a:lnTo>
                  <a:lnTo>
                    <a:pt x="380" y="255"/>
                  </a:lnTo>
                  <a:lnTo>
                    <a:pt x="380" y="255"/>
                  </a:lnTo>
                  <a:lnTo>
                    <a:pt x="380" y="255"/>
                  </a:lnTo>
                  <a:lnTo>
                    <a:pt x="383" y="257"/>
                  </a:lnTo>
                  <a:lnTo>
                    <a:pt x="385" y="260"/>
                  </a:lnTo>
                  <a:lnTo>
                    <a:pt x="388" y="260"/>
                  </a:lnTo>
                  <a:lnTo>
                    <a:pt x="388" y="262"/>
                  </a:lnTo>
                  <a:lnTo>
                    <a:pt x="388" y="262"/>
                  </a:lnTo>
                  <a:lnTo>
                    <a:pt x="388" y="262"/>
                  </a:lnTo>
                  <a:lnTo>
                    <a:pt x="388" y="268"/>
                  </a:lnTo>
                  <a:lnTo>
                    <a:pt x="388" y="270"/>
                  </a:lnTo>
                  <a:lnTo>
                    <a:pt x="385" y="273"/>
                  </a:lnTo>
                  <a:lnTo>
                    <a:pt x="383" y="273"/>
                  </a:lnTo>
                  <a:lnTo>
                    <a:pt x="385" y="273"/>
                  </a:lnTo>
                  <a:lnTo>
                    <a:pt x="385" y="275"/>
                  </a:lnTo>
                  <a:lnTo>
                    <a:pt x="383" y="275"/>
                  </a:lnTo>
                  <a:lnTo>
                    <a:pt x="383" y="278"/>
                  </a:lnTo>
                  <a:lnTo>
                    <a:pt x="383" y="278"/>
                  </a:lnTo>
                  <a:lnTo>
                    <a:pt x="383" y="280"/>
                  </a:lnTo>
                  <a:lnTo>
                    <a:pt x="383" y="280"/>
                  </a:lnTo>
                  <a:lnTo>
                    <a:pt x="383" y="283"/>
                  </a:lnTo>
                  <a:lnTo>
                    <a:pt x="383" y="283"/>
                  </a:lnTo>
                  <a:lnTo>
                    <a:pt x="383" y="283"/>
                  </a:lnTo>
                  <a:lnTo>
                    <a:pt x="383" y="286"/>
                  </a:lnTo>
                  <a:lnTo>
                    <a:pt x="383" y="286"/>
                  </a:lnTo>
                  <a:lnTo>
                    <a:pt x="383" y="286"/>
                  </a:lnTo>
                  <a:lnTo>
                    <a:pt x="383" y="288"/>
                  </a:lnTo>
                  <a:lnTo>
                    <a:pt x="380" y="291"/>
                  </a:lnTo>
                  <a:lnTo>
                    <a:pt x="380" y="291"/>
                  </a:lnTo>
                  <a:lnTo>
                    <a:pt x="380" y="291"/>
                  </a:lnTo>
                  <a:lnTo>
                    <a:pt x="380" y="291"/>
                  </a:lnTo>
                  <a:lnTo>
                    <a:pt x="378" y="293"/>
                  </a:lnTo>
                  <a:lnTo>
                    <a:pt x="378" y="296"/>
                  </a:lnTo>
                  <a:lnTo>
                    <a:pt x="375" y="296"/>
                  </a:lnTo>
                  <a:lnTo>
                    <a:pt x="375" y="299"/>
                  </a:lnTo>
                  <a:lnTo>
                    <a:pt x="375" y="299"/>
                  </a:lnTo>
                  <a:lnTo>
                    <a:pt x="372" y="299"/>
                  </a:lnTo>
                  <a:lnTo>
                    <a:pt x="372" y="299"/>
                  </a:lnTo>
                  <a:lnTo>
                    <a:pt x="372" y="301"/>
                  </a:lnTo>
                  <a:lnTo>
                    <a:pt x="372" y="301"/>
                  </a:lnTo>
                  <a:lnTo>
                    <a:pt x="372" y="301"/>
                  </a:lnTo>
                  <a:lnTo>
                    <a:pt x="370" y="301"/>
                  </a:lnTo>
                  <a:lnTo>
                    <a:pt x="370" y="301"/>
                  </a:lnTo>
                  <a:lnTo>
                    <a:pt x="370" y="304"/>
                  </a:lnTo>
                  <a:lnTo>
                    <a:pt x="370" y="304"/>
                  </a:lnTo>
                  <a:lnTo>
                    <a:pt x="370" y="306"/>
                  </a:lnTo>
                  <a:lnTo>
                    <a:pt x="372" y="309"/>
                  </a:lnTo>
                  <a:lnTo>
                    <a:pt x="372" y="309"/>
                  </a:lnTo>
                  <a:lnTo>
                    <a:pt x="372" y="309"/>
                  </a:lnTo>
                  <a:lnTo>
                    <a:pt x="375" y="309"/>
                  </a:lnTo>
                  <a:lnTo>
                    <a:pt x="375" y="309"/>
                  </a:lnTo>
                  <a:lnTo>
                    <a:pt x="375" y="312"/>
                  </a:lnTo>
                  <a:lnTo>
                    <a:pt x="375" y="312"/>
                  </a:lnTo>
                  <a:lnTo>
                    <a:pt x="378" y="314"/>
                  </a:lnTo>
                  <a:lnTo>
                    <a:pt x="378" y="317"/>
                  </a:lnTo>
                  <a:lnTo>
                    <a:pt x="378" y="317"/>
                  </a:lnTo>
                  <a:lnTo>
                    <a:pt x="378" y="317"/>
                  </a:lnTo>
                  <a:lnTo>
                    <a:pt x="378" y="319"/>
                  </a:lnTo>
                  <a:lnTo>
                    <a:pt x="378" y="322"/>
                  </a:lnTo>
                  <a:lnTo>
                    <a:pt x="380" y="322"/>
                  </a:lnTo>
                  <a:lnTo>
                    <a:pt x="383" y="325"/>
                  </a:lnTo>
                  <a:lnTo>
                    <a:pt x="385" y="327"/>
                  </a:lnTo>
                  <a:lnTo>
                    <a:pt x="388" y="330"/>
                  </a:lnTo>
                  <a:lnTo>
                    <a:pt x="388" y="332"/>
                  </a:lnTo>
                  <a:lnTo>
                    <a:pt x="388" y="335"/>
                  </a:lnTo>
                  <a:lnTo>
                    <a:pt x="388" y="335"/>
                  </a:lnTo>
                  <a:lnTo>
                    <a:pt x="388" y="335"/>
                  </a:lnTo>
                  <a:lnTo>
                    <a:pt x="388" y="338"/>
                  </a:lnTo>
                  <a:lnTo>
                    <a:pt x="388" y="340"/>
                  </a:lnTo>
                  <a:lnTo>
                    <a:pt x="388" y="340"/>
                  </a:lnTo>
                  <a:lnTo>
                    <a:pt x="391" y="343"/>
                  </a:lnTo>
                  <a:lnTo>
                    <a:pt x="391" y="343"/>
                  </a:lnTo>
                  <a:lnTo>
                    <a:pt x="388" y="343"/>
                  </a:lnTo>
                  <a:lnTo>
                    <a:pt x="388" y="345"/>
                  </a:lnTo>
                  <a:lnTo>
                    <a:pt x="388" y="345"/>
                  </a:lnTo>
                  <a:lnTo>
                    <a:pt x="388" y="345"/>
                  </a:lnTo>
                  <a:lnTo>
                    <a:pt x="385" y="345"/>
                  </a:lnTo>
                  <a:lnTo>
                    <a:pt x="383" y="345"/>
                  </a:lnTo>
                  <a:lnTo>
                    <a:pt x="383" y="345"/>
                  </a:lnTo>
                  <a:lnTo>
                    <a:pt x="383" y="345"/>
                  </a:lnTo>
                  <a:lnTo>
                    <a:pt x="383" y="345"/>
                  </a:lnTo>
                  <a:lnTo>
                    <a:pt x="383" y="345"/>
                  </a:lnTo>
                  <a:lnTo>
                    <a:pt x="383" y="345"/>
                  </a:lnTo>
                  <a:lnTo>
                    <a:pt x="383" y="348"/>
                  </a:lnTo>
                  <a:lnTo>
                    <a:pt x="383" y="348"/>
                  </a:lnTo>
                  <a:lnTo>
                    <a:pt x="383" y="350"/>
                  </a:lnTo>
                  <a:lnTo>
                    <a:pt x="380" y="350"/>
                  </a:lnTo>
                  <a:lnTo>
                    <a:pt x="380" y="350"/>
                  </a:lnTo>
                  <a:lnTo>
                    <a:pt x="380" y="353"/>
                  </a:lnTo>
                  <a:lnTo>
                    <a:pt x="378" y="353"/>
                  </a:lnTo>
                  <a:lnTo>
                    <a:pt x="375" y="350"/>
                  </a:lnTo>
                  <a:lnTo>
                    <a:pt x="375" y="350"/>
                  </a:lnTo>
                  <a:lnTo>
                    <a:pt x="372" y="353"/>
                  </a:lnTo>
                  <a:lnTo>
                    <a:pt x="372" y="353"/>
                  </a:lnTo>
                  <a:lnTo>
                    <a:pt x="372" y="350"/>
                  </a:lnTo>
                  <a:lnTo>
                    <a:pt x="372" y="350"/>
                  </a:lnTo>
                  <a:lnTo>
                    <a:pt x="370" y="348"/>
                  </a:lnTo>
                  <a:lnTo>
                    <a:pt x="370" y="348"/>
                  </a:lnTo>
                  <a:lnTo>
                    <a:pt x="370" y="348"/>
                  </a:lnTo>
                  <a:lnTo>
                    <a:pt x="367" y="348"/>
                  </a:lnTo>
                  <a:lnTo>
                    <a:pt x="367" y="348"/>
                  </a:lnTo>
                  <a:lnTo>
                    <a:pt x="367" y="348"/>
                  </a:lnTo>
                  <a:lnTo>
                    <a:pt x="367" y="348"/>
                  </a:lnTo>
                  <a:lnTo>
                    <a:pt x="367" y="348"/>
                  </a:lnTo>
                  <a:lnTo>
                    <a:pt x="365" y="348"/>
                  </a:lnTo>
                  <a:lnTo>
                    <a:pt x="365" y="348"/>
                  </a:lnTo>
                  <a:lnTo>
                    <a:pt x="365" y="350"/>
                  </a:lnTo>
                  <a:lnTo>
                    <a:pt x="365" y="350"/>
                  </a:lnTo>
                  <a:lnTo>
                    <a:pt x="365" y="350"/>
                  </a:lnTo>
                  <a:lnTo>
                    <a:pt x="365" y="350"/>
                  </a:lnTo>
                  <a:lnTo>
                    <a:pt x="362" y="350"/>
                  </a:lnTo>
                  <a:lnTo>
                    <a:pt x="360" y="350"/>
                  </a:lnTo>
                  <a:lnTo>
                    <a:pt x="357" y="350"/>
                  </a:lnTo>
                  <a:lnTo>
                    <a:pt x="354" y="350"/>
                  </a:lnTo>
                  <a:lnTo>
                    <a:pt x="354" y="350"/>
                  </a:lnTo>
                  <a:lnTo>
                    <a:pt x="354" y="353"/>
                  </a:lnTo>
                  <a:lnTo>
                    <a:pt x="354" y="353"/>
                  </a:lnTo>
                  <a:lnTo>
                    <a:pt x="352" y="353"/>
                  </a:lnTo>
                  <a:lnTo>
                    <a:pt x="352" y="353"/>
                  </a:lnTo>
                  <a:lnTo>
                    <a:pt x="349" y="353"/>
                  </a:lnTo>
                  <a:lnTo>
                    <a:pt x="349" y="356"/>
                  </a:lnTo>
                  <a:lnTo>
                    <a:pt x="347" y="356"/>
                  </a:lnTo>
                  <a:lnTo>
                    <a:pt x="344" y="358"/>
                  </a:lnTo>
                  <a:lnTo>
                    <a:pt x="344" y="358"/>
                  </a:lnTo>
                  <a:lnTo>
                    <a:pt x="344" y="358"/>
                  </a:lnTo>
                  <a:lnTo>
                    <a:pt x="344" y="358"/>
                  </a:lnTo>
                  <a:lnTo>
                    <a:pt x="341" y="361"/>
                  </a:lnTo>
                  <a:lnTo>
                    <a:pt x="341" y="361"/>
                  </a:lnTo>
                  <a:lnTo>
                    <a:pt x="341" y="361"/>
                  </a:lnTo>
                  <a:lnTo>
                    <a:pt x="341" y="361"/>
                  </a:lnTo>
                  <a:lnTo>
                    <a:pt x="341" y="358"/>
                  </a:lnTo>
                  <a:lnTo>
                    <a:pt x="339" y="358"/>
                  </a:lnTo>
                  <a:lnTo>
                    <a:pt x="339" y="356"/>
                  </a:lnTo>
                  <a:lnTo>
                    <a:pt x="336" y="356"/>
                  </a:lnTo>
                  <a:lnTo>
                    <a:pt x="336" y="356"/>
                  </a:lnTo>
                  <a:lnTo>
                    <a:pt x="334" y="356"/>
                  </a:lnTo>
                  <a:lnTo>
                    <a:pt x="334" y="356"/>
                  </a:lnTo>
                  <a:lnTo>
                    <a:pt x="334" y="356"/>
                  </a:lnTo>
                  <a:lnTo>
                    <a:pt x="331" y="356"/>
                  </a:lnTo>
                  <a:lnTo>
                    <a:pt x="331" y="356"/>
                  </a:lnTo>
                  <a:lnTo>
                    <a:pt x="328" y="356"/>
                  </a:lnTo>
                  <a:lnTo>
                    <a:pt x="328" y="356"/>
                  </a:lnTo>
                  <a:lnTo>
                    <a:pt x="326" y="353"/>
                  </a:lnTo>
                  <a:lnTo>
                    <a:pt x="326" y="353"/>
                  </a:lnTo>
                  <a:lnTo>
                    <a:pt x="323" y="353"/>
                  </a:lnTo>
                  <a:lnTo>
                    <a:pt x="321" y="353"/>
                  </a:lnTo>
                  <a:lnTo>
                    <a:pt x="321" y="353"/>
                  </a:lnTo>
                  <a:lnTo>
                    <a:pt x="318" y="353"/>
                  </a:lnTo>
                  <a:lnTo>
                    <a:pt x="318" y="356"/>
                  </a:lnTo>
                  <a:lnTo>
                    <a:pt x="318" y="356"/>
                  </a:lnTo>
                  <a:lnTo>
                    <a:pt x="321" y="358"/>
                  </a:lnTo>
                  <a:lnTo>
                    <a:pt x="318" y="358"/>
                  </a:lnTo>
                  <a:lnTo>
                    <a:pt x="318" y="358"/>
                  </a:lnTo>
                  <a:lnTo>
                    <a:pt x="316" y="358"/>
                  </a:lnTo>
                  <a:lnTo>
                    <a:pt x="316" y="361"/>
                  </a:lnTo>
                  <a:lnTo>
                    <a:pt x="316" y="361"/>
                  </a:lnTo>
                  <a:lnTo>
                    <a:pt x="316" y="363"/>
                  </a:lnTo>
                  <a:lnTo>
                    <a:pt x="313" y="363"/>
                  </a:lnTo>
                  <a:lnTo>
                    <a:pt x="313" y="363"/>
                  </a:lnTo>
                  <a:lnTo>
                    <a:pt x="313" y="363"/>
                  </a:lnTo>
                  <a:lnTo>
                    <a:pt x="313" y="363"/>
                  </a:lnTo>
                  <a:lnTo>
                    <a:pt x="313" y="363"/>
                  </a:lnTo>
                  <a:lnTo>
                    <a:pt x="313" y="366"/>
                  </a:lnTo>
                  <a:lnTo>
                    <a:pt x="313" y="366"/>
                  </a:lnTo>
                  <a:lnTo>
                    <a:pt x="310" y="366"/>
                  </a:lnTo>
                  <a:lnTo>
                    <a:pt x="310" y="363"/>
                  </a:lnTo>
                  <a:lnTo>
                    <a:pt x="308" y="366"/>
                  </a:lnTo>
                  <a:lnTo>
                    <a:pt x="308" y="366"/>
                  </a:lnTo>
                  <a:lnTo>
                    <a:pt x="308" y="366"/>
                  </a:lnTo>
                  <a:lnTo>
                    <a:pt x="310" y="366"/>
                  </a:lnTo>
                  <a:lnTo>
                    <a:pt x="310" y="366"/>
                  </a:lnTo>
                  <a:lnTo>
                    <a:pt x="310" y="366"/>
                  </a:lnTo>
                  <a:lnTo>
                    <a:pt x="310" y="369"/>
                  </a:lnTo>
                  <a:lnTo>
                    <a:pt x="310" y="369"/>
                  </a:lnTo>
                  <a:lnTo>
                    <a:pt x="310" y="369"/>
                  </a:lnTo>
                  <a:lnTo>
                    <a:pt x="310" y="369"/>
                  </a:lnTo>
                  <a:lnTo>
                    <a:pt x="310" y="371"/>
                  </a:lnTo>
                  <a:lnTo>
                    <a:pt x="310" y="371"/>
                  </a:lnTo>
                  <a:lnTo>
                    <a:pt x="310" y="371"/>
                  </a:lnTo>
                  <a:lnTo>
                    <a:pt x="308" y="374"/>
                  </a:lnTo>
                  <a:lnTo>
                    <a:pt x="310" y="374"/>
                  </a:lnTo>
                  <a:lnTo>
                    <a:pt x="310" y="374"/>
                  </a:lnTo>
                  <a:lnTo>
                    <a:pt x="310" y="374"/>
                  </a:lnTo>
                  <a:lnTo>
                    <a:pt x="310" y="374"/>
                  </a:lnTo>
                  <a:lnTo>
                    <a:pt x="308" y="374"/>
                  </a:lnTo>
                  <a:lnTo>
                    <a:pt x="310" y="374"/>
                  </a:lnTo>
                  <a:lnTo>
                    <a:pt x="310" y="374"/>
                  </a:lnTo>
                  <a:lnTo>
                    <a:pt x="310" y="376"/>
                  </a:lnTo>
                  <a:lnTo>
                    <a:pt x="310" y="376"/>
                  </a:lnTo>
                  <a:lnTo>
                    <a:pt x="308" y="376"/>
                  </a:lnTo>
                  <a:lnTo>
                    <a:pt x="308" y="379"/>
                  </a:lnTo>
                  <a:lnTo>
                    <a:pt x="308" y="379"/>
                  </a:lnTo>
                  <a:lnTo>
                    <a:pt x="308" y="379"/>
                  </a:lnTo>
                  <a:lnTo>
                    <a:pt x="308" y="379"/>
                  </a:lnTo>
                  <a:lnTo>
                    <a:pt x="305" y="379"/>
                  </a:lnTo>
                  <a:lnTo>
                    <a:pt x="305" y="379"/>
                  </a:lnTo>
                  <a:lnTo>
                    <a:pt x="305" y="379"/>
                  </a:lnTo>
                  <a:lnTo>
                    <a:pt x="305" y="379"/>
                  </a:lnTo>
                  <a:lnTo>
                    <a:pt x="305" y="382"/>
                  </a:lnTo>
                  <a:lnTo>
                    <a:pt x="305" y="382"/>
                  </a:lnTo>
                  <a:lnTo>
                    <a:pt x="305" y="382"/>
                  </a:lnTo>
                  <a:lnTo>
                    <a:pt x="305" y="382"/>
                  </a:lnTo>
                  <a:lnTo>
                    <a:pt x="305" y="382"/>
                  </a:lnTo>
                  <a:lnTo>
                    <a:pt x="305" y="382"/>
                  </a:lnTo>
                  <a:lnTo>
                    <a:pt x="305" y="382"/>
                  </a:lnTo>
                  <a:lnTo>
                    <a:pt x="303" y="382"/>
                  </a:lnTo>
                  <a:lnTo>
                    <a:pt x="303" y="382"/>
                  </a:lnTo>
                  <a:lnTo>
                    <a:pt x="303" y="382"/>
                  </a:lnTo>
                  <a:lnTo>
                    <a:pt x="300" y="379"/>
                  </a:lnTo>
                  <a:lnTo>
                    <a:pt x="300" y="379"/>
                  </a:lnTo>
                  <a:lnTo>
                    <a:pt x="300" y="379"/>
                  </a:lnTo>
                  <a:lnTo>
                    <a:pt x="297" y="382"/>
                  </a:lnTo>
                  <a:lnTo>
                    <a:pt x="295" y="382"/>
                  </a:lnTo>
                  <a:lnTo>
                    <a:pt x="295" y="382"/>
                  </a:lnTo>
                  <a:lnTo>
                    <a:pt x="292" y="382"/>
                  </a:lnTo>
                  <a:lnTo>
                    <a:pt x="290" y="382"/>
                  </a:lnTo>
                  <a:lnTo>
                    <a:pt x="287" y="382"/>
                  </a:lnTo>
                  <a:lnTo>
                    <a:pt x="284" y="382"/>
                  </a:lnTo>
                  <a:lnTo>
                    <a:pt x="284" y="382"/>
                  </a:lnTo>
                  <a:lnTo>
                    <a:pt x="284" y="382"/>
                  </a:lnTo>
                  <a:lnTo>
                    <a:pt x="284" y="382"/>
                  </a:lnTo>
                  <a:lnTo>
                    <a:pt x="284" y="384"/>
                  </a:lnTo>
                  <a:lnTo>
                    <a:pt x="284" y="384"/>
                  </a:lnTo>
                  <a:lnTo>
                    <a:pt x="282" y="384"/>
                  </a:lnTo>
                  <a:lnTo>
                    <a:pt x="279" y="384"/>
                  </a:lnTo>
                  <a:lnTo>
                    <a:pt x="279" y="384"/>
                  </a:lnTo>
                  <a:lnTo>
                    <a:pt x="279" y="384"/>
                  </a:lnTo>
                  <a:lnTo>
                    <a:pt x="279" y="384"/>
                  </a:lnTo>
                  <a:lnTo>
                    <a:pt x="279" y="384"/>
                  </a:lnTo>
                  <a:lnTo>
                    <a:pt x="277" y="384"/>
                  </a:lnTo>
                  <a:lnTo>
                    <a:pt x="277" y="384"/>
                  </a:lnTo>
                  <a:lnTo>
                    <a:pt x="277" y="384"/>
                  </a:lnTo>
                  <a:lnTo>
                    <a:pt x="274" y="387"/>
                  </a:lnTo>
                  <a:lnTo>
                    <a:pt x="274" y="384"/>
                  </a:lnTo>
                  <a:lnTo>
                    <a:pt x="274" y="384"/>
                  </a:lnTo>
                  <a:lnTo>
                    <a:pt x="274" y="384"/>
                  </a:lnTo>
                  <a:lnTo>
                    <a:pt x="272" y="384"/>
                  </a:lnTo>
                  <a:lnTo>
                    <a:pt x="272" y="384"/>
                  </a:lnTo>
                  <a:lnTo>
                    <a:pt x="272" y="384"/>
                  </a:lnTo>
                  <a:lnTo>
                    <a:pt x="269" y="384"/>
                  </a:lnTo>
                  <a:lnTo>
                    <a:pt x="269" y="382"/>
                  </a:lnTo>
                  <a:lnTo>
                    <a:pt x="269" y="384"/>
                  </a:lnTo>
                  <a:lnTo>
                    <a:pt x="269" y="384"/>
                  </a:lnTo>
                  <a:lnTo>
                    <a:pt x="269" y="384"/>
                  </a:lnTo>
                  <a:lnTo>
                    <a:pt x="266" y="382"/>
                  </a:lnTo>
                  <a:lnTo>
                    <a:pt x="266" y="384"/>
                  </a:lnTo>
                  <a:lnTo>
                    <a:pt x="266" y="384"/>
                  </a:lnTo>
                  <a:lnTo>
                    <a:pt x="266" y="384"/>
                  </a:lnTo>
                  <a:lnTo>
                    <a:pt x="266" y="384"/>
                  </a:lnTo>
                  <a:lnTo>
                    <a:pt x="264" y="384"/>
                  </a:lnTo>
                  <a:lnTo>
                    <a:pt x="261" y="384"/>
                  </a:lnTo>
                  <a:lnTo>
                    <a:pt x="261" y="384"/>
                  </a:lnTo>
                  <a:lnTo>
                    <a:pt x="259" y="384"/>
                  </a:lnTo>
                  <a:lnTo>
                    <a:pt x="259" y="382"/>
                  </a:lnTo>
                  <a:lnTo>
                    <a:pt x="259" y="382"/>
                  </a:lnTo>
                  <a:lnTo>
                    <a:pt x="256" y="382"/>
                  </a:lnTo>
                  <a:lnTo>
                    <a:pt x="253" y="382"/>
                  </a:lnTo>
                  <a:lnTo>
                    <a:pt x="253" y="384"/>
                  </a:lnTo>
                  <a:lnTo>
                    <a:pt x="253" y="382"/>
                  </a:lnTo>
                  <a:lnTo>
                    <a:pt x="253" y="382"/>
                  </a:lnTo>
                  <a:lnTo>
                    <a:pt x="251" y="382"/>
                  </a:lnTo>
                  <a:lnTo>
                    <a:pt x="251" y="382"/>
                  </a:lnTo>
                  <a:lnTo>
                    <a:pt x="251" y="379"/>
                  </a:lnTo>
                  <a:lnTo>
                    <a:pt x="251" y="379"/>
                  </a:lnTo>
                  <a:lnTo>
                    <a:pt x="248" y="376"/>
                  </a:lnTo>
                  <a:lnTo>
                    <a:pt x="246" y="376"/>
                  </a:lnTo>
                  <a:lnTo>
                    <a:pt x="246" y="376"/>
                  </a:lnTo>
                  <a:lnTo>
                    <a:pt x="246" y="376"/>
                  </a:lnTo>
                  <a:lnTo>
                    <a:pt x="246" y="376"/>
                  </a:lnTo>
                  <a:lnTo>
                    <a:pt x="246" y="376"/>
                  </a:lnTo>
                  <a:lnTo>
                    <a:pt x="246" y="376"/>
                  </a:lnTo>
                  <a:lnTo>
                    <a:pt x="246" y="374"/>
                  </a:lnTo>
                  <a:lnTo>
                    <a:pt x="243" y="374"/>
                  </a:lnTo>
                  <a:lnTo>
                    <a:pt x="243" y="374"/>
                  </a:lnTo>
                  <a:lnTo>
                    <a:pt x="243" y="374"/>
                  </a:lnTo>
                  <a:lnTo>
                    <a:pt x="243" y="374"/>
                  </a:lnTo>
                  <a:lnTo>
                    <a:pt x="243" y="374"/>
                  </a:lnTo>
                  <a:lnTo>
                    <a:pt x="243" y="374"/>
                  </a:lnTo>
                  <a:lnTo>
                    <a:pt x="243" y="374"/>
                  </a:lnTo>
                  <a:lnTo>
                    <a:pt x="243" y="374"/>
                  </a:lnTo>
                  <a:lnTo>
                    <a:pt x="243" y="374"/>
                  </a:lnTo>
                  <a:lnTo>
                    <a:pt x="240" y="374"/>
                  </a:lnTo>
                  <a:lnTo>
                    <a:pt x="240" y="374"/>
                  </a:lnTo>
                  <a:lnTo>
                    <a:pt x="240" y="374"/>
                  </a:lnTo>
                  <a:lnTo>
                    <a:pt x="240" y="371"/>
                  </a:lnTo>
                  <a:lnTo>
                    <a:pt x="238" y="371"/>
                  </a:lnTo>
                  <a:lnTo>
                    <a:pt x="238" y="371"/>
                  </a:lnTo>
                  <a:lnTo>
                    <a:pt x="238" y="371"/>
                  </a:lnTo>
                  <a:lnTo>
                    <a:pt x="235" y="371"/>
                  </a:lnTo>
                  <a:lnTo>
                    <a:pt x="235" y="371"/>
                  </a:lnTo>
                  <a:lnTo>
                    <a:pt x="235" y="374"/>
                  </a:lnTo>
                  <a:lnTo>
                    <a:pt x="235" y="374"/>
                  </a:lnTo>
                  <a:lnTo>
                    <a:pt x="235" y="374"/>
                  </a:lnTo>
                  <a:lnTo>
                    <a:pt x="235" y="374"/>
                  </a:lnTo>
                  <a:lnTo>
                    <a:pt x="235" y="374"/>
                  </a:lnTo>
                  <a:lnTo>
                    <a:pt x="233" y="374"/>
                  </a:lnTo>
                  <a:lnTo>
                    <a:pt x="230" y="371"/>
                  </a:lnTo>
                  <a:lnTo>
                    <a:pt x="228" y="371"/>
                  </a:lnTo>
                  <a:lnTo>
                    <a:pt x="230" y="374"/>
                  </a:lnTo>
                  <a:lnTo>
                    <a:pt x="228" y="374"/>
                  </a:lnTo>
                  <a:lnTo>
                    <a:pt x="228" y="374"/>
                  </a:lnTo>
                  <a:lnTo>
                    <a:pt x="228" y="374"/>
                  </a:lnTo>
                  <a:lnTo>
                    <a:pt x="225" y="376"/>
                  </a:lnTo>
                  <a:lnTo>
                    <a:pt x="225" y="376"/>
                  </a:lnTo>
                  <a:lnTo>
                    <a:pt x="225" y="379"/>
                  </a:lnTo>
                  <a:lnTo>
                    <a:pt x="222" y="379"/>
                  </a:lnTo>
                  <a:lnTo>
                    <a:pt x="222" y="379"/>
                  </a:lnTo>
                  <a:lnTo>
                    <a:pt x="222" y="379"/>
                  </a:lnTo>
                  <a:lnTo>
                    <a:pt x="222" y="379"/>
                  </a:lnTo>
                  <a:lnTo>
                    <a:pt x="222" y="382"/>
                  </a:lnTo>
                  <a:lnTo>
                    <a:pt x="222" y="382"/>
                  </a:lnTo>
                  <a:lnTo>
                    <a:pt x="222" y="382"/>
                  </a:lnTo>
                  <a:lnTo>
                    <a:pt x="222" y="379"/>
                  </a:lnTo>
                  <a:lnTo>
                    <a:pt x="222" y="379"/>
                  </a:lnTo>
                  <a:lnTo>
                    <a:pt x="220" y="379"/>
                  </a:lnTo>
                  <a:lnTo>
                    <a:pt x="217" y="379"/>
                  </a:lnTo>
                  <a:lnTo>
                    <a:pt x="217" y="379"/>
                  </a:lnTo>
                  <a:lnTo>
                    <a:pt x="215" y="376"/>
                  </a:lnTo>
                  <a:lnTo>
                    <a:pt x="215" y="376"/>
                  </a:lnTo>
                  <a:lnTo>
                    <a:pt x="215" y="376"/>
                  </a:lnTo>
                  <a:lnTo>
                    <a:pt x="215" y="374"/>
                  </a:lnTo>
                  <a:lnTo>
                    <a:pt x="215" y="374"/>
                  </a:lnTo>
                  <a:lnTo>
                    <a:pt x="215" y="371"/>
                  </a:lnTo>
                  <a:lnTo>
                    <a:pt x="215" y="371"/>
                  </a:lnTo>
                  <a:lnTo>
                    <a:pt x="215" y="374"/>
                  </a:lnTo>
                  <a:lnTo>
                    <a:pt x="215" y="374"/>
                  </a:lnTo>
                  <a:lnTo>
                    <a:pt x="212" y="374"/>
                  </a:lnTo>
                  <a:lnTo>
                    <a:pt x="212" y="374"/>
                  </a:lnTo>
                  <a:lnTo>
                    <a:pt x="212" y="374"/>
                  </a:lnTo>
                  <a:lnTo>
                    <a:pt x="212" y="374"/>
                  </a:lnTo>
                  <a:lnTo>
                    <a:pt x="215" y="371"/>
                  </a:lnTo>
                  <a:lnTo>
                    <a:pt x="215" y="371"/>
                  </a:lnTo>
                  <a:lnTo>
                    <a:pt x="215" y="369"/>
                  </a:lnTo>
                  <a:lnTo>
                    <a:pt x="215" y="369"/>
                  </a:lnTo>
                  <a:lnTo>
                    <a:pt x="215" y="369"/>
                  </a:lnTo>
                  <a:lnTo>
                    <a:pt x="215" y="366"/>
                  </a:lnTo>
                  <a:lnTo>
                    <a:pt x="215" y="366"/>
                  </a:lnTo>
                  <a:lnTo>
                    <a:pt x="215" y="366"/>
                  </a:lnTo>
                  <a:lnTo>
                    <a:pt x="215" y="363"/>
                  </a:lnTo>
                  <a:lnTo>
                    <a:pt x="215" y="363"/>
                  </a:lnTo>
                  <a:lnTo>
                    <a:pt x="215" y="363"/>
                  </a:lnTo>
                  <a:lnTo>
                    <a:pt x="215" y="363"/>
                  </a:lnTo>
                  <a:lnTo>
                    <a:pt x="215" y="363"/>
                  </a:lnTo>
                  <a:lnTo>
                    <a:pt x="215" y="363"/>
                  </a:lnTo>
                  <a:lnTo>
                    <a:pt x="215" y="361"/>
                  </a:lnTo>
                  <a:lnTo>
                    <a:pt x="215" y="361"/>
                  </a:lnTo>
                  <a:lnTo>
                    <a:pt x="217" y="361"/>
                  </a:lnTo>
                  <a:lnTo>
                    <a:pt x="217" y="358"/>
                  </a:lnTo>
                  <a:lnTo>
                    <a:pt x="217" y="356"/>
                  </a:lnTo>
                  <a:lnTo>
                    <a:pt x="215" y="356"/>
                  </a:lnTo>
                  <a:lnTo>
                    <a:pt x="215" y="353"/>
                  </a:lnTo>
                  <a:lnTo>
                    <a:pt x="212" y="350"/>
                  </a:lnTo>
                  <a:lnTo>
                    <a:pt x="212" y="350"/>
                  </a:lnTo>
                  <a:lnTo>
                    <a:pt x="212" y="350"/>
                  </a:lnTo>
                  <a:lnTo>
                    <a:pt x="209" y="350"/>
                  </a:lnTo>
                  <a:lnTo>
                    <a:pt x="209" y="348"/>
                  </a:lnTo>
                  <a:lnTo>
                    <a:pt x="209" y="348"/>
                  </a:lnTo>
                  <a:lnTo>
                    <a:pt x="209" y="348"/>
                  </a:lnTo>
                  <a:lnTo>
                    <a:pt x="209" y="345"/>
                  </a:lnTo>
                  <a:lnTo>
                    <a:pt x="212" y="345"/>
                  </a:lnTo>
                  <a:lnTo>
                    <a:pt x="209" y="343"/>
                  </a:lnTo>
                  <a:lnTo>
                    <a:pt x="209" y="343"/>
                  </a:lnTo>
                  <a:lnTo>
                    <a:pt x="209" y="343"/>
                  </a:lnTo>
                  <a:lnTo>
                    <a:pt x="207" y="343"/>
                  </a:lnTo>
                  <a:lnTo>
                    <a:pt x="207" y="340"/>
                  </a:lnTo>
                  <a:lnTo>
                    <a:pt x="207" y="340"/>
                  </a:lnTo>
                  <a:lnTo>
                    <a:pt x="204" y="340"/>
                  </a:lnTo>
                  <a:lnTo>
                    <a:pt x="204" y="343"/>
                  </a:lnTo>
                  <a:lnTo>
                    <a:pt x="204" y="340"/>
                  </a:lnTo>
                  <a:lnTo>
                    <a:pt x="204" y="340"/>
                  </a:lnTo>
                  <a:lnTo>
                    <a:pt x="204" y="340"/>
                  </a:lnTo>
                  <a:lnTo>
                    <a:pt x="204" y="343"/>
                  </a:lnTo>
                  <a:lnTo>
                    <a:pt x="204" y="343"/>
                  </a:lnTo>
                  <a:lnTo>
                    <a:pt x="204" y="343"/>
                  </a:lnTo>
                  <a:lnTo>
                    <a:pt x="204" y="343"/>
                  </a:lnTo>
                  <a:lnTo>
                    <a:pt x="202" y="340"/>
                  </a:lnTo>
                  <a:lnTo>
                    <a:pt x="202" y="340"/>
                  </a:lnTo>
                  <a:lnTo>
                    <a:pt x="199" y="340"/>
                  </a:lnTo>
                  <a:lnTo>
                    <a:pt x="199" y="338"/>
                  </a:lnTo>
                  <a:lnTo>
                    <a:pt x="199" y="335"/>
                  </a:lnTo>
                  <a:lnTo>
                    <a:pt x="199" y="335"/>
                  </a:lnTo>
                  <a:lnTo>
                    <a:pt x="202" y="332"/>
                  </a:lnTo>
                  <a:lnTo>
                    <a:pt x="204" y="332"/>
                  </a:lnTo>
                  <a:lnTo>
                    <a:pt x="209" y="327"/>
                  </a:lnTo>
                  <a:lnTo>
                    <a:pt x="209" y="327"/>
                  </a:lnTo>
                  <a:lnTo>
                    <a:pt x="209" y="327"/>
                  </a:lnTo>
                  <a:lnTo>
                    <a:pt x="209" y="327"/>
                  </a:lnTo>
                  <a:lnTo>
                    <a:pt x="209" y="327"/>
                  </a:lnTo>
                  <a:lnTo>
                    <a:pt x="209" y="325"/>
                  </a:lnTo>
                  <a:lnTo>
                    <a:pt x="209" y="325"/>
                  </a:lnTo>
                  <a:lnTo>
                    <a:pt x="209" y="325"/>
                  </a:lnTo>
                  <a:lnTo>
                    <a:pt x="212" y="325"/>
                  </a:lnTo>
                  <a:lnTo>
                    <a:pt x="212" y="325"/>
                  </a:lnTo>
                  <a:lnTo>
                    <a:pt x="212" y="325"/>
                  </a:lnTo>
                  <a:lnTo>
                    <a:pt x="212" y="325"/>
                  </a:lnTo>
                  <a:lnTo>
                    <a:pt x="212" y="322"/>
                  </a:lnTo>
                  <a:lnTo>
                    <a:pt x="212" y="322"/>
                  </a:lnTo>
                  <a:lnTo>
                    <a:pt x="212" y="322"/>
                  </a:lnTo>
                  <a:lnTo>
                    <a:pt x="212" y="322"/>
                  </a:lnTo>
                  <a:lnTo>
                    <a:pt x="212" y="319"/>
                  </a:lnTo>
                  <a:lnTo>
                    <a:pt x="209" y="319"/>
                  </a:lnTo>
                  <a:lnTo>
                    <a:pt x="209" y="319"/>
                  </a:lnTo>
                  <a:lnTo>
                    <a:pt x="209" y="319"/>
                  </a:lnTo>
                  <a:lnTo>
                    <a:pt x="209" y="319"/>
                  </a:lnTo>
                  <a:lnTo>
                    <a:pt x="209" y="319"/>
                  </a:lnTo>
                  <a:lnTo>
                    <a:pt x="209" y="317"/>
                  </a:lnTo>
                  <a:lnTo>
                    <a:pt x="209" y="317"/>
                  </a:lnTo>
                  <a:lnTo>
                    <a:pt x="209" y="317"/>
                  </a:lnTo>
                  <a:lnTo>
                    <a:pt x="209" y="317"/>
                  </a:lnTo>
                  <a:lnTo>
                    <a:pt x="209" y="317"/>
                  </a:lnTo>
                  <a:lnTo>
                    <a:pt x="209" y="317"/>
                  </a:lnTo>
                  <a:lnTo>
                    <a:pt x="209" y="317"/>
                  </a:lnTo>
                  <a:lnTo>
                    <a:pt x="209" y="317"/>
                  </a:lnTo>
                  <a:lnTo>
                    <a:pt x="209" y="314"/>
                  </a:lnTo>
                  <a:lnTo>
                    <a:pt x="209" y="314"/>
                  </a:lnTo>
                  <a:lnTo>
                    <a:pt x="209" y="314"/>
                  </a:lnTo>
                  <a:lnTo>
                    <a:pt x="209" y="314"/>
                  </a:lnTo>
                  <a:lnTo>
                    <a:pt x="209" y="314"/>
                  </a:lnTo>
                  <a:lnTo>
                    <a:pt x="209" y="314"/>
                  </a:lnTo>
                  <a:lnTo>
                    <a:pt x="209" y="312"/>
                  </a:lnTo>
                  <a:lnTo>
                    <a:pt x="209" y="309"/>
                  </a:lnTo>
                  <a:lnTo>
                    <a:pt x="209" y="306"/>
                  </a:lnTo>
                  <a:lnTo>
                    <a:pt x="207" y="304"/>
                  </a:lnTo>
                  <a:lnTo>
                    <a:pt x="207" y="301"/>
                  </a:lnTo>
                  <a:lnTo>
                    <a:pt x="207" y="299"/>
                  </a:lnTo>
                  <a:lnTo>
                    <a:pt x="207" y="299"/>
                  </a:lnTo>
                  <a:lnTo>
                    <a:pt x="209" y="299"/>
                  </a:lnTo>
                  <a:lnTo>
                    <a:pt x="209" y="299"/>
                  </a:lnTo>
                  <a:lnTo>
                    <a:pt x="209" y="296"/>
                  </a:lnTo>
                  <a:lnTo>
                    <a:pt x="209" y="296"/>
                  </a:lnTo>
                  <a:lnTo>
                    <a:pt x="209" y="296"/>
                  </a:lnTo>
                  <a:lnTo>
                    <a:pt x="209" y="296"/>
                  </a:lnTo>
                  <a:lnTo>
                    <a:pt x="207" y="296"/>
                  </a:lnTo>
                  <a:lnTo>
                    <a:pt x="207" y="296"/>
                  </a:lnTo>
                  <a:lnTo>
                    <a:pt x="207" y="296"/>
                  </a:lnTo>
                  <a:lnTo>
                    <a:pt x="207" y="296"/>
                  </a:lnTo>
                  <a:lnTo>
                    <a:pt x="207" y="296"/>
                  </a:lnTo>
                  <a:lnTo>
                    <a:pt x="207" y="296"/>
                  </a:lnTo>
                  <a:lnTo>
                    <a:pt x="207" y="296"/>
                  </a:lnTo>
                  <a:lnTo>
                    <a:pt x="207" y="296"/>
                  </a:lnTo>
                  <a:lnTo>
                    <a:pt x="204" y="296"/>
                  </a:lnTo>
                  <a:lnTo>
                    <a:pt x="204" y="296"/>
                  </a:lnTo>
                  <a:lnTo>
                    <a:pt x="204" y="296"/>
                  </a:lnTo>
                  <a:lnTo>
                    <a:pt x="204" y="296"/>
                  </a:lnTo>
                  <a:lnTo>
                    <a:pt x="202" y="296"/>
                  </a:lnTo>
                  <a:lnTo>
                    <a:pt x="199" y="296"/>
                  </a:lnTo>
                  <a:lnTo>
                    <a:pt x="199" y="296"/>
                  </a:lnTo>
                  <a:lnTo>
                    <a:pt x="196" y="296"/>
                  </a:lnTo>
                  <a:lnTo>
                    <a:pt x="196" y="296"/>
                  </a:lnTo>
                  <a:lnTo>
                    <a:pt x="196" y="296"/>
                  </a:lnTo>
                  <a:lnTo>
                    <a:pt x="196" y="293"/>
                  </a:lnTo>
                  <a:lnTo>
                    <a:pt x="196" y="293"/>
                  </a:lnTo>
                  <a:lnTo>
                    <a:pt x="196" y="293"/>
                  </a:lnTo>
                  <a:lnTo>
                    <a:pt x="196" y="293"/>
                  </a:lnTo>
                  <a:lnTo>
                    <a:pt x="196" y="291"/>
                  </a:lnTo>
                  <a:lnTo>
                    <a:pt x="196" y="291"/>
                  </a:lnTo>
                  <a:lnTo>
                    <a:pt x="196" y="291"/>
                  </a:lnTo>
                  <a:lnTo>
                    <a:pt x="194" y="291"/>
                  </a:lnTo>
                  <a:lnTo>
                    <a:pt x="194" y="291"/>
                  </a:lnTo>
                  <a:lnTo>
                    <a:pt x="191" y="291"/>
                  </a:lnTo>
                  <a:lnTo>
                    <a:pt x="191" y="291"/>
                  </a:lnTo>
                  <a:lnTo>
                    <a:pt x="189" y="291"/>
                  </a:lnTo>
                  <a:lnTo>
                    <a:pt x="189" y="288"/>
                  </a:lnTo>
                  <a:lnTo>
                    <a:pt x="189" y="288"/>
                  </a:lnTo>
                  <a:lnTo>
                    <a:pt x="189" y="288"/>
                  </a:lnTo>
                  <a:lnTo>
                    <a:pt x="189" y="288"/>
                  </a:lnTo>
                  <a:lnTo>
                    <a:pt x="189" y="286"/>
                  </a:lnTo>
                  <a:lnTo>
                    <a:pt x="189" y="286"/>
                  </a:lnTo>
                  <a:lnTo>
                    <a:pt x="189" y="286"/>
                  </a:lnTo>
                  <a:lnTo>
                    <a:pt x="189" y="286"/>
                  </a:lnTo>
                  <a:lnTo>
                    <a:pt x="186" y="286"/>
                  </a:lnTo>
                  <a:lnTo>
                    <a:pt x="184" y="286"/>
                  </a:lnTo>
                  <a:lnTo>
                    <a:pt x="184" y="286"/>
                  </a:lnTo>
                  <a:lnTo>
                    <a:pt x="184" y="286"/>
                  </a:lnTo>
                  <a:lnTo>
                    <a:pt x="181" y="286"/>
                  </a:lnTo>
                  <a:lnTo>
                    <a:pt x="181" y="286"/>
                  </a:lnTo>
                  <a:lnTo>
                    <a:pt x="178" y="286"/>
                  </a:lnTo>
                  <a:lnTo>
                    <a:pt x="178" y="286"/>
                  </a:lnTo>
                  <a:lnTo>
                    <a:pt x="178" y="286"/>
                  </a:lnTo>
                  <a:lnTo>
                    <a:pt x="176" y="286"/>
                  </a:lnTo>
                  <a:lnTo>
                    <a:pt x="176" y="286"/>
                  </a:lnTo>
                  <a:lnTo>
                    <a:pt x="176" y="283"/>
                  </a:lnTo>
                  <a:lnTo>
                    <a:pt x="176" y="280"/>
                  </a:lnTo>
                  <a:lnTo>
                    <a:pt x="176" y="280"/>
                  </a:lnTo>
                  <a:lnTo>
                    <a:pt x="173" y="280"/>
                  </a:lnTo>
                  <a:lnTo>
                    <a:pt x="171" y="280"/>
                  </a:lnTo>
                  <a:lnTo>
                    <a:pt x="168" y="280"/>
                  </a:lnTo>
                  <a:lnTo>
                    <a:pt x="168" y="280"/>
                  </a:lnTo>
                  <a:lnTo>
                    <a:pt x="168" y="280"/>
                  </a:lnTo>
                  <a:lnTo>
                    <a:pt x="168" y="278"/>
                  </a:lnTo>
                  <a:lnTo>
                    <a:pt x="165" y="278"/>
                  </a:lnTo>
                  <a:lnTo>
                    <a:pt x="165" y="278"/>
                  </a:lnTo>
                  <a:lnTo>
                    <a:pt x="163" y="275"/>
                  </a:lnTo>
                  <a:lnTo>
                    <a:pt x="163" y="275"/>
                  </a:lnTo>
                  <a:lnTo>
                    <a:pt x="160" y="275"/>
                  </a:lnTo>
                  <a:lnTo>
                    <a:pt x="160" y="273"/>
                  </a:lnTo>
                  <a:lnTo>
                    <a:pt x="160" y="273"/>
                  </a:lnTo>
                  <a:lnTo>
                    <a:pt x="158" y="273"/>
                  </a:lnTo>
                  <a:lnTo>
                    <a:pt x="158" y="273"/>
                  </a:lnTo>
                  <a:lnTo>
                    <a:pt x="155" y="273"/>
                  </a:lnTo>
                  <a:lnTo>
                    <a:pt x="155" y="273"/>
                  </a:lnTo>
                  <a:lnTo>
                    <a:pt x="155" y="273"/>
                  </a:lnTo>
                  <a:lnTo>
                    <a:pt x="152" y="273"/>
                  </a:lnTo>
                  <a:lnTo>
                    <a:pt x="152" y="273"/>
                  </a:lnTo>
                  <a:lnTo>
                    <a:pt x="152" y="273"/>
                  </a:lnTo>
                  <a:lnTo>
                    <a:pt x="152" y="275"/>
                  </a:lnTo>
                  <a:lnTo>
                    <a:pt x="152" y="275"/>
                  </a:lnTo>
                  <a:lnTo>
                    <a:pt x="152" y="275"/>
                  </a:lnTo>
                  <a:lnTo>
                    <a:pt x="150" y="275"/>
                  </a:lnTo>
                  <a:lnTo>
                    <a:pt x="150" y="275"/>
                  </a:lnTo>
                  <a:lnTo>
                    <a:pt x="150" y="275"/>
                  </a:lnTo>
                  <a:lnTo>
                    <a:pt x="150" y="275"/>
                  </a:lnTo>
                  <a:lnTo>
                    <a:pt x="147" y="278"/>
                  </a:lnTo>
                  <a:lnTo>
                    <a:pt x="145" y="275"/>
                  </a:lnTo>
                  <a:lnTo>
                    <a:pt x="142" y="275"/>
                  </a:lnTo>
                  <a:lnTo>
                    <a:pt x="142" y="275"/>
                  </a:lnTo>
                  <a:lnTo>
                    <a:pt x="140" y="275"/>
                  </a:lnTo>
                  <a:lnTo>
                    <a:pt x="142" y="275"/>
                  </a:lnTo>
                  <a:lnTo>
                    <a:pt x="140" y="273"/>
                  </a:lnTo>
                  <a:lnTo>
                    <a:pt x="140" y="273"/>
                  </a:lnTo>
                  <a:lnTo>
                    <a:pt x="140" y="273"/>
                  </a:lnTo>
                  <a:lnTo>
                    <a:pt x="137" y="273"/>
                  </a:lnTo>
                  <a:lnTo>
                    <a:pt x="137" y="273"/>
                  </a:lnTo>
                  <a:lnTo>
                    <a:pt x="134" y="270"/>
                  </a:lnTo>
                  <a:lnTo>
                    <a:pt x="134" y="270"/>
                  </a:lnTo>
                  <a:lnTo>
                    <a:pt x="134" y="268"/>
                  </a:lnTo>
                  <a:lnTo>
                    <a:pt x="132" y="268"/>
                  </a:lnTo>
                  <a:lnTo>
                    <a:pt x="132" y="268"/>
                  </a:lnTo>
                  <a:lnTo>
                    <a:pt x="132" y="268"/>
                  </a:lnTo>
                  <a:lnTo>
                    <a:pt x="132" y="270"/>
                  </a:lnTo>
                  <a:lnTo>
                    <a:pt x="132" y="270"/>
                  </a:lnTo>
                  <a:lnTo>
                    <a:pt x="129" y="270"/>
                  </a:lnTo>
                  <a:lnTo>
                    <a:pt x="129" y="270"/>
                  </a:lnTo>
                  <a:lnTo>
                    <a:pt x="129" y="270"/>
                  </a:lnTo>
                  <a:lnTo>
                    <a:pt x="127" y="268"/>
                  </a:lnTo>
                  <a:lnTo>
                    <a:pt x="124" y="268"/>
                  </a:lnTo>
                  <a:lnTo>
                    <a:pt x="124" y="265"/>
                  </a:lnTo>
                  <a:lnTo>
                    <a:pt x="121" y="265"/>
                  </a:lnTo>
                  <a:lnTo>
                    <a:pt x="121" y="265"/>
                  </a:lnTo>
                  <a:lnTo>
                    <a:pt x="119" y="265"/>
                  </a:lnTo>
                  <a:lnTo>
                    <a:pt x="119" y="262"/>
                  </a:lnTo>
                  <a:lnTo>
                    <a:pt x="119" y="262"/>
                  </a:lnTo>
                  <a:lnTo>
                    <a:pt x="119" y="262"/>
                  </a:lnTo>
                  <a:lnTo>
                    <a:pt x="116" y="260"/>
                  </a:lnTo>
                  <a:lnTo>
                    <a:pt x="116" y="260"/>
                  </a:lnTo>
                  <a:lnTo>
                    <a:pt x="116" y="257"/>
                  </a:lnTo>
                  <a:lnTo>
                    <a:pt x="114" y="257"/>
                  </a:lnTo>
                  <a:lnTo>
                    <a:pt x="114" y="255"/>
                  </a:lnTo>
                  <a:lnTo>
                    <a:pt x="111" y="255"/>
                  </a:lnTo>
                  <a:lnTo>
                    <a:pt x="111" y="255"/>
                  </a:lnTo>
                  <a:lnTo>
                    <a:pt x="111" y="255"/>
                  </a:lnTo>
                  <a:lnTo>
                    <a:pt x="111" y="252"/>
                  </a:lnTo>
                  <a:lnTo>
                    <a:pt x="111" y="252"/>
                  </a:lnTo>
                  <a:lnTo>
                    <a:pt x="111" y="252"/>
                  </a:lnTo>
                  <a:lnTo>
                    <a:pt x="108" y="249"/>
                  </a:lnTo>
                  <a:lnTo>
                    <a:pt x="108" y="249"/>
                  </a:lnTo>
                  <a:lnTo>
                    <a:pt x="108" y="249"/>
                  </a:lnTo>
                  <a:lnTo>
                    <a:pt x="106" y="247"/>
                  </a:lnTo>
                  <a:lnTo>
                    <a:pt x="106" y="244"/>
                  </a:lnTo>
                  <a:lnTo>
                    <a:pt x="106" y="242"/>
                  </a:lnTo>
                  <a:lnTo>
                    <a:pt x="106" y="242"/>
                  </a:lnTo>
                  <a:lnTo>
                    <a:pt x="108" y="242"/>
                  </a:lnTo>
                  <a:lnTo>
                    <a:pt x="108" y="242"/>
                  </a:lnTo>
                  <a:lnTo>
                    <a:pt x="108" y="239"/>
                  </a:lnTo>
                  <a:lnTo>
                    <a:pt x="108" y="239"/>
                  </a:lnTo>
                  <a:lnTo>
                    <a:pt x="108" y="239"/>
                  </a:lnTo>
                  <a:lnTo>
                    <a:pt x="108" y="239"/>
                  </a:lnTo>
                  <a:lnTo>
                    <a:pt x="108" y="239"/>
                  </a:lnTo>
                  <a:lnTo>
                    <a:pt x="108" y="239"/>
                  </a:lnTo>
                  <a:lnTo>
                    <a:pt x="108" y="239"/>
                  </a:lnTo>
                  <a:lnTo>
                    <a:pt x="108" y="239"/>
                  </a:lnTo>
                  <a:lnTo>
                    <a:pt x="108" y="236"/>
                  </a:lnTo>
                  <a:lnTo>
                    <a:pt x="108" y="236"/>
                  </a:lnTo>
                  <a:lnTo>
                    <a:pt x="108" y="236"/>
                  </a:lnTo>
                  <a:lnTo>
                    <a:pt x="108" y="236"/>
                  </a:lnTo>
                  <a:lnTo>
                    <a:pt x="108" y="236"/>
                  </a:lnTo>
                  <a:lnTo>
                    <a:pt x="111" y="236"/>
                  </a:lnTo>
                  <a:lnTo>
                    <a:pt x="111" y="234"/>
                  </a:lnTo>
                  <a:lnTo>
                    <a:pt x="114" y="234"/>
                  </a:lnTo>
                  <a:lnTo>
                    <a:pt x="114" y="234"/>
                  </a:lnTo>
                  <a:lnTo>
                    <a:pt x="114" y="234"/>
                  </a:lnTo>
                  <a:lnTo>
                    <a:pt x="111" y="234"/>
                  </a:lnTo>
                  <a:lnTo>
                    <a:pt x="108" y="231"/>
                  </a:lnTo>
                  <a:lnTo>
                    <a:pt x="111" y="231"/>
                  </a:lnTo>
                  <a:lnTo>
                    <a:pt x="111" y="231"/>
                  </a:lnTo>
                  <a:lnTo>
                    <a:pt x="111" y="231"/>
                  </a:lnTo>
                  <a:lnTo>
                    <a:pt x="111" y="231"/>
                  </a:lnTo>
                  <a:lnTo>
                    <a:pt x="108" y="231"/>
                  </a:lnTo>
                  <a:lnTo>
                    <a:pt x="108" y="231"/>
                  </a:lnTo>
                  <a:lnTo>
                    <a:pt x="108" y="231"/>
                  </a:lnTo>
                  <a:lnTo>
                    <a:pt x="108" y="231"/>
                  </a:lnTo>
                  <a:lnTo>
                    <a:pt x="108" y="229"/>
                  </a:lnTo>
                  <a:lnTo>
                    <a:pt x="108" y="229"/>
                  </a:lnTo>
                  <a:lnTo>
                    <a:pt x="108" y="229"/>
                  </a:lnTo>
                  <a:lnTo>
                    <a:pt x="108" y="229"/>
                  </a:lnTo>
                  <a:lnTo>
                    <a:pt x="108" y="229"/>
                  </a:lnTo>
                  <a:lnTo>
                    <a:pt x="108" y="226"/>
                  </a:lnTo>
                  <a:lnTo>
                    <a:pt x="108" y="223"/>
                  </a:lnTo>
                  <a:lnTo>
                    <a:pt x="111" y="221"/>
                  </a:lnTo>
                  <a:lnTo>
                    <a:pt x="111" y="221"/>
                  </a:lnTo>
                  <a:lnTo>
                    <a:pt x="114" y="216"/>
                  </a:lnTo>
                  <a:lnTo>
                    <a:pt x="114" y="213"/>
                  </a:lnTo>
                  <a:lnTo>
                    <a:pt x="116" y="213"/>
                  </a:lnTo>
                  <a:lnTo>
                    <a:pt x="114" y="213"/>
                  </a:lnTo>
                  <a:lnTo>
                    <a:pt x="114" y="210"/>
                  </a:lnTo>
                  <a:lnTo>
                    <a:pt x="114" y="210"/>
                  </a:lnTo>
                  <a:lnTo>
                    <a:pt x="114" y="210"/>
                  </a:lnTo>
                  <a:lnTo>
                    <a:pt x="114" y="210"/>
                  </a:lnTo>
                  <a:lnTo>
                    <a:pt x="114" y="208"/>
                  </a:lnTo>
                  <a:lnTo>
                    <a:pt x="114" y="208"/>
                  </a:lnTo>
                  <a:lnTo>
                    <a:pt x="114" y="208"/>
                  </a:lnTo>
                  <a:lnTo>
                    <a:pt x="114" y="208"/>
                  </a:lnTo>
                  <a:lnTo>
                    <a:pt x="114" y="205"/>
                  </a:lnTo>
                  <a:lnTo>
                    <a:pt x="114" y="205"/>
                  </a:lnTo>
                  <a:lnTo>
                    <a:pt x="114" y="205"/>
                  </a:lnTo>
                  <a:lnTo>
                    <a:pt x="114" y="203"/>
                  </a:lnTo>
                  <a:lnTo>
                    <a:pt x="114" y="203"/>
                  </a:lnTo>
                  <a:lnTo>
                    <a:pt x="114" y="203"/>
                  </a:lnTo>
                  <a:lnTo>
                    <a:pt x="111" y="200"/>
                  </a:lnTo>
                  <a:lnTo>
                    <a:pt x="111" y="200"/>
                  </a:lnTo>
                  <a:lnTo>
                    <a:pt x="111" y="200"/>
                  </a:lnTo>
                  <a:lnTo>
                    <a:pt x="114" y="200"/>
                  </a:lnTo>
                  <a:lnTo>
                    <a:pt x="114" y="200"/>
                  </a:lnTo>
                  <a:lnTo>
                    <a:pt x="114" y="200"/>
                  </a:lnTo>
                  <a:lnTo>
                    <a:pt x="114" y="200"/>
                  </a:lnTo>
                  <a:lnTo>
                    <a:pt x="114" y="198"/>
                  </a:lnTo>
                  <a:lnTo>
                    <a:pt x="114" y="198"/>
                  </a:lnTo>
                  <a:lnTo>
                    <a:pt x="114" y="198"/>
                  </a:lnTo>
                  <a:lnTo>
                    <a:pt x="114" y="198"/>
                  </a:lnTo>
                  <a:lnTo>
                    <a:pt x="114" y="198"/>
                  </a:lnTo>
                  <a:lnTo>
                    <a:pt x="116" y="198"/>
                  </a:lnTo>
                  <a:lnTo>
                    <a:pt x="114" y="195"/>
                  </a:lnTo>
                  <a:lnTo>
                    <a:pt x="116" y="195"/>
                  </a:lnTo>
                  <a:lnTo>
                    <a:pt x="116" y="195"/>
                  </a:lnTo>
                  <a:lnTo>
                    <a:pt x="116" y="195"/>
                  </a:lnTo>
                  <a:lnTo>
                    <a:pt x="116" y="195"/>
                  </a:lnTo>
                  <a:lnTo>
                    <a:pt x="116" y="192"/>
                  </a:lnTo>
                  <a:lnTo>
                    <a:pt x="116" y="192"/>
                  </a:lnTo>
                  <a:lnTo>
                    <a:pt x="116" y="192"/>
                  </a:lnTo>
                  <a:lnTo>
                    <a:pt x="116" y="192"/>
                  </a:lnTo>
                  <a:lnTo>
                    <a:pt x="119" y="190"/>
                  </a:lnTo>
                  <a:lnTo>
                    <a:pt x="116" y="190"/>
                  </a:lnTo>
                  <a:lnTo>
                    <a:pt x="116" y="190"/>
                  </a:lnTo>
                  <a:lnTo>
                    <a:pt x="116" y="190"/>
                  </a:lnTo>
                  <a:lnTo>
                    <a:pt x="116" y="190"/>
                  </a:lnTo>
                  <a:lnTo>
                    <a:pt x="116" y="187"/>
                  </a:lnTo>
                  <a:lnTo>
                    <a:pt x="119" y="187"/>
                  </a:lnTo>
                  <a:lnTo>
                    <a:pt x="119" y="187"/>
                  </a:lnTo>
                  <a:lnTo>
                    <a:pt x="119" y="187"/>
                  </a:lnTo>
                  <a:lnTo>
                    <a:pt x="119" y="187"/>
                  </a:lnTo>
                  <a:lnTo>
                    <a:pt x="116" y="187"/>
                  </a:lnTo>
                  <a:lnTo>
                    <a:pt x="114" y="187"/>
                  </a:lnTo>
                  <a:lnTo>
                    <a:pt x="111" y="187"/>
                  </a:lnTo>
                  <a:lnTo>
                    <a:pt x="111" y="187"/>
                  </a:lnTo>
                  <a:lnTo>
                    <a:pt x="108" y="187"/>
                  </a:lnTo>
                  <a:lnTo>
                    <a:pt x="111" y="187"/>
                  </a:lnTo>
                  <a:lnTo>
                    <a:pt x="111" y="187"/>
                  </a:lnTo>
                  <a:lnTo>
                    <a:pt x="108" y="185"/>
                  </a:lnTo>
                  <a:lnTo>
                    <a:pt x="108" y="185"/>
                  </a:lnTo>
                  <a:lnTo>
                    <a:pt x="108" y="185"/>
                  </a:lnTo>
                  <a:lnTo>
                    <a:pt x="108" y="182"/>
                  </a:lnTo>
                  <a:lnTo>
                    <a:pt x="106" y="185"/>
                  </a:lnTo>
                  <a:lnTo>
                    <a:pt x="106" y="185"/>
                  </a:lnTo>
                  <a:lnTo>
                    <a:pt x="106" y="185"/>
                  </a:lnTo>
                  <a:lnTo>
                    <a:pt x="106" y="187"/>
                  </a:lnTo>
                  <a:lnTo>
                    <a:pt x="103" y="187"/>
                  </a:lnTo>
                  <a:lnTo>
                    <a:pt x="103" y="187"/>
                  </a:lnTo>
                  <a:lnTo>
                    <a:pt x="103" y="187"/>
                  </a:lnTo>
                  <a:lnTo>
                    <a:pt x="101" y="187"/>
                  </a:lnTo>
                  <a:lnTo>
                    <a:pt x="101" y="187"/>
                  </a:lnTo>
                  <a:lnTo>
                    <a:pt x="101" y="187"/>
                  </a:lnTo>
                  <a:lnTo>
                    <a:pt x="101" y="185"/>
                  </a:lnTo>
                  <a:lnTo>
                    <a:pt x="101" y="185"/>
                  </a:lnTo>
                  <a:lnTo>
                    <a:pt x="101" y="182"/>
                  </a:lnTo>
                  <a:lnTo>
                    <a:pt x="101" y="182"/>
                  </a:lnTo>
                  <a:lnTo>
                    <a:pt x="101" y="182"/>
                  </a:lnTo>
                  <a:lnTo>
                    <a:pt x="101" y="179"/>
                  </a:lnTo>
                  <a:lnTo>
                    <a:pt x="101" y="179"/>
                  </a:lnTo>
                  <a:lnTo>
                    <a:pt x="98" y="182"/>
                  </a:lnTo>
                  <a:lnTo>
                    <a:pt x="98" y="182"/>
                  </a:lnTo>
                  <a:lnTo>
                    <a:pt x="96" y="182"/>
                  </a:lnTo>
                  <a:lnTo>
                    <a:pt x="96" y="179"/>
                  </a:lnTo>
                  <a:lnTo>
                    <a:pt x="98" y="179"/>
                  </a:lnTo>
                  <a:lnTo>
                    <a:pt x="98" y="177"/>
                  </a:lnTo>
                  <a:lnTo>
                    <a:pt x="101" y="172"/>
                  </a:lnTo>
                  <a:lnTo>
                    <a:pt x="101" y="172"/>
                  </a:lnTo>
                  <a:lnTo>
                    <a:pt x="101" y="172"/>
                  </a:lnTo>
                  <a:lnTo>
                    <a:pt x="101" y="169"/>
                  </a:lnTo>
                  <a:lnTo>
                    <a:pt x="101" y="166"/>
                  </a:lnTo>
                  <a:lnTo>
                    <a:pt x="101" y="166"/>
                  </a:lnTo>
                  <a:lnTo>
                    <a:pt x="101" y="166"/>
                  </a:lnTo>
                  <a:lnTo>
                    <a:pt x="101" y="166"/>
                  </a:lnTo>
                  <a:lnTo>
                    <a:pt x="101" y="166"/>
                  </a:lnTo>
                  <a:lnTo>
                    <a:pt x="101" y="166"/>
                  </a:lnTo>
                  <a:lnTo>
                    <a:pt x="101" y="166"/>
                  </a:lnTo>
                  <a:lnTo>
                    <a:pt x="101" y="166"/>
                  </a:lnTo>
                  <a:lnTo>
                    <a:pt x="101" y="164"/>
                  </a:lnTo>
                  <a:lnTo>
                    <a:pt x="101" y="164"/>
                  </a:lnTo>
                  <a:lnTo>
                    <a:pt x="101" y="164"/>
                  </a:lnTo>
                  <a:lnTo>
                    <a:pt x="103" y="166"/>
                  </a:lnTo>
                  <a:lnTo>
                    <a:pt x="103" y="166"/>
                  </a:lnTo>
                  <a:lnTo>
                    <a:pt x="103" y="166"/>
                  </a:lnTo>
                  <a:lnTo>
                    <a:pt x="106" y="164"/>
                  </a:lnTo>
                  <a:lnTo>
                    <a:pt x="106" y="164"/>
                  </a:lnTo>
                  <a:lnTo>
                    <a:pt x="106" y="164"/>
                  </a:lnTo>
                  <a:lnTo>
                    <a:pt x="106" y="164"/>
                  </a:lnTo>
                  <a:lnTo>
                    <a:pt x="106" y="164"/>
                  </a:lnTo>
                  <a:lnTo>
                    <a:pt x="106" y="161"/>
                  </a:lnTo>
                  <a:lnTo>
                    <a:pt x="106" y="159"/>
                  </a:lnTo>
                  <a:lnTo>
                    <a:pt x="106" y="156"/>
                  </a:lnTo>
                  <a:lnTo>
                    <a:pt x="108" y="156"/>
                  </a:lnTo>
                  <a:lnTo>
                    <a:pt x="108" y="156"/>
                  </a:lnTo>
                  <a:lnTo>
                    <a:pt x="106" y="156"/>
                  </a:lnTo>
                  <a:lnTo>
                    <a:pt x="106" y="153"/>
                  </a:lnTo>
                  <a:lnTo>
                    <a:pt x="106" y="153"/>
                  </a:lnTo>
                  <a:lnTo>
                    <a:pt x="106" y="153"/>
                  </a:lnTo>
                  <a:lnTo>
                    <a:pt x="106" y="153"/>
                  </a:lnTo>
                  <a:lnTo>
                    <a:pt x="106" y="153"/>
                  </a:lnTo>
                  <a:lnTo>
                    <a:pt x="106" y="153"/>
                  </a:lnTo>
                  <a:lnTo>
                    <a:pt x="106" y="153"/>
                  </a:lnTo>
                  <a:lnTo>
                    <a:pt x="106" y="153"/>
                  </a:lnTo>
                  <a:lnTo>
                    <a:pt x="106" y="151"/>
                  </a:lnTo>
                  <a:lnTo>
                    <a:pt x="106" y="151"/>
                  </a:lnTo>
                  <a:lnTo>
                    <a:pt x="103" y="148"/>
                  </a:lnTo>
                  <a:lnTo>
                    <a:pt x="103" y="148"/>
                  </a:lnTo>
                  <a:lnTo>
                    <a:pt x="103" y="148"/>
                  </a:lnTo>
                  <a:lnTo>
                    <a:pt x="103" y="148"/>
                  </a:lnTo>
                  <a:lnTo>
                    <a:pt x="103" y="148"/>
                  </a:lnTo>
                  <a:lnTo>
                    <a:pt x="103" y="148"/>
                  </a:lnTo>
                  <a:lnTo>
                    <a:pt x="103" y="148"/>
                  </a:lnTo>
                  <a:lnTo>
                    <a:pt x="103" y="148"/>
                  </a:lnTo>
                  <a:lnTo>
                    <a:pt x="103" y="146"/>
                  </a:lnTo>
                  <a:lnTo>
                    <a:pt x="106" y="146"/>
                  </a:lnTo>
                  <a:lnTo>
                    <a:pt x="106" y="146"/>
                  </a:lnTo>
                  <a:lnTo>
                    <a:pt x="106" y="143"/>
                  </a:lnTo>
                  <a:lnTo>
                    <a:pt x="103" y="143"/>
                  </a:lnTo>
                  <a:lnTo>
                    <a:pt x="103" y="140"/>
                  </a:lnTo>
                  <a:lnTo>
                    <a:pt x="103" y="140"/>
                  </a:lnTo>
                  <a:lnTo>
                    <a:pt x="103" y="140"/>
                  </a:lnTo>
                  <a:lnTo>
                    <a:pt x="103" y="140"/>
                  </a:lnTo>
                  <a:lnTo>
                    <a:pt x="103" y="138"/>
                  </a:lnTo>
                  <a:lnTo>
                    <a:pt x="106" y="138"/>
                  </a:lnTo>
                  <a:lnTo>
                    <a:pt x="106" y="138"/>
                  </a:lnTo>
                  <a:lnTo>
                    <a:pt x="106" y="138"/>
                  </a:lnTo>
                  <a:lnTo>
                    <a:pt x="106" y="138"/>
                  </a:lnTo>
                  <a:lnTo>
                    <a:pt x="106" y="135"/>
                  </a:lnTo>
                  <a:lnTo>
                    <a:pt x="106" y="135"/>
                  </a:lnTo>
                  <a:lnTo>
                    <a:pt x="106" y="135"/>
                  </a:lnTo>
                  <a:lnTo>
                    <a:pt x="108" y="135"/>
                  </a:lnTo>
                  <a:lnTo>
                    <a:pt x="108" y="133"/>
                  </a:lnTo>
                  <a:lnTo>
                    <a:pt x="108" y="133"/>
                  </a:lnTo>
                  <a:lnTo>
                    <a:pt x="108" y="130"/>
                  </a:lnTo>
                  <a:lnTo>
                    <a:pt x="108" y="128"/>
                  </a:lnTo>
                  <a:lnTo>
                    <a:pt x="108" y="125"/>
                  </a:lnTo>
                  <a:lnTo>
                    <a:pt x="106" y="125"/>
                  </a:lnTo>
                  <a:lnTo>
                    <a:pt x="106" y="125"/>
                  </a:lnTo>
                  <a:lnTo>
                    <a:pt x="106" y="122"/>
                  </a:lnTo>
                  <a:lnTo>
                    <a:pt x="106" y="122"/>
                  </a:lnTo>
                  <a:lnTo>
                    <a:pt x="106" y="122"/>
                  </a:lnTo>
                  <a:lnTo>
                    <a:pt x="103" y="122"/>
                  </a:lnTo>
                  <a:lnTo>
                    <a:pt x="103" y="122"/>
                  </a:lnTo>
                  <a:lnTo>
                    <a:pt x="103" y="122"/>
                  </a:lnTo>
                  <a:lnTo>
                    <a:pt x="103" y="120"/>
                  </a:lnTo>
                  <a:lnTo>
                    <a:pt x="103" y="120"/>
                  </a:lnTo>
                  <a:lnTo>
                    <a:pt x="101" y="120"/>
                  </a:lnTo>
                  <a:lnTo>
                    <a:pt x="101" y="122"/>
                  </a:lnTo>
                  <a:lnTo>
                    <a:pt x="101" y="122"/>
                  </a:lnTo>
                  <a:lnTo>
                    <a:pt x="98" y="122"/>
                  </a:lnTo>
                  <a:lnTo>
                    <a:pt x="96" y="122"/>
                  </a:lnTo>
                  <a:lnTo>
                    <a:pt x="96" y="125"/>
                  </a:lnTo>
                  <a:lnTo>
                    <a:pt x="96" y="125"/>
                  </a:lnTo>
                  <a:lnTo>
                    <a:pt x="96" y="122"/>
                  </a:lnTo>
                  <a:lnTo>
                    <a:pt x="96" y="122"/>
                  </a:lnTo>
                  <a:lnTo>
                    <a:pt x="96" y="120"/>
                  </a:lnTo>
                  <a:lnTo>
                    <a:pt x="96" y="117"/>
                  </a:lnTo>
                  <a:lnTo>
                    <a:pt x="96" y="117"/>
                  </a:lnTo>
                  <a:lnTo>
                    <a:pt x="96" y="117"/>
                  </a:lnTo>
                  <a:lnTo>
                    <a:pt x="93" y="120"/>
                  </a:lnTo>
                  <a:lnTo>
                    <a:pt x="93" y="120"/>
                  </a:lnTo>
                  <a:lnTo>
                    <a:pt x="93" y="120"/>
                  </a:lnTo>
                  <a:lnTo>
                    <a:pt x="93" y="120"/>
                  </a:lnTo>
                  <a:lnTo>
                    <a:pt x="93" y="120"/>
                  </a:lnTo>
                  <a:lnTo>
                    <a:pt x="90" y="120"/>
                  </a:lnTo>
                  <a:lnTo>
                    <a:pt x="90" y="120"/>
                  </a:lnTo>
                  <a:lnTo>
                    <a:pt x="90" y="120"/>
                  </a:lnTo>
                  <a:lnTo>
                    <a:pt x="90" y="120"/>
                  </a:lnTo>
                  <a:lnTo>
                    <a:pt x="90" y="120"/>
                  </a:lnTo>
                  <a:lnTo>
                    <a:pt x="90" y="120"/>
                  </a:lnTo>
                  <a:lnTo>
                    <a:pt x="88" y="120"/>
                  </a:lnTo>
                  <a:lnTo>
                    <a:pt x="88" y="120"/>
                  </a:lnTo>
                  <a:lnTo>
                    <a:pt x="85" y="120"/>
                  </a:lnTo>
                  <a:lnTo>
                    <a:pt x="85" y="120"/>
                  </a:lnTo>
                  <a:lnTo>
                    <a:pt x="83" y="120"/>
                  </a:lnTo>
                  <a:lnTo>
                    <a:pt x="80" y="120"/>
                  </a:lnTo>
                  <a:lnTo>
                    <a:pt x="80" y="120"/>
                  </a:lnTo>
                  <a:lnTo>
                    <a:pt x="77" y="120"/>
                  </a:lnTo>
                  <a:lnTo>
                    <a:pt x="77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72" y="117"/>
                  </a:lnTo>
                  <a:lnTo>
                    <a:pt x="72" y="117"/>
                  </a:lnTo>
                  <a:lnTo>
                    <a:pt x="70" y="117"/>
                  </a:lnTo>
                  <a:lnTo>
                    <a:pt x="67" y="117"/>
                  </a:lnTo>
                  <a:lnTo>
                    <a:pt x="67" y="117"/>
                  </a:lnTo>
                  <a:lnTo>
                    <a:pt x="67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2" y="115"/>
                  </a:lnTo>
                  <a:lnTo>
                    <a:pt x="62" y="115"/>
                  </a:lnTo>
                  <a:lnTo>
                    <a:pt x="62" y="115"/>
                  </a:lnTo>
                  <a:lnTo>
                    <a:pt x="62" y="112"/>
                  </a:lnTo>
                  <a:lnTo>
                    <a:pt x="62" y="109"/>
                  </a:lnTo>
                  <a:lnTo>
                    <a:pt x="64" y="109"/>
                  </a:lnTo>
                  <a:lnTo>
                    <a:pt x="64" y="109"/>
                  </a:lnTo>
                  <a:lnTo>
                    <a:pt x="64" y="107"/>
                  </a:lnTo>
                  <a:lnTo>
                    <a:pt x="62" y="107"/>
                  </a:lnTo>
                  <a:lnTo>
                    <a:pt x="62" y="107"/>
                  </a:lnTo>
                  <a:lnTo>
                    <a:pt x="59" y="107"/>
                  </a:lnTo>
                  <a:lnTo>
                    <a:pt x="57" y="107"/>
                  </a:lnTo>
                  <a:lnTo>
                    <a:pt x="57" y="104"/>
                  </a:lnTo>
                  <a:lnTo>
                    <a:pt x="57" y="104"/>
                  </a:lnTo>
                  <a:lnTo>
                    <a:pt x="54" y="102"/>
                  </a:lnTo>
                  <a:lnTo>
                    <a:pt x="52" y="102"/>
                  </a:lnTo>
                  <a:lnTo>
                    <a:pt x="52" y="102"/>
                  </a:lnTo>
                  <a:lnTo>
                    <a:pt x="49" y="102"/>
                  </a:lnTo>
                  <a:lnTo>
                    <a:pt x="49" y="102"/>
                  </a:lnTo>
                  <a:lnTo>
                    <a:pt x="49" y="102"/>
                  </a:lnTo>
                  <a:lnTo>
                    <a:pt x="46" y="102"/>
                  </a:lnTo>
                  <a:lnTo>
                    <a:pt x="46" y="102"/>
                  </a:lnTo>
                  <a:lnTo>
                    <a:pt x="46" y="99"/>
                  </a:lnTo>
                  <a:lnTo>
                    <a:pt x="46" y="99"/>
                  </a:lnTo>
                  <a:lnTo>
                    <a:pt x="46" y="96"/>
                  </a:lnTo>
                  <a:lnTo>
                    <a:pt x="44" y="99"/>
                  </a:lnTo>
                  <a:lnTo>
                    <a:pt x="41" y="99"/>
                  </a:lnTo>
                  <a:lnTo>
                    <a:pt x="41" y="99"/>
                  </a:lnTo>
                  <a:lnTo>
                    <a:pt x="41" y="99"/>
                  </a:lnTo>
                  <a:lnTo>
                    <a:pt x="39" y="96"/>
                  </a:lnTo>
                  <a:lnTo>
                    <a:pt x="39" y="96"/>
                  </a:lnTo>
                  <a:lnTo>
                    <a:pt x="39" y="96"/>
                  </a:lnTo>
                  <a:lnTo>
                    <a:pt x="41" y="94"/>
                  </a:lnTo>
                  <a:lnTo>
                    <a:pt x="41" y="91"/>
                  </a:lnTo>
                  <a:lnTo>
                    <a:pt x="41" y="91"/>
                  </a:lnTo>
                  <a:lnTo>
                    <a:pt x="41" y="91"/>
                  </a:lnTo>
                  <a:lnTo>
                    <a:pt x="39" y="91"/>
                  </a:lnTo>
                  <a:lnTo>
                    <a:pt x="36" y="91"/>
                  </a:lnTo>
                  <a:lnTo>
                    <a:pt x="36" y="91"/>
                  </a:lnTo>
                  <a:lnTo>
                    <a:pt x="33" y="91"/>
                  </a:lnTo>
                  <a:lnTo>
                    <a:pt x="31" y="91"/>
                  </a:lnTo>
                  <a:lnTo>
                    <a:pt x="31" y="89"/>
                  </a:lnTo>
                  <a:lnTo>
                    <a:pt x="31" y="89"/>
                  </a:lnTo>
                  <a:lnTo>
                    <a:pt x="31" y="89"/>
                  </a:lnTo>
                  <a:lnTo>
                    <a:pt x="28" y="89"/>
                  </a:lnTo>
                  <a:lnTo>
                    <a:pt x="28" y="91"/>
                  </a:lnTo>
                  <a:lnTo>
                    <a:pt x="28" y="91"/>
                  </a:lnTo>
                  <a:lnTo>
                    <a:pt x="26" y="91"/>
                  </a:lnTo>
                  <a:lnTo>
                    <a:pt x="26" y="89"/>
                  </a:lnTo>
                  <a:lnTo>
                    <a:pt x="23" y="86"/>
                  </a:lnTo>
                  <a:lnTo>
                    <a:pt x="20" y="86"/>
                  </a:lnTo>
                  <a:lnTo>
                    <a:pt x="18" y="86"/>
                  </a:lnTo>
                  <a:lnTo>
                    <a:pt x="15" y="86"/>
                  </a:lnTo>
                  <a:lnTo>
                    <a:pt x="13" y="89"/>
                  </a:lnTo>
                  <a:lnTo>
                    <a:pt x="10" y="89"/>
                  </a:lnTo>
                  <a:lnTo>
                    <a:pt x="10" y="89"/>
                  </a:lnTo>
                  <a:lnTo>
                    <a:pt x="7" y="89"/>
                  </a:lnTo>
                  <a:lnTo>
                    <a:pt x="7" y="89"/>
                  </a:lnTo>
                  <a:lnTo>
                    <a:pt x="5" y="86"/>
                  </a:lnTo>
                  <a:lnTo>
                    <a:pt x="2" y="83"/>
                  </a:lnTo>
                  <a:lnTo>
                    <a:pt x="0" y="83"/>
                  </a:lnTo>
                  <a:lnTo>
                    <a:pt x="0" y="81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07" name="Freeform 147"/>
            <p:cNvSpPr>
              <a:spLocks/>
            </p:cNvSpPr>
            <p:nvPr/>
          </p:nvSpPr>
          <p:spPr bwMode="auto">
            <a:xfrm>
              <a:off x="1561" y="2758"/>
              <a:ext cx="73" cy="60"/>
            </a:xfrm>
            <a:custGeom>
              <a:avLst/>
              <a:gdLst>
                <a:gd name="T0" fmla="*/ 0 w 73"/>
                <a:gd name="T1" fmla="*/ 47 h 60"/>
                <a:gd name="T2" fmla="*/ 0 w 73"/>
                <a:gd name="T3" fmla="*/ 44 h 60"/>
                <a:gd name="T4" fmla="*/ 3 w 73"/>
                <a:gd name="T5" fmla="*/ 47 h 60"/>
                <a:gd name="T6" fmla="*/ 5 w 73"/>
                <a:gd name="T7" fmla="*/ 47 h 60"/>
                <a:gd name="T8" fmla="*/ 3 w 73"/>
                <a:gd name="T9" fmla="*/ 49 h 60"/>
                <a:gd name="T10" fmla="*/ 8 w 73"/>
                <a:gd name="T11" fmla="*/ 49 h 60"/>
                <a:gd name="T12" fmla="*/ 8 w 73"/>
                <a:gd name="T13" fmla="*/ 47 h 60"/>
                <a:gd name="T14" fmla="*/ 16 w 73"/>
                <a:gd name="T15" fmla="*/ 47 h 60"/>
                <a:gd name="T16" fmla="*/ 24 w 73"/>
                <a:gd name="T17" fmla="*/ 47 h 60"/>
                <a:gd name="T18" fmla="*/ 26 w 73"/>
                <a:gd name="T19" fmla="*/ 44 h 60"/>
                <a:gd name="T20" fmla="*/ 31 w 73"/>
                <a:gd name="T21" fmla="*/ 49 h 60"/>
                <a:gd name="T22" fmla="*/ 36 w 73"/>
                <a:gd name="T23" fmla="*/ 52 h 60"/>
                <a:gd name="T24" fmla="*/ 36 w 73"/>
                <a:gd name="T25" fmla="*/ 47 h 60"/>
                <a:gd name="T26" fmla="*/ 39 w 73"/>
                <a:gd name="T27" fmla="*/ 44 h 60"/>
                <a:gd name="T28" fmla="*/ 44 w 73"/>
                <a:gd name="T29" fmla="*/ 47 h 60"/>
                <a:gd name="T30" fmla="*/ 49 w 73"/>
                <a:gd name="T31" fmla="*/ 49 h 60"/>
                <a:gd name="T32" fmla="*/ 55 w 73"/>
                <a:gd name="T33" fmla="*/ 49 h 60"/>
                <a:gd name="T34" fmla="*/ 60 w 73"/>
                <a:gd name="T35" fmla="*/ 52 h 60"/>
                <a:gd name="T36" fmla="*/ 60 w 73"/>
                <a:gd name="T37" fmla="*/ 54 h 60"/>
                <a:gd name="T38" fmla="*/ 62 w 73"/>
                <a:gd name="T39" fmla="*/ 57 h 60"/>
                <a:gd name="T40" fmla="*/ 65 w 73"/>
                <a:gd name="T41" fmla="*/ 52 h 60"/>
                <a:gd name="T42" fmla="*/ 65 w 73"/>
                <a:gd name="T43" fmla="*/ 49 h 60"/>
                <a:gd name="T44" fmla="*/ 70 w 73"/>
                <a:gd name="T45" fmla="*/ 47 h 60"/>
                <a:gd name="T46" fmla="*/ 70 w 73"/>
                <a:gd name="T47" fmla="*/ 42 h 60"/>
                <a:gd name="T48" fmla="*/ 73 w 73"/>
                <a:gd name="T49" fmla="*/ 42 h 60"/>
                <a:gd name="T50" fmla="*/ 73 w 73"/>
                <a:gd name="T51" fmla="*/ 42 h 60"/>
                <a:gd name="T52" fmla="*/ 70 w 73"/>
                <a:gd name="T53" fmla="*/ 39 h 60"/>
                <a:gd name="T54" fmla="*/ 68 w 73"/>
                <a:gd name="T55" fmla="*/ 36 h 60"/>
                <a:gd name="T56" fmla="*/ 62 w 73"/>
                <a:gd name="T57" fmla="*/ 34 h 60"/>
                <a:gd name="T58" fmla="*/ 57 w 73"/>
                <a:gd name="T59" fmla="*/ 36 h 60"/>
                <a:gd name="T60" fmla="*/ 57 w 73"/>
                <a:gd name="T61" fmla="*/ 34 h 60"/>
                <a:gd name="T62" fmla="*/ 60 w 73"/>
                <a:gd name="T63" fmla="*/ 29 h 60"/>
                <a:gd name="T64" fmla="*/ 60 w 73"/>
                <a:gd name="T65" fmla="*/ 26 h 60"/>
                <a:gd name="T66" fmla="*/ 57 w 73"/>
                <a:gd name="T67" fmla="*/ 23 h 60"/>
                <a:gd name="T68" fmla="*/ 52 w 73"/>
                <a:gd name="T69" fmla="*/ 16 h 60"/>
                <a:gd name="T70" fmla="*/ 44 w 73"/>
                <a:gd name="T71" fmla="*/ 10 h 60"/>
                <a:gd name="T72" fmla="*/ 47 w 73"/>
                <a:gd name="T73" fmla="*/ 5 h 60"/>
                <a:gd name="T74" fmla="*/ 42 w 73"/>
                <a:gd name="T75" fmla="*/ 0 h 60"/>
                <a:gd name="T76" fmla="*/ 42 w 73"/>
                <a:gd name="T77" fmla="*/ 0 h 60"/>
                <a:gd name="T78" fmla="*/ 42 w 73"/>
                <a:gd name="T79" fmla="*/ 3 h 60"/>
                <a:gd name="T80" fmla="*/ 39 w 73"/>
                <a:gd name="T81" fmla="*/ 5 h 60"/>
                <a:gd name="T82" fmla="*/ 34 w 73"/>
                <a:gd name="T83" fmla="*/ 5 h 60"/>
                <a:gd name="T84" fmla="*/ 29 w 73"/>
                <a:gd name="T85" fmla="*/ 8 h 60"/>
                <a:gd name="T86" fmla="*/ 24 w 73"/>
                <a:gd name="T87" fmla="*/ 8 h 60"/>
                <a:gd name="T88" fmla="*/ 24 w 73"/>
                <a:gd name="T89" fmla="*/ 3 h 60"/>
                <a:gd name="T90" fmla="*/ 21 w 73"/>
                <a:gd name="T91" fmla="*/ 5 h 60"/>
                <a:gd name="T92" fmla="*/ 18 w 73"/>
                <a:gd name="T93" fmla="*/ 8 h 60"/>
                <a:gd name="T94" fmla="*/ 13 w 73"/>
                <a:gd name="T95" fmla="*/ 10 h 60"/>
                <a:gd name="T96" fmla="*/ 13 w 73"/>
                <a:gd name="T97" fmla="*/ 16 h 60"/>
                <a:gd name="T98" fmla="*/ 5 w 73"/>
                <a:gd name="T99" fmla="*/ 16 h 60"/>
                <a:gd name="T100" fmla="*/ 5 w 73"/>
                <a:gd name="T101" fmla="*/ 16 h 60"/>
                <a:gd name="T102" fmla="*/ 3 w 73"/>
                <a:gd name="T103" fmla="*/ 21 h 60"/>
                <a:gd name="T104" fmla="*/ 5 w 73"/>
                <a:gd name="T105" fmla="*/ 26 h 60"/>
                <a:gd name="T106" fmla="*/ 3 w 73"/>
                <a:gd name="T107" fmla="*/ 34 h 60"/>
                <a:gd name="T108" fmla="*/ 3 w 73"/>
                <a:gd name="T109" fmla="*/ 4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3" h="60">
                  <a:moveTo>
                    <a:pt x="0" y="44"/>
                  </a:moveTo>
                  <a:lnTo>
                    <a:pt x="0" y="44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3" y="44"/>
                  </a:lnTo>
                  <a:lnTo>
                    <a:pt x="3" y="44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3" y="49"/>
                  </a:lnTo>
                  <a:lnTo>
                    <a:pt x="3" y="49"/>
                  </a:lnTo>
                  <a:lnTo>
                    <a:pt x="3" y="49"/>
                  </a:lnTo>
                  <a:lnTo>
                    <a:pt x="3" y="49"/>
                  </a:lnTo>
                  <a:lnTo>
                    <a:pt x="3" y="49"/>
                  </a:lnTo>
                  <a:lnTo>
                    <a:pt x="5" y="49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8" y="49"/>
                  </a:lnTo>
                  <a:lnTo>
                    <a:pt x="8" y="47"/>
                  </a:lnTo>
                  <a:lnTo>
                    <a:pt x="8" y="47"/>
                  </a:lnTo>
                  <a:lnTo>
                    <a:pt x="5" y="47"/>
                  </a:lnTo>
                  <a:lnTo>
                    <a:pt x="8" y="47"/>
                  </a:lnTo>
                  <a:lnTo>
                    <a:pt x="8" y="47"/>
                  </a:lnTo>
                  <a:lnTo>
                    <a:pt x="13" y="44"/>
                  </a:lnTo>
                  <a:lnTo>
                    <a:pt x="13" y="44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16" y="47"/>
                  </a:lnTo>
                  <a:lnTo>
                    <a:pt x="18" y="47"/>
                  </a:lnTo>
                  <a:lnTo>
                    <a:pt x="18" y="47"/>
                  </a:lnTo>
                  <a:lnTo>
                    <a:pt x="21" y="47"/>
                  </a:lnTo>
                  <a:lnTo>
                    <a:pt x="21" y="44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6" y="47"/>
                  </a:lnTo>
                  <a:lnTo>
                    <a:pt x="26" y="44"/>
                  </a:lnTo>
                  <a:lnTo>
                    <a:pt x="29" y="47"/>
                  </a:lnTo>
                  <a:lnTo>
                    <a:pt x="29" y="47"/>
                  </a:lnTo>
                  <a:lnTo>
                    <a:pt x="31" y="49"/>
                  </a:lnTo>
                  <a:lnTo>
                    <a:pt x="31" y="49"/>
                  </a:lnTo>
                  <a:lnTo>
                    <a:pt x="31" y="49"/>
                  </a:lnTo>
                  <a:lnTo>
                    <a:pt x="31" y="49"/>
                  </a:lnTo>
                  <a:lnTo>
                    <a:pt x="31" y="52"/>
                  </a:lnTo>
                  <a:lnTo>
                    <a:pt x="31" y="52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6" y="49"/>
                  </a:lnTo>
                  <a:lnTo>
                    <a:pt x="36" y="47"/>
                  </a:lnTo>
                  <a:lnTo>
                    <a:pt x="36" y="47"/>
                  </a:lnTo>
                  <a:lnTo>
                    <a:pt x="36" y="47"/>
                  </a:lnTo>
                  <a:lnTo>
                    <a:pt x="36" y="47"/>
                  </a:lnTo>
                  <a:lnTo>
                    <a:pt x="36" y="47"/>
                  </a:lnTo>
                  <a:lnTo>
                    <a:pt x="36" y="44"/>
                  </a:lnTo>
                  <a:lnTo>
                    <a:pt x="39" y="44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42" y="47"/>
                  </a:lnTo>
                  <a:lnTo>
                    <a:pt x="42" y="47"/>
                  </a:lnTo>
                  <a:lnTo>
                    <a:pt x="44" y="47"/>
                  </a:lnTo>
                  <a:lnTo>
                    <a:pt x="44" y="47"/>
                  </a:lnTo>
                  <a:lnTo>
                    <a:pt x="47" y="47"/>
                  </a:lnTo>
                  <a:lnTo>
                    <a:pt x="49" y="47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52" y="49"/>
                  </a:lnTo>
                  <a:lnTo>
                    <a:pt x="55" y="49"/>
                  </a:lnTo>
                  <a:lnTo>
                    <a:pt x="55" y="49"/>
                  </a:lnTo>
                  <a:lnTo>
                    <a:pt x="55" y="49"/>
                  </a:lnTo>
                  <a:lnTo>
                    <a:pt x="57" y="52"/>
                  </a:lnTo>
                  <a:lnTo>
                    <a:pt x="57" y="52"/>
                  </a:lnTo>
                  <a:lnTo>
                    <a:pt x="57" y="52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60" y="57"/>
                  </a:lnTo>
                  <a:lnTo>
                    <a:pt x="60" y="57"/>
                  </a:lnTo>
                  <a:lnTo>
                    <a:pt x="60" y="60"/>
                  </a:lnTo>
                  <a:lnTo>
                    <a:pt x="62" y="60"/>
                  </a:lnTo>
                  <a:lnTo>
                    <a:pt x="62" y="57"/>
                  </a:lnTo>
                  <a:lnTo>
                    <a:pt x="62" y="57"/>
                  </a:lnTo>
                  <a:lnTo>
                    <a:pt x="62" y="57"/>
                  </a:lnTo>
                  <a:lnTo>
                    <a:pt x="62" y="54"/>
                  </a:lnTo>
                  <a:lnTo>
                    <a:pt x="62" y="54"/>
                  </a:lnTo>
                  <a:lnTo>
                    <a:pt x="65" y="52"/>
                  </a:lnTo>
                  <a:lnTo>
                    <a:pt x="65" y="54"/>
                  </a:lnTo>
                  <a:lnTo>
                    <a:pt x="65" y="54"/>
                  </a:lnTo>
                  <a:lnTo>
                    <a:pt x="65" y="52"/>
                  </a:lnTo>
                  <a:lnTo>
                    <a:pt x="68" y="52"/>
                  </a:lnTo>
                  <a:lnTo>
                    <a:pt x="65" y="49"/>
                  </a:lnTo>
                  <a:lnTo>
                    <a:pt x="65" y="49"/>
                  </a:lnTo>
                  <a:lnTo>
                    <a:pt x="65" y="49"/>
                  </a:lnTo>
                  <a:lnTo>
                    <a:pt x="68" y="49"/>
                  </a:lnTo>
                  <a:lnTo>
                    <a:pt x="70" y="47"/>
                  </a:lnTo>
                  <a:lnTo>
                    <a:pt x="70" y="47"/>
                  </a:lnTo>
                  <a:lnTo>
                    <a:pt x="70" y="47"/>
                  </a:lnTo>
                  <a:lnTo>
                    <a:pt x="70" y="44"/>
                  </a:lnTo>
                  <a:lnTo>
                    <a:pt x="70" y="44"/>
                  </a:lnTo>
                  <a:lnTo>
                    <a:pt x="70" y="44"/>
                  </a:lnTo>
                  <a:lnTo>
                    <a:pt x="70" y="42"/>
                  </a:lnTo>
                  <a:lnTo>
                    <a:pt x="70" y="42"/>
                  </a:lnTo>
                  <a:lnTo>
                    <a:pt x="70" y="42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73" y="39"/>
                  </a:lnTo>
                  <a:lnTo>
                    <a:pt x="73" y="39"/>
                  </a:lnTo>
                  <a:lnTo>
                    <a:pt x="70" y="39"/>
                  </a:lnTo>
                  <a:lnTo>
                    <a:pt x="70" y="39"/>
                  </a:lnTo>
                  <a:lnTo>
                    <a:pt x="68" y="36"/>
                  </a:lnTo>
                  <a:lnTo>
                    <a:pt x="65" y="36"/>
                  </a:lnTo>
                  <a:lnTo>
                    <a:pt x="68" y="36"/>
                  </a:lnTo>
                  <a:lnTo>
                    <a:pt x="68" y="36"/>
                  </a:lnTo>
                  <a:lnTo>
                    <a:pt x="68" y="36"/>
                  </a:lnTo>
                  <a:lnTo>
                    <a:pt x="68" y="39"/>
                  </a:lnTo>
                  <a:lnTo>
                    <a:pt x="68" y="36"/>
                  </a:lnTo>
                  <a:lnTo>
                    <a:pt x="65" y="36"/>
                  </a:lnTo>
                  <a:lnTo>
                    <a:pt x="62" y="34"/>
                  </a:lnTo>
                  <a:lnTo>
                    <a:pt x="60" y="34"/>
                  </a:lnTo>
                  <a:lnTo>
                    <a:pt x="60" y="34"/>
                  </a:lnTo>
                  <a:lnTo>
                    <a:pt x="60" y="34"/>
                  </a:lnTo>
                  <a:lnTo>
                    <a:pt x="57" y="36"/>
                  </a:lnTo>
                  <a:lnTo>
                    <a:pt x="57" y="36"/>
                  </a:lnTo>
                  <a:lnTo>
                    <a:pt x="57" y="36"/>
                  </a:lnTo>
                  <a:lnTo>
                    <a:pt x="57" y="36"/>
                  </a:lnTo>
                  <a:lnTo>
                    <a:pt x="57" y="34"/>
                  </a:lnTo>
                  <a:lnTo>
                    <a:pt x="57" y="34"/>
                  </a:lnTo>
                  <a:lnTo>
                    <a:pt x="57" y="34"/>
                  </a:lnTo>
                  <a:lnTo>
                    <a:pt x="57" y="31"/>
                  </a:lnTo>
                  <a:lnTo>
                    <a:pt x="60" y="31"/>
                  </a:lnTo>
                  <a:lnTo>
                    <a:pt x="57" y="31"/>
                  </a:lnTo>
                  <a:lnTo>
                    <a:pt x="57" y="31"/>
                  </a:lnTo>
                  <a:lnTo>
                    <a:pt x="60" y="29"/>
                  </a:lnTo>
                  <a:lnTo>
                    <a:pt x="60" y="26"/>
                  </a:lnTo>
                  <a:lnTo>
                    <a:pt x="62" y="26"/>
                  </a:lnTo>
                  <a:lnTo>
                    <a:pt x="62" y="26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57" y="26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55" y="23"/>
                  </a:lnTo>
                  <a:lnTo>
                    <a:pt x="55" y="21"/>
                  </a:lnTo>
                  <a:lnTo>
                    <a:pt x="55" y="18"/>
                  </a:lnTo>
                  <a:lnTo>
                    <a:pt x="52" y="16"/>
                  </a:lnTo>
                  <a:lnTo>
                    <a:pt x="49" y="16"/>
                  </a:lnTo>
                  <a:lnTo>
                    <a:pt x="47" y="13"/>
                  </a:lnTo>
                  <a:lnTo>
                    <a:pt x="44" y="13"/>
                  </a:lnTo>
                  <a:lnTo>
                    <a:pt x="44" y="13"/>
                  </a:lnTo>
                  <a:lnTo>
                    <a:pt x="44" y="10"/>
                  </a:lnTo>
                  <a:lnTo>
                    <a:pt x="44" y="8"/>
                  </a:lnTo>
                  <a:lnTo>
                    <a:pt x="47" y="8"/>
                  </a:lnTo>
                  <a:lnTo>
                    <a:pt x="47" y="8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4" y="5"/>
                  </a:lnTo>
                  <a:lnTo>
                    <a:pt x="44" y="3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39" y="5"/>
                  </a:lnTo>
                  <a:lnTo>
                    <a:pt x="39" y="5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6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5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1" y="3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3" y="8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8" y="13"/>
                  </a:lnTo>
                  <a:lnTo>
                    <a:pt x="5" y="13"/>
                  </a:lnTo>
                  <a:lnTo>
                    <a:pt x="5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5" y="26"/>
                  </a:lnTo>
                  <a:lnTo>
                    <a:pt x="8" y="26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5" y="31"/>
                  </a:lnTo>
                  <a:lnTo>
                    <a:pt x="3" y="34"/>
                  </a:lnTo>
                  <a:lnTo>
                    <a:pt x="3" y="36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AE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08" name="Freeform 148"/>
            <p:cNvSpPr>
              <a:spLocks/>
            </p:cNvSpPr>
            <p:nvPr/>
          </p:nvSpPr>
          <p:spPr bwMode="auto">
            <a:xfrm>
              <a:off x="1561" y="2758"/>
              <a:ext cx="73" cy="60"/>
            </a:xfrm>
            <a:custGeom>
              <a:avLst/>
              <a:gdLst>
                <a:gd name="T0" fmla="*/ 0 w 73"/>
                <a:gd name="T1" fmla="*/ 47 h 60"/>
                <a:gd name="T2" fmla="*/ 0 w 73"/>
                <a:gd name="T3" fmla="*/ 44 h 60"/>
                <a:gd name="T4" fmla="*/ 3 w 73"/>
                <a:gd name="T5" fmla="*/ 47 h 60"/>
                <a:gd name="T6" fmla="*/ 5 w 73"/>
                <a:gd name="T7" fmla="*/ 47 h 60"/>
                <a:gd name="T8" fmla="*/ 3 w 73"/>
                <a:gd name="T9" fmla="*/ 49 h 60"/>
                <a:gd name="T10" fmla="*/ 8 w 73"/>
                <a:gd name="T11" fmla="*/ 49 h 60"/>
                <a:gd name="T12" fmla="*/ 8 w 73"/>
                <a:gd name="T13" fmla="*/ 47 h 60"/>
                <a:gd name="T14" fmla="*/ 16 w 73"/>
                <a:gd name="T15" fmla="*/ 47 h 60"/>
                <a:gd name="T16" fmla="*/ 24 w 73"/>
                <a:gd name="T17" fmla="*/ 47 h 60"/>
                <a:gd name="T18" fmla="*/ 26 w 73"/>
                <a:gd name="T19" fmla="*/ 44 h 60"/>
                <a:gd name="T20" fmla="*/ 31 w 73"/>
                <a:gd name="T21" fmla="*/ 49 h 60"/>
                <a:gd name="T22" fmla="*/ 36 w 73"/>
                <a:gd name="T23" fmla="*/ 52 h 60"/>
                <a:gd name="T24" fmla="*/ 36 w 73"/>
                <a:gd name="T25" fmla="*/ 47 h 60"/>
                <a:gd name="T26" fmla="*/ 39 w 73"/>
                <a:gd name="T27" fmla="*/ 44 h 60"/>
                <a:gd name="T28" fmla="*/ 44 w 73"/>
                <a:gd name="T29" fmla="*/ 47 h 60"/>
                <a:gd name="T30" fmla="*/ 49 w 73"/>
                <a:gd name="T31" fmla="*/ 49 h 60"/>
                <a:gd name="T32" fmla="*/ 55 w 73"/>
                <a:gd name="T33" fmla="*/ 49 h 60"/>
                <a:gd name="T34" fmla="*/ 60 w 73"/>
                <a:gd name="T35" fmla="*/ 52 h 60"/>
                <a:gd name="T36" fmla="*/ 60 w 73"/>
                <a:gd name="T37" fmla="*/ 54 h 60"/>
                <a:gd name="T38" fmla="*/ 62 w 73"/>
                <a:gd name="T39" fmla="*/ 57 h 60"/>
                <a:gd name="T40" fmla="*/ 65 w 73"/>
                <a:gd name="T41" fmla="*/ 52 h 60"/>
                <a:gd name="T42" fmla="*/ 65 w 73"/>
                <a:gd name="T43" fmla="*/ 49 h 60"/>
                <a:gd name="T44" fmla="*/ 70 w 73"/>
                <a:gd name="T45" fmla="*/ 47 h 60"/>
                <a:gd name="T46" fmla="*/ 70 w 73"/>
                <a:gd name="T47" fmla="*/ 42 h 60"/>
                <a:gd name="T48" fmla="*/ 73 w 73"/>
                <a:gd name="T49" fmla="*/ 42 h 60"/>
                <a:gd name="T50" fmla="*/ 73 w 73"/>
                <a:gd name="T51" fmla="*/ 42 h 60"/>
                <a:gd name="T52" fmla="*/ 70 w 73"/>
                <a:gd name="T53" fmla="*/ 39 h 60"/>
                <a:gd name="T54" fmla="*/ 68 w 73"/>
                <a:gd name="T55" fmla="*/ 36 h 60"/>
                <a:gd name="T56" fmla="*/ 62 w 73"/>
                <a:gd name="T57" fmla="*/ 34 h 60"/>
                <a:gd name="T58" fmla="*/ 57 w 73"/>
                <a:gd name="T59" fmla="*/ 36 h 60"/>
                <a:gd name="T60" fmla="*/ 57 w 73"/>
                <a:gd name="T61" fmla="*/ 34 h 60"/>
                <a:gd name="T62" fmla="*/ 60 w 73"/>
                <a:gd name="T63" fmla="*/ 29 h 60"/>
                <a:gd name="T64" fmla="*/ 60 w 73"/>
                <a:gd name="T65" fmla="*/ 26 h 60"/>
                <a:gd name="T66" fmla="*/ 57 w 73"/>
                <a:gd name="T67" fmla="*/ 23 h 60"/>
                <a:gd name="T68" fmla="*/ 52 w 73"/>
                <a:gd name="T69" fmla="*/ 16 h 60"/>
                <a:gd name="T70" fmla="*/ 44 w 73"/>
                <a:gd name="T71" fmla="*/ 10 h 60"/>
                <a:gd name="T72" fmla="*/ 47 w 73"/>
                <a:gd name="T73" fmla="*/ 5 h 60"/>
                <a:gd name="T74" fmla="*/ 42 w 73"/>
                <a:gd name="T75" fmla="*/ 0 h 60"/>
                <a:gd name="T76" fmla="*/ 42 w 73"/>
                <a:gd name="T77" fmla="*/ 0 h 60"/>
                <a:gd name="T78" fmla="*/ 42 w 73"/>
                <a:gd name="T79" fmla="*/ 3 h 60"/>
                <a:gd name="T80" fmla="*/ 39 w 73"/>
                <a:gd name="T81" fmla="*/ 5 h 60"/>
                <a:gd name="T82" fmla="*/ 34 w 73"/>
                <a:gd name="T83" fmla="*/ 5 h 60"/>
                <a:gd name="T84" fmla="*/ 29 w 73"/>
                <a:gd name="T85" fmla="*/ 8 h 60"/>
                <a:gd name="T86" fmla="*/ 24 w 73"/>
                <a:gd name="T87" fmla="*/ 8 h 60"/>
                <a:gd name="T88" fmla="*/ 24 w 73"/>
                <a:gd name="T89" fmla="*/ 3 h 60"/>
                <a:gd name="T90" fmla="*/ 21 w 73"/>
                <a:gd name="T91" fmla="*/ 5 h 60"/>
                <a:gd name="T92" fmla="*/ 18 w 73"/>
                <a:gd name="T93" fmla="*/ 8 h 60"/>
                <a:gd name="T94" fmla="*/ 13 w 73"/>
                <a:gd name="T95" fmla="*/ 10 h 60"/>
                <a:gd name="T96" fmla="*/ 13 w 73"/>
                <a:gd name="T97" fmla="*/ 16 h 60"/>
                <a:gd name="T98" fmla="*/ 5 w 73"/>
                <a:gd name="T99" fmla="*/ 16 h 60"/>
                <a:gd name="T100" fmla="*/ 5 w 73"/>
                <a:gd name="T101" fmla="*/ 16 h 60"/>
                <a:gd name="T102" fmla="*/ 3 w 73"/>
                <a:gd name="T103" fmla="*/ 21 h 60"/>
                <a:gd name="T104" fmla="*/ 5 w 73"/>
                <a:gd name="T105" fmla="*/ 26 h 60"/>
                <a:gd name="T106" fmla="*/ 3 w 73"/>
                <a:gd name="T107" fmla="*/ 34 h 60"/>
                <a:gd name="T108" fmla="*/ 3 w 73"/>
                <a:gd name="T109" fmla="*/ 4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3" h="60">
                  <a:moveTo>
                    <a:pt x="0" y="44"/>
                  </a:moveTo>
                  <a:lnTo>
                    <a:pt x="0" y="44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3" y="44"/>
                  </a:lnTo>
                  <a:lnTo>
                    <a:pt x="3" y="44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3" y="49"/>
                  </a:lnTo>
                  <a:lnTo>
                    <a:pt x="3" y="49"/>
                  </a:lnTo>
                  <a:lnTo>
                    <a:pt x="3" y="49"/>
                  </a:lnTo>
                  <a:lnTo>
                    <a:pt x="3" y="49"/>
                  </a:lnTo>
                  <a:lnTo>
                    <a:pt x="3" y="49"/>
                  </a:lnTo>
                  <a:lnTo>
                    <a:pt x="5" y="49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8" y="49"/>
                  </a:lnTo>
                  <a:lnTo>
                    <a:pt x="8" y="47"/>
                  </a:lnTo>
                  <a:lnTo>
                    <a:pt x="8" y="47"/>
                  </a:lnTo>
                  <a:lnTo>
                    <a:pt x="5" y="47"/>
                  </a:lnTo>
                  <a:lnTo>
                    <a:pt x="8" y="47"/>
                  </a:lnTo>
                  <a:lnTo>
                    <a:pt x="8" y="47"/>
                  </a:lnTo>
                  <a:lnTo>
                    <a:pt x="13" y="44"/>
                  </a:lnTo>
                  <a:lnTo>
                    <a:pt x="13" y="44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16" y="47"/>
                  </a:lnTo>
                  <a:lnTo>
                    <a:pt x="18" y="47"/>
                  </a:lnTo>
                  <a:lnTo>
                    <a:pt x="18" y="47"/>
                  </a:lnTo>
                  <a:lnTo>
                    <a:pt x="21" y="47"/>
                  </a:lnTo>
                  <a:lnTo>
                    <a:pt x="21" y="44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6" y="47"/>
                  </a:lnTo>
                  <a:lnTo>
                    <a:pt x="26" y="44"/>
                  </a:lnTo>
                  <a:lnTo>
                    <a:pt x="29" y="47"/>
                  </a:lnTo>
                  <a:lnTo>
                    <a:pt x="29" y="47"/>
                  </a:lnTo>
                  <a:lnTo>
                    <a:pt x="31" y="49"/>
                  </a:lnTo>
                  <a:lnTo>
                    <a:pt x="31" y="49"/>
                  </a:lnTo>
                  <a:lnTo>
                    <a:pt x="31" y="49"/>
                  </a:lnTo>
                  <a:lnTo>
                    <a:pt x="31" y="49"/>
                  </a:lnTo>
                  <a:lnTo>
                    <a:pt x="31" y="52"/>
                  </a:lnTo>
                  <a:lnTo>
                    <a:pt x="31" y="52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6" y="49"/>
                  </a:lnTo>
                  <a:lnTo>
                    <a:pt x="36" y="47"/>
                  </a:lnTo>
                  <a:lnTo>
                    <a:pt x="36" y="47"/>
                  </a:lnTo>
                  <a:lnTo>
                    <a:pt x="36" y="47"/>
                  </a:lnTo>
                  <a:lnTo>
                    <a:pt x="36" y="47"/>
                  </a:lnTo>
                  <a:lnTo>
                    <a:pt x="36" y="47"/>
                  </a:lnTo>
                  <a:lnTo>
                    <a:pt x="36" y="44"/>
                  </a:lnTo>
                  <a:lnTo>
                    <a:pt x="39" y="44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42" y="47"/>
                  </a:lnTo>
                  <a:lnTo>
                    <a:pt x="42" y="47"/>
                  </a:lnTo>
                  <a:lnTo>
                    <a:pt x="44" y="47"/>
                  </a:lnTo>
                  <a:lnTo>
                    <a:pt x="44" y="47"/>
                  </a:lnTo>
                  <a:lnTo>
                    <a:pt x="47" y="47"/>
                  </a:lnTo>
                  <a:lnTo>
                    <a:pt x="49" y="47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52" y="49"/>
                  </a:lnTo>
                  <a:lnTo>
                    <a:pt x="55" y="49"/>
                  </a:lnTo>
                  <a:lnTo>
                    <a:pt x="55" y="49"/>
                  </a:lnTo>
                  <a:lnTo>
                    <a:pt x="55" y="49"/>
                  </a:lnTo>
                  <a:lnTo>
                    <a:pt x="57" y="52"/>
                  </a:lnTo>
                  <a:lnTo>
                    <a:pt x="57" y="52"/>
                  </a:lnTo>
                  <a:lnTo>
                    <a:pt x="57" y="52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60" y="57"/>
                  </a:lnTo>
                  <a:lnTo>
                    <a:pt x="60" y="57"/>
                  </a:lnTo>
                  <a:lnTo>
                    <a:pt x="60" y="60"/>
                  </a:lnTo>
                  <a:lnTo>
                    <a:pt x="62" y="60"/>
                  </a:lnTo>
                  <a:lnTo>
                    <a:pt x="62" y="57"/>
                  </a:lnTo>
                  <a:lnTo>
                    <a:pt x="62" y="57"/>
                  </a:lnTo>
                  <a:lnTo>
                    <a:pt x="62" y="57"/>
                  </a:lnTo>
                  <a:lnTo>
                    <a:pt x="62" y="54"/>
                  </a:lnTo>
                  <a:lnTo>
                    <a:pt x="62" y="54"/>
                  </a:lnTo>
                  <a:lnTo>
                    <a:pt x="65" y="52"/>
                  </a:lnTo>
                  <a:lnTo>
                    <a:pt x="65" y="54"/>
                  </a:lnTo>
                  <a:lnTo>
                    <a:pt x="65" y="54"/>
                  </a:lnTo>
                  <a:lnTo>
                    <a:pt x="65" y="52"/>
                  </a:lnTo>
                  <a:lnTo>
                    <a:pt x="68" y="52"/>
                  </a:lnTo>
                  <a:lnTo>
                    <a:pt x="65" y="49"/>
                  </a:lnTo>
                  <a:lnTo>
                    <a:pt x="65" y="49"/>
                  </a:lnTo>
                  <a:lnTo>
                    <a:pt x="65" y="49"/>
                  </a:lnTo>
                  <a:lnTo>
                    <a:pt x="68" y="49"/>
                  </a:lnTo>
                  <a:lnTo>
                    <a:pt x="70" y="47"/>
                  </a:lnTo>
                  <a:lnTo>
                    <a:pt x="70" y="47"/>
                  </a:lnTo>
                  <a:lnTo>
                    <a:pt x="70" y="47"/>
                  </a:lnTo>
                  <a:lnTo>
                    <a:pt x="70" y="44"/>
                  </a:lnTo>
                  <a:lnTo>
                    <a:pt x="70" y="44"/>
                  </a:lnTo>
                  <a:lnTo>
                    <a:pt x="70" y="44"/>
                  </a:lnTo>
                  <a:lnTo>
                    <a:pt x="70" y="42"/>
                  </a:lnTo>
                  <a:lnTo>
                    <a:pt x="70" y="42"/>
                  </a:lnTo>
                  <a:lnTo>
                    <a:pt x="70" y="42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73" y="39"/>
                  </a:lnTo>
                  <a:lnTo>
                    <a:pt x="73" y="39"/>
                  </a:lnTo>
                  <a:lnTo>
                    <a:pt x="70" y="39"/>
                  </a:lnTo>
                  <a:lnTo>
                    <a:pt x="70" y="39"/>
                  </a:lnTo>
                  <a:lnTo>
                    <a:pt x="68" y="36"/>
                  </a:lnTo>
                  <a:lnTo>
                    <a:pt x="65" y="36"/>
                  </a:lnTo>
                  <a:lnTo>
                    <a:pt x="68" y="36"/>
                  </a:lnTo>
                  <a:lnTo>
                    <a:pt x="68" y="36"/>
                  </a:lnTo>
                  <a:lnTo>
                    <a:pt x="68" y="36"/>
                  </a:lnTo>
                  <a:lnTo>
                    <a:pt x="68" y="39"/>
                  </a:lnTo>
                  <a:lnTo>
                    <a:pt x="68" y="36"/>
                  </a:lnTo>
                  <a:lnTo>
                    <a:pt x="65" y="36"/>
                  </a:lnTo>
                  <a:lnTo>
                    <a:pt x="62" y="34"/>
                  </a:lnTo>
                  <a:lnTo>
                    <a:pt x="60" y="34"/>
                  </a:lnTo>
                  <a:lnTo>
                    <a:pt x="60" y="34"/>
                  </a:lnTo>
                  <a:lnTo>
                    <a:pt x="60" y="34"/>
                  </a:lnTo>
                  <a:lnTo>
                    <a:pt x="57" y="36"/>
                  </a:lnTo>
                  <a:lnTo>
                    <a:pt x="57" y="36"/>
                  </a:lnTo>
                  <a:lnTo>
                    <a:pt x="57" y="36"/>
                  </a:lnTo>
                  <a:lnTo>
                    <a:pt x="57" y="36"/>
                  </a:lnTo>
                  <a:lnTo>
                    <a:pt x="57" y="34"/>
                  </a:lnTo>
                  <a:lnTo>
                    <a:pt x="57" y="34"/>
                  </a:lnTo>
                  <a:lnTo>
                    <a:pt x="57" y="34"/>
                  </a:lnTo>
                  <a:lnTo>
                    <a:pt x="57" y="31"/>
                  </a:lnTo>
                  <a:lnTo>
                    <a:pt x="60" y="31"/>
                  </a:lnTo>
                  <a:lnTo>
                    <a:pt x="57" y="31"/>
                  </a:lnTo>
                  <a:lnTo>
                    <a:pt x="57" y="31"/>
                  </a:lnTo>
                  <a:lnTo>
                    <a:pt x="60" y="29"/>
                  </a:lnTo>
                  <a:lnTo>
                    <a:pt x="60" y="26"/>
                  </a:lnTo>
                  <a:lnTo>
                    <a:pt x="62" y="26"/>
                  </a:lnTo>
                  <a:lnTo>
                    <a:pt x="62" y="26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57" y="26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55" y="23"/>
                  </a:lnTo>
                  <a:lnTo>
                    <a:pt x="55" y="21"/>
                  </a:lnTo>
                  <a:lnTo>
                    <a:pt x="55" y="18"/>
                  </a:lnTo>
                  <a:lnTo>
                    <a:pt x="52" y="16"/>
                  </a:lnTo>
                  <a:lnTo>
                    <a:pt x="49" y="16"/>
                  </a:lnTo>
                  <a:lnTo>
                    <a:pt x="47" y="13"/>
                  </a:lnTo>
                  <a:lnTo>
                    <a:pt x="44" y="13"/>
                  </a:lnTo>
                  <a:lnTo>
                    <a:pt x="44" y="13"/>
                  </a:lnTo>
                  <a:lnTo>
                    <a:pt x="44" y="10"/>
                  </a:lnTo>
                  <a:lnTo>
                    <a:pt x="44" y="8"/>
                  </a:lnTo>
                  <a:lnTo>
                    <a:pt x="47" y="8"/>
                  </a:lnTo>
                  <a:lnTo>
                    <a:pt x="47" y="8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4" y="5"/>
                  </a:lnTo>
                  <a:lnTo>
                    <a:pt x="44" y="3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39" y="5"/>
                  </a:lnTo>
                  <a:lnTo>
                    <a:pt x="39" y="5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6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5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1" y="3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3" y="8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8" y="13"/>
                  </a:lnTo>
                  <a:lnTo>
                    <a:pt x="5" y="13"/>
                  </a:lnTo>
                  <a:lnTo>
                    <a:pt x="5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5" y="26"/>
                  </a:lnTo>
                  <a:lnTo>
                    <a:pt x="8" y="26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5" y="31"/>
                  </a:lnTo>
                  <a:lnTo>
                    <a:pt x="3" y="34"/>
                  </a:lnTo>
                  <a:lnTo>
                    <a:pt x="3" y="36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4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09" name="Freeform 149"/>
            <p:cNvSpPr>
              <a:spLocks/>
            </p:cNvSpPr>
            <p:nvPr/>
          </p:nvSpPr>
          <p:spPr bwMode="auto">
            <a:xfrm>
              <a:off x="1561" y="2758"/>
              <a:ext cx="73" cy="60"/>
            </a:xfrm>
            <a:custGeom>
              <a:avLst/>
              <a:gdLst>
                <a:gd name="T0" fmla="*/ 0 w 73"/>
                <a:gd name="T1" fmla="*/ 47 h 60"/>
                <a:gd name="T2" fmla="*/ 0 w 73"/>
                <a:gd name="T3" fmla="*/ 44 h 60"/>
                <a:gd name="T4" fmla="*/ 3 w 73"/>
                <a:gd name="T5" fmla="*/ 47 h 60"/>
                <a:gd name="T6" fmla="*/ 5 w 73"/>
                <a:gd name="T7" fmla="*/ 47 h 60"/>
                <a:gd name="T8" fmla="*/ 3 w 73"/>
                <a:gd name="T9" fmla="*/ 49 h 60"/>
                <a:gd name="T10" fmla="*/ 8 w 73"/>
                <a:gd name="T11" fmla="*/ 49 h 60"/>
                <a:gd name="T12" fmla="*/ 8 w 73"/>
                <a:gd name="T13" fmla="*/ 47 h 60"/>
                <a:gd name="T14" fmla="*/ 16 w 73"/>
                <a:gd name="T15" fmla="*/ 47 h 60"/>
                <a:gd name="T16" fmla="*/ 24 w 73"/>
                <a:gd name="T17" fmla="*/ 47 h 60"/>
                <a:gd name="T18" fmla="*/ 26 w 73"/>
                <a:gd name="T19" fmla="*/ 44 h 60"/>
                <a:gd name="T20" fmla="*/ 31 w 73"/>
                <a:gd name="T21" fmla="*/ 49 h 60"/>
                <a:gd name="T22" fmla="*/ 36 w 73"/>
                <a:gd name="T23" fmla="*/ 52 h 60"/>
                <a:gd name="T24" fmla="*/ 36 w 73"/>
                <a:gd name="T25" fmla="*/ 47 h 60"/>
                <a:gd name="T26" fmla="*/ 39 w 73"/>
                <a:gd name="T27" fmla="*/ 44 h 60"/>
                <a:gd name="T28" fmla="*/ 44 w 73"/>
                <a:gd name="T29" fmla="*/ 47 h 60"/>
                <a:gd name="T30" fmla="*/ 49 w 73"/>
                <a:gd name="T31" fmla="*/ 49 h 60"/>
                <a:gd name="T32" fmla="*/ 55 w 73"/>
                <a:gd name="T33" fmla="*/ 49 h 60"/>
                <a:gd name="T34" fmla="*/ 60 w 73"/>
                <a:gd name="T35" fmla="*/ 52 h 60"/>
                <a:gd name="T36" fmla="*/ 60 w 73"/>
                <a:gd name="T37" fmla="*/ 54 h 60"/>
                <a:gd name="T38" fmla="*/ 62 w 73"/>
                <a:gd name="T39" fmla="*/ 57 h 60"/>
                <a:gd name="T40" fmla="*/ 65 w 73"/>
                <a:gd name="T41" fmla="*/ 52 h 60"/>
                <a:gd name="T42" fmla="*/ 65 w 73"/>
                <a:gd name="T43" fmla="*/ 49 h 60"/>
                <a:gd name="T44" fmla="*/ 70 w 73"/>
                <a:gd name="T45" fmla="*/ 47 h 60"/>
                <a:gd name="T46" fmla="*/ 70 w 73"/>
                <a:gd name="T47" fmla="*/ 42 h 60"/>
                <a:gd name="T48" fmla="*/ 73 w 73"/>
                <a:gd name="T49" fmla="*/ 42 h 60"/>
                <a:gd name="T50" fmla="*/ 73 w 73"/>
                <a:gd name="T51" fmla="*/ 42 h 60"/>
                <a:gd name="T52" fmla="*/ 70 w 73"/>
                <a:gd name="T53" fmla="*/ 39 h 60"/>
                <a:gd name="T54" fmla="*/ 68 w 73"/>
                <a:gd name="T55" fmla="*/ 36 h 60"/>
                <a:gd name="T56" fmla="*/ 62 w 73"/>
                <a:gd name="T57" fmla="*/ 34 h 60"/>
                <a:gd name="T58" fmla="*/ 57 w 73"/>
                <a:gd name="T59" fmla="*/ 36 h 60"/>
                <a:gd name="T60" fmla="*/ 57 w 73"/>
                <a:gd name="T61" fmla="*/ 34 h 60"/>
                <a:gd name="T62" fmla="*/ 60 w 73"/>
                <a:gd name="T63" fmla="*/ 29 h 60"/>
                <a:gd name="T64" fmla="*/ 60 w 73"/>
                <a:gd name="T65" fmla="*/ 26 h 60"/>
                <a:gd name="T66" fmla="*/ 57 w 73"/>
                <a:gd name="T67" fmla="*/ 23 h 60"/>
                <a:gd name="T68" fmla="*/ 52 w 73"/>
                <a:gd name="T69" fmla="*/ 16 h 60"/>
                <a:gd name="T70" fmla="*/ 44 w 73"/>
                <a:gd name="T71" fmla="*/ 10 h 60"/>
                <a:gd name="T72" fmla="*/ 47 w 73"/>
                <a:gd name="T73" fmla="*/ 5 h 60"/>
                <a:gd name="T74" fmla="*/ 42 w 73"/>
                <a:gd name="T75" fmla="*/ 0 h 60"/>
                <a:gd name="T76" fmla="*/ 42 w 73"/>
                <a:gd name="T77" fmla="*/ 0 h 60"/>
                <a:gd name="T78" fmla="*/ 42 w 73"/>
                <a:gd name="T79" fmla="*/ 3 h 60"/>
                <a:gd name="T80" fmla="*/ 39 w 73"/>
                <a:gd name="T81" fmla="*/ 5 h 60"/>
                <a:gd name="T82" fmla="*/ 34 w 73"/>
                <a:gd name="T83" fmla="*/ 5 h 60"/>
                <a:gd name="T84" fmla="*/ 29 w 73"/>
                <a:gd name="T85" fmla="*/ 8 h 60"/>
                <a:gd name="T86" fmla="*/ 24 w 73"/>
                <a:gd name="T87" fmla="*/ 8 h 60"/>
                <a:gd name="T88" fmla="*/ 24 w 73"/>
                <a:gd name="T89" fmla="*/ 3 h 60"/>
                <a:gd name="T90" fmla="*/ 21 w 73"/>
                <a:gd name="T91" fmla="*/ 5 h 60"/>
                <a:gd name="T92" fmla="*/ 18 w 73"/>
                <a:gd name="T93" fmla="*/ 8 h 60"/>
                <a:gd name="T94" fmla="*/ 13 w 73"/>
                <a:gd name="T95" fmla="*/ 10 h 60"/>
                <a:gd name="T96" fmla="*/ 13 w 73"/>
                <a:gd name="T97" fmla="*/ 16 h 60"/>
                <a:gd name="T98" fmla="*/ 5 w 73"/>
                <a:gd name="T99" fmla="*/ 16 h 60"/>
                <a:gd name="T100" fmla="*/ 5 w 73"/>
                <a:gd name="T101" fmla="*/ 16 h 60"/>
                <a:gd name="T102" fmla="*/ 3 w 73"/>
                <a:gd name="T103" fmla="*/ 21 h 60"/>
                <a:gd name="T104" fmla="*/ 5 w 73"/>
                <a:gd name="T105" fmla="*/ 26 h 60"/>
                <a:gd name="T106" fmla="*/ 3 w 73"/>
                <a:gd name="T107" fmla="*/ 34 h 60"/>
                <a:gd name="T108" fmla="*/ 3 w 73"/>
                <a:gd name="T109" fmla="*/ 4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3" h="60">
                  <a:moveTo>
                    <a:pt x="0" y="44"/>
                  </a:moveTo>
                  <a:lnTo>
                    <a:pt x="0" y="44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3" y="44"/>
                  </a:lnTo>
                  <a:lnTo>
                    <a:pt x="3" y="44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3" y="49"/>
                  </a:lnTo>
                  <a:lnTo>
                    <a:pt x="3" y="49"/>
                  </a:lnTo>
                  <a:lnTo>
                    <a:pt x="3" y="49"/>
                  </a:lnTo>
                  <a:lnTo>
                    <a:pt x="3" y="49"/>
                  </a:lnTo>
                  <a:lnTo>
                    <a:pt x="3" y="49"/>
                  </a:lnTo>
                  <a:lnTo>
                    <a:pt x="5" y="49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8" y="49"/>
                  </a:lnTo>
                  <a:lnTo>
                    <a:pt x="8" y="47"/>
                  </a:lnTo>
                  <a:lnTo>
                    <a:pt x="8" y="47"/>
                  </a:lnTo>
                  <a:lnTo>
                    <a:pt x="5" y="47"/>
                  </a:lnTo>
                  <a:lnTo>
                    <a:pt x="8" y="47"/>
                  </a:lnTo>
                  <a:lnTo>
                    <a:pt x="8" y="47"/>
                  </a:lnTo>
                  <a:lnTo>
                    <a:pt x="13" y="44"/>
                  </a:lnTo>
                  <a:lnTo>
                    <a:pt x="13" y="44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16" y="47"/>
                  </a:lnTo>
                  <a:lnTo>
                    <a:pt x="18" y="47"/>
                  </a:lnTo>
                  <a:lnTo>
                    <a:pt x="18" y="47"/>
                  </a:lnTo>
                  <a:lnTo>
                    <a:pt x="21" y="47"/>
                  </a:lnTo>
                  <a:lnTo>
                    <a:pt x="21" y="44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6" y="47"/>
                  </a:lnTo>
                  <a:lnTo>
                    <a:pt x="26" y="44"/>
                  </a:lnTo>
                  <a:lnTo>
                    <a:pt x="29" y="47"/>
                  </a:lnTo>
                  <a:lnTo>
                    <a:pt x="29" y="47"/>
                  </a:lnTo>
                  <a:lnTo>
                    <a:pt x="31" y="49"/>
                  </a:lnTo>
                  <a:lnTo>
                    <a:pt x="31" y="49"/>
                  </a:lnTo>
                  <a:lnTo>
                    <a:pt x="31" y="49"/>
                  </a:lnTo>
                  <a:lnTo>
                    <a:pt x="31" y="49"/>
                  </a:lnTo>
                  <a:lnTo>
                    <a:pt x="31" y="52"/>
                  </a:lnTo>
                  <a:lnTo>
                    <a:pt x="31" y="52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6" y="49"/>
                  </a:lnTo>
                  <a:lnTo>
                    <a:pt x="36" y="47"/>
                  </a:lnTo>
                  <a:lnTo>
                    <a:pt x="36" y="47"/>
                  </a:lnTo>
                  <a:lnTo>
                    <a:pt x="36" y="47"/>
                  </a:lnTo>
                  <a:lnTo>
                    <a:pt x="36" y="47"/>
                  </a:lnTo>
                  <a:lnTo>
                    <a:pt x="36" y="47"/>
                  </a:lnTo>
                  <a:lnTo>
                    <a:pt x="36" y="44"/>
                  </a:lnTo>
                  <a:lnTo>
                    <a:pt x="39" y="44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42" y="47"/>
                  </a:lnTo>
                  <a:lnTo>
                    <a:pt x="42" y="47"/>
                  </a:lnTo>
                  <a:lnTo>
                    <a:pt x="44" y="47"/>
                  </a:lnTo>
                  <a:lnTo>
                    <a:pt x="44" y="47"/>
                  </a:lnTo>
                  <a:lnTo>
                    <a:pt x="47" y="47"/>
                  </a:lnTo>
                  <a:lnTo>
                    <a:pt x="49" y="47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52" y="49"/>
                  </a:lnTo>
                  <a:lnTo>
                    <a:pt x="55" y="49"/>
                  </a:lnTo>
                  <a:lnTo>
                    <a:pt x="55" y="49"/>
                  </a:lnTo>
                  <a:lnTo>
                    <a:pt x="55" y="49"/>
                  </a:lnTo>
                  <a:lnTo>
                    <a:pt x="57" y="52"/>
                  </a:lnTo>
                  <a:lnTo>
                    <a:pt x="57" y="52"/>
                  </a:lnTo>
                  <a:lnTo>
                    <a:pt x="57" y="52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60" y="57"/>
                  </a:lnTo>
                  <a:lnTo>
                    <a:pt x="60" y="57"/>
                  </a:lnTo>
                  <a:lnTo>
                    <a:pt x="60" y="60"/>
                  </a:lnTo>
                  <a:lnTo>
                    <a:pt x="62" y="60"/>
                  </a:lnTo>
                  <a:lnTo>
                    <a:pt x="62" y="57"/>
                  </a:lnTo>
                  <a:lnTo>
                    <a:pt x="62" y="57"/>
                  </a:lnTo>
                  <a:lnTo>
                    <a:pt x="62" y="57"/>
                  </a:lnTo>
                  <a:lnTo>
                    <a:pt x="62" y="54"/>
                  </a:lnTo>
                  <a:lnTo>
                    <a:pt x="62" y="54"/>
                  </a:lnTo>
                  <a:lnTo>
                    <a:pt x="65" y="52"/>
                  </a:lnTo>
                  <a:lnTo>
                    <a:pt x="65" y="54"/>
                  </a:lnTo>
                  <a:lnTo>
                    <a:pt x="65" y="54"/>
                  </a:lnTo>
                  <a:lnTo>
                    <a:pt x="65" y="52"/>
                  </a:lnTo>
                  <a:lnTo>
                    <a:pt x="68" y="52"/>
                  </a:lnTo>
                  <a:lnTo>
                    <a:pt x="65" y="49"/>
                  </a:lnTo>
                  <a:lnTo>
                    <a:pt x="65" y="49"/>
                  </a:lnTo>
                  <a:lnTo>
                    <a:pt x="65" y="49"/>
                  </a:lnTo>
                  <a:lnTo>
                    <a:pt x="68" y="49"/>
                  </a:lnTo>
                  <a:lnTo>
                    <a:pt x="70" y="47"/>
                  </a:lnTo>
                  <a:lnTo>
                    <a:pt x="70" y="47"/>
                  </a:lnTo>
                  <a:lnTo>
                    <a:pt x="70" y="47"/>
                  </a:lnTo>
                  <a:lnTo>
                    <a:pt x="70" y="44"/>
                  </a:lnTo>
                  <a:lnTo>
                    <a:pt x="70" y="44"/>
                  </a:lnTo>
                  <a:lnTo>
                    <a:pt x="70" y="44"/>
                  </a:lnTo>
                  <a:lnTo>
                    <a:pt x="70" y="42"/>
                  </a:lnTo>
                  <a:lnTo>
                    <a:pt x="70" y="42"/>
                  </a:lnTo>
                  <a:lnTo>
                    <a:pt x="70" y="42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73" y="39"/>
                  </a:lnTo>
                  <a:lnTo>
                    <a:pt x="73" y="39"/>
                  </a:lnTo>
                  <a:lnTo>
                    <a:pt x="70" y="39"/>
                  </a:lnTo>
                  <a:lnTo>
                    <a:pt x="70" y="39"/>
                  </a:lnTo>
                  <a:lnTo>
                    <a:pt x="68" y="36"/>
                  </a:lnTo>
                  <a:lnTo>
                    <a:pt x="65" y="36"/>
                  </a:lnTo>
                  <a:lnTo>
                    <a:pt x="68" y="36"/>
                  </a:lnTo>
                  <a:lnTo>
                    <a:pt x="68" y="36"/>
                  </a:lnTo>
                  <a:lnTo>
                    <a:pt x="68" y="36"/>
                  </a:lnTo>
                  <a:lnTo>
                    <a:pt x="68" y="39"/>
                  </a:lnTo>
                  <a:lnTo>
                    <a:pt x="68" y="36"/>
                  </a:lnTo>
                  <a:lnTo>
                    <a:pt x="65" y="36"/>
                  </a:lnTo>
                  <a:lnTo>
                    <a:pt x="62" y="34"/>
                  </a:lnTo>
                  <a:lnTo>
                    <a:pt x="60" y="34"/>
                  </a:lnTo>
                  <a:lnTo>
                    <a:pt x="60" y="34"/>
                  </a:lnTo>
                  <a:lnTo>
                    <a:pt x="60" y="34"/>
                  </a:lnTo>
                  <a:lnTo>
                    <a:pt x="57" y="36"/>
                  </a:lnTo>
                  <a:lnTo>
                    <a:pt x="57" y="36"/>
                  </a:lnTo>
                  <a:lnTo>
                    <a:pt x="57" y="36"/>
                  </a:lnTo>
                  <a:lnTo>
                    <a:pt x="57" y="36"/>
                  </a:lnTo>
                  <a:lnTo>
                    <a:pt x="57" y="34"/>
                  </a:lnTo>
                  <a:lnTo>
                    <a:pt x="57" y="34"/>
                  </a:lnTo>
                  <a:lnTo>
                    <a:pt x="57" y="34"/>
                  </a:lnTo>
                  <a:lnTo>
                    <a:pt x="57" y="31"/>
                  </a:lnTo>
                  <a:lnTo>
                    <a:pt x="60" y="31"/>
                  </a:lnTo>
                  <a:lnTo>
                    <a:pt x="57" y="31"/>
                  </a:lnTo>
                  <a:lnTo>
                    <a:pt x="57" y="31"/>
                  </a:lnTo>
                  <a:lnTo>
                    <a:pt x="60" y="29"/>
                  </a:lnTo>
                  <a:lnTo>
                    <a:pt x="60" y="26"/>
                  </a:lnTo>
                  <a:lnTo>
                    <a:pt x="62" y="26"/>
                  </a:lnTo>
                  <a:lnTo>
                    <a:pt x="62" y="26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57" y="26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55" y="23"/>
                  </a:lnTo>
                  <a:lnTo>
                    <a:pt x="55" y="21"/>
                  </a:lnTo>
                  <a:lnTo>
                    <a:pt x="55" y="18"/>
                  </a:lnTo>
                  <a:lnTo>
                    <a:pt x="52" y="16"/>
                  </a:lnTo>
                  <a:lnTo>
                    <a:pt x="49" y="16"/>
                  </a:lnTo>
                  <a:lnTo>
                    <a:pt x="47" y="13"/>
                  </a:lnTo>
                  <a:lnTo>
                    <a:pt x="44" y="13"/>
                  </a:lnTo>
                  <a:lnTo>
                    <a:pt x="44" y="13"/>
                  </a:lnTo>
                  <a:lnTo>
                    <a:pt x="44" y="10"/>
                  </a:lnTo>
                  <a:lnTo>
                    <a:pt x="44" y="8"/>
                  </a:lnTo>
                  <a:lnTo>
                    <a:pt x="47" y="8"/>
                  </a:lnTo>
                  <a:lnTo>
                    <a:pt x="47" y="8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4" y="5"/>
                  </a:lnTo>
                  <a:lnTo>
                    <a:pt x="44" y="3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39" y="5"/>
                  </a:lnTo>
                  <a:lnTo>
                    <a:pt x="39" y="5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6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5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1" y="3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3" y="8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8" y="13"/>
                  </a:lnTo>
                  <a:lnTo>
                    <a:pt x="5" y="13"/>
                  </a:lnTo>
                  <a:lnTo>
                    <a:pt x="5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5" y="26"/>
                  </a:lnTo>
                  <a:lnTo>
                    <a:pt x="8" y="26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5" y="31"/>
                  </a:lnTo>
                  <a:lnTo>
                    <a:pt x="3" y="34"/>
                  </a:lnTo>
                  <a:lnTo>
                    <a:pt x="3" y="36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AE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10" name="Freeform 150"/>
            <p:cNvSpPr>
              <a:spLocks/>
            </p:cNvSpPr>
            <p:nvPr/>
          </p:nvSpPr>
          <p:spPr bwMode="auto">
            <a:xfrm>
              <a:off x="1561" y="2758"/>
              <a:ext cx="73" cy="60"/>
            </a:xfrm>
            <a:custGeom>
              <a:avLst/>
              <a:gdLst>
                <a:gd name="T0" fmla="*/ 0 w 73"/>
                <a:gd name="T1" fmla="*/ 47 h 60"/>
                <a:gd name="T2" fmla="*/ 0 w 73"/>
                <a:gd name="T3" fmla="*/ 44 h 60"/>
                <a:gd name="T4" fmla="*/ 3 w 73"/>
                <a:gd name="T5" fmla="*/ 47 h 60"/>
                <a:gd name="T6" fmla="*/ 5 w 73"/>
                <a:gd name="T7" fmla="*/ 47 h 60"/>
                <a:gd name="T8" fmla="*/ 3 w 73"/>
                <a:gd name="T9" fmla="*/ 49 h 60"/>
                <a:gd name="T10" fmla="*/ 8 w 73"/>
                <a:gd name="T11" fmla="*/ 49 h 60"/>
                <a:gd name="T12" fmla="*/ 8 w 73"/>
                <a:gd name="T13" fmla="*/ 47 h 60"/>
                <a:gd name="T14" fmla="*/ 16 w 73"/>
                <a:gd name="T15" fmla="*/ 47 h 60"/>
                <a:gd name="T16" fmla="*/ 24 w 73"/>
                <a:gd name="T17" fmla="*/ 47 h 60"/>
                <a:gd name="T18" fmla="*/ 26 w 73"/>
                <a:gd name="T19" fmla="*/ 44 h 60"/>
                <a:gd name="T20" fmla="*/ 31 w 73"/>
                <a:gd name="T21" fmla="*/ 49 h 60"/>
                <a:gd name="T22" fmla="*/ 36 w 73"/>
                <a:gd name="T23" fmla="*/ 52 h 60"/>
                <a:gd name="T24" fmla="*/ 36 w 73"/>
                <a:gd name="T25" fmla="*/ 47 h 60"/>
                <a:gd name="T26" fmla="*/ 39 w 73"/>
                <a:gd name="T27" fmla="*/ 44 h 60"/>
                <a:gd name="T28" fmla="*/ 44 w 73"/>
                <a:gd name="T29" fmla="*/ 47 h 60"/>
                <a:gd name="T30" fmla="*/ 49 w 73"/>
                <a:gd name="T31" fmla="*/ 49 h 60"/>
                <a:gd name="T32" fmla="*/ 55 w 73"/>
                <a:gd name="T33" fmla="*/ 49 h 60"/>
                <a:gd name="T34" fmla="*/ 60 w 73"/>
                <a:gd name="T35" fmla="*/ 52 h 60"/>
                <a:gd name="T36" fmla="*/ 60 w 73"/>
                <a:gd name="T37" fmla="*/ 54 h 60"/>
                <a:gd name="T38" fmla="*/ 62 w 73"/>
                <a:gd name="T39" fmla="*/ 57 h 60"/>
                <a:gd name="T40" fmla="*/ 65 w 73"/>
                <a:gd name="T41" fmla="*/ 52 h 60"/>
                <a:gd name="T42" fmla="*/ 65 w 73"/>
                <a:gd name="T43" fmla="*/ 49 h 60"/>
                <a:gd name="T44" fmla="*/ 70 w 73"/>
                <a:gd name="T45" fmla="*/ 47 h 60"/>
                <a:gd name="T46" fmla="*/ 70 w 73"/>
                <a:gd name="T47" fmla="*/ 42 h 60"/>
                <a:gd name="T48" fmla="*/ 73 w 73"/>
                <a:gd name="T49" fmla="*/ 42 h 60"/>
                <a:gd name="T50" fmla="*/ 73 w 73"/>
                <a:gd name="T51" fmla="*/ 42 h 60"/>
                <a:gd name="T52" fmla="*/ 70 w 73"/>
                <a:gd name="T53" fmla="*/ 39 h 60"/>
                <a:gd name="T54" fmla="*/ 68 w 73"/>
                <a:gd name="T55" fmla="*/ 36 h 60"/>
                <a:gd name="T56" fmla="*/ 62 w 73"/>
                <a:gd name="T57" fmla="*/ 34 h 60"/>
                <a:gd name="T58" fmla="*/ 57 w 73"/>
                <a:gd name="T59" fmla="*/ 36 h 60"/>
                <a:gd name="T60" fmla="*/ 57 w 73"/>
                <a:gd name="T61" fmla="*/ 34 h 60"/>
                <a:gd name="T62" fmla="*/ 60 w 73"/>
                <a:gd name="T63" fmla="*/ 29 h 60"/>
                <a:gd name="T64" fmla="*/ 60 w 73"/>
                <a:gd name="T65" fmla="*/ 26 h 60"/>
                <a:gd name="T66" fmla="*/ 57 w 73"/>
                <a:gd name="T67" fmla="*/ 23 h 60"/>
                <a:gd name="T68" fmla="*/ 52 w 73"/>
                <a:gd name="T69" fmla="*/ 16 h 60"/>
                <a:gd name="T70" fmla="*/ 44 w 73"/>
                <a:gd name="T71" fmla="*/ 10 h 60"/>
                <a:gd name="T72" fmla="*/ 47 w 73"/>
                <a:gd name="T73" fmla="*/ 5 h 60"/>
                <a:gd name="T74" fmla="*/ 42 w 73"/>
                <a:gd name="T75" fmla="*/ 0 h 60"/>
                <a:gd name="T76" fmla="*/ 42 w 73"/>
                <a:gd name="T77" fmla="*/ 0 h 60"/>
                <a:gd name="T78" fmla="*/ 42 w 73"/>
                <a:gd name="T79" fmla="*/ 3 h 60"/>
                <a:gd name="T80" fmla="*/ 39 w 73"/>
                <a:gd name="T81" fmla="*/ 5 h 60"/>
                <a:gd name="T82" fmla="*/ 34 w 73"/>
                <a:gd name="T83" fmla="*/ 5 h 60"/>
                <a:gd name="T84" fmla="*/ 29 w 73"/>
                <a:gd name="T85" fmla="*/ 8 h 60"/>
                <a:gd name="T86" fmla="*/ 24 w 73"/>
                <a:gd name="T87" fmla="*/ 8 h 60"/>
                <a:gd name="T88" fmla="*/ 24 w 73"/>
                <a:gd name="T89" fmla="*/ 3 h 60"/>
                <a:gd name="T90" fmla="*/ 21 w 73"/>
                <a:gd name="T91" fmla="*/ 5 h 60"/>
                <a:gd name="T92" fmla="*/ 18 w 73"/>
                <a:gd name="T93" fmla="*/ 8 h 60"/>
                <a:gd name="T94" fmla="*/ 13 w 73"/>
                <a:gd name="T95" fmla="*/ 10 h 60"/>
                <a:gd name="T96" fmla="*/ 13 w 73"/>
                <a:gd name="T97" fmla="*/ 16 h 60"/>
                <a:gd name="T98" fmla="*/ 5 w 73"/>
                <a:gd name="T99" fmla="*/ 16 h 60"/>
                <a:gd name="T100" fmla="*/ 5 w 73"/>
                <a:gd name="T101" fmla="*/ 16 h 60"/>
                <a:gd name="T102" fmla="*/ 3 w 73"/>
                <a:gd name="T103" fmla="*/ 21 h 60"/>
                <a:gd name="T104" fmla="*/ 5 w 73"/>
                <a:gd name="T105" fmla="*/ 26 h 60"/>
                <a:gd name="T106" fmla="*/ 3 w 73"/>
                <a:gd name="T107" fmla="*/ 34 h 60"/>
                <a:gd name="T108" fmla="*/ 3 w 73"/>
                <a:gd name="T109" fmla="*/ 4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3" h="60">
                  <a:moveTo>
                    <a:pt x="0" y="44"/>
                  </a:moveTo>
                  <a:lnTo>
                    <a:pt x="0" y="44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3" y="44"/>
                  </a:lnTo>
                  <a:lnTo>
                    <a:pt x="3" y="44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3" y="49"/>
                  </a:lnTo>
                  <a:lnTo>
                    <a:pt x="3" y="49"/>
                  </a:lnTo>
                  <a:lnTo>
                    <a:pt x="3" y="49"/>
                  </a:lnTo>
                  <a:lnTo>
                    <a:pt x="3" y="49"/>
                  </a:lnTo>
                  <a:lnTo>
                    <a:pt x="3" y="49"/>
                  </a:lnTo>
                  <a:lnTo>
                    <a:pt x="5" y="49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8" y="49"/>
                  </a:lnTo>
                  <a:lnTo>
                    <a:pt x="8" y="47"/>
                  </a:lnTo>
                  <a:lnTo>
                    <a:pt x="8" y="47"/>
                  </a:lnTo>
                  <a:lnTo>
                    <a:pt x="5" y="47"/>
                  </a:lnTo>
                  <a:lnTo>
                    <a:pt x="8" y="47"/>
                  </a:lnTo>
                  <a:lnTo>
                    <a:pt x="8" y="47"/>
                  </a:lnTo>
                  <a:lnTo>
                    <a:pt x="13" y="44"/>
                  </a:lnTo>
                  <a:lnTo>
                    <a:pt x="13" y="44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16" y="47"/>
                  </a:lnTo>
                  <a:lnTo>
                    <a:pt x="18" y="47"/>
                  </a:lnTo>
                  <a:lnTo>
                    <a:pt x="18" y="47"/>
                  </a:lnTo>
                  <a:lnTo>
                    <a:pt x="21" y="47"/>
                  </a:lnTo>
                  <a:lnTo>
                    <a:pt x="21" y="44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6" y="47"/>
                  </a:lnTo>
                  <a:lnTo>
                    <a:pt x="26" y="44"/>
                  </a:lnTo>
                  <a:lnTo>
                    <a:pt x="29" y="47"/>
                  </a:lnTo>
                  <a:lnTo>
                    <a:pt x="29" y="47"/>
                  </a:lnTo>
                  <a:lnTo>
                    <a:pt x="31" y="49"/>
                  </a:lnTo>
                  <a:lnTo>
                    <a:pt x="31" y="49"/>
                  </a:lnTo>
                  <a:lnTo>
                    <a:pt x="31" y="49"/>
                  </a:lnTo>
                  <a:lnTo>
                    <a:pt x="31" y="49"/>
                  </a:lnTo>
                  <a:lnTo>
                    <a:pt x="31" y="52"/>
                  </a:lnTo>
                  <a:lnTo>
                    <a:pt x="31" y="52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6" y="49"/>
                  </a:lnTo>
                  <a:lnTo>
                    <a:pt x="36" y="47"/>
                  </a:lnTo>
                  <a:lnTo>
                    <a:pt x="36" y="47"/>
                  </a:lnTo>
                  <a:lnTo>
                    <a:pt x="36" y="47"/>
                  </a:lnTo>
                  <a:lnTo>
                    <a:pt x="36" y="47"/>
                  </a:lnTo>
                  <a:lnTo>
                    <a:pt x="36" y="47"/>
                  </a:lnTo>
                  <a:lnTo>
                    <a:pt x="36" y="44"/>
                  </a:lnTo>
                  <a:lnTo>
                    <a:pt x="39" y="44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42" y="47"/>
                  </a:lnTo>
                  <a:lnTo>
                    <a:pt x="42" y="47"/>
                  </a:lnTo>
                  <a:lnTo>
                    <a:pt x="44" y="47"/>
                  </a:lnTo>
                  <a:lnTo>
                    <a:pt x="44" y="47"/>
                  </a:lnTo>
                  <a:lnTo>
                    <a:pt x="47" y="47"/>
                  </a:lnTo>
                  <a:lnTo>
                    <a:pt x="49" y="47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52" y="49"/>
                  </a:lnTo>
                  <a:lnTo>
                    <a:pt x="55" y="49"/>
                  </a:lnTo>
                  <a:lnTo>
                    <a:pt x="55" y="49"/>
                  </a:lnTo>
                  <a:lnTo>
                    <a:pt x="55" y="49"/>
                  </a:lnTo>
                  <a:lnTo>
                    <a:pt x="57" y="52"/>
                  </a:lnTo>
                  <a:lnTo>
                    <a:pt x="57" y="52"/>
                  </a:lnTo>
                  <a:lnTo>
                    <a:pt x="57" y="52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60" y="57"/>
                  </a:lnTo>
                  <a:lnTo>
                    <a:pt x="60" y="57"/>
                  </a:lnTo>
                  <a:lnTo>
                    <a:pt x="60" y="60"/>
                  </a:lnTo>
                  <a:lnTo>
                    <a:pt x="62" y="60"/>
                  </a:lnTo>
                  <a:lnTo>
                    <a:pt x="62" y="57"/>
                  </a:lnTo>
                  <a:lnTo>
                    <a:pt x="62" y="57"/>
                  </a:lnTo>
                  <a:lnTo>
                    <a:pt x="62" y="57"/>
                  </a:lnTo>
                  <a:lnTo>
                    <a:pt x="62" y="54"/>
                  </a:lnTo>
                  <a:lnTo>
                    <a:pt x="62" y="54"/>
                  </a:lnTo>
                  <a:lnTo>
                    <a:pt x="65" y="52"/>
                  </a:lnTo>
                  <a:lnTo>
                    <a:pt x="65" y="54"/>
                  </a:lnTo>
                  <a:lnTo>
                    <a:pt x="65" y="54"/>
                  </a:lnTo>
                  <a:lnTo>
                    <a:pt x="65" y="52"/>
                  </a:lnTo>
                  <a:lnTo>
                    <a:pt x="68" y="52"/>
                  </a:lnTo>
                  <a:lnTo>
                    <a:pt x="65" y="49"/>
                  </a:lnTo>
                  <a:lnTo>
                    <a:pt x="65" y="49"/>
                  </a:lnTo>
                  <a:lnTo>
                    <a:pt x="65" y="49"/>
                  </a:lnTo>
                  <a:lnTo>
                    <a:pt x="68" y="49"/>
                  </a:lnTo>
                  <a:lnTo>
                    <a:pt x="70" y="47"/>
                  </a:lnTo>
                  <a:lnTo>
                    <a:pt x="70" y="47"/>
                  </a:lnTo>
                  <a:lnTo>
                    <a:pt x="70" y="47"/>
                  </a:lnTo>
                  <a:lnTo>
                    <a:pt x="70" y="44"/>
                  </a:lnTo>
                  <a:lnTo>
                    <a:pt x="70" y="44"/>
                  </a:lnTo>
                  <a:lnTo>
                    <a:pt x="70" y="44"/>
                  </a:lnTo>
                  <a:lnTo>
                    <a:pt x="70" y="42"/>
                  </a:lnTo>
                  <a:lnTo>
                    <a:pt x="70" y="42"/>
                  </a:lnTo>
                  <a:lnTo>
                    <a:pt x="70" y="42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73" y="39"/>
                  </a:lnTo>
                  <a:lnTo>
                    <a:pt x="73" y="39"/>
                  </a:lnTo>
                  <a:lnTo>
                    <a:pt x="70" y="39"/>
                  </a:lnTo>
                  <a:lnTo>
                    <a:pt x="70" y="39"/>
                  </a:lnTo>
                  <a:lnTo>
                    <a:pt x="68" y="36"/>
                  </a:lnTo>
                  <a:lnTo>
                    <a:pt x="65" y="36"/>
                  </a:lnTo>
                  <a:lnTo>
                    <a:pt x="68" y="36"/>
                  </a:lnTo>
                  <a:lnTo>
                    <a:pt x="68" y="36"/>
                  </a:lnTo>
                  <a:lnTo>
                    <a:pt x="68" y="36"/>
                  </a:lnTo>
                  <a:lnTo>
                    <a:pt x="68" y="39"/>
                  </a:lnTo>
                  <a:lnTo>
                    <a:pt x="68" y="36"/>
                  </a:lnTo>
                  <a:lnTo>
                    <a:pt x="65" y="36"/>
                  </a:lnTo>
                  <a:lnTo>
                    <a:pt x="62" y="34"/>
                  </a:lnTo>
                  <a:lnTo>
                    <a:pt x="60" y="34"/>
                  </a:lnTo>
                  <a:lnTo>
                    <a:pt x="60" y="34"/>
                  </a:lnTo>
                  <a:lnTo>
                    <a:pt x="60" y="34"/>
                  </a:lnTo>
                  <a:lnTo>
                    <a:pt x="57" y="36"/>
                  </a:lnTo>
                  <a:lnTo>
                    <a:pt x="57" y="36"/>
                  </a:lnTo>
                  <a:lnTo>
                    <a:pt x="57" y="36"/>
                  </a:lnTo>
                  <a:lnTo>
                    <a:pt x="57" y="36"/>
                  </a:lnTo>
                  <a:lnTo>
                    <a:pt x="57" y="34"/>
                  </a:lnTo>
                  <a:lnTo>
                    <a:pt x="57" y="34"/>
                  </a:lnTo>
                  <a:lnTo>
                    <a:pt x="57" y="34"/>
                  </a:lnTo>
                  <a:lnTo>
                    <a:pt x="57" y="31"/>
                  </a:lnTo>
                  <a:lnTo>
                    <a:pt x="60" y="31"/>
                  </a:lnTo>
                  <a:lnTo>
                    <a:pt x="57" y="31"/>
                  </a:lnTo>
                  <a:lnTo>
                    <a:pt x="57" y="31"/>
                  </a:lnTo>
                  <a:lnTo>
                    <a:pt x="60" y="29"/>
                  </a:lnTo>
                  <a:lnTo>
                    <a:pt x="60" y="26"/>
                  </a:lnTo>
                  <a:lnTo>
                    <a:pt x="62" y="26"/>
                  </a:lnTo>
                  <a:lnTo>
                    <a:pt x="62" y="26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57" y="26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55" y="23"/>
                  </a:lnTo>
                  <a:lnTo>
                    <a:pt x="55" y="21"/>
                  </a:lnTo>
                  <a:lnTo>
                    <a:pt x="55" y="18"/>
                  </a:lnTo>
                  <a:lnTo>
                    <a:pt x="52" y="16"/>
                  </a:lnTo>
                  <a:lnTo>
                    <a:pt x="49" y="16"/>
                  </a:lnTo>
                  <a:lnTo>
                    <a:pt x="47" y="13"/>
                  </a:lnTo>
                  <a:lnTo>
                    <a:pt x="44" y="13"/>
                  </a:lnTo>
                  <a:lnTo>
                    <a:pt x="44" y="13"/>
                  </a:lnTo>
                  <a:lnTo>
                    <a:pt x="44" y="10"/>
                  </a:lnTo>
                  <a:lnTo>
                    <a:pt x="44" y="8"/>
                  </a:lnTo>
                  <a:lnTo>
                    <a:pt x="47" y="8"/>
                  </a:lnTo>
                  <a:lnTo>
                    <a:pt x="47" y="8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4" y="5"/>
                  </a:lnTo>
                  <a:lnTo>
                    <a:pt x="44" y="3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39" y="5"/>
                  </a:lnTo>
                  <a:lnTo>
                    <a:pt x="39" y="5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6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5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1" y="3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3" y="8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8" y="13"/>
                  </a:lnTo>
                  <a:lnTo>
                    <a:pt x="5" y="13"/>
                  </a:lnTo>
                  <a:lnTo>
                    <a:pt x="5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5" y="26"/>
                  </a:lnTo>
                  <a:lnTo>
                    <a:pt x="8" y="26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5" y="31"/>
                  </a:lnTo>
                  <a:lnTo>
                    <a:pt x="3" y="34"/>
                  </a:lnTo>
                  <a:lnTo>
                    <a:pt x="3" y="36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4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11" name="Freeform 151"/>
            <p:cNvSpPr>
              <a:spLocks noEditPoints="1"/>
            </p:cNvSpPr>
            <p:nvPr/>
          </p:nvSpPr>
          <p:spPr bwMode="auto">
            <a:xfrm>
              <a:off x="1282" y="2405"/>
              <a:ext cx="424" cy="278"/>
            </a:xfrm>
            <a:custGeom>
              <a:avLst/>
              <a:gdLst>
                <a:gd name="T0" fmla="*/ 411 w 424"/>
                <a:gd name="T1" fmla="*/ 174 h 278"/>
                <a:gd name="T2" fmla="*/ 365 w 424"/>
                <a:gd name="T3" fmla="*/ 151 h 278"/>
                <a:gd name="T4" fmla="*/ 365 w 424"/>
                <a:gd name="T5" fmla="*/ 127 h 278"/>
                <a:gd name="T6" fmla="*/ 354 w 424"/>
                <a:gd name="T7" fmla="*/ 99 h 278"/>
                <a:gd name="T8" fmla="*/ 315 w 424"/>
                <a:gd name="T9" fmla="*/ 96 h 278"/>
                <a:gd name="T10" fmla="*/ 305 w 424"/>
                <a:gd name="T11" fmla="*/ 89 h 278"/>
                <a:gd name="T12" fmla="*/ 282 w 424"/>
                <a:gd name="T13" fmla="*/ 73 h 278"/>
                <a:gd name="T14" fmla="*/ 269 w 424"/>
                <a:gd name="T15" fmla="*/ 44 h 278"/>
                <a:gd name="T16" fmla="*/ 235 w 424"/>
                <a:gd name="T17" fmla="*/ 52 h 278"/>
                <a:gd name="T18" fmla="*/ 215 w 424"/>
                <a:gd name="T19" fmla="*/ 63 h 278"/>
                <a:gd name="T20" fmla="*/ 202 w 424"/>
                <a:gd name="T21" fmla="*/ 63 h 278"/>
                <a:gd name="T22" fmla="*/ 227 w 424"/>
                <a:gd name="T23" fmla="*/ 47 h 278"/>
                <a:gd name="T24" fmla="*/ 259 w 424"/>
                <a:gd name="T25" fmla="*/ 44 h 278"/>
                <a:gd name="T26" fmla="*/ 202 w 424"/>
                <a:gd name="T27" fmla="*/ 55 h 278"/>
                <a:gd name="T28" fmla="*/ 168 w 424"/>
                <a:gd name="T29" fmla="*/ 94 h 278"/>
                <a:gd name="T30" fmla="*/ 165 w 424"/>
                <a:gd name="T31" fmla="*/ 89 h 278"/>
                <a:gd name="T32" fmla="*/ 111 w 424"/>
                <a:gd name="T33" fmla="*/ 109 h 278"/>
                <a:gd name="T34" fmla="*/ 90 w 424"/>
                <a:gd name="T35" fmla="*/ 120 h 278"/>
                <a:gd name="T36" fmla="*/ 95 w 424"/>
                <a:gd name="T37" fmla="*/ 138 h 278"/>
                <a:gd name="T38" fmla="*/ 72 w 424"/>
                <a:gd name="T39" fmla="*/ 125 h 278"/>
                <a:gd name="T40" fmla="*/ 33 w 424"/>
                <a:gd name="T41" fmla="*/ 135 h 278"/>
                <a:gd name="T42" fmla="*/ 23 w 424"/>
                <a:gd name="T43" fmla="*/ 169 h 278"/>
                <a:gd name="T44" fmla="*/ 28 w 424"/>
                <a:gd name="T45" fmla="*/ 195 h 278"/>
                <a:gd name="T46" fmla="*/ 2 w 424"/>
                <a:gd name="T47" fmla="*/ 223 h 278"/>
                <a:gd name="T48" fmla="*/ 33 w 424"/>
                <a:gd name="T49" fmla="*/ 239 h 278"/>
                <a:gd name="T50" fmla="*/ 62 w 424"/>
                <a:gd name="T51" fmla="*/ 262 h 278"/>
                <a:gd name="T52" fmla="*/ 101 w 424"/>
                <a:gd name="T53" fmla="*/ 273 h 278"/>
                <a:gd name="T54" fmla="*/ 119 w 424"/>
                <a:gd name="T55" fmla="*/ 252 h 278"/>
                <a:gd name="T56" fmla="*/ 160 w 424"/>
                <a:gd name="T57" fmla="*/ 242 h 278"/>
                <a:gd name="T58" fmla="*/ 183 w 424"/>
                <a:gd name="T59" fmla="*/ 236 h 278"/>
                <a:gd name="T60" fmla="*/ 209 w 424"/>
                <a:gd name="T61" fmla="*/ 252 h 278"/>
                <a:gd name="T62" fmla="*/ 246 w 424"/>
                <a:gd name="T63" fmla="*/ 262 h 278"/>
                <a:gd name="T64" fmla="*/ 269 w 424"/>
                <a:gd name="T65" fmla="*/ 265 h 278"/>
                <a:gd name="T66" fmla="*/ 295 w 424"/>
                <a:gd name="T67" fmla="*/ 252 h 278"/>
                <a:gd name="T68" fmla="*/ 326 w 424"/>
                <a:gd name="T69" fmla="*/ 236 h 278"/>
                <a:gd name="T70" fmla="*/ 359 w 424"/>
                <a:gd name="T71" fmla="*/ 208 h 278"/>
                <a:gd name="T72" fmla="*/ 370 w 424"/>
                <a:gd name="T73" fmla="*/ 218 h 278"/>
                <a:gd name="T74" fmla="*/ 406 w 424"/>
                <a:gd name="T75" fmla="*/ 226 h 278"/>
                <a:gd name="T76" fmla="*/ 233 w 424"/>
                <a:gd name="T77" fmla="*/ 55 h 278"/>
                <a:gd name="T78" fmla="*/ 303 w 424"/>
                <a:gd name="T79" fmla="*/ 21 h 278"/>
                <a:gd name="T80" fmla="*/ 323 w 424"/>
                <a:gd name="T81" fmla="*/ 37 h 278"/>
                <a:gd name="T82" fmla="*/ 326 w 424"/>
                <a:gd name="T83" fmla="*/ 44 h 278"/>
                <a:gd name="T84" fmla="*/ 308 w 424"/>
                <a:gd name="T85" fmla="*/ 24 h 278"/>
                <a:gd name="T86" fmla="*/ 295 w 424"/>
                <a:gd name="T87" fmla="*/ 24 h 278"/>
                <a:gd name="T88" fmla="*/ 290 w 424"/>
                <a:gd name="T89" fmla="*/ 42 h 278"/>
                <a:gd name="T90" fmla="*/ 290 w 424"/>
                <a:gd name="T91" fmla="*/ 55 h 278"/>
                <a:gd name="T92" fmla="*/ 290 w 424"/>
                <a:gd name="T93" fmla="*/ 73 h 278"/>
                <a:gd name="T94" fmla="*/ 310 w 424"/>
                <a:gd name="T95" fmla="*/ 81 h 278"/>
                <a:gd name="T96" fmla="*/ 313 w 424"/>
                <a:gd name="T97" fmla="*/ 70 h 278"/>
                <a:gd name="T98" fmla="*/ 341 w 424"/>
                <a:gd name="T99" fmla="*/ 60 h 278"/>
                <a:gd name="T100" fmla="*/ 349 w 424"/>
                <a:gd name="T101" fmla="*/ 73 h 278"/>
                <a:gd name="T102" fmla="*/ 341 w 424"/>
                <a:gd name="T103" fmla="*/ 19 h 278"/>
                <a:gd name="T104" fmla="*/ 292 w 424"/>
                <a:gd name="T105" fmla="*/ 16 h 278"/>
                <a:gd name="T106" fmla="*/ 357 w 424"/>
                <a:gd name="T107" fmla="*/ 117 h 278"/>
                <a:gd name="T108" fmla="*/ 380 w 424"/>
                <a:gd name="T109" fmla="*/ 114 h 278"/>
                <a:gd name="T110" fmla="*/ 375 w 424"/>
                <a:gd name="T111" fmla="*/ 130 h 278"/>
                <a:gd name="T112" fmla="*/ 370 w 424"/>
                <a:gd name="T113" fmla="*/ 148 h 278"/>
                <a:gd name="T114" fmla="*/ 403 w 424"/>
                <a:gd name="T115" fmla="*/ 135 h 278"/>
                <a:gd name="T116" fmla="*/ 292 w 424"/>
                <a:gd name="T117" fmla="*/ 39 h 278"/>
                <a:gd name="T118" fmla="*/ 279 w 424"/>
                <a:gd name="T119" fmla="*/ 21 h 278"/>
                <a:gd name="T120" fmla="*/ 277 w 424"/>
                <a:gd name="T121" fmla="*/ 37 h 278"/>
                <a:gd name="T122" fmla="*/ 326 w 424"/>
                <a:gd name="T123" fmla="*/ 65 h 278"/>
                <a:gd name="T124" fmla="*/ 409 w 424"/>
                <a:gd name="T125" fmla="*/ 17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4" h="278">
                  <a:moveTo>
                    <a:pt x="93" y="127"/>
                  </a:moveTo>
                  <a:lnTo>
                    <a:pt x="93" y="127"/>
                  </a:lnTo>
                  <a:lnTo>
                    <a:pt x="93" y="127"/>
                  </a:lnTo>
                  <a:lnTo>
                    <a:pt x="93" y="127"/>
                  </a:lnTo>
                  <a:lnTo>
                    <a:pt x="93" y="127"/>
                  </a:lnTo>
                  <a:close/>
                  <a:moveTo>
                    <a:pt x="424" y="234"/>
                  </a:moveTo>
                  <a:lnTo>
                    <a:pt x="424" y="231"/>
                  </a:lnTo>
                  <a:lnTo>
                    <a:pt x="424" y="231"/>
                  </a:lnTo>
                  <a:lnTo>
                    <a:pt x="424" y="229"/>
                  </a:lnTo>
                  <a:lnTo>
                    <a:pt x="422" y="223"/>
                  </a:lnTo>
                  <a:lnTo>
                    <a:pt x="422" y="221"/>
                  </a:lnTo>
                  <a:lnTo>
                    <a:pt x="422" y="218"/>
                  </a:lnTo>
                  <a:lnTo>
                    <a:pt x="422" y="216"/>
                  </a:lnTo>
                  <a:lnTo>
                    <a:pt x="422" y="216"/>
                  </a:lnTo>
                  <a:lnTo>
                    <a:pt x="419" y="216"/>
                  </a:lnTo>
                  <a:lnTo>
                    <a:pt x="419" y="216"/>
                  </a:lnTo>
                  <a:lnTo>
                    <a:pt x="419" y="213"/>
                  </a:lnTo>
                  <a:lnTo>
                    <a:pt x="419" y="210"/>
                  </a:lnTo>
                  <a:lnTo>
                    <a:pt x="419" y="208"/>
                  </a:lnTo>
                  <a:lnTo>
                    <a:pt x="416" y="208"/>
                  </a:lnTo>
                  <a:lnTo>
                    <a:pt x="416" y="205"/>
                  </a:lnTo>
                  <a:lnTo>
                    <a:pt x="416" y="203"/>
                  </a:lnTo>
                  <a:lnTo>
                    <a:pt x="414" y="200"/>
                  </a:lnTo>
                  <a:lnTo>
                    <a:pt x="414" y="200"/>
                  </a:lnTo>
                  <a:lnTo>
                    <a:pt x="414" y="197"/>
                  </a:lnTo>
                  <a:lnTo>
                    <a:pt x="414" y="195"/>
                  </a:lnTo>
                  <a:lnTo>
                    <a:pt x="416" y="190"/>
                  </a:lnTo>
                  <a:lnTo>
                    <a:pt x="414" y="187"/>
                  </a:lnTo>
                  <a:lnTo>
                    <a:pt x="414" y="187"/>
                  </a:lnTo>
                  <a:lnTo>
                    <a:pt x="414" y="187"/>
                  </a:lnTo>
                  <a:lnTo>
                    <a:pt x="411" y="185"/>
                  </a:lnTo>
                  <a:lnTo>
                    <a:pt x="411" y="185"/>
                  </a:lnTo>
                  <a:lnTo>
                    <a:pt x="411" y="182"/>
                  </a:lnTo>
                  <a:lnTo>
                    <a:pt x="411" y="182"/>
                  </a:lnTo>
                  <a:lnTo>
                    <a:pt x="411" y="179"/>
                  </a:lnTo>
                  <a:lnTo>
                    <a:pt x="411" y="179"/>
                  </a:lnTo>
                  <a:lnTo>
                    <a:pt x="411" y="177"/>
                  </a:lnTo>
                  <a:lnTo>
                    <a:pt x="411" y="177"/>
                  </a:lnTo>
                  <a:lnTo>
                    <a:pt x="411" y="177"/>
                  </a:lnTo>
                  <a:lnTo>
                    <a:pt x="411" y="174"/>
                  </a:lnTo>
                  <a:lnTo>
                    <a:pt x="411" y="174"/>
                  </a:lnTo>
                  <a:lnTo>
                    <a:pt x="411" y="174"/>
                  </a:lnTo>
                  <a:lnTo>
                    <a:pt x="409" y="174"/>
                  </a:lnTo>
                  <a:lnTo>
                    <a:pt x="409" y="174"/>
                  </a:lnTo>
                  <a:lnTo>
                    <a:pt x="409" y="174"/>
                  </a:lnTo>
                  <a:lnTo>
                    <a:pt x="409" y="174"/>
                  </a:lnTo>
                  <a:lnTo>
                    <a:pt x="406" y="174"/>
                  </a:lnTo>
                  <a:lnTo>
                    <a:pt x="406" y="174"/>
                  </a:lnTo>
                  <a:lnTo>
                    <a:pt x="406" y="174"/>
                  </a:lnTo>
                  <a:lnTo>
                    <a:pt x="403" y="174"/>
                  </a:lnTo>
                  <a:lnTo>
                    <a:pt x="403" y="172"/>
                  </a:lnTo>
                  <a:lnTo>
                    <a:pt x="406" y="172"/>
                  </a:lnTo>
                  <a:lnTo>
                    <a:pt x="409" y="169"/>
                  </a:lnTo>
                  <a:lnTo>
                    <a:pt x="409" y="166"/>
                  </a:lnTo>
                  <a:lnTo>
                    <a:pt x="409" y="166"/>
                  </a:lnTo>
                  <a:lnTo>
                    <a:pt x="409" y="164"/>
                  </a:lnTo>
                  <a:lnTo>
                    <a:pt x="409" y="164"/>
                  </a:lnTo>
                  <a:lnTo>
                    <a:pt x="406" y="164"/>
                  </a:lnTo>
                  <a:lnTo>
                    <a:pt x="406" y="164"/>
                  </a:lnTo>
                  <a:lnTo>
                    <a:pt x="403" y="164"/>
                  </a:lnTo>
                  <a:lnTo>
                    <a:pt x="403" y="164"/>
                  </a:lnTo>
                  <a:lnTo>
                    <a:pt x="401" y="166"/>
                  </a:lnTo>
                  <a:lnTo>
                    <a:pt x="401" y="166"/>
                  </a:lnTo>
                  <a:lnTo>
                    <a:pt x="401" y="166"/>
                  </a:lnTo>
                  <a:lnTo>
                    <a:pt x="398" y="166"/>
                  </a:lnTo>
                  <a:lnTo>
                    <a:pt x="396" y="166"/>
                  </a:lnTo>
                  <a:lnTo>
                    <a:pt x="393" y="166"/>
                  </a:lnTo>
                  <a:lnTo>
                    <a:pt x="391" y="166"/>
                  </a:lnTo>
                  <a:lnTo>
                    <a:pt x="391" y="166"/>
                  </a:lnTo>
                  <a:lnTo>
                    <a:pt x="388" y="166"/>
                  </a:lnTo>
                  <a:lnTo>
                    <a:pt x="385" y="164"/>
                  </a:lnTo>
                  <a:lnTo>
                    <a:pt x="385" y="164"/>
                  </a:lnTo>
                  <a:lnTo>
                    <a:pt x="380" y="164"/>
                  </a:lnTo>
                  <a:lnTo>
                    <a:pt x="378" y="161"/>
                  </a:lnTo>
                  <a:lnTo>
                    <a:pt x="372" y="156"/>
                  </a:lnTo>
                  <a:lnTo>
                    <a:pt x="372" y="156"/>
                  </a:lnTo>
                  <a:lnTo>
                    <a:pt x="370" y="156"/>
                  </a:lnTo>
                  <a:lnTo>
                    <a:pt x="370" y="156"/>
                  </a:lnTo>
                  <a:lnTo>
                    <a:pt x="367" y="153"/>
                  </a:lnTo>
                  <a:lnTo>
                    <a:pt x="367" y="153"/>
                  </a:lnTo>
                  <a:lnTo>
                    <a:pt x="367" y="153"/>
                  </a:lnTo>
                  <a:lnTo>
                    <a:pt x="365" y="151"/>
                  </a:lnTo>
                  <a:lnTo>
                    <a:pt x="365" y="151"/>
                  </a:lnTo>
                  <a:lnTo>
                    <a:pt x="365" y="148"/>
                  </a:lnTo>
                  <a:lnTo>
                    <a:pt x="365" y="148"/>
                  </a:lnTo>
                  <a:lnTo>
                    <a:pt x="362" y="148"/>
                  </a:lnTo>
                  <a:lnTo>
                    <a:pt x="359" y="148"/>
                  </a:lnTo>
                  <a:lnTo>
                    <a:pt x="359" y="148"/>
                  </a:lnTo>
                  <a:lnTo>
                    <a:pt x="359" y="148"/>
                  </a:lnTo>
                  <a:lnTo>
                    <a:pt x="359" y="148"/>
                  </a:lnTo>
                  <a:lnTo>
                    <a:pt x="359" y="146"/>
                  </a:lnTo>
                  <a:lnTo>
                    <a:pt x="359" y="146"/>
                  </a:lnTo>
                  <a:lnTo>
                    <a:pt x="359" y="146"/>
                  </a:lnTo>
                  <a:lnTo>
                    <a:pt x="359" y="146"/>
                  </a:lnTo>
                  <a:lnTo>
                    <a:pt x="357" y="146"/>
                  </a:lnTo>
                  <a:lnTo>
                    <a:pt x="359" y="146"/>
                  </a:lnTo>
                  <a:lnTo>
                    <a:pt x="359" y="146"/>
                  </a:lnTo>
                  <a:lnTo>
                    <a:pt x="359" y="143"/>
                  </a:lnTo>
                  <a:lnTo>
                    <a:pt x="359" y="143"/>
                  </a:lnTo>
                  <a:lnTo>
                    <a:pt x="359" y="143"/>
                  </a:lnTo>
                  <a:lnTo>
                    <a:pt x="359" y="143"/>
                  </a:lnTo>
                  <a:lnTo>
                    <a:pt x="359" y="143"/>
                  </a:lnTo>
                  <a:lnTo>
                    <a:pt x="359" y="143"/>
                  </a:lnTo>
                  <a:lnTo>
                    <a:pt x="359" y="143"/>
                  </a:lnTo>
                  <a:lnTo>
                    <a:pt x="362" y="143"/>
                  </a:lnTo>
                  <a:lnTo>
                    <a:pt x="362" y="143"/>
                  </a:lnTo>
                  <a:lnTo>
                    <a:pt x="362" y="143"/>
                  </a:lnTo>
                  <a:lnTo>
                    <a:pt x="362" y="143"/>
                  </a:lnTo>
                  <a:lnTo>
                    <a:pt x="362" y="143"/>
                  </a:lnTo>
                  <a:lnTo>
                    <a:pt x="362" y="140"/>
                  </a:lnTo>
                  <a:lnTo>
                    <a:pt x="365" y="140"/>
                  </a:lnTo>
                  <a:lnTo>
                    <a:pt x="365" y="138"/>
                  </a:lnTo>
                  <a:lnTo>
                    <a:pt x="365" y="138"/>
                  </a:lnTo>
                  <a:lnTo>
                    <a:pt x="367" y="138"/>
                  </a:lnTo>
                  <a:lnTo>
                    <a:pt x="370" y="135"/>
                  </a:lnTo>
                  <a:lnTo>
                    <a:pt x="370" y="135"/>
                  </a:lnTo>
                  <a:lnTo>
                    <a:pt x="370" y="135"/>
                  </a:lnTo>
                  <a:lnTo>
                    <a:pt x="370" y="133"/>
                  </a:lnTo>
                  <a:lnTo>
                    <a:pt x="367" y="130"/>
                  </a:lnTo>
                  <a:lnTo>
                    <a:pt x="365" y="127"/>
                  </a:lnTo>
                  <a:lnTo>
                    <a:pt x="365" y="127"/>
                  </a:lnTo>
                  <a:lnTo>
                    <a:pt x="365" y="130"/>
                  </a:lnTo>
                  <a:lnTo>
                    <a:pt x="365" y="127"/>
                  </a:lnTo>
                  <a:lnTo>
                    <a:pt x="365" y="127"/>
                  </a:lnTo>
                  <a:lnTo>
                    <a:pt x="362" y="125"/>
                  </a:lnTo>
                  <a:lnTo>
                    <a:pt x="362" y="125"/>
                  </a:lnTo>
                  <a:lnTo>
                    <a:pt x="359" y="122"/>
                  </a:lnTo>
                  <a:lnTo>
                    <a:pt x="359" y="122"/>
                  </a:lnTo>
                  <a:lnTo>
                    <a:pt x="359" y="122"/>
                  </a:lnTo>
                  <a:lnTo>
                    <a:pt x="357" y="122"/>
                  </a:lnTo>
                  <a:lnTo>
                    <a:pt x="357" y="122"/>
                  </a:lnTo>
                  <a:lnTo>
                    <a:pt x="354" y="120"/>
                  </a:lnTo>
                  <a:lnTo>
                    <a:pt x="354" y="120"/>
                  </a:lnTo>
                  <a:lnTo>
                    <a:pt x="354" y="120"/>
                  </a:lnTo>
                  <a:lnTo>
                    <a:pt x="354" y="120"/>
                  </a:lnTo>
                  <a:lnTo>
                    <a:pt x="352" y="117"/>
                  </a:lnTo>
                  <a:lnTo>
                    <a:pt x="352" y="117"/>
                  </a:lnTo>
                  <a:lnTo>
                    <a:pt x="352" y="117"/>
                  </a:lnTo>
                  <a:lnTo>
                    <a:pt x="352" y="114"/>
                  </a:lnTo>
                  <a:lnTo>
                    <a:pt x="352" y="114"/>
                  </a:lnTo>
                  <a:lnTo>
                    <a:pt x="354" y="114"/>
                  </a:lnTo>
                  <a:lnTo>
                    <a:pt x="354" y="112"/>
                  </a:lnTo>
                  <a:lnTo>
                    <a:pt x="354" y="112"/>
                  </a:lnTo>
                  <a:lnTo>
                    <a:pt x="354" y="112"/>
                  </a:lnTo>
                  <a:lnTo>
                    <a:pt x="354" y="112"/>
                  </a:lnTo>
                  <a:lnTo>
                    <a:pt x="354" y="109"/>
                  </a:lnTo>
                  <a:lnTo>
                    <a:pt x="354" y="109"/>
                  </a:lnTo>
                  <a:lnTo>
                    <a:pt x="354" y="109"/>
                  </a:lnTo>
                  <a:lnTo>
                    <a:pt x="357" y="107"/>
                  </a:lnTo>
                  <a:lnTo>
                    <a:pt x="357" y="107"/>
                  </a:lnTo>
                  <a:lnTo>
                    <a:pt x="357" y="104"/>
                  </a:lnTo>
                  <a:lnTo>
                    <a:pt x="357" y="104"/>
                  </a:lnTo>
                  <a:lnTo>
                    <a:pt x="357" y="104"/>
                  </a:lnTo>
                  <a:lnTo>
                    <a:pt x="357" y="102"/>
                  </a:lnTo>
                  <a:lnTo>
                    <a:pt x="354" y="102"/>
                  </a:lnTo>
                  <a:lnTo>
                    <a:pt x="357" y="102"/>
                  </a:lnTo>
                  <a:lnTo>
                    <a:pt x="357" y="102"/>
                  </a:lnTo>
                  <a:lnTo>
                    <a:pt x="354" y="102"/>
                  </a:lnTo>
                  <a:lnTo>
                    <a:pt x="354" y="99"/>
                  </a:lnTo>
                  <a:lnTo>
                    <a:pt x="354" y="99"/>
                  </a:lnTo>
                  <a:lnTo>
                    <a:pt x="352" y="99"/>
                  </a:lnTo>
                  <a:lnTo>
                    <a:pt x="354" y="99"/>
                  </a:lnTo>
                  <a:lnTo>
                    <a:pt x="354" y="99"/>
                  </a:lnTo>
                  <a:lnTo>
                    <a:pt x="354" y="99"/>
                  </a:lnTo>
                  <a:lnTo>
                    <a:pt x="352" y="99"/>
                  </a:lnTo>
                  <a:lnTo>
                    <a:pt x="352" y="99"/>
                  </a:lnTo>
                  <a:lnTo>
                    <a:pt x="352" y="99"/>
                  </a:lnTo>
                  <a:lnTo>
                    <a:pt x="352" y="99"/>
                  </a:lnTo>
                  <a:lnTo>
                    <a:pt x="352" y="99"/>
                  </a:lnTo>
                  <a:lnTo>
                    <a:pt x="352" y="99"/>
                  </a:lnTo>
                  <a:lnTo>
                    <a:pt x="349" y="96"/>
                  </a:lnTo>
                  <a:lnTo>
                    <a:pt x="347" y="96"/>
                  </a:lnTo>
                  <a:lnTo>
                    <a:pt x="347" y="94"/>
                  </a:lnTo>
                  <a:lnTo>
                    <a:pt x="347" y="94"/>
                  </a:lnTo>
                  <a:lnTo>
                    <a:pt x="347" y="94"/>
                  </a:lnTo>
                  <a:lnTo>
                    <a:pt x="349" y="94"/>
                  </a:lnTo>
                  <a:lnTo>
                    <a:pt x="347" y="91"/>
                  </a:lnTo>
                  <a:lnTo>
                    <a:pt x="347" y="91"/>
                  </a:lnTo>
                  <a:lnTo>
                    <a:pt x="347" y="91"/>
                  </a:lnTo>
                  <a:lnTo>
                    <a:pt x="344" y="91"/>
                  </a:lnTo>
                  <a:lnTo>
                    <a:pt x="341" y="91"/>
                  </a:lnTo>
                  <a:lnTo>
                    <a:pt x="341" y="94"/>
                  </a:lnTo>
                  <a:lnTo>
                    <a:pt x="339" y="94"/>
                  </a:lnTo>
                  <a:lnTo>
                    <a:pt x="339" y="96"/>
                  </a:lnTo>
                  <a:lnTo>
                    <a:pt x="336" y="96"/>
                  </a:lnTo>
                  <a:lnTo>
                    <a:pt x="334" y="96"/>
                  </a:lnTo>
                  <a:lnTo>
                    <a:pt x="331" y="99"/>
                  </a:lnTo>
                  <a:lnTo>
                    <a:pt x="328" y="99"/>
                  </a:lnTo>
                  <a:lnTo>
                    <a:pt x="326" y="99"/>
                  </a:lnTo>
                  <a:lnTo>
                    <a:pt x="323" y="99"/>
                  </a:lnTo>
                  <a:lnTo>
                    <a:pt x="323" y="99"/>
                  </a:lnTo>
                  <a:lnTo>
                    <a:pt x="321" y="102"/>
                  </a:lnTo>
                  <a:lnTo>
                    <a:pt x="323" y="104"/>
                  </a:lnTo>
                  <a:lnTo>
                    <a:pt x="323" y="107"/>
                  </a:lnTo>
                  <a:lnTo>
                    <a:pt x="323" y="107"/>
                  </a:lnTo>
                  <a:lnTo>
                    <a:pt x="323" y="107"/>
                  </a:lnTo>
                  <a:lnTo>
                    <a:pt x="321" y="107"/>
                  </a:lnTo>
                  <a:lnTo>
                    <a:pt x="321" y="104"/>
                  </a:lnTo>
                  <a:lnTo>
                    <a:pt x="318" y="104"/>
                  </a:lnTo>
                  <a:lnTo>
                    <a:pt x="318" y="102"/>
                  </a:lnTo>
                  <a:lnTo>
                    <a:pt x="318" y="99"/>
                  </a:lnTo>
                  <a:lnTo>
                    <a:pt x="315" y="96"/>
                  </a:lnTo>
                  <a:lnTo>
                    <a:pt x="315" y="96"/>
                  </a:lnTo>
                  <a:lnTo>
                    <a:pt x="315" y="96"/>
                  </a:lnTo>
                  <a:lnTo>
                    <a:pt x="315" y="96"/>
                  </a:lnTo>
                  <a:lnTo>
                    <a:pt x="313" y="96"/>
                  </a:lnTo>
                  <a:lnTo>
                    <a:pt x="313" y="94"/>
                  </a:lnTo>
                  <a:lnTo>
                    <a:pt x="313" y="94"/>
                  </a:lnTo>
                  <a:lnTo>
                    <a:pt x="313" y="94"/>
                  </a:lnTo>
                  <a:lnTo>
                    <a:pt x="313" y="94"/>
                  </a:lnTo>
                  <a:lnTo>
                    <a:pt x="313" y="96"/>
                  </a:lnTo>
                  <a:lnTo>
                    <a:pt x="310" y="96"/>
                  </a:lnTo>
                  <a:lnTo>
                    <a:pt x="310" y="96"/>
                  </a:lnTo>
                  <a:lnTo>
                    <a:pt x="310" y="94"/>
                  </a:lnTo>
                  <a:lnTo>
                    <a:pt x="310" y="94"/>
                  </a:lnTo>
                  <a:lnTo>
                    <a:pt x="313" y="94"/>
                  </a:lnTo>
                  <a:lnTo>
                    <a:pt x="313" y="91"/>
                  </a:lnTo>
                  <a:lnTo>
                    <a:pt x="313" y="91"/>
                  </a:lnTo>
                  <a:lnTo>
                    <a:pt x="313" y="94"/>
                  </a:lnTo>
                  <a:lnTo>
                    <a:pt x="313" y="94"/>
                  </a:lnTo>
                  <a:lnTo>
                    <a:pt x="315" y="94"/>
                  </a:lnTo>
                  <a:lnTo>
                    <a:pt x="315" y="94"/>
                  </a:lnTo>
                  <a:lnTo>
                    <a:pt x="315" y="91"/>
                  </a:lnTo>
                  <a:lnTo>
                    <a:pt x="313" y="91"/>
                  </a:lnTo>
                  <a:lnTo>
                    <a:pt x="313" y="91"/>
                  </a:lnTo>
                  <a:lnTo>
                    <a:pt x="313" y="91"/>
                  </a:lnTo>
                  <a:lnTo>
                    <a:pt x="313" y="91"/>
                  </a:lnTo>
                  <a:lnTo>
                    <a:pt x="313" y="91"/>
                  </a:lnTo>
                  <a:lnTo>
                    <a:pt x="313" y="91"/>
                  </a:lnTo>
                  <a:lnTo>
                    <a:pt x="310" y="91"/>
                  </a:lnTo>
                  <a:lnTo>
                    <a:pt x="310" y="91"/>
                  </a:lnTo>
                  <a:lnTo>
                    <a:pt x="308" y="91"/>
                  </a:lnTo>
                  <a:lnTo>
                    <a:pt x="308" y="91"/>
                  </a:lnTo>
                  <a:lnTo>
                    <a:pt x="305" y="91"/>
                  </a:lnTo>
                  <a:lnTo>
                    <a:pt x="305" y="94"/>
                  </a:lnTo>
                  <a:lnTo>
                    <a:pt x="303" y="94"/>
                  </a:lnTo>
                  <a:lnTo>
                    <a:pt x="305" y="91"/>
                  </a:lnTo>
                  <a:lnTo>
                    <a:pt x="308" y="91"/>
                  </a:lnTo>
                  <a:lnTo>
                    <a:pt x="308" y="89"/>
                  </a:lnTo>
                  <a:lnTo>
                    <a:pt x="310" y="91"/>
                  </a:lnTo>
                  <a:lnTo>
                    <a:pt x="310" y="89"/>
                  </a:lnTo>
                  <a:lnTo>
                    <a:pt x="308" y="89"/>
                  </a:lnTo>
                  <a:lnTo>
                    <a:pt x="308" y="89"/>
                  </a:lnTo>
                  <a:lnTo>
                    <a:pt x="305" y="89"/>
                  </a:lnTo>
                  <a:lnTo>
                    <a:pt x="305" y="89"/>
                  </a:lnTo>
                  <a:lnTo>
                    <a:pt x="305" y="89"/>
                  </a:lnTo>
                  <a:lnTo>
                    <a:pt x="303" y="86"/>
                  </a:lnTo>
                  <a:lnTo>
                    <a:pt x="303" y="86"/>
                  </a:lnTo>
                  <a:lnTo>
                    <a:pt x="303" y="83"/>
                  </a:lnTo>
                  <a:lnTo>
                    <a:pt x="303" y="83"/>
                  </a:lnTo>
                  <a:lnTo>
                    <a:pt x="303" y="81"/>
                  </a:lnTo>
                  <a:lnTo>
                    <a:pt x="300" y="81"/>
                  </a:lnTo>
                  <a:lnTo>
                    <a:pt x="300" y="81"/>
                  </a:lnTo>
                  <a:lnTo>
                    <a:pt x="300" y="78"/>
                  </a:lnTo>
                  <a:lnTo>
                    <a:pt x="297" y="78"/>
                  </a:lnTo>
                  <a:lnTo>
                    <a:pt x="297" y="78"/>
                  </a:lnTo>
                  <a:lnTo>
                    <a:pt x="295" y="78"/>
                  </a:lnTo>
                  <a:lnTo>
                    <a:pt x="295" y="78"/>
                  </a:lnTo>
                  <a:lnTo>
                    <a:pt x="292" y="78"/>
                  </a:lnTo>
                  <a:lnTo>
                    <a:pt x="292" y="78"/>
                  </a:lnTo>
                  <a:lnTo>
                    <a:pt x="292" y="78"/>
                  </a:lnTo>
                  <a:lnTo>
                    <a:pt x="292" y="78"/>
                  </a:lnTo>
                  <a:lnTo>
                    <a:pt x="292" y="78"/>
                  </a:lnTo>
                  <a:lnTo>
                    <a:pt x="292" y="78"/>
                  </a:lnTo>
                  <a:lnTo>
                    <a:pt x="290" y="76"/>
                  </a:lnTo>
                  <a:lnTo>
                    <a:pt x="290" y="76"/>
                  </a:lnTo>
                  <a:lnTo>
                    <a:pt x="290" y="76"/>
                  </a:lnTo>
                  <a:lnTo>
                    <a:pt x="290" y="76"/>
                  </a:lnTo>
                  <a:lnTo>
                    <a:pt x="290" y="76"/>
                  </a:lnTo>
                  <a:lnTo>
                    <a:pt x="290" y="76"/>
                  </a:lnTo>
                  <a:lnTo>
                    <a:pt x="287" y="76"/>
                  </a:lnTo>
                  <a:lnTo>
                    <a:pt x="287" y="76"/>
                  </a:lnTo>
                  <a:lnTo>
                    <a:pt x="287" y="76"/>
                  </a:lnTo>
                  <a:lnTo>
                    <a:pt x="287" y="76"/>
                  </a:lnTo>
                  <a:lnTo>
                    <a:pt x="284" y="76"/>
                  </a:lnTo>
                  <a:lnTo>
                    <a:pt x="284" y="76"/>
                  </a:lnTo>
                  <a:lnTo>
                    <a:pt x="284" y="76"/>
                  </a:lnTo>
                  <a:lnTo>
                    <a:pt x="284" y="76"/>
                  </a:lnTo>
                  <a:lnTo>
                    <a:pt x="284" y="73"/>
                  </a:lnTo>
                  <a:lnTo>
                    <a:pt x="287" y="73"/>
                  </a:lnTo>
                  <a:lnTo>
                    <a:pt x="287" y="76"/>
                  </a:lnTo>
                  <a:lnTo>
                    <a:pt x="287" y="73"/>
                  </a:lnTo>
                  <a:lnTo>
                    <a:pt x="287" y="73"/>
                  </a:lnTo>
                  <a:lnTo>
                    <a:pt x="284" y="73"/>
                  </a:lnTo>
                  <a:lnTo>
                    <a:pt x="282" y="73"/>
                  </a:lnTo>
                  <a:lnTo>
                    <a:pt x="282" y="73"/>
                  </a:lnTo>
                  <a:lnTo>
                    <a:pt x="282" y="73"/>
                  </a:lnTo>
                  <a:lnTo>
                    <a:pt x="279" y="73"/>
                  </a:lnTo>
                  <a:lnTo>
                    <a:pt x="279" y="70"/>
                  </a:lnTo>
                  <a:lnTo>
                    <a:pt x="279" y="70"/>
                  </a:lnTo>
                  <a:lnTo>
                    <a:pt x="279" y="68"/>
                  </a:lnTo>
                  <a:lnTo>
                    <a:pt x="282" y="68"/>
                  </a:lnTo>
                  <a:lnTo>
                    <a:pt x="282" y="68"/>
                  </a:lnTo>
                  <a:lnTo>
                    <a:pt x="282" y="68"/>
                  </a:lnTo>
                  <a:lnTo>
                    <a:pt x="282" y="68"/>
                  </a:lnTo>
                  <a:lnTo>
                    <a:pt x="282" y="68"/>
                  </a:lnTo>
                  <a:lnTo>
                    <a:pt x="282" y="68"/>
                  </a:lnTo>
                  <a:lnTo>
                    <a:pt x="282" y="68"/>
                  </a:lnTo>
                  <a:lnTo>
                    <a:pt x="282" y="65"/>
                  </a:lnTo>
                  <a:lnTo>
                    <a:pt x="282" y="65"/>
                  </a:lnTo>
                  <a:lnTo>
                    <a:pt x="282" y="65"/>
                  </a:lnTo>
                  <a:lnTo>
                    <a:pt x="279" y="65"/>
                  </a:lnTo>
                  <a:lnTo>
                    <a:pt x="279" y="65"/>
                  </a:lnTo>
                  <a:lnTo>
                    <a:pt x="277" y="65"/>
                  </a:lnTo>
                  <a:lnTo>
                    <a:pt x="277" y="63"/>
                  </a:lnTo>
                  <a:lnTo>
                    <a:pt x="277" y="63"/>
                  </a:lnTo>
                  <a:lnTo>
                    <a:pt x="277" y="63"/>
                  </a:lnTo>
                  <a:lnTo>
                    <a:pt x="277" y="60"/>
                  </a:lnTo>
                  <a:lnTo>
                    <a:pt x="277" y="60"/>
                  </a:lnTo>
                  <a:lnTo>
                    <a:pt x="277" y="60"/>
                  </a:lnTo>
                  <a:lnTo>
                    <a:pt x="277" y="57"/>
                  </a:lnTo>
                  <a:lnTo>
                    <a:pt x="279" y="57"/>
                  </a:lnTo>
                  <a:lnTo>
                    <a:pt x="277" y="55"/>
                  </a:lnTo>
                  <a:lnTo>
                    <a:pt x="277" y="55"/>
                  </a:lnTo>
                  <a:lnTo>
                    <a:pt x="277" y="55"/>
                  </a:lnTo>
                  <a:lnTo>
                    <a:pt x="274" y="55"/>
                  </a:lnTo>
                  <a:lnTo>
                    <a:pt x="274" y="55"/>
                  </a:lnTo>
                  <a:lnTo>
                    <a:pt x="274" y="55"/>
                  </a:lnTo>
                  <a:lnTo>
                    <a:pt x="271" y="52"/>
                  </a:lnTo>
                  <a:lnTo>
                    <a:pt x="271" y="50"/>
                  </a:lnTo>
                  <a:lnTo>
                    <a:pt x="271" y="50"/>
                  </a:lnTo>
                  <a:lnTo>
                    <a:pt x="271" y="47"/>
                  </a:lnTo>
                  <a:lnTo>
                    <a:pt x="271" y="47"/>
                  </a:lnTo>
                  <a:lnTo>
                    <a:pt x="271" y="47"/>
                  </a:lnTo>
                  <a:lnTo>
                    <a:pt x="271" y="44"/>
                  </a:lnTo>
                  <a:lnTo>
                    <a:pt x="271" y="44"/>
                  </a:lnTo>
                  <a:lnTo>
                    <a:pt x="269" y="44"/>
                  </a:lnTo>
                  <a:lnTo>
                    <a:pt x="269" y="44"/>
                  </a:lnTo>
                  <a:lnTo>
                    <a:pt x="266" y="44"/>
                  </a:lnTo>
                  <a:lnTo>
                    <a:pt x="266" y="47"/>
                  </a:lnTo>
                  <a:lnTo>
                    <a:pt x="264" y="47"/>
                  </a:lnTo>
                  <a:lnTo>
                    <a:pt x="261" y="47"/>
                  </a:lnTo>
                  <a:lnTo>
                    <a:pt x="261" y="50"/>
                  </a:lnTo>
                  <a:lnTo>
                    <a:pt x="259" y="50"/>
                  </a:lnTo>
                  <a:lnTo>
                    <a:pt x="256" y="50"/>
                  </a:lnTo>
                  <a:lnTo>
                    <a:pt x="256" y="52"/>
                  </a:lnTo>
                  <a:lnTo>
                    <a:pt x="256" y="52"/>
                  </a:lnTo>
                  <a:lnTo>
                    <a:pt x="256" y="55"/>
                  </a:lnTo>
                  <a:lnTo>
                    <a:pt x="256" y="55"/>
                  </a:lnTo>
                  <a:lnTo>
                    <a:pt x="253" y="57"/>
                  </a:lnTo>
                  <a:lnTo>
                    <a:pt x="253" y="57"/>
                  </a:lnTo>
                  <a:lnTo>
                    <a:pt x="253" y="57"/>
                  </a:lnTo>
                  <a:lnTo>
                    <a:pt x="251" y="60"/>
                  </a:lnTo>
                  <a:lnTo>
                    <a:pt x="248" y="60"/>
                  </a:lnTo>
                  <a:lnTo>
                    <a:pt x="248" y="60"/>
                  </a:lnTo>
                  <a:lnTo>
                    <a:pt x="246" y="60"/>
                  </a:lnTo>
                  <a:lnTo>
                    <a:pt x="246" y="57"/>
                  </a:lnTo>
                  <a:lnTo>
                    <a:pt x="246" y="55"/>
                  </a:lnTo>
                  <a:lnTo>
                    <a:pt x="246" y="55"/>
                  </a:lnTo>
                  <a:lnTo>
                    <a:pt x="243" y="55"/>
                  </a:lnTo>
                  <a:lnTo>
                    <a:pt x="243" y="55"/>
                  </a:lnTo>
                  <a:lnTo>
                    <a:pt x="243" y="52"/>
                  </a:lnTo>
                  <a:lnTo>
                    <a:pt x="243" y="52"/>
                  </a:lnTo>
                  <a:lnTo>
                    <a:pt x="243" y="52"/>
                  </a:lnTo>
                  <a:lnTo>
                    <a:pt x="243" y="55"/>
                  </a:lnTo>
                  <a:lnTo>
                    <a:pt x="240" y="55"/>
                  </a:lnTo>
                  <a:lnTo>
                    <a:pt x="240" y="57"/>
                  </a:lnTo>
                  <a:lnTo>
                    <a:pt x="240" y="55"/>
                  </a:lnTo>
                  <a:lnTo>
                    <a:pt x="240" y="55"/>
                  </a:lnTo>
                  <a:lnTo>
                    <a:pt x="238" y="55"/>
                  </a:lnTo>
                  <a:lnTo>
                    <a:pt x="238" y="57"/>
                  </a:lnTo>
                  <a:lnTo>
                    <a:pt x="238" y="57"/>
                  </a:lnTo>
                  <a:lnTo>
                    <a:pt x="238" y="55"/>
                  </a:lnTo>
                  <a:lnTo>
                    <a:pt x="238" y="55"/>
                  </a:lnTo>
                  <a:lnTo>
                    <a:pt x="235" y="55"/>
                  </a:lnTo>
                  <a:lnTo>
                    <a:pt x="235" y="52"/>
                  </a:lnTo>
                  <a:lnTo>
                    <a:pt x="235" y="52"/>
                  </a:lnTo>
                  <a:lnTo>
                    <a:pt x="235" y="52"/>
                  </a:lnTo>
                  <a:lnTo>
                    <a:pt x="235" y="52"/>
                  </a:lnTo>
                  <a:lnTo>
                    <a:pt x="233" y="52"/>
                  </a:lnTo>
                  <a:lnTo>
                    <a:pt x="233" y="52"/>
                  </a:lnTo>
                  <a:lnTo>
                    <a:pt x="233" y="52"/>
                  </a:lnTo>
                  <a:lnTo>
                    <a:pt x="233" y="52"/>
                  </a:lnTo>
                  <a:lnTo>
                    <a:pt x="233" y="52"/>
                  </a:lnTo>
                  <a:lnTo>
                    <a:pt x="233" y="52"/>
                  </a:lnTo>
                  <a:lnTo>
                    <a:pt x="233" y="52"/>
                  </a:lnTo>
                  <a:lnTo>
                    <a:pt x="233" y="50"/>
                  </a:lnTo>
                  <a:lnTo>
                    <a:pt x="235" y="50"/>
                  </a:lnTo>
                  <a:lnTo>
                    <a:pt x="235" y="50"/>
                  </a:lnTo>
                  <a:lnTo>
                    <a:pt x="235" y="50"/>
                  </a:lnTo>
                  <a:lnTo>
                    <a:pt x="233" y="50"/>
                  </a:lnTo>
                  <a:lnTo>
                    <a:pt x="230" y="50"/>
                  </a:lnTo>
                  <a:lnTo>
                    <a:pt x="230" y="52"/>
                  </a:lnTo>
                  <a:lnTo>
                    <a:pt x="230" y="52"/>
                  </a:lnTo>
                  <a:lnTo>
                    <a:pt x="230" y="52"/>
                  </a:lnTo>
                  <a:lnTo>
                    <a:pt x="230" y="52"/>
                  </a:lnTo>
                  <a:lnTo>
                    <a:pt x="230" y="55"/>
                  </a:lnTo>
                  <a:lnTo>
                    <a:pt x="227" y="55"/>
                  </a:lnTo>
                  <a:lnTo>
                    <a:pt x="227" y="55"/>
                  </a:lnTo>
                  <a:lnTo>
                    <a:pt x="225" y="55"/>
                  </a:lnTo>
                  <a:lnTo>
                    <a:pt x="222" y="55"/>
                  </a:lnTo>
                  <a:lnTo>
                    <a:pt x="222" y="57"/>
                  </a:lnTo>
                  <a:lnTo>
                    <a:pt x="222" y="57"/>
                  </a:lnTo>
                  <a:lnTo>
                    <a:pt x="222" y="57"/>
                  </a:lnTo>
                  <a:lnTo>
                    <a:pt x="220" y="57"/>
                  </a:lnTo>
                  <a:lnTo>
                    <a:pt x="220" y="57"/>
                  </a:lnTo>
                  <a:lnTo>
                    <a:pt x="222" y="55"/>
                  </a:lnTo>
                  <a:lnTo>
                    <a:pt x="220" y="55"/>
                  </a:lnTo>
                  <a:lnTo>
                    <a:pt x="217" y="55"/>
                  </a:lnTo>
                  <a:lnTo>
                    <a:pt x="217" y="55"/>
                  </a:lnTo>
                  <a:lnTo>
                    <a:pt x="217" y="57"/>
                  </a:lnTo>
                  <a:lnTo>
                    <a:pt x="217" y="57"/>
                  </a:lnTo>
                  <a:lnTo>
                    <a:pt x="215" y="57"/>
                  </a:lnTo>
                  <a:lnTo>
                    <a:pt x="217" y="57"/>
                  </a:lnTo>
                  <a:lnTo>
                    <a:pt x="217" y="57"/>
                  </a:lnTo>
                  <a:lnTo>
                    <a:pt x="217" y="60"/>
                  </a:lnTo>
                  <a:lnTo>
                    <a:pt x="217" y="60"/>
                  </a:lnTo>
                  <a:lnTo>
                    <a:pt x="215" y="63"/>
                  </a:lnTo>
                  <a:lnTo>
                    <a:pt x="215" y="63"/>
                  </a:lnTo>
                  <a:lnTo>
                    <a:pt x="215" y="63"/>
                  </a:lnTo>
                  <a:lnTo>
                    <a:pt x="212" y="63"/>
                  </a:lnTo>
                  <a:lnTo>
                    <a:pt x="212" y="63"/>
                  </a:lnTo>
                  <a:lnTo>
                    <a:pt x="212" y="63"/>
                  </a:lnTo>
                  <a:lnTo>
                    <a:pt x="209" y="63"/>
                  </a:lnTo>
                  <a:lnTo>
                    <a:pt x="209" y="63"/>
                  </a:lnTo>
                  <a:lnTo>
                    <a:pt x="209" y="65"/>
                  </a:lnTo>
                  <a:lnTo>
                    <a:pt x="209" y="65"/>
                  </a:lnTo>
                  <a:lnTo>
                    <a:pt x="209" y="68"/>
                  </a:lnTo>
                  <a:lnTo>
                    <a:pt x="207" y="68"/>
                  </a:lnTo>
                  <a:lnTo>
                    <a:pt x="207" y="70"/>
                  </a:lnTo>
                  <a:lnTo>
                    <a:pt x="204" y="70"/>
                  </a:lnTo>
                  <a:lnTo>
                    <a:pt x="202" y="70"/>
                  </a:lnTo>
                  <a:lnTo>
                    <a:pt x="202" y="73"/>
                  </a:lnTo>
                  <a:lnTo>
                    <a:pt x="202" y="76"/>
                  </a:lnTo>
                  <a:lnTo>
                    <a:pt x="202" y="76"/>
                  </a:lnTo>
                  <a:lnTo>
                    <a:pt x="204" y="76"/>
                  </a:lnTo>
                  <a:lnTo>
                    <a:pt x="207" y="76"/>
                  </a:lnTo>
                  <a:lnTo>
                    <a:pt x="207" y="76"/>
                  </a:lnTo>
                  <a:lnTo>
                    <a:pt x="207" y="78"/>
                  </a:lnTo>
                  <a:lnTo>
                    <a:pt x="204" y="78"/>
                  </a:lnTo>
                  <a:lnTo>
                    <a:pt x="202" y="78"/>
                  </a:lnTo>
                  <a:lnTo>
                    <a:pt x="199" y="76"/>
                  </a:lnTo>
                  <a:lnTo>
                    <a:pt x="196" y="76"/>
                  </a:lnTo>
                  <a:lnTo>
                    <a:pt x="199" y="73"/>
                  </a:lnTo>
                  <a:lnTo>
                    <a:pt x="199" y="73"/>
                  </a:lnTo>
                  <a:lnTo>
                    <a:pt x="199" y="73"/>
                  </a:lnTo>
                  <a:lnTo>
                    <a:pt x="196" y="70"/>
                  </a:lnTo>
                  <a:lnTo>
                    <a:pt x="196" y="70"/>
                  </a:lnTo>
                  <a:lnTo>
                    <a:pt x="196" y="68"/>
                  </a:lnTo>
                  <a:lnTo>
                    <a:pt x="196" y="68"/>
                  </a:lnTo>
                  <a:lnTo>
                    <a:pt x="196" y="68"/>
                  </a:lnTo>
                  <a:lnTo>
                    <a:pt x="196" y="68"/>
                  </a:lnTo>
                  <a:lnTo>
                    <a:pt x="199" y="68"/>
                  </a:lnTo>
                  <a:lnTo>
                    <a:pt x="202" y="65"/>
                  </a:lnTo>
                  <a:lnTo>
                    <a:pt x="202" y="63"/>
                  </a:lnTo>
                  <a:lnTo>
                    <a:pt x="199" y="63"/>
                  </a:lnTo>
                  <a:lnTo>
                    <a:pt x="199" y="63"/>
                  </a:lnTo>
                  <a:lnTo>
                    <a:pt x="202" y="63"/>
                  </a:lnTo>
                  <a:lnTo>
                    <a:pt x="202" y="63"/>
                  </a:lnTo>
                  <a:lnTo>
                    <a:pt x="202" y="63"/>
                  </a:lnTo>
                  <a:lnTo>
                    <a:pt x="202" y="63"/>
                  </a:lnTo>
                  <a:lnTo>
                    <a:pt x="202" y="63"/>
                  </a:lnTo>
                  <a:lnTo>
                    <a:pt x="204" y="60"/>
                  </a:lnTo>
                  <a:lnTo>
                    <a:pt x="204" y="60"/>
                  </a:lnTo>
                  <a:lnTo>
                    <a:pt x="202" y="57"/>
                  </a:lnTo>
                  <a:lnTo>
                    <a:pt x="202" y="57"/>
                  </a:lnTo>
                  <a:lnTo>
                    <a:pt x="204" y="55"/>
                  </a:lnTo>
                  <a:lnTo>
                    <a:pt x="204" y="55"/>
                  </a:lnTo>
                  <a:lnTo>
                    <a:pt x="204" y="55"/>
                  </a:lnTo>
                  <a:lnTo>
                    <a:pt x="204" y="55"/>
                  </a:lnTo>
                  <a:lnTo>
                    <a:pt x="207" y="55"/>
                  </a:lnTo>
                  <a:lnTo>
                    <a:pt x="209" y="55"/>
                  </a:lnTo>
                  <a:lnTo>
                    <a:pt x="212" y="55"/>
                  </a:lnTo>
                  <a:lnTo>
                    <a:pt x="212" y="55"/>
                  </a:lnTo>
                  <a:lnTo>
                    <a:pt x="215" y="55"/>
                  </a:lnTo>
                  <a:lnTo>
                    <a:pt x="215" y="55"/>
                  </a:lnTo>
                  <a:lnTo>
                    <a:pt x="215" y="55"/>
                  </a:lnTo>
                  <a:lnTo>
                    <a:pt x="215" y="55"/>
                  </a:lnTo>
                  <a:lnTo>
                    <a:pt x="215" y="55"/>
                  </a:lnTo>
                  <a:lnTo>
                    <a:pt x="215" y="55"/>
                  </a:lnTo>
                  <a:lnTo>
                    <a:pt x="215" y="52"/>
                  </a:lnTo>
                  <a:lnTo>
                    <a:pt x="217" y="52"/>
                  </a:lnTo>
                  <a:lnTo>
                    <a:pt x="220" y="52"/>
                  </a:lnTo>
                  <a:lnTo>
                    <a:pt x="222" y="52"/>
                  </a:lnTo>
                  <a:lnTo>
                    <a:pt x="222" y="55"/>
                  </a:lnTo>
                  <a:lnTo>
                    <a:pt x="222" y="52"/>
                  </a:lnTo>
                  <a:lnTo>
                    <a:pt x="222" y="52"/>
                  </a:lnTo>
                  <a:lnTo>
                    <a:pt x="222" y="52"/>
                  </a:lnTo>
                  <a:lnTo>
                    <a:pt x="220" y="52"/>
                  </a:lnTo>
                  <a:lnTo>
                    <a:pt x="220" y="50"/>
                  </a:lnTo>
                  <a:lnTo>
                    <a:pt x="220" y="50"/>
                  </a:lnTo>
                  <a:lnTo>
                    <a:pt x="222" y="50"/>
                  </a:lnTo>
                  <a:lnTo>
                    <a:pt x="225" y="50"/>
                  </a:lnTo>
                  <a:lnTo>
                    <a:pt x="225" y="50"/>
                  </a:lnTo>
                  <a:lnTo>
                    <a:pt x="225" y="50"/>
                  </a:lnTo>
                  <a:lnTo>
                    <a:pt x="225" y="50"/>
                  </a:lnTo>
                  <a:lnTo>
                    <a:pt x="225" y="50"/>
                  </a:lnTo>
                  <a:lnTo>
                    <a:pt x="225" y="47"/>
                  </a:lnTo>
                  <a:lnTo>
                    <a:pt x="225" y="47"/>
                  </a:lnTo>
                  <a:lnTo>
                    <a:pt x="227" y="47"/>
                  </a:lnTo>
                  <a:lnTo>
                    <a:pt x="227" y="47"/>
                  </a:lnTo>
                  <a:lnTo>
                    <a:pt x="227" y="47"/>
                  </a:lnTo>
                  <a:lnTo>
                    <a:pt x="227" y="47"/>
                  </a:lnTo>
                  <a:lnTo>
                    <a:pt x="227" y="47"/>
                  </a:lnTo>
                  <a:lnTo>
                    <a:pt x="227" y="47"/>
                  </a:lnTo>
                  <a:lnTo>
                    <a:pt x="227" y="47"/>
                  </a:lnTo>
                  <a:lnTo>
                    <a:pt x="227" y="50"/>
                  </a:lnTo>
                  <a:lnTo>
                    <a:pt x="227" y="50"/>
                  </a:lnTo>
                  <a:lnTo>
                    <a:pt x="227" y="47"/>
                  </a:lnTo>
                  <a:lnTo>
                    <a:pt x="227" y="47"/>
                  </a:lnTo>
                  <a:lnTo>
                    <a:pt x="227" y="47"/>
                  </a:lnTo>
                  <a:lnTo>
                    <a:pt x="230" y="50"/>
                  </a:lnTo>
                  <a:lnTo>
                    <a:pt x="230" y="50"/>
                  </a:lnTo>
                  <a:lnTo>
                    <a:pt x="230" y="50"/>
                  </a:lnTo>
                  <a:lnTo>
                    <a:pt x="230" y="50"/>
                  </a:lnTo>
                  <a:lnTo>
                    <a:pt x="230" y="47"/>
                  </a:lnTo>
                  <a:lnTo>
                    <a:pt x="233" y="47"/>
                  </a:lnTo>
                  <a:lnTo>
                    <a:pt x="235" y="44"/>
                  </a:lnTo>
                  <a:lnTo>
                    <a:pt x="238" y="47"/>
                  </a:lnTo>
                  <a:lnTo>
                    <a:pt x="238" y="47"/>
                  </a:lnTo>
                  <a:lnTo>
                    <a:pt x="238" y="47"/>
                  </a:lnTo>
                  <a:lnTo>
                    <a:pt x="240" y="50"/>
                  </a:lnTo>
                  <a:lnTo>
                    <a:pt x="240" y="50"/>
                  </a:lnTo>
                  <a:lnTo>
                    <a:pt x="240" y="47"/>
                  </a:lnTo>
                  <a:lnTo>
                    <a:pt x="243" y="47"/>
                  </a:lnTo>
                  <a:lnTo>
                    <a:pt x="243" y="47"/>
                  </a:lnTo>
                  <a:lnTo>
                    <a:pt x="246" y="50"/>
                  </a:lnTo>
                  <a:lnTo>
                    <a:pt x="246" y="50"/>
                  </a:lnTo>
                  <a:lnTo>
                    <a:pt x="246" y="50"/>
                  </a:lnTo>
                  <a:lnTo>
                    <a:pt x="248" y="47"/>
                  </a:lnTo>
                  <a:lnTo>
                    <a:pt x="248" y="47"/>
                  </a:lnTo>
                  <a:lnTo>
                    <a:pt x="251" y="47"/>
                  </a:lnTo>
                  <a:lnTo>
                    <a:pt x="251" y="47"/>
                  </a:lnTo>
                  <a:lnTo>
                    <a:pt x="253" y="47"/>
                  </a:lnTo>
                  <a:lnTo>
                    <a:pt x="253" y="47"/>
                  </a:lnTo>
                  <a:lnTo>
                    <a:pt x="253" y="47"/>
                  </a:lnTo>
                  <a:lnTo>
                    <a:pt x="256" y="47"/>
                  </a:lnTo>
                  <a:lnTo>
                    <a:pt x="259" y="47"/>
                  </a:lnTo>
                  <a:lnTo>
                    <a:pt x="259" y="47"/>
                  </a:lnTo>
                  <a:lnTo>
                    <a:pt x="259" y="47"/>
                  </a:lnTo>
                  <a:lnTo>
                    <a:pt x="259" y="44"/>
                  </a:lnTo>
                  <a:lnTo>
                    <a:pt x="259" y="44"/>
                  </a:lnTo>
                  <a:lnTo>
                    <a:pt x="259" y="44"/>
                  </a:lnTo>
                  <a:lnTo>
                    <a:pt x="259" y="44"/>
                  </a:lnTo>
                  <a:lnTo>
                    <a:pt x="259" y="44"/>
                  </a:lnTo>
                  <a:lnTo>
                    <a:pt x="259" y="44"/>
                  </a:lnTo>
                  <a:lnTo>
                    <a:pt x="261" y="44"/>
                  </a:lnTo>
                  <a:lnTo>
                    <a:pt x="261" y="44"/>
                  </a:lnTo>
                  <a:lnTo>
                    <a:pt x="261" y="44"/>
                  </a:lnTo>
                  <a:lnTo>
                    <a:pt x="264" y="44"/>
                  </a:lnTo>
                  <a:lnTo>
                    <a:pt x="264" y="44"/>
                  </a:lnTo>
                  <a:lnTo>
                    <a:pt x="264" y="44"/>
                  </a:lnTo>
                  <a:lnTo>
                    <a:pt x="261" y="44"/>
                  </a:lnTo>
                  <a:lnTo>
                    <a:pt x="261" y="44"/>
                  </a:lnTo>
                  <a:lnTo>
                    <a:pt x="261" y="44"/>
                  </a:lnTo>
                  <a:lnTo>
                    <a:pt x="261" y="44"/>
                  </a:lnTo>
                  <a:lnTo>
                    <a:pt x="259" y="42"/>
                  </a:lnTo>
                  <a:lnTo>
                    <a:pt x="256" y="42"/>
                  </a:lnTo>
                  <a:lnTo>
                    <a:pt x="253" y="42"/>
                  </a:lnTo>
                  <a:lnTo>
                    <a:pt x="248" y="44"/>
                  </a:lnTo>
                  <a:lnTo>
                    <a:pt x="235" y="44"/>
                  </a:lnTo>
                  <a:lnTo>
                    <a:pt x="233" y="42"/>
                  </a:lnTo>
                  <a:lnTo>
                    <a:pt x="230" y="42"/>
                  </a:lnTo>
                  <a:lnTo>
                    <a:pt x="227" y="42"/>
                  </a:lnTo>
                  <a:lnTo>
                    <a:pt x="222" y="42"/>
                  </a:lnTo>
                  <a:lnTo>
                    <a:pt x="220" y="42"/>
                  </a:lnTo>
                  <a:lnTo>
                    <a:pt x="217" y="42"/>
                  </a:lnTo>
                  <a:lnTo>
                    <a:pt x="215" y="39"/>
                  </a:lnTo>
                  <a:lnTo>
                    <a:pt x="215" y="37"/>
                  </a:lnTo>
                  <a:lnTo>
                    <a:pt x="215" y="37"/>
                  </a:lnTo>
                  <a:lnTo>
                    <a:pt x="215" y="37"/>
                  </a:lnTo>
                  <a:lnTo>
                    <a:pt x="215" y="37"/>
                  </a:lnTo>
                  <a:lnTo>
                    <a:pt x="215" y="37"/>
                  </a:lnTo>
                  <a:lnTo>
                    <a:pt x="215" y="37"/>
                  </a:lnTo>
                  <a:lnTo>
                    <a:pt x="215" y="37"/>
                  </a:lnTo>
                  <a:lnTo>
                    <a:pt x="215" y="37"/>
                  </a:lnTo>
                  <a:lnTo>
                    <a:pt x="212" y="37"/>
                  </a:lnTo>
                  <a:lnTo>
                    <a:pt x="212" y="39"/>
                  </a:lnTo>
                  <a:lnTo>
                    <a:pt x="209" y="42"/>
                  </a:lnTo>
                  <a:lnTo>
                    <a:pt x="209" y="44"/>
                  </a:lnTo>
                  <a:lnTo>
                    <a:pt x="207" y="50"/>
                  </a:lnTo>
                  <a:lnTo>
                    <a:pt x="207" y="52"/>
                  </a:lnTo>
                  <a:lnTo>
                    <a:pt x="204" y="52"/>
                  </a:lnTo>
                  <a:lnTo>
                    <a:pt x="202" y="55"/>
                  </a:lnTo>
                  <a:lnTo>
                    <a:pt x="202" y="57"/>
                  </a:lnTo>
                  <a:lnTo>
                    <a:pt x="199" y="63"/>
                  </a:lnTo>
                  <a:lnTo>
                    <a:pt x="194" y="68"/>
                  </a:lnTo>
                  <a:lnTo>
                    <a:pt x="194" y="70"/>
                  </a:lnTo>
                  <a:lnTo>
                    <a:pt x="191" y="70"/>
                  </a:lnTo>
                  <a:lnTo>
                    <a:pt x="189" y="73"/>
                  </a:lnTo>
                  <a:lnTo>
                    <a:pt x="183" y="76"/>
                  </a:lnTo>
                  <a:lnTo>
                    <a:pt x="178" y="78"/>
                  </a:lnTo>
                  <a:lnTo>
                    <a:pt x="176" y="81"/>
                  </a:lnTo>
                  <a:lnTo>
                    <a:pt x="176" y="83"/>
                  </a:lnTo>
                  <a:lnTo>
                    <a:pt x="173" y="83"/>
                  </a:lnTo>
                  <a:lnTo>
                    <a:pt x="171" y="89"/>
                  </a:lnTo>
                  <a:lnTo>
                    <a:pt x="171" y="89"/>
                  </a:lnTo>
                  <a:lnTo>
                    <a:pt x="171" y="91"/>
                  </a:lnTo>
                  <a:lnTo>
                    <a:pt x="168" y="91"/>
                  </a:lnTo>
                  <a:lnTo>
                    <a:pt x="168" y="91"/>
                  </a:lnTo>
                  <a:lnTo>
                    <a:pt x="168" y="91"/>
                  </a:lnTo>
                  <a:lnTo>
                    <a:pt x="168" y="91"/>
                  </a:lnTo>
                  <a:lnTo>
                    <a:pt x="171" y="91"/>
                  </a:lnTo>
                  <a:lnTo>
                    <a:pt x="173" y="91"/>
                  </a:lnTo>
                  <a:lnTo>
                    <a:pt x="171" y="91"/>
                  </a:lnTo>
                  <a:lnTo>
                    <a:pt x="171" y="91"/>
                  </a:lnTo>
                  <a:lnTo>
                    <a:pt x="173" y="91"/>
                  </a:lnTo>
                  <a:lnTo>
                    <a:pt x="173" y="91"/>
                  </a:lnTo>
                  <a:lnTo>
                    <a:pt x="173" y="91"/>
                  </a:lnTo>
                  <a:lnTo>
                    <a:pt x="173" y="91"/>
                  </a:lnTo>
                  <a:lnTo>
                    <a:pt x="171" y="94"/>
                  </a:lnTo>
                  <a:lnTo>
                    <a:pt x="171" y="94"/>
                  </a:lnTo>
                  <a:lnTo>
                    <a:pt x="171" y="94"/>
                  </a:lnTo>
                  <a:lnTo>
                    <a:pt x="171" y="94"/>
                  </a:lnTo>
                  <a:lnTo>
                    <a:pt x="171" y="94"/>
                  </a:lnTo>
                  <a:lnTo>
                    <a:pt x="171" y="94"/>
                  </a:lnTo>
                  <a:lnTo>
                    <a:pt x="171" y="94"/>
                  </a:lnTo>
                  <a:lnTo>
                    <a:pt x="171" y="94"/>
                  </a:lnTo>
                  <a:lnTo>
                    <a:pt x="168" y="94"/>
                  </a:lnTo>
                  <a:lnTo>
                    <a:pt x="168" y="94"/>
                  </a:lnTo>
                  <a:lnTo>
                    <a:pt x="168" y="94"/>
                  </a:lnTo>
                  <a:lnTo>
                    <a:pt x="168" y="96"/>
                  </a:lnTo>
                  <a:lnTo>
                    <a:pt x="168" y="94"/>
                  </a:lnTo>
                  <a:lnTo>
                    <a:pt x="168" y="94"/>
                  </a:lnTo>
                  <a:lnTo>
                    <a:pt x="168" y="94"/>
                  </a:lnTo>
                  <a:lnTo>
                    <a:pt x="168" y="94"/>
                  </a:lnTo>
                  <a:lnTo>
                    <a:pt x="168" y="94"/>
                  </a:lnTo>
                  <a:lnTo>
                    <a:pt x="168" y="96"/>
                  </a:lnTo>
                  <a:lnTo>
                    <a:pt x="168" y="96"/>
                  </a:lnTo>
                  <a:lnTo>
                    <a:pt x="168" y="96"/>
                  </a:lnTo>
                  <a:lnTo>
                    <a:pt x="168" y="94"/>
                  </a:lnTo>
                  <a:lnTo>
                    <a:pt x="168" y="94"/>
                  </a:lnTo>
                  <a:lnTo>
                    <a:pt x="168" y="96"/>
                  </a:lnTo>
                  <a:lnTo>
                    <a:pt x="168" y="99"/>
                  </a:lnTo>
                  <a:lnTo>
                    <a:pt x="168" y="102"/>
                  </a:lnTo>
                  <a:lnTo>
                    <a:pt x="168" y="104"/>
                  </a:lnTo>
                  <a:lnTo>
                    <a:pt x="171" y="104"/>
                  </a:lnTo>
                  <a:lnTo>
                    <a:pt x="171" y="104"/>
                  </a:lnTo>
                  <a:lnTo>
                    <a:pt x="173" y="104"/>
                  </a:lnTo>
                  <a:lnTo>
                    <a:pt x="173" y="107"/>
                  </a:lnTo>
                  <a:lnTo>
                    <a:pt x="173" y="104"/>
                  </a:lnTo>
                  <a:lnTo>
                    <a:pt x="171" y="104"/>
                  </a:lnTo>
                  <a:lnTo>
                    <a:pt x="171" y="104"/>
                  </a:lnTo>
                  <a:lnTo>
                    <a:pt x="168" y="104"/>
                  </a:lnTo>
                  <a:lnTo>
                    <a:pt x="168" y="104"/>
                  </a:lnTo>
                  <a:lnTo>
                    <a:pt x="168" y="104"/>
                  </a:lnTo>
                  <a:lnTo>
                    <a:pt x="165" y="102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6"/>
                  </a:lnTo>
                  <a:lnTo>
                    <a:pt x="165" y="96"/>
                  </a:lnTo>
                  <a:lnTo>
                    <a:pt x="165" y="96"/>
                  </a:lnTo>
                  <a:lnTo>
                    <a:pt x="165" y="94"/>
                  </a:lnTo>
                  <a:lnTo>
                    <a:pt x="165" y="94"/>
                  </a:lnTo>
                  <a:lnTo>
                    <a:pt x="165" y="94"/>
                  </a:lnTo>
                  <a:lnTo>
                    <a:pt x="165" y="91"/>
                  </a:lnTo>
                  <a:lnTo>
                    <a:pt x="165" y="91"/>
                  </a:lnTo>
                  <a:lnTo>
                    <a:pt x="165" y="91"/>
                  </a:lnTo>
                  <a:lnTo>
                    <a:pt x="168" y="91"/>
                  </a:lnTo>
                  <a:lnTo>
                    <a:pt x="165" y="91"/>
                  </a:lnTo>
                  <a:lnTo>
                    <a:pt x="165" y="91"/>
                  </a:lnTo>
                  <a:lnTo>
                    <a:pt x="165" y="91"/>
                  </a:lnTo>
                  <a:lnTo>
                    <a:pt x="165" y="91"/>
                  </a:lnTo>
                  <a:lnTo>
                    <a:pt x="165" y="91"/>
                  </a:lnTo>
                  <a:lnTo>
                    <a:pt x="165" y="91"/>
                  </a:lnTo>
                  <a:lnTo>
                    <a:pt x="165" y="89"/>
                  </a:lnTo>
                  <a:lnTo>
                    <a:pt x="165" y="89"/>
                  </a:lnTo>
                  <a:lnTo>
                    <a:pt x="163" y="91"/>
                  </a:lnTo>
                  <a:lnTo>
                    <a:pt x="160" y="91"/>
                  </a:lnTo>
                  <a:lnTo>
                    <a:pt x="158" y="91"/>
                  </a:lnTo>
                  <a:lnTo>
                    <a:pt x="155" y="91"/>
                  </a:lnTo>
                  <a:lnTo>
                    <a:pt x="150" y="94"/>
                  </a:lnTo>
                  <a:lnTo>
                    <a:pt x="145" y="94"/>
                  </a:lnTo>
                  <a:lnTo>
                    <a:pt x="142" y="96"/>
                  </a:lnTo>
                  <a:lnTo>
                    <a:pt x="137" y="96"/>
                  </a:lnTo>
                  <a:lnTo>
                    <a:pt x="132" y="96"/>
                  </a:lnTo>
                  <a:lnTo>
                    <a:pt x="129" y="94"/>
                  </a:lnTo>
                  <a:lnTo>
                    <a:pt x="124" y="94"/>
                  </a:lnTo>
                  <a:lnTo>
                    <a:pt x="121" y="94"/>
                  </a:lnTo>
                  <a:lnTo>
                    <a:pt x="119" y="94"/>
                  </a:lnTo>
                  <a:lnTo>
                    <a:pt x="119" y="96"/>
                  </a:lnTo>
                  <a:lnTo>
                    <a:pt x="116" y="99"/>
                  </a:lnTo>
                  <a:lnTo>
                    <a:pt x="114" y="102"/>
                  </a:lnTo>
                  <a:lnTo>
                    <a:pt x="111" y="104"/>
                  </a:lnTo>
                  <a:lnTo>
                    <a:pt x="108" y="104"/>
                  </a:lnTo>
                  <a:lnTo>
                    <a:pt x="106" y="104"/>
                  </a:lnTo>
                  <a:lnTo>
                    <a:pt x="106" y="107"/>
                  </a:lnTo>
                  <a:lnTo>
                    <a:pt x="103" y="109"/>
                  </a:lnTo>
                  <a:lnTo>
                    <a:pt x="103" y="109"/>
                  </a:lnTo>
                  <a:lnTo>
                    <a:pt x="103" y="109"/>
                  </a:lnTo>
                  <a:lnTo>
                    <a:pt x="103" y="109"/>
                  </a:lnTo>
                  <a:lnTo>
                    <a:pt x="103" y="112"/>
                  </a:lnTo>
                  <a:lnTo>
                    <a:pt x="103" y="112"/>
                  </a:lnTo>
                  <a:lnTo>
                    <a:pt x="106" y="109"/>
                  </a:lnTo>
                  <a:lnTo>
                    <a:pt x="106" y="109"/>
                  </a:lnTo>
                  <a:lnTo>
                    <a:pt x="108" y="107"/>
                  </a:lnTo>
                  <a:lnTo>
                    <a:pt x="108" y="104"/>
                  </a:lnTo>
                  <a:lnTo>
                    <a:pt x="111" y="104"/>
                  </a:lnTo>
                  <a:lnTo>
                    <a:pt x="111" y="104"/>
                  </a:lnTo>
                  <a:lnTo>
                    <a:pt x="114" y="104"/>
                  </a:lnTo>
                  <a:lnTo>
                    <a:pt x="114" y="104"/>
                  </a:lnTo>
                  <a:lnTo>
                    <a:pt x="114" y="104"/>
                  </a:lnTo>
                  <a:lnTo>
                    <a:pt x="114" y="107"/>
                  </a:lnTo>
                  <a:lnTo>
                    <a:pt x="114" y="109"/>
                  </a:lnTo>
                  <a:lnTo>
                    <a:pt x="111" y="109"/>
                  </a:lnTo>
                  <a:lnTo>
                    <a:pt x="111" y="109"/>
                  </a:lnTo>
                  <a:lnTo>
                    <a:pt x="111" y="109"/>
                  </a:lnTo>
                  <a:lnTo>
                    <a:pt x="111" y="112"/>
                  </a:lnTo>
                  <a:lnTo>
                    <a:pt x="111" y="114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3" y="114"/>
                  </a:lnTo>
                  <a:lnTo>
                    <a:pt x="103" y="114"/>
                  </a:lnTo>
                  <a:lnTo>
                    <a:pt x="103" y="114"/>
                  </a:lnTo>
                  <a:lnTo>
                    <a:pt x="103" y="114"/>
                  </a:lnTo>
                  <a:lnTo>
                    <a:pt x="103" y="117"/>
                  </a:lnTo>
                  <a:lnTo>
                    <a:pt x="103" y="117"/>
                  </a:lnTo>
                  <a:lnTo>
                    <a:pt x="103" y="117"/>
                  </a:lnTo>
                  <a:lnTo>
                    <a:pt x="103" y="120"/>
                  </a:lnTo>
                  <a:lnTo>
                    <a:pt x="101" y="120"/>
                  </a:lnTo>
                  <a:lnTo>
                    <a:pt x="101" y="122"/>
                  </a:lnTo>
                  <a:lnTo>
                    <a:pt x="101" y="122"/>
                  </a:lnTo>
                  <a:lnTo>
                    <a:pt x="101" y="122"/>
                  </a:lnTo>
                  <a:lnTo>
                    <a:pt x="101" y="125"/>
                  </a:lnTo>
                  <a:lnTo>
                    <a:pt x="101" y="125"/>
                  </a:lnTo>
                  <a:lnTo>
                    <a:pt x="101" y="125"/>
                  </a:lnTo>
                  <a:lnTo>
                    <a:pt x="98" y="125"/>
                  </a:lnTo>
                  <a:lnTo>
                    <a:pt x="98" y="127"/>
                  </a:lnTo>
                  <a:lnTo>
                    <a:pt x="98" y="127"/>
                  </a:lnTo>
                  <a:lnTo>
                    <a:pt x="98" y="125"/>
                  </a:lnTo>
                  <a:lnTo>
                    <a:pt x="98" y="125"/>
                  </a:lnTo>
                  <a:lnTo>
                    <a:pt x="98" y="125"/>
                  </a:lnTo>
                  <a:lnTo>
                    <a:pt x="98" y="122"/>
                  </a:lnTo>
                  <a:lnTo>
                    <a:pt x="98" y="122"/>
                  </a:lnTo>
                  <a:lnTo>
                    <a:pt x="98" y="120"/>
                  </a:lnTo>
                  <a:lnTo>
                    <a:pt x="98" y="120"/>
                  </a:lnTo>
                  <a:lnTo>
                    <a:pt x="98" y="120"/>
                  </a:lnTo>
                  <a:lnTo>
                    <a:pt x="98" y="120"/>
                  </a:lnTo>
                  <a:lnTo>
                    <a:pt x="98" y="122"/>
                  </a:lnTo>
                  <a:lnTo>
                    <a:pt x="101" y="120"/>
                  </a:lnTo>
                  <a:lnTo>
                    <a:pt x="101" y="117"/>
                  </a:lnTo>
                  <a:lnTo>
                    <a:pt x="98" y="117"/>
                  </a:lnTo>
                  <a:lnTo>
                    <a:pt x="98" y="117"/>
                  </a:lnTo>
                  <a:lnTo>
                    <a:pt x="95" y="117"/>
                  </a:lnTo>
                  <a:lnTo>
                    <a:pt x="95" y="117"/>
                  </a:lnTo>
                  <a:lnTo>
                    <a:pt x="93" y="117"/>
                  </a:lnTo>
                  <a:lnTo>
                    <a:pt x="93" y="120"/>
                  </a:lnTo>
                  <a:lnTo>
                    <a:pt x="90" y="120"/>
                  </a:lnTo>
                  <a:lnTo>
                    <a:pt x="90" y="120"/>
                  </a:lnTo>
                  <a:lnTo>
                    <a:pt x="88" y="120"/>
                  </a:lnTo>
                  <a:lnTo>
                    <a:pt x="85" y="122"/>
                  </a:lnTo>
                  <a:lnTo>
                    <a:pt x="88" y="125"/>
                  </a:lnTo>
                  <a:lnTo>
                    <a:pt x="88" y="125"/>
                  </a:lnTo>
                  <a:lnTo>
                    <a:pt x="88" y="127"/>
                  </a:lnTo>
                  <a:lnTo>
                    <a:pt x="88" y="127"/>
                  </a:lnTo>
                  <a:lnTo>
                    <a:pt x="88" y="127"/>
                  </a:lnTo>
                  <a:lnTo>
                    <a:pt x="88" y="127"/>
                  </a:lnTo>
                  <a:lnTo>
                    <a:pt x="88" y="127"/>
                  </a:lnTo>
                  <a:lnTo>
                    <a:pt x="88" y="125"/>
                  </a:lnTo>
                  <a:lnTo>
                    <a:pt x="90" y="127"/>
                  </a:lnTo>
                  <a:lnTo>
                    <a:pt x="90" y="127"/>
                  </a:lnTo>
                  <a:lnTo>
                    <a:pt x="93" y="127"/>
                  </a:lnTo>
                  <a:lnTo>
                    <a:pt x="93" y="127"/>
                  </a:lnTo>
                  <a:lnTo>
                    <a:pt x="93" y="125"/>
                  </a:lnTo>
                  <a:lnTo>
                    <a:pt x="93" y="122"/>
                  </a:lnTo>
                  <a:lnTo>
                    <a:pt x="95" y="122"/>
                  </a:lnTo>
                  <a:lnTo>
                    <a:pt x="95" y="122"/>
                  </a:lnTo>
                  <a:lnTo>
                    <a:pt x="95" y="125"/>
                  </a:lnTo>
                  <a:lnTo>
                    <a:pt x="95" y="125"/>
                  </a:lnTo>
                  <a:lnTo>
                    <a:pt x="95" y="127"/>
                  </a:lnTo>
                  <a:lnTo>
                    <a:pt x="95" y="127"/>
                  </a:lnTo>
                  <a:lnTo>
                    <a:pt x="95" y="127"/>
                  </a:lnTo>
                  <a:lnTo>
                    <a:pt x="95" y="127"/>
                  </a:lnTo>
                  <a:lnTo>
                    <a:pt x="95" y="127"/>
                  </a:lnTo>
                  <a:lnTo>
                    <a:pt x="98" y="125"/>
                  </a:lnTo>
                  <a:lnTo>
                    <a:pt x="98" y="127"/>
                  </a:lnTo>
                  <a:lnTo>
                    <a:pt x="98" y="127"/>
                  </a:lnTo>
                  <a:lnTo>
                    <a:pt x="98" y="127"/>
                  </a:lnTo>
                  <a:lnTo>
                    <a:pt x="98" y="127"/>
                  </a:lnTo>
                  <a:lnTo>
                    <a:pt x="98" y="127"/>
                  </a:lnTo>
                  <a:lnTo>
                    <a:pt x="98" y="127"/>
                  </a:lnTo>
                  <a:lnTo>
                    <a:pt x="98" y="127"/>
                  </a:lnTo>
                  <a:lnTo>
                    <a:pt x="98" y="127"/>
                  </a:lnTo>
                  <a:lnTo>
                    <a:pt x="98" y="130"/>
                  </a:lnTo>
                  <a:lnTo>
                    <a:pt x="98" y="133"/>
                  </a:lnTo>
                  <a:lnTo>
                    <a:pt x="98" y="135"/>
                  </a:lnTo>
                  <a:lnTo>
                    <a:pt x="98" y="135"/>
                  </a:lnTo>
                  <a:lnTo>
                    <a:pt x="95" y="135"/>
                  </a:lnTo>
                  <a:lnTo>
                    <a:pt x="95" y="138"/>
                  </a:lnTo>
                  <a:lnTo>
                    <a:pt x="95" y="138"/>
                  </a:lnTo>
                  <a:lnTo>
                    <a:pt x="95" y="138"/>
                  </a:lnTo>
                  <a:lnTo>
                    <a:pt x="95" y="138"/>
                  </a:lnTo>
                  <a:lnTo>
                    <a:pt x="95" y="140"/>
                  </a:lnTo>
                  <a:lnTo>
                    <a:pt x="95" y="140"/>
                  </a:lnTo>
                  <a:lnTo>
                    <a:pt x="95" y="140"/>
                  </a:lnTo>
                  <a:lnTo>
                    <a:pt x="93" y="138"/>
                  </a:lnTo>
                  <a:lnTo>
                    <a:pt x="93" y="138"/>
                  </a:lnTo>
                  <a:lnTo>
                    <a:pt x="93" y="138"/>
                  </a:lnTo>
                  <a:lnTo>
                    <a:pt x="93" y="138"/>
                  </a:lnTo>
                  <a:lnTo>
                    <a:pt x="93" y="138"/>
                  </a:lnTo>
                  <a:lnTo>
                    <a:pt x="93" y="135"/>
                  </a:lnTo>
                  <a:lnTo>
                    <a:pt x="93" y="135"/>
                  </a:lnTo>
                  <a:lnTo>
                    <a:pt x="90" y="135"/>
                  </a:lnTo>
                  <a:lnTo>
                    <a:pt x="90" y="135"/>
                  </a:lnTo>
                  <a:lnTo>
                    <a:pt x="90" y="135"/>
                  </a:lnTo>
                  <a:lnTo>
                    <a:pt x="90" y="135"/>
                  </a:lnTo>
                  <a:lnTo>
                    <a:pt x="90" y="133"/>
                  </a:lnTo>
                  <a:lnTo>
                    <a:pt x="90" y="133"/>
                  </a:lnTo>
                  <a:lnTo>
                    <a:pt x="90" y="133"/>
                  </a:lnTo>
                  <a:lnTo>
                    <a:pt x="88" y="133"/>
                  </a:lnTo>
                  <a:lnTo>
                    <a:pt x="88" y="133"/>
                  </a:lnTo>
                  <a:lnTo>
                    <a:pt x="85" y="133"/>
                  </a:lnTo>
                  <a:lnTo>
                    <a:pt x="85" y="133"/>
                  </a:lnTo>
                  <a:lnTo>
                    <a:pt x="82" y="130"/>
                  </a:lnTo>
                  <a:lnTo>
                    <a:pt x="82" y="127"/>
                  </a:lnTo>
                  <a:lnTo>
                    <a:pt x="82" y="127"/>
                  </a:lnTo>
                  <a:lnTo>
                    <a:pt x="80" y="127"/>
                  </a:lnTo>
                  <a:lnTo>
                    <a:pt x="80" y="130"/>
                  </a:lnTo>
                  <a:lnTo>
                    <a:pt x="77" y="133"/>
                  </a:lnTo>
                  <a:lnTo>
                    <a:pt x="77" y="133"/>
                  </a:lnTo>
                  <a:lnTo>
                    <a:pt x="75" y="133"/>
                  </a:lnTo>
                  <a:lnTo>
                    <a:pt x="75" y="133"/>
                  </a:lnTo>
                  <a:lnTo>
                    <a:pt x="72" y="133"/>
                  </a:lnTo>
                  <a:lnTo>
                    <a:pt x="72" y="130"/>
                  </a:lnTo>
                  <a:lnTo>
                    <a:pt x="72" y="130"/>
                  </a:lnTo>
                  <a:lnTo>
                    <a:pt x="72" y="127"/>
                  </a:lnTo>
                  <a:lnTo>
                    <a:pt x="72" y="127"/>
                  </a:lnTo>
                  <a:lnTo>
                    <a:pt x="72" y="125"/>
                  </a:lnTo>
                  <a:lnTo>
                    <a:pt x="75" y="125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70" y="122"/>
                  </a:lnTo>
                  <a:lnTo>
                    <a:pt x="67" y="122"/>
                  </a:lnTo>
                  <a:lnTo>
                    <a:pt x="67" y="122"/>
                  </a:lnTo>
                  <a:lnTo>
                    <a:pt x="67" y="122"/>
                  </a:lnTo>
                  <a:lnTo>
                    <a:pt x="67" y="120"/>
                  </a:lnTo>
                  <a:lnTo>
                    <a:pt x="64" y="120"/>
                  </a:lnTo>
                  <a:lnTo>
                    <a:pt x="64" y="117"/>
                  </a:lnTo>
                  <a:lnTo>
                    <a:pt x="64" y="117"/>
                  </a:lnTo>
                  <a:lnTo>
                    <a:pt x="62" y="120"/>
                  </a:lnTo>
                  <a:lnTo>
                    <a:pt x="54" y="120"/>
                  </a:lnTo>
                  <a:lnTo>
                    <a:pt x="49" y="120"/>
                  </a:lnTo>
                  <a:lnTo>
                    <a:pt x="44" y="122"/>
                  </a:lnTo>
                  <a:lnTo>
                    <a:pt x="38" y="125"/>
                  </a:lnTo>
                  <a:lnTo>
                    <a:pt x="33" y="127"/>
                  </a:lnTo>
                  <a:lnTo>
                    <a:pt x="33" y="130"/>
                  </a:lnTo>
                  <a:lnTo>
                    <a:pt x="33" y="130"/>
                  </a:lnTo>
                  <a:lnTo>
                    <a:pt x="33" y="133"/>
                  </a:lnTo>
                  <a:lnTo>
                    <a:pt x="33" y="133"/>
                  </a:lnTo>
                  <a:lnTo>
                    <a:pt x="33" y="135"/>
                  </a:lnTo>
                  <a:lnTo>
                    <a:pt x="33" y="135"/>
                  </a:lnTo>
                  <a:lnTo>
                    <a:pt x="36" y="135"/>
                  </a:lnTo>
                  <a:lnTo>
                    <a:pt x="36" y="135"/>
                  </a:lnTo>
                  <a:lnTo>
                    <a:pt x="36" y="135"/>
                  </a:lnTo>
                  <a:lnTo>
                    <a:pt x="38" y="135"/>
                  </a:lnTo>
                  <a:lnTo>
                    <a:pt x="38" y="135"/>
                  </a:lnTo>
                  <a:lnTo>
                    <a:pt x="38" y="135"/>
                  </a:lnTo>
                  <a:lnTo>
                    <a:pt x="38" y="135"/>
                  </a:lnTo>
                  <a:lnTo>
                    <a:pt x="41" y="135"/>
                  </a:lnTo>
                  <a:lnTo>
                    <a:pt x="41" y="138"/>
                  </a:lnTo>
                  <a:lnTo>
                    <a:pt x="41" y="138"/>
                  </a:lnTo>
                  <a:lnTo>
                    <a:pt x="38" y="138"/>
                  </a:lnTo>
                  <a:lnTo>
                    <a:pt x="38" y="138"/>
                  </a:lnTo>
                  <a:lnTo>
                    <a:pt x="38" y="138"/>
                  </a:lnTo>
                  <a:lnTo>
                    <a:pt x="36" y="138"/>
                  </a:lnTo>
                  <a:lnTo>
                    <a:pt x="33" y="138"/>
                  </a:lnTo>
                  <a:lnTo>
                    <a:pt x="33" y="138"/>
                  </a:lnTo>
                  <a:lnTo>
                    <a:pt x="33" y="138"/>
                  </a:lnTo>
                  <a:lnTo>
                    <a:pt x="33" y="135"/>
                  </a:lnTo>
                  <a:lnTo>
                    <a:pt x="36" y="135"/>
                  </a:lnTo>
                  <a:lnTo>
                    <a:pt x="33" y="135"/>
                  </a:lnTo>
                  <a:lnTo>
                    <a:pt x="33" y="135"/>
                  </a:lnTo>
                  <a:lnTo>
                    <a:pt x="31" y="135"/>
                  </a:lnTo>
                  <a:lnTo>
                    <a:pt x="31" y="135"/>
                  </a:lnTo>
                  <a:lnTo>
                    <a:pt x="31" y="135"/>
                  </a:lnTo>
                  <a:lnTo>
                    <a:pt x="31" y="135"/>
                  </a:lnTo>
                  <a:lnTo>
                    <a:pt x="31" y="138"/>
                  </a:lnTo>
                  <a:lnTo>
                    <a:pt x="28" y="138"/>
                  </a:lnTo>
                  <a:lnTo>
                    <a:pt x="28" y="138"/>
                  </a:lnTo>
                  <a:lnTo>
                    <a:pt x="28" y="140"/>
                  </a:lnTo>
                  <a:lnTo>
                    <a:pt x="28" y="140"/>
                  </a:lnTo>
                  <a:lnTo>
                    <a:pt x="26" y="140"/>
                  </a:lnTo>
                  <a:lnTo>
                    <a:pt x="26" y="140"/>
                  </a:lnTo>
                  <a:lnTo>
                    <a:pt x="23" y="140"/>
                  </a:lnTo>
                  <a:lnTo>
                    <a:pt x="23" y="140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0" y="143"/>
                  </a:lnTo>
                  <a:lnTo>
                    <a:pt x="20" y="143"/>
                  </a:lnTo>
                  <a:lnTo>
                    <a:pt x="20" y="143"/>
                  </a:lnTo>
                  <a:lnTo>
                    <a:pt x="18" y="143"/>
                  </a:lnTo>
                  <a:lnTo>
                    <a:pt x="18" y="146"/>
                  </a:lnTo>
                  <a:lnTo>
                    <a:pt x="18" y="146"/>
                  </a:lnTo>
                  <a:lnTo>
                    <a:pt x="18" y="146"/>
                  </a:lnTo>
                  <a:lnTo>
                    <a:pt x="18" y="146"/>
                  </a:lnTo>
                  <a:lnTo>
                    <a:pt x="18" y="148"/>
                  </a:lnTo>
                  <a:lnTo>
                    <a:pt x="18" y="148"/>
                  </a:lnTo>
                  <a:lnTo>
                    <a:pt x="18" y="151"/>
                  </a:lnTo>
                  <a:lnTo>
                    <a:pt x="18" y="156"/>
                  </a:lnTo>
                  <a:lnTo>
                    <a:pt x="20" y="159"/>
                  </a:lnTo>
                  <a:lnTo>
                    <a:pt x="18" y="159"/>
                  </a:lnTo>
                  <a:lnTo>
                    <a:pt x="18" y="159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18" y="164"/>
                  </a:lnTo>
                  <a:lnTo>
                    <a:pt x="18" y="164"/>
                  </a:lnTo>
                  <a:lnTo>
                    <a:pt x="18" y="164"/>
                  </a:lnTo>
                  <a:lnTo>
                    <a:pt x="20" y="166"/>
                  </a:lnTo>
                  <a:lnTo>
                    <a:pt x="20" y="166"/>
                  </a:lnTo>
                  <a:lnTo>
                    <a:pt x="23" y="166"/>
                  </a:lnTo>
                  <a:lnTo>
                    <a:pt x="23" y="166"/>
                  </a:lnTo>
                  <a:lnTo>
                    <a:pt x="23" y="169"/>
                  </a:lnTo>
                  <a:lnTo>
                    <a:pt x="23" y="169"/>
                  </a:lnTo>
                  <a:lnTo>
                    <a:pt x="26" y="172"/>
                  </a:lnTo>
                  <a:lnTo>
                    <a:pt x="28" y="172"/>
                  </a:lnTo>
                  <a:lnTo>
                    <a:pt x="28" y="172"/>
                  </a:lnTo>
                  <a:lnTo>
                    <a:pt x="28" y="172"/>
                  </a:lnTo>
                  <a:lnTo>
                    <a:pt x="28" y="174"/>
                  </a:lnTo>
                  <a:lnTo>
                    <a:pt x="28" y="174"/>
                  </a:lnTo>
                  <a:lnTo>
                    <a:pt x="31" y="174"/>
                  </a:lnTo>
                  <a:lnTo>
                    <a:pt x="33" y="172"/>
                  </a:lnTo>
                  <a:lnTo>
                    <a:pt x="36" y="174"/>
                  </a:lnTo>
                  <a:lnTo>
                    <a:pt x="36" y="174"/>
                  </a:lnTo>
                  <a:lnTo>
                    <a:pt x="36" y="174"/>
                  </a:lnTo>
                  <a:lnTo>
                    <a:pt x="36" y="174"/>
                  </a:lnTo>
                  <a:lnTo>
                    <a:pt x="36" y="174"/>
                  </a:lnTo>
                  <a:lnTo>
                    <a:pt x="36" y="177"/>
                  </a:lnTo>
                  <a:lnTo>
                    <a:pt x="38" y="177"/>
                  </a:lnTo>
                  <a:lnTo>
                    <a:pt x="38" y="177"/>
                  </a:lnTo>
                  <a:lnTo>
                    <a:pt x="38" y="179"/>
                  </a:lnTo>
                  <a:lnTo>
                    <a:pt x="38" y="179"/>
                  </a:lnTo>
                  <a:lnTo>
                    <a:pt x="38" y="182"/>
                  </a:lnTo>
                  <a:lnTo>
                    <a:pt x="38" y="182"/>
                  </a:lnTo>
                  <a:lnTo>
                    <a:pt x="38" y="182"/>
                  </a:lnTo>
                  <a:lnTo>
                    <a:pt x="38" y="182"/>
                  </a:lnTo>
                  <a:lnTo>
                    <a:pt x="38" y="182"/>
                  </a:lnTo>
                  <a:lnTo>
                    <a:pt x="38" y="182"/>
                  </a:lnTo>
                  <a:lnTo>
                    <a:pt x="38" y="182"/>
                  </a:lnTo>
                  <a:lnTo>
                    <a:pt x="38" y="185"/>
                  </a:lnTo>
                  <a:lnTo>
                    <a:pt x="36" y="187"/>
                  </a:lnTo>
                  <a:lnTo>
                    <a:pt x="36" y="190"/>
                  </a:lnTo>
                  <a:lnTo>
                    <a:pt x="36" y="190"/>
                  </a:lnTo>
                  <a:lnTo>
                    <a:pt x="36" y="192"/>
                  </a:lnTo>
                  <a:lnTo>
                    <a:pt x="36" y="192"/>
                  </a:lnTo>
                  <a:lnTo>
                    <a:pt x="36" y="192"/>
                  </a:lnTo>
                  <a:lnTo>
                    <a:pt x="36" y="195"/>
                  </a:lnTo>
                  <a:lnTo>
                    <a:pt x="36" y="195"/>
                  </a:lnTo>
                  <a:lnTo>
                    <a:pt x="33" y="197"/>
                  </a:lnTo>
                  <a:lnTo>
                    <a:pt x="33" y="197"/>
                  </a:lnTo>
                  <a:lnTo>
                    <a:pt x="31" y="197"/>
                  </a:lnTo>
                  <a:lnTo>
                    <a:pt x="31" y="197"/>
                  </a:lnTo>
                  <a:lnTo>
                    <a:pt x="28" y="197"/>
                  </a:lnTo>
                  <a:lnTo>
                    <a:pt x="28" y="195"/>
                  </a:lnTo>
                  <a:lnTo>
                    <a:pt x="26" y="195"/>
                  </a:lnTo>
                  <a:lnTo>
                    <a:pt x="26" y="195"/>
                  </a:lnTo>
                  <a:lnTo>
                    <a:pt x="26" y="195"/>
                  </a:lnTo>
                  <a:lnTo>
                    <a:pt x="26" y="197"/>
                  </a:lnTo>
                  <a:lnTo>
                    <a:pt x="26" y="197"/>
                  </a:lnTo>
                  <a:lnTo>
                    <a:pt x="26" y="200"/>
                  </a:lnTo>
                  <a:lnTo>
                    <a:pt x="26" y="200"/>
                  </a:lnTo>
                  <a:lnTo>
                    <a:pt x="26" y="203"/>
                  </a:lnTo>
                  <a:lnTo>
                    <a:pt x="26" y="203"/>
                  </a:lnTo>
                  <a:lnTo>
                    <a:pt x="26" y="203"/>
                  </a:lnTo>
                  <a:lnTo>
                    <a:pt x="26" y="205"/>
                  </a:lnTo>
                  <a:lnTo>
                    <a:pt x="26" y="205"/>
                  </a:lnTo>
                  <a:lnTo>
                    <a:pt x="23" y="205"/>
                  </a:lnTo>
                  <a:lnTo>
                    <a:pt x="26" y="205"/>
                  </a:lnTo>
                  <a:lnTo>
                    <a:pt x="26" y="205"/>
                  </a:lnTo>
                  <a:lnTo>
                    <a:pt x="26" y="205"/>
                  </a:lnTo>
                  <a:lnTo>
                    <a:pt x="26" y="205"/>
                  </a:lnTo>
                  <a:lnTo>
                    <a:pt x="26" y="205"/>
                  </a:lnTo>
                  <a:lnTo>
                    <a:pt x="26" y="205"/>
                  </a:lnTo>
                  <a:lnTo>
                    <a:pt x="23" y="205"/>
                  </a:lnTo>
                  <a:lnTo>
                    <a:pt x="23" y="208"/>
                  </a:lnTo>
                  <a:lnTo>
                    <a:pt x="20" y="208"/>
                  </a:lnTo>
                  <a:lnTo>
                    <a:pt x="18" y="210"/>
                  </a:lnTo>
                  <a:lnTo>
                    <a:pt x="15" y="213"/>
                  </a:lnTo>
                  <a:lnTo>
                    <a:pt x="13" y="213"/>
                  </a:lnTo>
                  <a:lnTo>
                    <a:pt x="10" y="213"/>
                  </a:lnTo>
                  <a:lnTo>
                    <a:pt x="10" y="213"/>
                  </a:lnTo>
                  <a:lnTo>
                    <a:pt x="10" y="213"/>
                  </a:lnTo>
                  <a:lnTo>
                    <a:pt x="10" y="216"/>
                  </a:lnTo>
                  <a:lnTo>
                    <a:pt x="10" y="216"/>
                  </a:lnTo>
                  <a:lnTo>
                    <a:pt x="10" y="216"/>
                  </a:lnTo>
                  <a:lnTo>
                    <a:pt x="7" y="216"/>
                  </a:lnTo>
                  <a:lnTo>
                    <a:pt x="7" y="216"/>
                  </a:lnTo>
                  <a:lnTo>
                    <a:pt x="7" y="216"/>
                  </a:lnTo>
                  <a:lnTo>
                    <a:pt x="7" y="216"/>
                  </a:lnTo>
                  <a:lnTo>
                    <a:pt x="5" y="216"/>
                  </a:lnTo>
                  <a:lnTo>
                    <a:pt x="5" y="216"/>
                  </a:lnTo>
                  <a:lnTo>
                    <a:pt x="2" y="218"/>
                  </a:lnTo>
                  <a:lnTo>
                    <a:pt x="2" y="221"/>
                  </a:lnTo>
                  <a:lnTo>
                    <a:pt x="2" y="221"/>
                  </a:lnTo>
                  <a:lnTo>
                    <a:pt x="2" y="223"/>
                  </a:lnTo>
                  <a:lnTo>
                    <a:pt x="2" y="223"/>
                  </a:lnTo>
                  <a:lnTo>
                    <a:pt x="2" y="226"/>
                  </a:lnTo>
                  <a:lnTo>
                    <a:pt x="2" y="226"/>
                  </a:lnTo>
                  <a:lnTo>
                    <a:pt x="2" y="226"/>
                  </a:lnTo>
                  <a:lnTo>
                    <a:pt x="2" y="229"/>
                  </a:lnTo>
                  <a:lnTo>
                    <a:pt x="0" y="229"/>
                  </a:lnTo>
                  <a:lnTo>
                    <a:pt x="0" y="231"/>
                  </a:lnTo>
                  <a:lnTo>
                    <a:pt x="0" y="231"/>
                  </a:lnTo>
                  <a:lnTo>
                    <a:pt x="2" y="231"/>
                  </a:lnTo>
                  <a:lnTo>
                    <a:pt x="2" y="231"/>
                  </a:lnTo>
                  <a:lnTo>
                    <a:pt x="5" y="231"/>
                  </a:lnTo>
                  <a:lnTo>
                    <a:pt x="5" y="231"/>
                  </a:lnTo>
                  <a:lnTo>
                    <a:pt x="10" y="231"/>
                  </a:lnTo>
                  <a:lnTo>
                    <a:pt x="13" y="231"/>
                  </a:lnTo>
                  <a:lnTo>
                    <a:pt x="13" y="231"/>
                  </a:lnTo>
                  <a:lnTo>
                    <a:pt x="13" y="231"/>
                  </a:lnTo>
                  <a:lnTo>
                    <a:pt x="15" y="234"/>
                  </a:lnTo>
                  <a:lnTo>
                    <a:pt x="15" y="234"/>
                  </a:lnTo>
                  <a:lnTo>
                    <a:pt x="15" y="234"/>
                  </a:lnTo>
                  <a:lnTo>
                    <a:pt x="15" y="234"/>
                  </a:lnTo>
                  <a:lnTo>
                    <a:pt x="15" y="236"/>
                  </a:lnTo>
                  <a:lnTo>
                    <a:pt x="15" y="236"/>
                  </a:lnTo>
                  <a:lnTo>
                    <a:pt x="15" y="236"/>
                  </a:lnTo>
                  <a:lnTo>
                    <a:pt x="18" y="236"/>
                  </a:lnTo>
                  <a:lnTo>
                    <a:pt x="18" y="236"/>
                  </a:lnTo>
                  <a:lnTo>
                    <a:pt x="18" y="236"/>
                  </a:lnTo>
                  <a:lnTo>
                    <a:pt x="18" y="236"/>
                  </a:lnTo>
                  <a:lnTo>
                    <a:pt x="18" y="239"/>
                  </a:lnTo>
                  <a:lnTo>
                    <a:pt x="18" y="239"/>
                  </a:lnTo>
                  <a:lnTo>
                    <a:pt x="20" y="239"/>
                  </a:lnTo>
                  <a:lnTo>
                    <a:pt x="23" y="239"/>
                  </a:lnTo>
                  <a:lnTo>
                    <a:pt x="26" y="242"/>
                  </a:lnTo>
                  <a:lnTo>
                    <a:pt x="26" y="242"/>
                  </a:lnTo>
                  <a:lnTo>
                    <a:pt x="26" y="242"/>
                  </a:lnTo>
                  <a:lnTo>
                    <a:pt x="26" y="242"/>
                  </a:lnTo>
                  <a:lnTo>
                    <a:pt x="28" y="242"/>
                  </a:lnTo>
                  <a:lnTo>
                    <a:pt x="28" y="242"/>
                  </a:lnTo>
                  <a:lnTo>
                    <a:pt x="31" y="242"/>
                  </a:lnTo>
                  <a:lnTo>
                    <a:pt x="31" y="239"/>
                  </a:lnTo>
                  <a:lnTo>
                    <a:pt x="31" y="239"/>
                  </a:lnTo>
                  <a:lnTo>
                    <a:pt x="33" y="239"/>
                  </a:lnTo>
                  <a:lnTo>
                    <a:pt x="33" y="239"/>
                  </a:lnTo>
                  <a:lnTo>
                    <a:pt x="31" y="239"/>
                  </a:lnTo>
                  <a:lnTo>
                    <a:pt x="31" y="239"/>
                  </a:lnTo>
                  <a:lnTo>
                    <a:pt x="33" y="236"/>
                  </a:lnTo>
                  <a:lnTo>
                    <a:pt x="33" y="236"/>
                  </a:lnTo>
                  <a:lnTo>
                    <a:pt x="36" y="236"/>
                  </a:lnTo>
                  <a:lnTo>
                    <a:pt x="36" y="234"/>
                  </a:lnTo>
                  <a:lnTo>
                    <a:pt x="36" y="236"/>
                  </a:lnTo>
                  <a:lnTo>
                    <a:pt x="36" y="236"/>
                  </a:lnTo>
                  <a:lnTo>
                    <a:pt x="38" y="236"/>
                  </a:lnTo>
                  <a:lnTo>
                    <a:pt x="38" y="236"/>
                  </a:lnTo>
                  <a:lnTo>
                    <a:pt x="41" y="236"/>
                  </a:lnTo>
                  <a:lnTo>
                    <a:pt x="41" y="236"/>
                  </a:lnTo>
                  <a:lnTo>
                    <a:pt x="44" y="236"/>
                  </a:lnTo>
                  <a:lnTo>
                    <a:pt x="44" y="239"/>
                  </a:lnTo>
                  <a:lnTo>
                    <a:pt x="44" y="239"/>
                  </a:lnTo>
                  <a:lnTo>
                    <a:pt x="44" y="239"/>
                  </a:lnTo>
                  <a:lnTo>
                    <a:pt x="44" y="242"/>
                  </a:lnTo>
                  <a:lnTo>
                    <a:pt x="46" y="242"/>
                  </a:lnTo>
                  <a:lnTo>
                    <a:pt x="46" y="244"/>
                  </a:lnTo>
                  <a:lnTo>
                    <a:pt x="46" y="244"/>
                  </a:lnTo>
                  <a:lnTo>
                    <a:pt x="46" y="247"/>
                  </a:lnTo>
                  <a:lnTo>
                    <a:pt x="46" y="247"/>
                  </a:lnTo>
                  <a:lnTo>
                    <a:pt x="49" y="247"/>
                  </a:lnTo>
                  <a:lnTo>
                    <a:pt x="49" y="247"/>
                  </a:lnTo>
                  <a:lnTo>
                    <a:pt x="49" y="249"/>
                  </a:lnTo>
                  <a:lnTo>
                    <a:pt x="51" y="252"/>
                  </a:lnTo>
                  <a:lnTo>
                    <a:pt x="51" y="255"/>
                  </a:lnTo>
                  <a:lnTo>
                    <a:pt x="51" y="255"/>
                  </a:lnTo>
                  <a:lnTo>
                    <a:pt x="54" y="257"/>
                  </a:lnTo>
                  <a:lnTo>
                    <a:pt x="57" y="260"/>
                  </a:lnTo>
                  <a:lnTo>
                    <a:pt x="59" y="260"/>
                  </a:lnTo>
                  <a:lnTo>
                    <a:pt x="59" y="260"/>
                  </a:lnTo>
                  <a:lnTo>
                    <a:pt x="59" y="260"/>
                  </a:lnTo>
                  <a:lnTo>
                    <a:pt x="59" y="260"/>
                  </a:lnTo>
                  <a:lnTo>
                    <a:pt x="62" y="260"/>
                  </a:lnTo>
                  <a:lnTo>
                    <a:pt x="62" y="262"/>
                  </a:lnTo>
                  <a:lnTo>
                    <a:pt x="62" y="262"/>
                  </a:lnTo>
                  <a:lnTo>
                    <a:pt x="59" y="262"/>
                  </a:lnTo>
                  <a:lnTo>
                    <a:pt x="62" y="262"/>
                  </a:lnTo>
                  <a:lnTo>
                    <a:pt x="62" y="262"/>
                  </a:lnTo>
                  <a:lnTo>
                    <a:pt x="64" y="262"/>
                  </a:lnTo>
                  <a:lnTo>
                    <a:pt x="67" y="262"/>
                  </a:lnTo>
                  <a:lnTo>
                    <a:pt x="67" y="265"/>
                  </a:lnTo>
                  <a:lnTo>
                    <a:pt x="67" y="265"/>
                  </a:lnTo>
                  <a:lnTo>
                    <a:pt x="67" y="265"/>
                  </a:lnTo>
                  <a:lnTo>
                    <a:pt x="64" y="267"/>
                  </a:lnTo>
                  <a:lnTo>
                    <a:pt x="64" y="267"/>
                  </a:lnTo>
                  <a:lnTo>
                    <a:pt x="64" y="270"/>
                  </a:lnTo>
                  <a:lnTo>
                    <a:pt x="64" y="270"/>
                  </a:lnTo>
                  <a:lnTo>
                    <a:pt x="64" y="273"/>
                  </a:lnTo>
                  <a:lnTo>
                    <a:pt x="64" y="273"/>
                  </a:lnTo>
                  <a:lnTo>
                    <a:pt x="67" y="273"/>
                  </a:lnTo>
                  <a:lnTo>
                    <a:pt x="67" y="270"/>
                  </a:lnTo>
                  <a:lnTo>
                    <a:pt x="67" y="270"/>
                  </a:lnTo>
                  <a:lnTo>
                    <a:pt x="70" y="270"/>
                  </a:lnTo>
                  <a:lnTo>
                    <a:pt x="70" y="270"/>
                  </a:lnTo>
                  <a:lnTo>
                    <a:pt x="72" y="270"/>
                  </a:lnTo>
                  <a:lnTo>
                    <a:pt x="75" y="273"/>
                  </a:lnTo>
                  <a:lnTo>
                    <a:pt x="75" y="275"/>
                  </a:lnTo>
                  <a:lnTo>
                    <a:pt x="77" y="275"/>
                  </a:lnTo>
                  <a:lnTo>
                    <a:pt x="77" y="275"/>
                  </a:lnTo>
                  <a:lnTo>
                    <a:pt x="80" y="275"/>
                  </a:lnTo>
                  <a:lnTo>
                    <a:pt x="82" y="275"/>
                  </a:lnTo>
                  <a:lnTo>
                    <a:pt x="85" y="275"/>
                  </a:lnTo>
                  <a:lnTo>
                    <a:pt x="88" y="278"/>
                  </a:lnTo>
                  <a:lnTo>
                    <a:pt x="90" y="275"/>
                  </a:lnTo>
                  <a:lnTo>
                    <a:pt x="88" y="275"/>
                  </a:lnTo>
                  <a:lnTo>
                    <a:pt x="88" y="273"/>
                  </a:lnTo>
                  <a:lnTo>
                    <a:pt x="88" y="273"/>
                  </a:lnTo>
                  <a:lnTo>
                    <a:pt x="88" y="273"/>
                  </a:lnTo>
                  <a:lnTo>
                    <a:pt x="90" y="273"/>
                  </a:lnTo>
                  <a:lnTo>
                    <a:pt x="93" y="273"/>
                  </a:lnTo>
                  <a:lnTo>
                    <a:pt x="93" y="273"/>
                  </a:lnTo>
                  <a:lnTo>
                    <a:pt x="95" y="273"/>
                  </a:lnTo>
                  <a:lnTo>
                    <a:pt x="98" y="273"/>
                  </a:lnTo>
                  <a:lnTo>
                    <a:pt x="98" y="273"/>
                  </a:lnTo>
                  <a:lnTo>
                    <a:pt x="98" y="273"/>
                  </a:lnTo>
                  <a:lnTo>
                    <a:pt x="101" y="273"/>
                  </a:lnTo>
                  <a:lnTo>
                    <a:pt x="101" y="273"/>
                  </a:lnTo>
                  <a:lnTo>
                    <a:pt x="101" y="275"/>
                  </a:lnTo>
                  <a:lnTo>
                    <a:pt x="101" y="273"/>
                  </a:lnTo>
                  <a:lnTo>
                    <a:pt x="103" y="273"/>
                  </a:lnTo>
                  <a:lnTo>
                    <a:pt x="106" y="273"/>
                  </a:lnTo>
                  <a:lnTo>
                    <a:pt x="106" y="273"/>
                  </a:lnTo>
                  <a:lnTo>
                    <a:pt x="106" y="273"/>
                  </a:lnTo>
                  <a:lnTo>
                    <a:pt x="106" y="273"/>
                  </a:lnTo>
                  <a:lnTo>
                    <a:pt x="106" y="273"/>
                  </a:lnTo>
                  <a:lnTo>
                    <a:pt x="106" y="273"/>
                  </a:lnTo>
                  <a:lnTo>
                    <a:pt x="106" y="273"/>
                  </a:lnTo>
                  <a:lnTo>
                    <a:pt x="106" y="273"/>
                  </a:lnTo>
                  <a:lnTo>
                    <a:pt x="106" y="270"/>
                  </a:lnTo>
                  <a:lnTo>
                    <a:pt x="106" y="270"/>
                  </a:lnTo>
                  <a:lnTo>
                    <a:pt x="106" y="270"/>
                  </a:lnTo>
                  <a:lnTo>
                    <a:pt x="106" y="270"/>
                  </a:lnTo>
                  <a:lnTo>
                    <a:pt x="106" y="270"/>
                  </a:lnTo>
                  <a:lnTo>
                    <a:pt x="106" y="270"/>
                  </a:lnTo>
                  <a:lnTo>
                    <a:pt x="106" y="270"/>
                  </a:lnTo>
                  <a:lnTo>
                    <a:pt x="108" y="267"/>
                  </a:lnTo>
                  <a:lnTo>
                    <a:pt x="108" y="267"/>
                  </a:lnTo>
                  <a:lnTo>
                    <a:pt x="108" y="267"/>
                  </a:lnTo>
                  <a:lnTo>
                    <a:pt x="108" y="267"/>
                  </a:lnTo>
                  <a:lnTo>
                    <a:pt x="108" y="267"/>
                  </a:lnTo>
                  <a:lnTo>
                    <a:pt x="108" y="265"/>
                  </a:lnTo>
                  <a:lnTo>
                    <a:pt x="108" y="265"/>
                  </a:lnTo>
                  <a:lnTo>
                    <a:pt x="108" y="265"/>
                  </a:lnTo>
                  <a:lnTo>
                    <a:pt x="108" y="262"/>
                  </a:lnTo>
                  <a:lnTo>
                    <a:pt x="106" y="262"/>
                  </a:lnTo>
                  <a:lnTo>
                    <a:pt x="106" y="260"/>
                  </a:lnTo>
                  <a:lnTo>
                    <a:pt x="106" y="260"/>
                  </a:lnTo>
                  <a:lnTo>
                    <a:pt x="108" y="260"/>
                  </a:lnTo>
                  <a:lnTo>
                    <a:pt x="111" y="260"/>
                  </a:lnTo>
                  <a:lnTo>
                    <a:pt x="111" y="257"/>
                  </a:lnTo>
                  <a:lnTo>
                    <a:pt x="111" y="257"/>
                  </a:lnTo>
                  <a:lnTo>
                    <a:pt x="114" y="257"/>
                  </a:lnTo>
                  <a:lnTo>
                    <a:pt x="114" y="255"/>
                  </a:lnTo>
                  <a:lnTo>
                    <a:pt x="114" y="255"/>
                  </a:lnTo>
                  <a:lnTo>
                    <a:pt x="116" y="255"/>
                  </a:lnTo>
                  <a:lnTo>
                    <a:pt x="116" y="255"/>
                  </a:lnTo>
                  <a:lnTo>
                    <a:pt x="116" y="255"/>
                  </a:lnTo>
                  <a:lnTo>
                    <a:pt x="119" y="255"/>
                  </a:lnTo>
                  <a:lnTo>
                    <a:pt x="119" y="255"/>
                  </a:lnTo>
                  <a:lnTo>
                    <a:pt x="119" y="252"/>
                  </a:lnTo>
                  <a:lnTo>
                    <a:pt x="121" y="252"/>
                  </a:lnTo>
                  <a:lnTo>
                    <a:pt x="121" y="252"/>
                  </a:lnTo>
                  <a:lnTo>
                    <a:pt x="124" y="255"/>
                  </a:lnTo>
                  <a:lnTo>
                    <a:pt x="124" y="255"/>
                  </a:lnTo>
                  <a:lnTo>
                    <a:pt x="124" y="255"/>
                  </a:lnTo>
                  <a:lnTo>
                    <a:pt x="124" y="255"/>
                  </a:lnTo>
                  <a:lnTo>
                    <a:pt x="127" y="255"/>
                  </a:lnTo>
                  <a:lnTo>
                    <a:pt x="127" y="257"/>
                  </a:lnTo>
                  <a:lnTo>
                    <a:pt x="127" y="257"/>
                  </a:lnTo>
                  <a:lnTo>
                    <a:pt x="127" y="257"/>
                  </a:lnTo>
                  <a:lnTo>
                    <a:pt x="129" y="257"/>
                  </a:lnTo>
                  <a:lnTo>
                    <a:pt x="132" y="257"/>
                  </a:lnTo>
                  <a:lnTo>
                    <a:pt x="134" y="257"/>
                  </a:lnTo>
                  <a:lnTo>
                    <a:pt x="134" y="257"/>
                  </a:lnTo>
                  <a:lnTo>
                    <a:pt x="137" y="257"/>
                  </a:lnTo>
                  <a:lnTo>
                    <a:pt x="137" y="255"/>
                  </a:lnTo>
                  <a:lnTo>
                    <a:pt x="137" y="255"/>
                  </a:lnTo>
                  <a:lnTo>
                    <a:pt x="137" y="255"/>
                  </a:lnTo>
                  <a:lnTo>
                    <a:pt x="134" y="252"/>
                  </a:lnTo>
                  <a:lnTo>
                    <a:pt x="134" y="252"/>
                  </a:lnTo>
                  <a:lnTo>
                    <a:pt x="134" y="252"/>
                  </a:lnTo>
                  <a:lnTo>
                    <a:pt x="137" y="252"/>
                  </a:lnTo>
                  <a:lnTo>
                    <a:pt x="139" y="252"/>
                  </a:lnTo>
                  <a:lnTo>
                    <a:pt x="142" y="252"/>
                  </a:lnTo>
                  <a:lnTo>
                    <a:pt x="142" y="252"/>
                  </a:lnTo>
                  <a:lnTo>
                    <a:pt x="145" y="249"/>
                  </a:lnTo>
                  <a:lnTo>
                    <a:pt x="145" y="247"/>
                  </a:lnTo>
                  <a:lnTo>
                    <a:pt x="147" y="247"/>
                  </a:lnTo>
                  <a:lnTo>
                    <a:pt x="150" y="247"/>
                  </a:lnTo>
                  <a:lnTo>
                    <a:pt x="150" y="247"/>
                  </a:lnTo>
                  <a:lnTo>
                    <a:pt x="152" y="247"/>
                  </a:lnTo>
                  <a:lnTo>
                    <a:pt x="152" y="244"/>
                  </a:lnTo>
                  <a:lnTo>
                    <a:pt x="155" y="244"/>
                  </a:lnTo>
                  <a:lnTo>
                    <a:pt x="155" y="244"/>
                  </a:lnTo>
                  <a:lnTo>
                    <a:pt x="155" y="244"/>
                  </a:lnTo>
                  <a:lnTo>
                    <a:pt x="155" y="244"/>
                  </a:lnTo>
                  <a:lnTo>
                    <a:pt x="158" y="244"/>
                  </a:lnTo>
                  <a:lnTo>
                    <a:pt x="158" y="244"/>
                  </a:lnTo>
                  <a:lnTo>
                    <a:pt x="158" y="244"/>
                  </a:lnTo>
                  <a:lnTo>
                    <a:pt x="158" y="242"/>
                  </a:lnTo>
                  <a:lnTo>
                    <a:pt x="160" y="242"/>
                  </a:lnTo>
                  <a:lnTo>
                    <a:pt x="158" y="239"/>
                  </a:lnTo>
                  <a:lnTo>
                    <a:pt x="158" y="239"/>
                  </a:lnTo>
                  <a:lnTo>
                    <a:pt x="160" y="236"/>
                  </a:lnTo>
                  <a:lnTo>
                    <a:pt x="160" y="236"/>
                  </a:lnTo>
                  <a:lnTo>
                    <a:pt x="160" y="236"/>
                  </a:lnTo>
                  <a:lnTo>
                    <a:pt x="160" y="234"/>
                  </a:lnTo>
                  <a:lnTo>
                    <a:pt x="163" y="234"/>
                  </a:lnTo>
                  <a:lnTo>
                    <a:pt x="163" y="234"/>
                  </a:lnTo>
                  <a:lnTo>
                    <a:pt x="163" y="234"/>
                  </a:lnTo>
                  <a:lnTo>
                    <a:pt x="163" y="231"/>
                  </a:lnTo>
                  <a:lnTo>
                    <a:pt x="163" y="231"/>
                  </a:lnTo>
                  <a:lnTo>
                    <a:pt x="163" y="231"/>
                  </a:lnTo>
                  <a:lnTo>
                    <a:pt x="165" y="231"/>
                  </a:lnTo>
                  <a:lnTo>
                    <a:pt x="165" y="231"/>
                  </a:lnTo>
                  <a:lnTo>
                    <a:pt x="165" y="234"/>
                  </a:lnTo>
                  <a:lnTo>
                    <a:pt x="165" y="234"/>
                  </a:lnTo>
                  <a:lnTo>
                    <a:pt x="165" y="234"/>
                  </a:lnTo>
                  <a:lnTo>
                    <a:pt x="168" y="234"/>
                  </a:lnTo>
                  <a:lnTo>
                    <a:pt x="168" y="236"/>
                  </a:lnTo>
                  <a:lnTo>
                    <a:pt x="168" y="236"/>
                  </a:lnTo>
                  <a:lnTo>
                    <a:pt x="171" y="236"/>
                  </a:lnTo>
                  <a:lnTo>
                    <a:pt x="171" y="234"/>
                  </a:lnTo>
                  <a:lnTo>
                    <a:pt x="171" y="234"/>
                  </a:lnTo>
                  <a:lnTo>
                    <a:pt x="171" y="234"/>
                  </a:lnTo>
                  <a:lnTo>
                    <a:pt x="173" y="231"/>
                  </a:lnTo>
                  <a:lnTo>
                    <a:pt x="173" y="234"/>
                  </a:lnTo>
                  <a:lnTo>
                    <a:pt x="173" y="234"/>
                  </a:lnTo>
                  <a:lnTo>
                    <a:pt x="173" y="234"/>
                  </a:lnTo>
                  <a:lnTo>
                    <a:pt x="176" y="236"/>
                  </a:lnTo>
                  <a:lnTo>
                    <a:pt x="176" y="236"/>
                  </a:lnTo>
                  <a:lnTo>
                    <a:pt x="176" y="236"/>
                  </a:lnTo>
                  <a:lnTo>
                    <a:pt x="178" y="236"/>
                  </a:lnTo>
                  <a:lnTo>
                    <a:pt x="178" y="234"/>
                  </a:lnTo>
                  <a:lnTo>
                    <a:pt x="178" y="234"/>
                  </a:lnTo>
                  <a:lnTo>
                    <a:pt x="178" y="234"/>
                  </a:lnTo>
                  <a:lnTo>
                    <a:pt x="181" y="234"/>
                  </a:lnTo>
                  <a:lnTo>
                    <a:pt x="181" y="234"/>
                  </a:lnTo>
                  <a:lnTo>
                    <a:pt x="183" y="234"/>
                  </a:lnTo>
                  <a:lnTo>
                    <a:pt x="183" y="234"/>
                  </a:lnTo>
                  <a:lnTo>
                    <a:pt x="183" y="236"/>
                  </a:lnTo>
                  <a:lnTo>
                    <a:pt x="183" y="236"/>
                  </a:lnTo>
                  <a:lnTo>
                    <a:pt x="186" y="239"/>
                  </a:lnTo>
                  <a:lnTo>
                    <a:pt x="186" y="239"/>
                  </a:lnTo>
                  <a:lnTo>
                    <a:pt x="186" y="239"/>
                  </a:lnTo>
                  <a:lnTo>
                    <a:pt x="186" y="239"/>
                  </a:lnTo>
                  <a:lnTo>
                    <a:pt x="186" y="239"/>
                  </a:lnTo>
                  <a:lnTo>
                    <a:pt x="186" y="239"/>
                  </a:lnTo>
                  <a:lnTo>
                    <a:pt x="186" y="239"/>
                  </a:lnTo>
                  <a:lnTo>
                    <a:pt x="189" y="239"/>
                  </a:lnTo>
                  <a:lnTo>
                    <a:pt x="189" y="239"/>
                  </a:lnTo>
                  <a:lnTo>
                    <a:pt x="191" y="239"/>
                  </a:lnTo>
                  <a:lnTo>
                    <a:pt x="191" y="239"/>
                  </a:lnTo>
                  <a:lnTo>
                    <a:pt x="191" y="239"/>
                  </a:lnTo>
                  <a:lnTo>
                    <a:pt x="194" y="239"/>
                  </a:lnTo>
                  <a:lnTo>
                    <a:pt x="196" y="242"/>
                  </a:lnTo>
                  <a:lnTo>
                    <a:pt x="196" y="242"/>
                  </a:lnTo>
                  <a:lnTo>
                    <a:pt x="199" y="242"/>
                  </a:lnTo>
                  <a:lnTo>
                    <a:pt x="199" y="242"/>
                  </a:lnTo>
                  <a:lnTo>
                    <a:pt x="199" y="244"/>
                  </a:lnTo>
                  <a:lnTo>
                    <a:pt x="202" y="244"/>
                  </a:lnTo>
                  <a:lnTo>
                    <a:pt x="202" y="244"/>
                  </a:lnTo>
                  <a:lnTo>
                    <a:pt x="202" y="244"/>
                  </a:lnTo>
                  <a:lnTo>
                    <a:pt x="202" y="247"/>
                  </a:lnTo>
                  <a:lnTo>
                    <a:pt x="202" y="247"/>
                  </a:lnTo>
                  <a:lnTo>
                    <a:pt x="202" y="247"/>
                  </a:lnTo>
                  <a:lnTo>
                    <a:pt x="202" y="247"/>
                  </a:lnTo>
                  <a:lnTo>
                    <a:pt x="202" y="247"/>
                  </a:lnTo>
                  <a:lnTo>
                    <a:pt x="202" y="247"/>
                  </a:lnTo>
                  <a:lnTo>
                    <a:pt x="202" y="247"/>
                  </a:lnTo>
                  <a:lnTo>
                    <a:pt x="204" y="247"/>
                  </a:lnTo>
                  <a:lnTo>
                    <a:pt x="204" y="247"/>
                  </a:lnTo>
                  <a:lnTo>
                    <a:pt x="204" y="247"/>
                  </a:lnTo>
                  <a:lnTo>
                    <a:pt x="204" y="247"/>
                  </a:lnTo>
                  <a:lnTo>
                    <a:pt x="204" y="249"/>
                  </a:lnTo>
                  <a:lnTo>
                    <a:pt x="204" y="249"/>
                  </a:lnTo>
                  <a:lnTo>
                    <a:pt x="204" y="249"/>
                  </a:lnTo>
                  <a:lnTo>
                    <a:pt x="207" y="252"/>
                  </a:lnTo>
                  <a:lnTo>
                    <a:pt x="207" y="252"/>
                  </a:lnTo>
                  <a:lnTo>
                    <a:pt x="207" y="252"/>
                  </a:lnTo>
                  <a:lnTo>
                    <a:pt x="207" y="252"/>
                  </a:lnTo>
                  <a:lnTo>
                    <a:pt x="209" y="252"/>
                  </a:lnTo>
                  <a:lnTo>
                    <a:pt x="209" y="252"/>
                  </a:lnTo>
                  <a:lnTo>
                    <a:pt x="209" y="249"/>
                  </a:lnTo>
                  <a:lnTo>
                    <a:pt x="212" y="252"/>
                  </a:lnTo>
                  <a:lnTo>
                    <a:pt x="212" y="252"/>
                  </a:lnTo>
                  <a:lnTo>
                    <a:pt x="212" y="252"/>
                  </a:lnTo>
                  <a:lnTo>
                    <a:pt x="212" y="249"/>
                  </a:lnTo>
                  <a:lnTo>
                    <a:pt x="212" y="249"/>
                  </a:lnTo>
                  <a:lnTo>
                    <a:pt x="212" y="249"/>
                  </a:lnTo>
                  <a:lnTo>
                    <a:pt x="212" y="249"/>
                  </a:lnTo>
                  <a:lnTo>
                    <a:pt x="212" y="249"/>
                  </a:lnTo>
                  <a:lnTo>
                    <a:pt x="215" y="249"/>
                  </a:lnTo>
                  <a:lnTo>
                    <a:pt x="217" y="249"/>
                  </a:lnTo>
                  <a:lnTo>
                    <a:pt x="220" y="252"/>
                  </a:lnTo>
                  <a:lnTo>
                    <a:pt x="222" y="252"/>
                  </a:lnTo>
                  <a:lnTo>
                    <a:pt x="225" y="252"/>
                  </a:lnTo>
                  <a:lnTo>
                    <a:pt x="225" y="252"/>
                  </a:lnTo>
                  <a:lnTo>
                    <a:pt x="225" y="252"/>
                  </a:lnTo>
                  <a:lnTo>
                    <a:pt x="227" y="252"/>
                  </a:lnTo>
                  <a:lnTo>
                    <a:pt x="227" y="252"/>
                  </a:lnTo>
                  <a:lnTo>
                    <a:pt x="230" y="252"/>
                  </a:lnTo>
                  <a:lnTo>
                    <a:pt x="230" y="252"/>
                  </a:lnTo>
                  <a:lnTo>
                    <a:pt x="233" y="252"/>
                  </a:lnTo>
                  <a:lnTo>
                    <a:pt x="233" y="252"/>
                  </a:lnTo>
                  <a:lnTo>
                    <a:pt x="233" y="252"/>
                  </a:lnTo>
                  <a:lnTo>
                    <a:pt x="230" y="252"/>
                  </a:lnTo>
                  <a:lnTo>
                    <a:pt x="230" y="255"/>
                  </a:lnTo>
                  <a:lnTo>
                    <a:pt x="230" y="255"/>
                  </a:lnTo>
                  <a:lnTo>
                    <a:pt x="230" y="255"/>
                  </a:lnTo>
                  <a:lnTo>
                    <a:pt x="233" y="257"/>
                  </a:lnTo>
                  <a:lnTo>
                    <a:pt x="233" y="257"/>
                  </a:lnTo>
                  <a:lnTo>
                    <a:pt x="235" y="257"/>
                  </a:lnTo>
                  <a:lnTo>
                    <a:pt x="238" y="257"/>
                  </a:lnTo>
                  <a:lnTo>
                    <a:pt x="240" y="257"/>
                  </a:lnTo>
                  <a:lnTo>
                    <a:pt x="240" y="257"/>
                  </a:lnTo>
                  <a:lnTo>
                    <a:pt x="240" y="260"/>
                  </a:lnTo>
                  <a:lnTo>
                    <a:pt x="240" y="260"/>
                  </a:lnTo>
                  <a:lnTo>
                    <a:pt x="240" y="260"/>
                  </a:lnTo>
                  <a:lnTo>
                    <a:pt x="240" y="260"/>
                  </a:lnTo>
                  <a:lnTo>
                    <a:pt x="240" y="262"/>
                  </a:lnTo>
                  <a:lnTo>
                    <a:pt x="243" y="262"/>
                  </a:lnTo>
                  <a:lnTo>
                    <a:pt x="243" y="262"/>
                  </a:lnTo>
                  <a:lnTo>
                    <a:pt x="246" y="262"/>
                  </a:lnTo>
                  <a:lnTo>
                    <a:pt x="246" y="262"/>
                  </a:lnTo>
                  <a:lnTo>
                    <a:pt x="246" y="262"/>
                  </a:lnTo>
                  <a:lnTo>
                    <a:pt x="248" y="262"/>
                  </a:lnTo>
                  <a:lnTo>
                    <a:pt x="248" y="262"/>
                  </a:lnTo>
                  <a:lnTo>
                    <a:pt x="248" y="262"/>
                  </a:lnTo>
                  <a:lnTo>
                    <a:pt x="251" y="262"/>
                  </a:lnTo>
                  <a:lnTo>
                    <a:pt x="251" y="260"/>
                  </a:lnTo>
                  <a:lnTo>
                    <a:pt x="251" y="262"/>
                  </a:lnTo>
                  <a:lnTo>
                    <a:pt x="253" y="262"/>
                  </a:lnTo>
                  <a:lnTo>
                    <a:pt x="253" y="262"/>
                  </a:lnTo>
                  <a:lnTo>
                    <a:pt x="253" y="262"/>
                  </a:lnTo>
                  <a:lnTo>
                    <a:pt x="256" y="262"/>
                  </a:lnTo>
                  <a:lnTo>
                    <a:pt x="256" y="262"/>
                  </a:lnTo>
                  <a:lnTo>
                    <a:pt x="256" y="262"/>
                  </a:lnTo>
                  <a:lnTo>
                    <a:pt x="256" y="262"/>
                  </a:lnTo>
                  <a:lnTo>
                    <a:pt x="259" y="262"/>
                  </a:lnTo>
                  <a:lnTo>
                    <a:pt x="259" y="262"/>
                  </a:lnTo>
                  <a:lnTo>
                    <a:pt x="259" y="262"/>
                  </a:lnTo>
                  <a:lnTo>
                    <a:pt x="261" y="262"/>
                  </a:lnTo>
                  <a:lnTo>
                    <a:pt x="261" y="262"/>
                  </a:lnTo>
                  <a:lnTo>
                    <a:pt x="259" y="262"/>
                  </a:lnTo>
                  <a:lnTo>
                    <a:pt x="261" y="262"/>
                  </a:lnTo>
                  <a:lnTo>
                    <a:pt x="261" y="262"/>
                  </a:lnTo>
                  <a:lnTo>
                    <a:pt x="261" y="262"/>
                  </a:lnTo>
                  <a:lnTo>
                    <a:pt x="261" y="262"/>
                  </a:lnTo>
                  <a:lnTo>
                    <a:pt x="261" y="262"/>
                  </a:lnTo>
                  <a:lnTo>
                    <a:pt x="264" y="260"/>
                  </a:lnTo>
                  <a:lnTo>
                    <a:pt x="264" y="260"/>
                  </a:lnTo>
                  <a:lnTo>
                    <a:pt x="264" y="260"/>
                  </a:lnTo>
                  <a:lnTo>
                    <a:pt x="266" y="262"/>
                  </a:lnTo>
                  <a:lnTo>
                    <a:pt x="264" y="265"/>
                  </a:lnTo>
                  <a:lnTo>
                    <a:pt x="264" y="265"/>
                  </a:lnTo>
                  <a:lnTo>
                    <a:pt x="261" y="265"/>
                  </a:lnTo>
                  <a:lnTo>
                    <a:pt x="264" y="265"/>
                  </a:lnTo>
                  <a:lnTo>
                    <a:pt x="264" y="265"/>
                  </a:lnTo>
                  <a:lnTo>
                    <a:pt x="264" y="267"/>
                  </a:lnTo>
                  <a:lnTo>
                    <a:pt x="266" y="267"/>
                  </a:lnTo>
                  <a:lnTo>
                    <a:pt x="266" y="267"/>
                  </a:lnTo>
                  <a:lnTo>
                    <a:pt x="266" y="267"/>
                  </a:lnTo>
                  <a:lnTo>
                    <a:pt x="269" y="267"/>
                  </a:lnTo>
                  <a:lnTo>
                    <a:pt x="269" y="265"/>
                  </a:lnTo>
                  <a:lnTo>
                    <a:pt x="271" y="265"/>
                  </a:lnTo>
                  <a:lnTo>
                    <a:pt x="271" y="262"/>
                  </a:lnTo>
                  <a:lnTo>
                    <a:pt x="274" y="262"/>
                  </a:lnTo>
                  <a:lnTo>
                    <a:pt x="277" y="260"/>
                  </a:lnTo>
                  <a:lnTo>
                    <a:pt x="277" y="260"/>
                  </a:lnTo>
                  <a:lnTo>
                    <a:pt x="279" y="260"/>
                  </a:lnTo>
                  <a:lnTo>
                    <a:pt x="279" y="257"/>
                  </a:lnTo>
                  <a:lnTo>
                    <a:pt x="279" y="257"/>
                  </a:lnTo>
                  <a:lnTo>
                    <a:pt x="279" y="257"/>
                  </a:lnTo>
                  <a:lnTo>
                    <a:pt x="279" y="255"/>
                  </a:lnTo>
                  <a:lnTo>
                    <a:pt x="279" y="255"/>
                  </a:lnTo>
                  <a:lnTo>
                    <a:pt x="279" y="255"/>
                  </a:lnTo>
                  <a:lnTo>
                    <a:pt x="282" y="255"/>
                  </a:lnTo>
                  <a:lnTo>
                    <a:pt x="282" y="255"/>
                  </a:lnTo>
                  <a:lnTo>
                    <a:pt x="282" y="255"/>
                  </a:lnTo>
                  <a:lnTo>
                    <a:pt x="282" y="255"/>
                  </a:lnTo>
                  <a:lnTo>
                    <a:pt x="282" y="255"/>
                  </a:lnTo>
                  <a:lnTo>
                    <a:pt x="282" y="255"/>
                  </a:lnTo>
                  <a:lnTo>
                    <a:pt x="282" y="255"/>
                  </a:lnTo>
                  <a:lnTo>
                    <a:pt x="282" y="255"/>
                  </a:lnTo>
                  <a:lnTo>
                    <a:pt x="284" y="255"/>
                  </a:lnTo>
                  <a:lnTo>
                    <a:pt x="284" y="255"/>
                  </a:lnTo>
                  <a:lnTo>
                    <a:pt x="284" y="255"/>
                  </a:lnTo>
                  <a:lnTo>
                    <a:pt x="284" y="255"/>
                  </a:lnTo>
                  <a:lnTo>
                    <a:pt x="284" y="252"/>
                  </a:lnTo>
                  <a:lnTo>
                    <a:pt x="284" y="252"/>
                  </a:lnTo>
                  <a:lnTo>
                    <a:pt x="284" y="252"/>
                  </a:lnTo>
                  <a:lnTo>
                    <a:pt x="287" y="252"/>
                  </a:lnTo>
                  <a:lnTo>
                    <a:pt x="287" y="252"/>
                  </a:lnTo>
                  <a:lnTo>
                    <a:pt x="290" y="252"/>
                  </a:lnTo>
                  <a:lnTo>
                    <a:pt x="290" y="252"/>
                  </a:lnTo>
                  <a:lnTo>
                    <a:pt x="290" y="255"/>
                  </a:lnTo>
                  <a:lnTo>
                    <a:pt x="290" y="255"/>
                  </a:lnTo>
                  <a:lnTo>
                    <a:pt x="292" y="257"/>
                  </a:lnTo>
                  <a:lnTo>
                    <a:pt x="292" y="257"/>
                  </a:lnTo>
                  <a:lnTo>
                    <a:pt x="295" y="257"/>
                  </a:lnTo>
                  <a:lnTo>
                    <a:pt x="295" y="255"/>
                  </a:lnTo>
                  <a:lnTo>
                    <a:pt x="295" y="255"/>
                  </a:lnTo>
                  <a:lnTo>
                    <a:pt x="295" y="255"/>
                  </a:lnTo>
                  <a:lnTo>
                    <a:pt x="295" y="255"/>
                  </a:lnTo>
                  <a:lnTo>
                    <a:pt x="295" y="252"/>
                  </a:lnTo>
                  <a:lnTo>
                    <a:pt x="295" y="252"/>
                  </a:lnTo>
                  <a:lnTo>
                    <a:pt x="295" y="252"/>
                  </a:lnTo>
                  <a:lnTo>
                    <a:pt x="295" y="249"/>
                  </a:lnTo>
                  <a:lnTo>
                    <a:pt x="297" y="249"/>
                  </a:lnTo>
                  <a:lnTo>
                    <a:pt x="297" y="249"/>
                  </a:lnTo>
                  <a:lnTo>
                    <a:pt x="297" y="249"/>
                  </a:lnTo>
                  <a:lnTo>
                    <a:pt x="297" y="249"/>
                  </a:lnTo>
                  <a:lnTo>
                    <a:pt x="300" y="249"/>
                  </a:lnTo>
                  <a:lnTo>
                    <a:pt x="300" y="249"/>
                  </a:lnTo>
                  <a:lnTo>
                    <a:pt x="300" y="247"/>
                  </a:lnTo>
                  <a:lnTo>
                    <a:pt x="300" y="247"/>
                  </a:lnTo>
                  <a:lnTo>
                    <a:pt x="303" y="247"/>
                  </a:lnTo>
                  <a:lnTo>
                    <a:pt x="303" y="247"/>
                  </a:lnTo>
                  <a:lnTo>
                    <a:pt x="305" y="247"/>
                  </a:lnTo>
                  <a:lnTo>
                    <a:pt x="305" y="247"/>
                  </a:lnTo>
                  <a:lnTo>
                    <a:pt x="308" y="247"/>
                  </a:lnTo>
                  <a:lnTo>
                    <a:pt x="310" y="247"/>
                  </a:lnTo>
                  <a:lnTo>
                    <a:pt x="310" y="249"/>
                  </a:lnTo>
                  <a:lnTo>
                    <a:pt x="310" y="252"/>
                  </a:lnTo>
                  <a:lnTo>
                    <a:pt x="313" y="252"/>
                  </a:lnTo>
                  <a:lnTo>
                    <a:pt x="313" y="252"/>
                  </a:lnTo>
                  <a:lnTo>
                    <a:pt x="313" y="252"/>
                  </a:lnTo>
                  <a:lnTo>
                    <a:pt x="313" y="252"/>
                  </a:lnTo>
                  <a:lnTo>
                    <a:pt x="315" y="247"/>
                  </a:lnTo>
                  <a:lnTo>
                    <a:pt x="315" y="247"/>
                  </a:lnTo>
                  <a:lnTo>
                    <a:pt x="318" y="247"/>
                  </a:lnTo>
                  <a:lnTo>
                    <a:pt x="318" y="244"/>
                  </a:lnTo>
                  <a:lnTo>
                    <a:pt x="318" y="244"/>
                  </a:lnTo>
                  <a:lnTo>
                    <a:pt x="318" y="244"/>
                  </a:lnTo>
                  <a:lnTo>
                    <a:pt x="321" y="244"/>
                  </a:lnTo>
                  <a:lnTo>
                    <a:pt x="321" y="244"/>
                  </a:lnTo>
                  <a:lnTo>
                    <a:pt x="323" y="244"/>
                  </a:lnTo>
                  <a:lnTo>
                    <a:pt x="323" y="242"/>
                  </a:lnTo>
                  <a:lnTo>
                    <a:pt x="323" y="239"/>
                  </a:lnTo>
                  <a:lnTo>
                    <a:pt x="323" y="239"/>
                  </a:lnTo>
                  <a:lnTo>
                    <a:pt x="326" y="239"/>
                  </a:lnTo>
                  <a:lnTo>
                    <a:pt x="326" y="239"/>
                  </a:lnTo>
                  <a:lnTo>
                    <a:pt x="326" y="239"/>
                  </a:lnTo>
                  <a:lnTo>
                    <a:pt x="326" y="239"/>
                  </a:lnTo>
                  <a:lnTo>
                    <a:pt x="326" y="236"/>
                  </a:lnTo>
                  <a:lnTo>
                    <a:pt x="326" y="236"/>
                  </a:lnTo>
                  <a:lnTo>
                    <a:pt x="326" y="234"/>
                  </a:lnTo>
                  <a:lnTo>
                    <a:pt x="326" y="234"/>
                  </a:lnTo>
                  <a:lnTo>
                    <a:pt x="326" y="234"/>
                  </a:lnTo>
                  <a:lnTo>
                    <a:pt x="326" y="231"/>
                  </a:lnTo>
                  <a:lnTo>
                    <a:pt x="328" y="231"/>
                  </a:lnTo>
                  <a:lnTo>
                    <a:pt x="328" y="231"/>
                  </a:lnTo>
                  <a:lnTo>
                    <a:pt x="328" y="231"/>
                  </a:lnTo>
                  <a:lnTo>
                    <a:pt x="328" y="231"/>
                  </a:lnTo>
                  <a:lnTo>
                    <a:pt x="328" y="231"/>
                  </a:lnTo>
                  <a:lnTo>
                    <a:pt x="331" y="229"/>
                  </a:lnTo>
                  <a:lnTo>
                    <a:pt x="331" y="229"/>
                  </a:lnTo>
                  <a:lnTo>
                    <a:pt x="331" y="229"/>
                  </a:lnTo>
                  <a:lnTo>
                    <a:pt x="331" y="229"/>
                  </a:lnTo>
                  <a:lnTo>
                    <a:pt x="328" y="226"/>
                  </a:lnTo>
                  <a:lnTo>
                    <a:pt x="328" y="226"/>
                  </a:lnTo>
                  <a:lnTo>
                    <a:pt x="331" y="226"/>
                  </a:lnTo>
                  <a:lnTo>
                    <a:pt x="331" y="223"/>
                  </a:lnTo>
                  <a:lnTo>
                    <a:pt x="334" y="223"/>
                  </a:lnTo>
                  <a:lnTo>
                    <a:pt x="336" y="223"/>
                  </a:lnTo>
                  <a:lnTo>
                    <a:pt x="336" y="223"/>
                  </a:lnTo>
                  <a:lnTo>
                    <a:pt x="339" y="223"/>
                  </a:lnTo>
                  <a:lnTo>
                    <a:pt x="339" y="223"/>
                  </a:lnTo>
                  <a:lnTo>
                    <a:pt x="339" y="223"/>
                  </a:lnTo>
                  <a:lnTo>
                    <a:pt x="339" y="221"/>
                  </a:lnTo>
                  <a:lnTo>
                    <a:pt x="339" y="218"/>
                  </a:lnTo>
                  <a:lnTo>
                    <a:pt x="339" y="218"/>
                  </a:lnTo>
                  <a:lnTo>
                    <a:pt x="339" y="218"/>
                  </a:lnTo>
                  <a:lnTo>
                    <a:pt x="339" y="218"/>
                  </a:lnTo>
                  <a:lnTo>
                    <a:pt x="341" y="218"/>
                  </a:lnTo>
                  <a:lnTo>
                    <a:pt x="341" y="216"/>
                  </a:lnTo>
                  <a:lnTo>
                    <a:pt x="344" y="213"/>
                  </a:lnTo>
                  <a:lnTo>
                    <a:pt x="347" y="213"/>
                  </a:lnTo>
                  <a:lnTo>
                    <a:pt x="349" y="210"/>
                  </a:lnTo>
                  <a:lnTo>
                    <a:pt x="349" y="210"/>
                  </a:lnTo>
                  <a:lnTo>
                    <a:pt x="352" y="210"/>
                  </a:lnTo>
                  <a:lnTo>
                    <a:pt x="354" y="213"/>
                  </a:lnTo>
                  <a:lnTo>
                    <a:pt x="357" y="213"/>
                  </a:lnTo>
                  <a:lnTo>
                    <a:pt x="357" y="210"/>
                  </a:lnTo>
                  <a:lnTo>
                    <a:pt x="359" y="210"/>
                  </a:lnTo>
                  <a:lnTo>
                    <a:pt x="359" y="208"/>
                  </a:lnTo>
                  <a:lnTo>
                    <a:pt x="359" y="208"/>
                  </a:lnTo>
                  <a:lnTo>
                    <a:pt x="357" y="208"/>
                  </a:lnTo>
                  <a:lnTo>
                    <a:pt x="357" y="208"/>
                  </a:lnTo>
                  <a:lnTo>
                    <a:pt x="357" y="205"/>
                  </a:lnTo>
                  <a:lnTo>
                    <a:pt x="357" y="205"/>
                  </a:lnTo>
                  <a:lnTo>
                    <a:pt x="354" y="205"/>
                  </a:lnTo>
                  <a:lnTo>
                    <a:pt x="354" y="205"/>
                  </a:lnTo>
                  <a:lnTo>
                    <a:pt x="354" y="205"/>
                  </a:lnTo>
                  <a:lnTo>
                    <a:pt x="354" y="205"/>
                  </a:lnTo>
                  <a:lnTo>
                    <a:pt x="354" y="205"/>
                  </a:lnTo>
                  <a:lnTo>
                    <a:pt x="354" y="205"/>
                  </a:lnTo>
                  <a:lnTo>
                    <a:pt x="354" y="205"/>
                  </a:lnTo>
                  <a:lnTo>
                    <a:pt x="354" y="203"/>
                  </a:lnTo>
                  <a:lnTo>
                    <a:pt x="354" y="203"/>
                  </a:lnTo>
                  <a:lnTo>
                    <a:pt x="354" y="200"/>
                  </a:lnTo>
                  <a:lnTo>
                    <a:pt x="354" y="200"/>
                  </a:lnTo>
                  <a:lnTo>
                    <a:pt x="357" y="197"/>
                  </a:lnTo>
                  <a:lnTo>
                    <a:pt x="357" y="197"/>
                  </a:lnTo>
                  <a:lnTo>
                    <a:pt x="357" y="197"/>
                  </a:lnTo>
                  <a:lnTo>
                    <a:pt x="357" y="200"/>
                  </a:lnTo>
                  <a:lnTo>
                    <a:pt x="357" y="200"/>
                  </a:lnTo>
                  <a:lnTo>
                    <a:pt x="357" y="200"/>
                  </a:lnTo>
                  <a:lnTo>
                    <a:pt x="359" y="203"/>
                  </a:lnTo>
                  <a:lnTo>
                    <a:pt x="359" y="203"/>
                  </a:lnTo>
                  <a:lnTo>
                    <a:pt x="359" y="205"/>
                  </a:lnTo>
                  <a:lnTo>
                    <a:pt x="362" y="205"/>
                  </a:lnTo>
                  <a:lnTo>
                    <a:pt x="362" y="205"/>
                  </a:lnTo>
                  <a:lnTo>
                    <a:pt x="365" y="205"/>
                  </a:lnTo>
                  <a:lnTo>
                    <a:pt x="365" y="205"/>
                  </a:lnTo>
                  <a:lnTo>
                    <a:pt x="367" y="205"/>
                  </a:lnTo>
                  <a:lnTo>
                    <a:pt x="365" y="208"/>
                  </a:lnTo>
                  <a:lnTo>
                    <a:pt x="365" y="210"/>
                  </a:lnTo>
                  <a:lnTo>
                    <a:pt x="365" y="210"/>
                  </a:lnTo>
                  <a:lnTo>
                    <a:pt x="367" y="210"/>
                  </a:lnTo>
                  <a:lnTo>
                    <a:pt x="367" y="210"/>
                  </a:lnTo>
                  <a:lnTo>
                    <a:pt x="367" y="210"/>
                  </a:lnTo>
                  <a:lnTo>
                    <a:pt x="365" y="213"/>
                  </a:lnTo>
                  <a:lnTo>
                    <a:pt x="365" y="213"/>
                  </a:lnTo>
                  <a:lnTo>
                    <a:pt x="367" y="213"/>
                  </a:lnTo>
                  <a:lnTo>
                    <a:pt x="370" y="216"/>
                  </a:lnTo>
                  <a:lnTo>
                    <a:pt x="370" y="216"/>
                  </a:lnTo>
                  <a:lnTo>
                    <a:pt x="370" y="218"/>
                  </a:lnTo>
                  <a:lnTo>
                    <a:pt x="370" y="218"/>
                  </a:lnTo>
                  <a:lnTo>
                    <a:pt x="370" y="218"/>
                  </a:lnTo>
                  <a:lnTo>
                    <a:pt x="370" y="218"/>
                  </a:lnTo>
                  <a:lnTo>
                    <a:pt x="370" y="218"/>
                  </a:lnTo>
                  <a:lnTo>
                    <a:pt x="370" y="218"/>
                  </a:lnTo>
                  <a:lnTo>
                    <a:pt x="370" y="218"/>
                  </a:lnTo>
                  <a:lnTo>
                    <a:pt x="370" y="221"/>
                  </a:lnTo>
                  <a:lnTo>
                    <a:pt x="372" y="221"/>
                  </a:lnTo>
                  <a:lnTo>
                    <a:pt x="375" y="221"/>
                  </a:lnTo>
                  <a:lnTo>
                    <a:pt x="378" y="218"/>
                  </a:lnTo>
                  <a:lnTo>
                    <a:pt x="380" y="218"/>
                  </a:lnTo>
                  <a:lnTo>
                    <a:pt x="380" y="218"/>
                  </a:lnTo>
                  <a:lnTo>
                    <a:pt x="383" y="221"/>
                  </a:lnTo>
                  <a:lnTo>
                    <a:pt x="385" y="218"/>
                  </a:lnTo>
                  <a:lnTo>
                    <a:pt x="385" y="221"/>
                  </a:lnTo>
                  <a:lnTo>
                    <a:pt x="385" y="223"/>
                  </a:lnTo>
                  <a:lnTo>
                    <a:pt x="385" y="223"/>
                  </a:lnTo>
                  <a:lnTo>
                    <a:pt x="388" y="223"/>
                  </a:lnTo>
                  <a:lnTo>
                    <a:pt x="388" y="223"/>
                  </a:lnTo>
                  <a:lnTo>
                    <a:pt x="391" y="223"/>
                  </a:lnTo>
                  <a:lnTo>
                    <a:pt x="391" y="223"/>
                  </a:lnTo>
                  <a:lnTo>
                    <a:pt x="391" y="223"/>
                  </a:lnTo>
                  <a:lnTo>
                    <a:pt x="391" y="221"/>
                  </a:lnTo>
                  <a:lnTo>
                    <a:pt x="391" y="221"/>
                  </a:lnTo>
                  <a:lnTo>
                    <a:pt x="393" y="221"/>
                  </a:lnTo>
                  <a:lnTo>
                    <a:pt x="393" y="221"/>
                  </a:lnTo>
                  <a:lnTo>
                    <a:pt x="393" y="218"/>
                  </a:lnTo>
                  <a:lnTo>
                    <a:pt x="393" y="218"/>
                  </a:lnTo>
                  <a:lnTo>
                    <a:pt x="396" y="218"/>
                  </a:lnTo>
                  <a:lnTo>
                    <a:pt x="396" y="218"/>
                  </a:lnTo>
                  <a:lnTo>
                    <a:pt x="398" y="221"/>
                  </a:lnTo>
                  <a:lnTo>
                    <a:pt x="398" y="221"/>
                  </a:lnTo>
                  <a:lnTo>
                    <a:pt x="401" y="221"/>
                  </a:lnTo>
                  <a:lnTo>
                    <a:pt x="401" y="221"/>
                  </a:lnTo>
                  <a:lnTo>
                    <a:pt x="403" y="221"/>
                  </a:lnTo>
                  <a:lnTo>
                    <a:pt x="406" y="218"/>
                  </a:lnTo>
                  <a:lnTo>
                    <a:pt x="406" y="218"/>
                  </a:lnTo>
                  <a:lnTo>
                    <a:pt x="406" y="221"/>
                  </a:lnTo>
                  <a:lnTo>
                    <a:pt x="406" y="223"/>
                  </a:lnTo>
                  <a:lnTo>
                    <a:pt x="406" y="223"/>
                  </a:lnTo>
                  <a:lnTo>
                    <a:pt x="406" y="226"/>
                  </a:lnTo>
                  <a:lnTo>
                    <a:pt x="406" y="229"/>
                  </a:lnTo>
                  <a:lnTo>
                    <a:pt x="403" y="234"/>
                  </a:lnTo>
                  <a:lnTo>
                    <a:pt x="401" y="236"/>
                  </a:lnTo>
                  <a:lnTo>
                    <a:pt x="401" y="239"/>
                  </a:lnTo>
                  <a:lnTo>
                    <a:pt x="398" y="242"/>
                  </a:lnTo>
                  <a:lnTo>
                    <a:pt x="393" y="244"/>
                  </a:lnTo>
                  <a:lnTo>
                    <a:pt x="391" y="247"/>
                  </a:lnTo>
                  <a:lnTo>
                    <a:pt x="391" y="249"/>
                  </a:lnTo>
                  <a:lnTo>
                    <a:pt x="393" y="249"/>
                  </a:lnTo>
                  <a:lnTo>
                    <a:pt x="396" y="249"/>
                  </a:lnTo>
                  <a:lnTo>
                    <a:pt x="398" y="249"/>
                  </a:lnTo>
                  <a:lnTo>
                    <a:pt x="401" y="249"/>
                  </a:lnTo>
                  <a:lnTo>
                    <a:pt x="403" y="249"/>
                  </a:lnTo>
                  <a:lnTo>
                    <a:pt x="403" y="249"/>
                  </a:lnTo>
                  <a:lnTo>
                    <a:pt x="403" y="252"/>
                  </a:lnTo>
                  <a:lnTo>
                    <a:pt x="406" y="252"/>
                  </a:lnTo>
                  <a:lnTo>
                    <a:pt x="409" y="249"/>
                  </a:lnTo>
                  <a:lnTo>
                    <a:pt x="409" y="249"/>
                  </a:lnTo>
                  <a:lnTo>
                    <a:pt x="409" y="249"/>
                  </a:lnTo>
                  <a:lnTo>
                    <a:pt x="409" y="247"/>
                  </a:lnTo>
                  <a:lnTo>
                    <a:pt x="411" y="247"/>
                  </a:lnTo>
                  <a:lnTo>
                    <a:pt x="411" y="247"/>
                  </a:lnTo>
                  <a:lnTo>
                    <a:pt x="414" y="247"/>
                  </a:lnTo>
                  <a:lnTo>
                    <a:pt x="414" y="244"/>
                  </a:lnTo>
                  <a:lnTo>
                    <a:pt x="414" y="242"/>
                  </a:lnTo>
                  <a:lnTo>
                    <a:pt x="416" y="242"/>
                  </a:lnTo>
                  <a:lnTo>
                    <a:pt x="416" y="242"/>
                  </a:lnTo>
                  <a:lnTo>
                    <a:pt x="419" y="242"/>
                  </a:lnTo>
                  <a:lnTo>
                    <a:pt x="419" y="239"/>
                  </a:lnTo>
                  <a:lnTo>
                    <a:pt x="422" y="239"/>
                  </a:lnTo>
                  <a:lnTo>
                    <a:pt x="424" y="239"/>
                  </a:lnTo>
                  <a:lnTo>
                    <a:pt x="424" y="239"/>
                  </a:lnTo>
                  <a:lnTo>
                    <a:pt x="424" y="236"/>
                  </a:lnTo>
                  <a:lnTo>
                    <a:pt x="424" y="234"/>
                  </a:lnTo>
                  <a:lnTo>
                    <a:pt x="424" y="234"/>
                  </a:lnTo>
                  <a:lnTo>
                    <a:pt x="424" y="234"/>
                  </a:lnTo>
                  <a:lnTo>
                    <a:pt x="424" y="234"/>
                  </a:lnTo>
                  <a:close/>
                  <a:moveTo>
                    <a:pt x="233" y="55"/>
                  </a:moveTo>
                  <a:lnTo>
                    <a:pt x="233" y="55"/>
                  </a:lnTo>
                  <a:lnTo>
                    <a:pt x="233" y="55"/>
                  </a:lnTo>
                  <a:lnTo>
                    <a:pt x="233" y="55"/>
                  </a:lnTo>
                  <a:lnTo>
                    <a:pt x="233" y="55"/>
                  </a:lnTo>
                  <a:lnTo>
                    <a:pt x="233" y="55"/>
                  </a:lnTo>
                  <a:lnTo>
                    <a:pt x="233" y="55"/>
                  </a:lnTo>
                  <a:lnTo>
                    <a:pt x="233" y="55"/>
                  </a:lnTo>
                  <a:lnTo>
                    <a:pt x="233" y="55"/>
                  </a:lnTo>
                  <a:lnTo>
                    <a:pt x="233" y="55"/>
                  </a:lnTo>
                  <a:lnTo>
                    <a:pt x="233" y="55"/>
                  </a:lnTo>
                  <a:lnTo>
                    <a:pt x="233" y="55"/>
                  </a:lnTo>
                  <a:close/>
                  <a:moveTo>
                    <a:pt x="287" y="21"/>
                  </a:moveTo>
                  <a:lnTo>
                    <a:pt x="287" y="21"/>
                  </a:lnTo>
                  <a:lnTo>
                    <a:pt x="287" y="24"/>
                  </a:lnTo>
                  <a:lnTo>
                    <a:pt x="287" y="24"/>
                  </a:lnTo>
                  <a:lnTo>
                    <a:pt x="290" y="21"/>
                  </a:lnTo>
                  <a:lnTo>
                    <a:pt x="292" y="19"/>
                  </a:lnTo>
                  <a:lnTo>
                    <a:pt x="292" y="19"/>
                  </a:lnTo>
                  <a:lnTo>
                    <a:pt x="295" y="19"/>
                  </a:lnTo>
                  <a:lnTo>
                    <a:pt x="295" y="16"/>
                  </a:lnTo>
                  <a:lnTo>
                    <a:pt x="295" y="13"/>
                  </a:lnTo>
                  <a:lnTo>
                    <a:pt x="292" y="11"/>
                  </a:lnTo>
                  <a:lnTo>
                    <a:pt x="295" y="11"/>
                  </a:lnTo>
                  <a:lnTo>
                    <a:pt x="297" y="8"/>
                  </a:lnTo>
                  <a:lnTo>
                    <a:pt x="297" y="8"/>
                  </a:lnTo>
                  <a:lnTo>
                    <a:pt x="300" y="8"/>
                  </a:lnTo>
                  <a:lnTo>
                    <a:pt x="300" y="8"/>
                  </a:lnTo>
                  <a:lnTo>
                    <a:pt x="300" y="8"/>
                  </a:lnTo>
                  <a:lnTo>
                    <a:pt x="300" y="11"/>
                  </a:lnTo>
                  <a:lnTo>
                    <a:pt x="300" y="11"/>
                  </a:lnTo>
                  <a:lnTo>
                    <a:pt x="300" y="13"/>
                  </a:lnTo>
                  <a:lnTo>
                    <a:pt x="297" y="16"/>
                  </a:lnTo>
                  <a:lnTo>
                    <a:pt x="297" y="19"/>
                  </a:lnTo>
                  <a:lnTo>
                    <a:pt x="297" y="19"/>
                  </a:lnTo>
                  <a:lnTo>
                    <a:pt x="295" y="21"/>
                  </a:lnTo>
                  <a:lnTo>
                    <a:pt x="295" y="21"/>
                  </a:lnTo>
                  <a:lnTo>
                    <a:pt x="295" y="24"/>
                  </a:lnTo>
                  <a:lnTo>
                    <a:pt x="295" y="24"/>
                  </a:lnTo>
                  <a:lnTo>
                    <a:pt x="295" y="24"/>
                  </a:lnTo>
                  <a:lnTo>
                    <a:pt x="297" y="24"/>
                  </a:lnTo>
                  <a:lnTo>
                    <a:pt x="297" y="21"/>
                  </a:lnTo>
                  <a:lnTo>
                    <a:pt x="300" y="21"/>
                  </a:lnTo>
                  <a:lnTo>
                    <a:pt x="300" y="21"/>
                  </a:lnTo>
                  <a:lnTo>
                    <a:pt x="303" y="21"/>
                  </a:lnTo>
                  <a:lnTo>
                    <a:pt x="303" y="21"/>
                  </a:lnTo>
                  <a:lnTo>
                    <a:pt x="303" y="21"/>
                  </a:lnTo>
                  <a:lnTo>
                    <a:pt x="305" y="19"/>
                  </a:lnTo>
                  <a:lnTo>
                    <a:pt x="305" y="19"/>
                  </a:lnTo>
                  <a:lnTo>
                    <a:pt x="305" y="19"/>
                  </a:lnTo>
                  <a:lnTo>
                    <a:pt x="305" y="19"/>
                  </a:lnTo>
                  <a:lnTo>
                    <a:pt x="305" y="19"/>
                  </a:lnTo>
                  <a:lnTo>
                    <a:pt x="305" y="19"/>
                  </a:lnTo>
                  <a:lnTo>
                    <a:pt x="308" y="13"/>
                  </a:lnTo>
                  <a:lnTo>
                    <a:pt x="310" y="13"/>
                  </a:lnTo>
                  <a:lnTo>
                    <a:pt x="310" y="16"/>
                  </a:lnTo>
                  <a:lnTo>
                    <a:pt x="310" y="19"/>
                  </a:lnTo>
                  <a:lnTo>
                    <a:pt x="313" y="21"/>
                  </a:lnTo>
                  <a:lnTo>
                    <a:pt x="313" y="21"/>
                  </a:lnTo>
                  <a:lnTo>
                    <a:pt x="313" y="21"/>
                  </a:lnTo>
                  <a:lnTo>
                    <a:pt x="315" y="24"/>
                  </a:lnTo>
                  <a:lnTo>
                    <a:pt x="315" y="24"/>
                  </a:lnTo>
                  <a:lnTo>
                    <a:pt x="318" y="24"/>
                  </a:lnTo>
                  <a:lnTo>
                    <a:pt x="318" y="24"/>
                  </a:lnTo>
                  <a:lnTo>
                    <a:pt x="321" y="24"/>
                  </a:lnTo>
                  <a:lnTo>
                    <a:pt x="321" y="24"/>
                  </a:lnTo>
                  <a:lnTo>
                    <a:pt x="323" y="24"/>
                  </a:lnTo>
                  <a:lnTo>
                    <a:pt x="323" y="24"/>
                  </a:lnTo>
                  <a:lnTo>
                    <a:pt x="323" y="24"/>
                  </a:lnTo>
                  <a:lnTo>
                    <a:pt x="323" y="24"/>
                  </a:lnTo>
                  <a:lnTo>
                    <a:pt x="326" y="21"/>
                  </a:lnTo>
                  <a:lnTo>
                    <a:pt x="326" y="24"/>
                  </a:lnTo>
                  <a:lnTo>
                    <a:pt x="323" y="24"/>
                  </a:lnTo>
                  <a:lnTo>
                    <a:pt x="323" y="24"/>
                  </a:lnTo>
                  <a:lnTo>
                    <a:pt x="323" y="24"/>
                  </a:lnTo>
                  <a:lnTo>
                    <a:pt x="323" y="24"/>
                  </a:lnTo>
                  <a:lnTo>
                    <a:pt x="323" y="24"/>
                  </a:lnTo>
                  <a:lnTo>
                    <a:pt x="323" y="26"/>
                  </a:lnTo>
                  <a:lnTo>
                    <a:pt x="326" y="29"/>
                  </a:lnTo>
                  <a:lnTo>
                    <a:pt x="326" y="29"/>
                  </a:lnTo>
                  <a:lnTo>
                    <a:pt x="326" y="29"/>
                  </a:lnTo>
                  <a:lnTo>
                    <a:pt x="323" y="29"/>
                  </a:lnTo>
                  <a:lnTo>
                    <a:pt x="326" y="29"/>
                  </a:lnTo>
                  <a:lnTo>
                    <a:pt x="326" y="32"/>
                  </a:lnTo>
                  <a:lnTo>
                    <a:pt x="323" y="34"/>
                  </a:lnTo>
                  <a:lnTo>
                    <a:pt x="323" y="37"/>
                  </a:lnTo>
                  <a:lnTo>
                    <a:pt x="323" y="37"/>
                  </a:lnTo>
                  <a:lnTo>
                    <a:pt x="323" y="37"/>
                  </a:lnTo>
                  <a:lnTo>
                    <a:pt x="326" y="37"/>
                  </a:lnTo>
                  <a:lnTo>
                    <a:pt x="326" y="37"/>
                  </a:lnTo>
                  <a:lnTo>
                    <a:pt x="326" y="37"/>
                  </a:lnTo>
                  <a:lnTo>
                    <a:pt x="328" y="37"/>
                  </a:lnTo>
                  <a:lnTo>
                    <a:pt x="328" y="39"/>
                  </a:lnTo>
                  <a:lnTo>
                    <a:pt x="328" y="42"/>
                  </a:lnTo>
                  <a:lnTo>
                    <a:pt x="328" y="42"/>
                  </a:lnTo>
                  <a:lnTo>
                    <a:pt x="326" y="44"/>
                  </a:lnTo>
                  <a:lnTo>
                    <a:pt x="328" y="42"/>
                  </a:lnTo>
                  <a:lnTo>
                    <a:pt x="328" y="42"/>
                  </a:lnTo>
                  <a:lnTo>
                    <a:pt x="328" y="42"/>
                  </a:lnTo>
                  <a:lnTo>
                    <a:pt x="331" y="44"/>
                  </a:lnTo>
                  <a:lnTo>
                    <a:pt x="331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6" y="47"/>
                  </a:lnTo>
                  <a:lnTo>
                    <a:pt x="326" y="47"/>
                  </a:lnTo>
                  <a:lnTo>
                    <a:pt x="328" y="47"/>
                  </a:lnTo>
                  <a:lnTo>
                    <a:pt x="328" y="47"/>
                  </a:lnTo>
                  <a:lnTo>
                    <a:pt x="328" y="47"/>
                  </a:lnTo>
                  <a:lnTo>
                    <a:pt x="328" y="47"/>
                  </a:lnTo>
                  <a:lnTo>
                    <a:pt x="326" y="47"/>
                  </a:lnTo>
                  <a:lnTo>
                    <a:pt x="326" y="47"/>
                  </a:lnTo>
                  <a:lnTo>
                    <a:pt x="323" y="47"/>
                  </a:lnTo>
                  <a:lnTo>
                    <a:pt x="323" y="47"/>
                  </a:lnTo>
                  <a:lnTo>
                    <a:pt x="321" y="47"/>
                  </a:lnTo>
                  <a:lnTo>
                    <a:pt x="321" y="47"/>
                  </a:lnTo>
                  <a:lnTo>
                    <a:pt x="321" y="44"/>
                  </a:lnTo>
                  <a:lnTo>
                    <a:pt x="321" y="44"/>
                  </a:lnTo>
                  <a:lnTo>
                    <a:pt x="321" y="44"/>
                  </a:lnTo>
                  <a:lnTo>
                    <a:pt x="321" y="44"/>
                  </a:lnTo>
                  <a:lnTo>
                    <a:pt x="323" y="44"/>
                  </a:lnTo>
                  <a:lnTo>
                    <a:pt x="323" y="44"/>
                  </a:lnTo>
                  <a:lnTo>
                    <a:pt x="323" y="44"/>
                  </a:lnTo>
                  <a:lnTo>
                    <a:pt x="323" y="44"/>
                  </a:lnTo>
                  <a:lnTo>
                    <a:pt x="323" y="44"/>
                  </a:lnTo>
                  <a:lnTo>
                    <a:pt x="321" y="44"/>
                  </a:lnTo>
                  <a:lnTo>
                    <a:pt x="323" y="44"/>
                  </a:lnTo>
                  <a:lnTo>
                    <a:pt x="326" y="44"/>
                  </a:lnTo>
                  <a:lnTo>
                    <a:pt x="326" y="44"/>
                  </a:lnTo>
                  <a:lnTo>
                    <a:pt x="326" y="44"/>
                  </a:lnTo>
                  <a:lnTo>
                    <a:pt x="323" y="44"/>
                  </a:lnTo>
                  <a:lnTo>
                    <a:pt x="323" y="42"/>
                  </a:lnTo>
                  <a:lnTo>
                    <a:pt x="323" y="42"/>
                  </a:lnTo>
                  <a:lnTo>
                    <a:pt x="323" y="42"/>
                  </a:lnTo>
                  <a:lnTo>
                    <a:pt x="323" y="42"/>
                  </a:lnTo>
                  <a:lnTo>
                    <a:pt x="323" y="42"/>
                  </a:lnTo>
                  <a:lnTo>
                    <a:pt x="323" y="42"/>
                  </a:lnTo>
                  <a:lnTo>
                    <a:pt x="321" y="42"/>
                  </a:lnTo>
                  <a:lnTo>
                    <a:pt x="321" y="42"/>
                  </a:lnTo>
                  <a:lnTo>
                    <a:pt x="321" y="39"/>
                  </a:lnTo>
                  <a:lnTo>
                    <a:pt x="323" y="39"/>
                  </a:lnTo>
                  <a:lnTo>
                    <a:pt x="323" y="37"/>
                  </a:lnTo>
                  <a:lnTo>
                    <a:pt x="323" y="37"/>
                  </a:lnTo>
                  <a:lnTo>
                    <a:pt x="323" y="37"/>
                  </a:lnTo>
                  <a:lnTo>
                    <a:pt x="321" y="37"/>
                  </a:lnTo>
                  <a:lnTo>
                    <a:pt x="318" y="39"/>
                  </a:lnTo>
                  <a:lnTo>
                    <a:pt x="318" y="37"/>
                  </a:lnTo>
                  <a:lnTo>
                    <a:pt x="318" y="37"/>
                  </a:lnTo>
                  <a:lnTo>
                    <a:pt x="318" y="37"/>
                  </a:lnTo>
                  <a:lnTo>
                    <a:pt x="318" y="37"/>
                  </a:lnTo>
                  <a:lnTo>
                    <a:pt x="318" y="37"/>
                  </a:lnTo>
                  <a:lnTo>
                    <a:pt x="315" y="34"/>
                  </a:lnTo>
                  <a:lnTo>
                    <a:pt x="315" y="34"/>
                  </a:lnTo>
                  <a:lnTo>
                    <a:pt x="315" y="34"/>
                  </a:lnTo>
                  <a:lnTo>
                    <a:pt x="315" y="34"/>
                  </a:lnTo>
                  <a:lnTo>
                    <a:pt x="313" y="34"/>
                  </a:lnTo>
                  <a:lnTo>
                    <a:pt x="313" y="32"/>
                  </a:lnTo>
                  <a:lnTo>
                    <a:pt x="313" y="32"/>
                  </a:lnTo>
                  <a:lnTo>
                    <a:pt x="313" y="32"/>
                  </a:lnTo>
                  <a:lnTo>
                    <a:pt x="313" y="32"/>
                  </a:lnTo>
                  <a:lnTo>
                    <a:pt x="313" y="32"/>
                  </a:lnTo>
                  <a:lnTo>
                    <a:pt x="313" y="29"/>
                  </a:lnTo>
                  <a:lnTo>
                    <a:pt x="313" y="29"/>
                  </a:lnTo>
                  <a:lnTo>
                    <a:pt x="313" y="26"/>
                  </a:lnTo>
                  <a:lnTo>
                    <a:pt x="310" y="26"/>
                  </a:lnTo>
                  <a:lnTo>
                    <a:pt x="310" y="24"/>
                  </a:lnTo>
                  <a:lnTo>
                    <a:pt x="310" y="24"/>
                  </a:lnTo>
                  <a:lnTo>
                    <a:pt x="308" y="24"/>
                  </a:lnTo>
                  <a:lnTo>
                    <a:pt x="308" y="24"/>
                  </a:lnTo>
                  <a:lnTo>
                    <a:pt x="308" y="26"/>
                  </a:lnTo>
                  <a:lnTo>
                    <a:pt x="310" y="26"/>
                  </a:lnTo>
                  <a:lnTo>
                    <a:pt x="310" y="26"/>
                  </a:lnTo>
                  <a:lnTo>
                    <a:pt x="310" y="29"/>
                  </a:lnTo>
                  <a:lnTo>
                    <a:pt x="310" y="29"/>
                  </a:lnTo>
                  <a:lnTo>
                    <a:pt x="310" y="29"/>
                  </a:lnTo>
                  <a:lnTo>
                    <a:pt x="310" y="29"/>
                  </a:lnTo>
                  <a:lnTo>
                    <a:pt x="310" y="32"/>
                  </a:lnTo>
                  <a:lnTo>
                    <a:pt x="308" y="32"/>
                  </a:lnTo>
                  <a:lnTo>
                    <a:pt x="308" y="29"/>
                  </a:lnTo>
                  <a:lnTo>
                    <a:pt x="308" y="29"/>
                  </a:lnTo>
                  <a:lnTo>
                    <a:pt x="308" y="29"/>
                  </a:lnTo>
                  <a:lnTo>
                    <a:pt x="308" y="26"/>
                  </a:lnTo>
                  <a:lnTo>
                    <a:pt x="308" y="26"/>
                  </a:lnTo>
                  <a:lnTo>
                    <a:pt x="305" y="26"/>
                  </a:lnTo>
                  <a:lnTo>
                    <a:pt x="305" y="24"/>
                  </a:lnTo>
                  <a:lnTo>
                    <a:pt x="308" y="24"/>
                  </a:lnTo>
                  <a:lnTo>
                    <a:pt x="308" y="24"/>
                  </a:lnTo>
                  <a:lnTo>
                    <a:pt x="308" y="21"/>
                  </a:lnTo>
                  <a:lnTo>
                    <a:pt x="310" y="21"/>
                  </a:lnTo>
                  <a:lnTo>
                    <a:pt x="308" y="21"/>
                  </a:lnTo>
                  <a:lnTo>
                    <a:pt x="308" y="21"/>
                  </a:lnTo>
                  <a:lnTo>
                    <a:pt x="305" y="21"/>
                  </a:lnTo>
                  <a:lnTo>
                    <a:pt x="303" y="24"/>
                  </a:lnTo>
                  <a:lnTo>
                    <a:pt x="300" y="24"/>
                  </a:lnTo>
                  <a:lnTo>
                    <a:pt x="303" y="26"/>
                  </a:lnTo>
                  <a:lnTo>
                    <a:pt x="303" y="26"/>
                  </a:lnTo>
                  <a:lnTo>
                    <a:pt x="303" y="29"/>
                  </a:lnTo>
                  <a:lnTo>
                    <a:pt x="303" y="29"/>
                  </a:lnTo>
                  <a:lnTo>
                    <a:pt x="303" y="29"/>
                  </a:lnTo>
                  <a:lnTo>
                    <a:pt x="303" y="32"/>
                  </a:lnTo>
                  <a:lnTo>
                    <a:pt x="303" y="32"/>
                  </a:lnTo>
                  <a:lnTo>
                    <a:pt x="303" y="32"/>
                  </a:lnTo>
                  <a:lnTo>
                    <a:pt x="300" y="32"/>
                  </a:lnTo>
                  <a:lnTo>
                    <a:pt x="300" y="29"/>
                  </a:lnTo>
                  <a:lnTo>
                    <a:pt x="300" y="29"/>
                  </a:lnTo>
                  <a:lnTo>
                    <a:pt x="300" y="29"/>
                  </a:lnTo>
                  <a:lnTo>
                    <a:pt x="300" y="26"/>
                  </a:lnTo>
                  <a:lnTo>
                    <a:pt x="297" y="26"/>
                  </a:lnTo>
                  <a:lnTo>
                    <a:pt x="295" y="26"/>
                  </a:lnTo>
                  <a:lnTo>
                    <a:pt x="295" y="24"/>
                  </a:lnTo>
                  <a:lnTo>
                    <a:pt x="292" y="24"/>
                  </a:lnTo>
                  <a:lnTo>
                    <a:pt x="292" y="24"/>
                  </a:lnTo>
                  <a:lnTo>
                    <a:pt x="290" y="24"/>
                  </a:lnTo>
                  <a:lnTo>
                    <a:pt x="284" y="26"/>
                  </a:lnTo>
                  <a:lnTo>
                    <a:pt x="284" y="26"/>
                  </a:lnTo>
                  <a:lnTo>
                    <a:pt x="284" y="26"/>
                  </a:lnTo>
                  <a:lnTo>
                    <a:pt x="284" y="26"/>
                  </a:lnTo>
                  <a:lnTo>
                    <a:pt x="284" y="26"/>
                  </a:lnTo>
                  <a:lnTo>
                    <a:pt x="284" y="26"/>
                  </a:lnTo>
                  <a:lnTo>
                    <a:pt x="287" y="29"/>
                  </a:lnTo>
                  <a:lnTo>
                    <a:pt x="287" y="32"/>
                  </a:lnTo>
                  <a:lnTo>
                    <a:pt x="287" y="32"/>
                  </a:lnTo>
                  <a:lnTo>
                    <a:pt x="287" y="34"/>
                  </a:lnTo>
                  <a:lnTo>
                    <a:pt x="290" y="34"/>
                  </a:lnTo>
                  <a:lnTo>
                    <a:pt x="292" y="32"/>
                  </a:lnTo>
                  <a:lnTo>
                    <a:pt x="292" y="32"/>
                  </a:lnTo>
                  <a:lnTo>
                    <a:pt x="295" y="32"/>
                  </a:lnTo>
                  <a:lnTo>
                    <a:pt x="292" y="34"/>
                  </a:lnTo>
                  <a:lnTo>
                    <a:pt x="292" y="34"/>
                  </a:lnTo>
                  <a:lnTo>
                    <a:pt x="295" y="37"/>
                  </a:lnTo>
                  <a:lnTo>
                    <a:pt x="295" y="37"/>
                  </a:lnTo>
                  <a:lnTo>
                    <a:pt x="295" y="37"/>
                  </a:lnTo>
                  <a:lnTo>
                    <a:pt x="297" y="37"/>
                  </a:lnTo>
                  <a:lnTo>
                    <a:pt x="297" y="37"/>
                  </a:lnTo>
                  <a:lnTo>
                    <a:pt x="297" y="37"/>
                  </a:lnTo>
                  <a:lnTo>
                    <a:pt x="297" y="37"/>
                  </a:lnTo>
                  <a:lnTo>
                    <a:pt x="297" y="39"/>
                  </a:lnTo>
                  <a:lnTo>
                    <a:pt x="297" y="39"/>
                  </a:lnTo>
                  <a:lnTo>
                    <a:pt x="295" y="39"/>
                  </a:lnTo>
                  <a:lnTo>
                    <a:pt x="295" y="39"/>
                  </a:lnTo>
                  <a:lnTo>
                    <a:pt x="295" y="39"/>
                  </a:lnTo>
                  <a:lnTo>
                    <a:pt x="297" y="39"/>
                  </a:lnTo>
                  <a:lnTo>
                    <a:pt x="295" y="39"/>
                  </a:lnTo>
                  <a:lnTo>
                    <a:pt x="292" y="39"/>
                  </a:lnTo>
                  <a:lnTo>
                    <a:pt x="292" y="39"/>
                  </a:lnTo>
                  <a:lnTo>
                    <a:pt x="292" y="39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90" y="44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7" y="42"/>
                  </a:lnTo>
                  <a:lnTo>
                    <a:pt x="287" y="42"/>
                  </a:lnTo>
                  <a:lnTo>
                    <a:pt x="287" y="42"/>
                  </a:lnTo>
                  <a:lnTo>
                    <a:pt x="287" y="44"/>
                  </a:lnTo>
                  <a:lnTo>
                    <a:pt x="284" y="47"/>
                  </a:lnTo>
                  <a:lnTo>
                    <a:pt x="284" y="47"/>
                  </a:lnTo>
                  <a:lnTo>
                    <a:pt x="284" y="47"/>
                  </a:lnTo>
                  <a:lnTo>
                    <a:pt x="287" y="47"/>
                  </a:lnTo>
                  <a:lnTo>
                    <a:pt x="287" y="47"/>
                  </a:lnTo>
                  <a:lnTo>
                    <a:pt x="287" y="47"/>
                  </a:lnTo>
                  <a:lnTo>
                    <a:pt x="290" y="47"/>
                  </a:lnTo>
                  <a:lnTo>
                    <a:pt x="290" y="47"/>
                  </a:lnTo>
                  <a:lnTo>
                    <a:pt x="292" y="47"/>
                  </a:lnTo>
                  <a:lnTo>
                    <a:pt x="292" y="47"/>
                  </a:lnTo>
                  <a:lnTo>
                    <a:pt x="292" y="47"/>
                  </a:lnTo>
                  <a:lnTo>
                    <a:pt x="292" y="50"/>
                  </a:lnTo>
                  <a:lnTo>
                    <a:pt x="295" y="50"/>
                  </a:lnTo>
                  <a:lnTo>
                    <a:pt x="295" y="50"/>
                  </a:lnTo>
                  <a:lnTo>
                    <a:pt x="295" y="50"/>
                  </a:lnTo>
                  <a:lnTo>
                    <a:pt x="295" y="50"/>
                  </a:lnTo>
                  <a:lnTo>
                    <a:pt x="295" y="50"/>
                  </a:lnTo>
                  <a:lnTo>
                    <a:pt x="295" y="50"/>
                  </a:lnTo>
                  <a:lnTo>
                    <a:pt x="295" y="50"/>
                  </a:lnTo>
                  <a:lnTo>
                    <a:pt x="295" y="50"/>
                  </a:lnTo>
                  <a:lnTo>
                    <a:pt x="295" y="50"/>
                  </a:lnTo>
                  <a:lnTo>
                    <a:pt x="295" y="50"/>
                  </a:lnTo>
                  <a:lnTo>
                    <a:pt x="295" y="50"/>
                  </a:lnTo>
                  <a:lnTo>
                    <a:pt x="295" y="50"/>
                  </a:lnTo>
                  <a:lnTo>
                    <a:pt x="295" y="50"/>
                  </a:lnTo>
                  <a:lnTo>
                    <a:pt x="295" y="52"/>
                  </a:lnTo>
                  <a:lnTo>
                    <a:pt x="295" y="52"/>
                  </a:lnTo>
                  <a:lnTo>
                    <a:pt x="297" y="55"/>
                  </a:lnTo>
                  <a:lnTo>
                    <a:pt x="297" y="55"/>
                  </a:lnTo>
                  <a:lnTo>
                    <a:pt x="295" y="55"/>
                  </a:lnTo>
                  <a:lnTo>
                    <a:pt x="292" y="55"/>
                  </a:lnTo>
                  <a:lnTo>
                    <a:pt x="292" y="55"/>
                  </a:lnTo>
                  <a:lnTo>
                    <a:pt x="290" y="55"/>
                  </a:lnTo>
                  <a:lnTo>
                    <a:pt x="284" y="55"/>
                  </a:lnTo>
                  <a:lnTo>
                    <a:pt x="284" y="57"/>
                  </a:lnTo>
                  <a:lnTo>
                    <a:pt x="282" y="57"/>
                  </a:lnTo>
                  <a:lnTo>
                    <a:pt x="282" y="57"/>
                  </a:lnTo>
                  <a:lnTo>
                    <a:pt x="282" y="60"/>
                  </a:lnTo>
                  <a:lnTo>
                    <a:pt x="282" y="60"/>
                  </a:lnTo>
                  <a:lnTo>
                    <a:pt x="282" y="63"/>
                  </a:lnTo>
                  <a:lnTo>
                    <a:pt x="282" y="63"/>
                  </a:lnTo>
                  <a:lnTo>
                    <a:pt x="282" y="63"/>
                  </a:lnTo>
                  <a:lnTo>
                    <a:pt x="282" y="65"/>
                  </a:lnTo>
                  <a:lnTo>
                    <a:pt x="282" y="65"/>
                  </a:lnTo>
                  <a:lnTo>
                    <a:pt x="284" y="65"/>
                  </a:lnTo>
                  <a:lnTo>
                    <a:pt x="287" y="68"/>
                  </a:lnTo>
                  <a:lnTo>
                    <a:pt x="287" y="68"/>
                  </a:lnTo>
                  <a:lnTo>
                    <a:pt x="290" y="68"/>
                  </a:lnTo>
                  <a:lnTo>
                    <a:pt x="287" y="68"/>
                  </a:lnTo>
                  <a:lnTo>
                    <a:pt x="287" y="68"/>
                  </a:lnTo>
                  <a:lnTo>
                    <a:pt x="287" y="68"/>
                  </a:lnTo>
                  <a:lnTo>
                    <a:pt x="287" y="68"/>
                  </a:lnTo>
                  <a:lnTo>
                    <a:pt x="287" y="68"/>
                  </a:lnTo>
                  <a:lnTo>
                    <a:pt x="284" y="68"/>
                  </a:lnTo>
                  <a:lnTo>
                    <a:pt x="284" y="68"/>
                  </a:lnTo>
                  <a:lnTo>
                    <a:pt x="284" y="68"/>
                  </a:lnTo>
                  <a:lnTo>
                    <a:pt x="284" y="68"/>
                  </a:lnTo>
                  <a:lnTo>
                    <a:pt x="284" y="68"/>
                  </a:lnTo>
                  <a:lnTo>
                    <a:pt x="284" y="68"/>
                  </a:lnTo>
                  <a:lnTo>
                    <a:pt x="284" y="70"/>
                  </a:lnTo>
                  <a:lnTo>
                    <a:pt x="284" y="70"/>
                  </a:lnTo>
                  <a:lnTo>
                    <a:pt x="284" y="70"/>
                  </a:lnTo>
                  <a:lnTo>
                    <a:pt x="284" y="70"/>
                  </a:lnTo>
                  <a:lnTo>
                    <a:pt x="287" y="70"/>
                  </a:lnTo>
                  <a:lnTo>
                    <a:pt x="287" y="70"/>
                  </a:lnTo>
                  <a:lnTo>
                    <a:pt x="287" y="70"/>
                  </a:lnTo>
                  <a:lnTo>
                    <a:pt x="290" y="70"/>
                  </a:lnTo>
                  <a:lnTo>
                    <a:pt x="290" y="70"/>
                  </a:lnTo>
                  <a:lnTo>
                    <a:pt x="290" y="70"/>
                  </a:lnTo>
                  <a:lnTo>
                    <a:pt x="290" y="70"/>
                  </a:lnTo>
                  <a:lnTo>
                    <a:pt x="290" y="70"/>
                  </a:lnTo>
                  <a:lnTo>
                    <a:pt x="290" y="73"/>
                  </a:lnTo>
                  <a:lnTo>
                    <a:pt x="290" y="73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2" y="73"/>
                  </a:lnTo>
                  <a:lnTo>
                    <a:pt x="292" y="73"/>
                  </a:lnTo>
                  <a:lnTo>
                    <a:pt x="292" y="70"/>
                  </a:lnTo>
                  <a:lnTo>
                    <a:pt x="292" y="73"/>
                  </a:lnTo>
                  <a:lnTo>
                    <a:pt x="295" y="76"/>
                  </a:lnTo>
                  <a:lnTo>
                    <a:pt x="297" y="76"/>
                  </a:lnTo>
                  <a:lnTo>
                    <a:pt x="297" y="76"/>
                  </a:lnTo>
                  <a:lnTo>
                    <a:pt x="300" y="76"/>
                  </a:lnTo>
                  <a:lnTo>
                    <a:pt x="300" y="76"/>
                  </a:lnTo>
                  <a:lnTo>
                    <a:pt x="303" y="76"/>
                  </a:lnTo>
                  <a:lnTo>
                    <a:pt x="303" y="76"/>
                  </a:lnTo>
                  <a:lnTo>
                    <a:pt x="303" y="76"/>
                  </a:lnTo>
                  <a:lnTo>
                    <a:pt x="303" y="76"/>
                  </a:lnTo>
                  <a:lnTo>
                    <a:pt x="303" y="76"/>
                  </a:lnTo>
                  <a:lnTo>
                    <a:pt x="303" y="76"/>
                  </a:lnTo>
                  <a:lnTo>
                    <a:pt x="303" y="73"/>
                  </a:lnTo>
                  <a:lnTo>
                    <a:pt x="305" y="73"/>
                  </a:lnTo>
                  <a:lnTo>
                    <a:pt x="305" y="70"/>
                  </a:lnTo>
                  <a:lnTo>
                    <a:pt x="305" y="73"/>
                  </a:lnTo>
                  <a:lnTo>
                    <a:pt x="305" y="73"/>
                  </a:lnTo>
                  <a:lnTo>
                    <a:pt x="305" y="73"/>
                  </a:lnTo>
                  <a:lnTo>
                    <a:pt x="305" y="76"/>
                  </a:lnTo>
                  <a:lnTo>
                    <a:pt x="305" y="76"/>
                  </a:lnTo>
                  <a:lnTo>
                    <a:pt x="305" y="78"/>
                  </a:lnTo>
                  <a:lnTo>
                    <a:pt x="305" y="78"/>
                  </a:lnTo>
                  <a:lnTo>
                    <a:pt x="303" y="78"/>
                  </a:lnTo>
                  <a:lnTo>
                    <a:pt x="303" y="78"/>
                  </a:lnTo>
                  <a:lnTo>
                    <a:pt x="303" y="78"/>
                  </a:lnTo>
                  <a:lnTo>
                    <a:pt x="300" y="76"/>
                  </a:lnTo>
                  <a:lnTo>
                    <a:pt x="300" y="76"/>
                  </a:lnTo>
                  <a:lnTo>
                    <a:pt x="300" y="78"/>
                  </a:lnTo>
                  <a:lnTo>
                    <a:pt x="300" y="78"/>
                  </a:lnTo>
                  <a:lnTo>
                    <a:pt x="303" y="78"/>
                  </a:lnTo>
                  <a:lnTo>
                    <a:pt x="303" y="78"/>
                  </a:lnTo>
                  <a:lnTo>
                    <a:pt x="305" y="78"/>
                  </a:lnTo>
                  <a:lnTo>
                    <a:pt x="305" y="81"/>
                  </a:lnTo>
                  <a:lnTo>
                    <a:pt x="308" y="81"/>
                  </a:lnTo>
                  <a:lnTo>
                    <a:pt x="310" y="81"/>
                  </a:lnTo>
                  <a:lnTo>
                    <a:pt x="310" y="81"/>
                  </a:lnTo>
                  <a:lnTo>
                    <a:pt x="310" y="81"/>
                  </a:lnTo>
                  <a:lnTo>
                    <a:pt x="313" y="81"/>
                  </a:lnTo>
                  <a:lnTo>
                    <a:pt x="313" y="81"/>
                  </a:lnTo>
                  <a:lnTo>
                    <a:pt x="313" y="81"/>
                  </a:lnTo>
                  <a:lnTo>
                    <a:pt x="315" y="81"/>
                  </a:lnTo>
                  <a:lnTo>
                    <a:pt x="315" y="81"/>
                  </a:lnTo>
                  <a:lnTo>
                    <a:pt x="315" y="78"/>
                  </a:lnTo>
                  <a:lnTo>
                    <a:pt x="315" y="78"/>
                  </a:lnTo>
                  <a:lnTo>
                    <a:pt x="313" y="76"/>
                  </a:lnTo>
                  <a:lnTo>
                    <a:pt x="313" y="76"/>
                  </a:lnTo>
                  <a:lnTo>
                    <a:pt x="313" y="76"/>
                  </a:lnTo>
                  <a:lnTo>
                    <a:pt x="310" y="76"/>
                  </a:lnTo>
                  <a:lnTo>
                    <a:pt x="310" y="76"/>
                  </a:lnTo>
                  <a:lnTo>
                    <a:pt x="310" y="76"/>
                  </a:lnTo>
                  <a:lnTo>
                    <a:pt x="310" y="76"/>
                  </a:lnTo>
                  <a:lnTo>
                    <a:pt x="310" y="76"/>
                  </a:lnTo>
                  <a:lnTo>
                    <a:pt x="308" y="76"/>
                  </a:lnTo>
                  <a:lnTo>
                    <a:pt x="308" y="76"/>
                  </a:lnTo>
                  <a:lnTo>
                    <a:pt x="308" y="76"/>
                  </a:lnTo>
                  <a:lnTo>
                    <a:pt x="308" y="76"/>
                  </a:lnTo>
                  <a:lnTo>
                    <a:pt x="310" y="76"/>
                  </a:lnTo>
                  <a:lnTo>
                    <a:pt x="308" y="76"/>
                  </a:lnTo>
                  <a:lnTo>
                    <a:pt x="308" y="78"/>
                  </a:lnTo>
                  <a:lnTo>
                    <a:pt x="308" y="78"/>
                  </a:lnTo>
                  <a:lnTo>
                    <a:pt x="308" y="76"/>
                  </a:lnTo>
                  <a:lnTo>
                    <a:pt x="308" y="76"/>
                  </a:lnTo>
                  <a:lnTo>
                    <a:pt x="308" y="76"/>
                  </a:lnTo>
                  <a:lnTo>
                    <a:pt x="308" y="76"/>
                  </a:lnTo>
                  <a:lnTo>
                    <a:pt x="308" y="73"/>
                  </a:lnTo>
                  <a:lnTo>
                    <a:pt x="308" y="73"/>
                  </a:lnTo>
                  <a:lnTo>
                    <a:pt x="310" y="73"/>
                  </a:lnTo>
                  <a:lnTo>
                    <a:pt x="310" y="73"/>
                  </a:lnTo>
                  <a:lnTo>
                    <a:pt x="310" y="73"/>
                  </a:lnTo>
                  <a:lnTo>
                    <a:pt x="310" y="73"/>
                  </a:lnTo>
                  <a:lnTo>
                    <a:pt x="310" y="73"/>
                  </a:lnTo>
                  <a:lnTo>
                    <a:pt x="310" y="73"/>
                  </a:lnTo>
                  <a:lnTo>
                    <a:pt x="313" y="70"/>
                  </a:lnTo>
                  <a:lnTo>
                    <a:pt x="310" y="73"/>
                  </a:lnTo>
                  <a:lnTo>
                    <a:pt x="310" y="73"/>
                  </a:lnTo>
                  <a:lnTo>
                    <a:pt x="310" y="76"/>
                  </a:lnTo>
                  <a:lnTo>
                    <a:pt x="313" y="73"/>
                  </a:lnTo>
                  <a:lnTo>
                    <a:pt x="313" y="70"/>
                  </a:lnTo>
                  <a:lnTo>
                    <a:pt x="313" y="68"/>
                  </a:lnTo>
                  <a:lnTo>
                    <a:pt x="315" y="68"/>
                  </a:lnTo>
                  <a:lnTo>
                    <a:pt x="315" y="68"/>
                  </a:lnTo>
                  <a:lnTo>
                    <a:pt x="318" y="68"/>
                  </a:lnTo>
                  <a:lnTo>
                    <a:pt x="318" y="65"/>
                  </a:lnTo>
                  <a:lnTo>
                    <a:pt x="321" y="65"/>
                  </a:lnTo>
                  <a:lnTo>
                    <a:pt x="321" y="65"/>
                  </a:lnTo>
                  <a:lnTo>
                    <a:pt x="321" y="65"/>
                  </a:lnTo>
                  <a:lnTo>
                    <a:pt x="318" y="65"/>
                  </a:lnTo>
                  <a:lnTo>
                    <a:pt x="318" y="65"/>
                  </a:lnTo>
                  <a:lnTo>
                    <a:pt x="318" y="65"/>
                  </a:lnTo>
                  <a:lnTo>
                    <a:pt x="318" y="63"/>
                  </a:lnTo>
                  <a:lnTo>
                    <a:pt x="318" y="63"/>
                  </a:lnTo>
                  <a:lnTo>
                    <a:pt x="318" y="63"/>
                  </a:lnTo>
                  <a:lnTo>
                    <a:pt x="318" y="63"/>
                  </a:lnTo>
                  <a:lnTo>
                    <a:pt x="318" y="63"/>
                  </a:lnTo>
                  <a:lnTo>
                    <a:pt x="321" y="63"/>
                  </a:lnTo>
                  <a:lnTo>
                    <a:pt x="321" y="63"/>
                  </a:lnTo>
                  <a:lnTo>
                    <a:pt x="323" y="63"/>
                  </a:lnTo>
                  <a:lnTo>
                    <a:pt x="323" y="63"/>
                  </a:lnTo>
                  <a:lnTo>
                    <a:pt x="326" y="63"/>
                  </a:lnTo>
                  <a:lnTo>
                    <a:pt x="328" y="63"/>
                  </a:lnTo>
                  <a:lnTo>
                    <a:pt x="328" y="60"/>
                  </a:lnTo>
                  <a:lnTo>
                    <a:pt x="331" y="60"/>
                  </a:lnTo>
                  <a:lnTo>
                    <a:pt x="331" y="60"/>
                  </a:lnTo>
                  <a:lnTo>
                    <a:pt x="334" y="60"/>
                  </a:lnTo>
                  <a:lnTo>
                    <a:pt x="334" y="60"/>
                  </a:lnTo>
                  <a:lnTo>
                    <a:pt x="336" y="63"/>
                  </a:lnTo>
                  <a:lnTo>
                    <a:pt x="336" y="63"/>
                  </a:lnTo>
                  <a:lnTo>
                    <a:pt x="336" y="63"/>
                  </a:lnTo>
                  <a:lnTo>
                    <a:pt x="339" y="63"/>
                  </a:lnTo>
                  <a:lnTo>
                    <a:pt x="339" y="63"/>
                  </a:lnTo>
                  <a:lnTo>
                    <a:pt x="336" y="63"/>
                  </a:lnTo>
                  <a:lnTo>
                    <a:pt x="339" y="63"/>
                  </a:lnTo>
                  <a:lnTo>
                    <a:pt x="339" y="63"/>
                  </a:lnTo>
                  <a:lnTo>
                    <a:pt x="339" y="63"/>
                  </a:lnTo>
                  <a:lnTo>
                    <a:pt x="339" y="63"/>
                  </a:lnTo>
                  <a:lnTo>
                    <a:pt x="339" y="60"/>
                  </a:lnTo>
                  <a:lnTo>
                    <a:pt x="339" y="60"/>
                  </a:lnTo>
                  <a:lnTo>
                    <a:pt x="341" y="60"/>
                  </a:lnTo>
                  <a:lnTo>
                    <a:pt x="341" y="60"/>
                  </a:lnTo>
                  <a:lnTo>
                    <a:pt x="344" y="60"/>
                  </a:lnTo>
                  <a:lnTo>
                    <a:pt x="344" y="60"/>
                  </a:lnTo>
                  <a:lnTo>
                    <a:pt x="344" y="63"/>
                  </a:lnTo>
                  <a:lnTo>
                    <a:pt x="341" y="63"/>
                  </a:lnTo>
                  <a:lnTo>
                    <a:pt x="339" y="63"/>
                  </a:lnTo>
                  <a:lnTo>
                    <a:pt x="339" y="65"/>
                  </a:lnTo>
                  <a:lnTo>
                    <a:pt x="336" y="65"/>
                  </a:lnTo>
                  <a:lnTo>
                    <a:pt x="336" y="65"/>
                  </a:lnTo>
                  <a:lnTo>
                    <a:pt x="339" y="65"/>
                  </a:lnTo>
                  <a:lnTo>
                    <a:pt x="339" y="65"/>
                  </a:lnTo>
                  <a:lnTo>
                    <a:pt x="341" y="65"/>
                  </a:lnTo>
                  <a:lnTo>
                    <a:pt x="341" y="65"/>
                  </a:lnTo>
                  <a:lnTo>
                    <a:pt x="344" y="65"/>
                  </a:lnTo>
                  <a:lnTo>
                    <a:pt x="344" y="65"/>
                  </a:lnTo>
                  <a:lnTo>
                    <a:pt x="347" y="65"/>
                  </a:lnTo>
                  <a:lnTo>
                    <a:pt x="347" y="65"/>
                  </a:lnTo>
                  <a:lnTo>
                    <a:pt x="347" y="65"/>
                  </a:lnTo>
                  <a:lnTo>
                    <a:pt x="344" y="65"/>
                  </a:lnTo>
                  <a:lnTo>
                    <a:pt x="344" y="65"/>
                  </a:lnTo>
                  <a:lnTo>
                    <a:pt x="344" y="65"/>
                  </a:lnTo>
                  <a:lnTo>
                    <a:pt x="341" y="68"/>
                  </a:lnTo>
                  <a:lnTo>
                    <a:pt x="341" y="68"/>
                  </a:lnTo>
                  <a:lnTo>
                    <a:pt x="339" y="68"/>
                  </a:lnTo>
                  <a:lnTo>
                    <a:pt x="339" y="70"/>
                  </a:lnTo>
                  <a:lnTo>
                    <a:pt x="341" y="70"/>
                  </a:lnTo>
                  <a:lnTo>
                    <a:pt x="341" y="70"/>
                  </a:lnTo>
                  <a:lnTo>
                    <a:pt x="341" y="70"/>
                  </a:lnTo>
                  <a:lnTo>
                    <a:pt x="344" y="70"/>
                  </a:lnTo>
                  <a:lnTo>
                    <a:pt x="347" y="70"/>
                  </a:lnTo>
                  <a:lnTo>
                    <a:pt x="347" y="70"/>
                  </a:lnTo>
                  <a:lnTo>
                    <a:pt x="347" y="70"/>
                  </a:lnTo>
                  <a:lnTo>
                    <a:pt x="347" y="70"/>
                  </a:lnTo>
                  <a:lnTo>
                    <a:pt x="347" y="70"/>
                  </a:lnTo>
                  <a:lnTo>
                    <a:pt x="347" y="70"/>
                  </a:lnTo>
                  <a:lnTo>
                    <a:pt x="347" y="70"/>
                  </a:lnTo>
                  <a:lnTo>
                    <a:pt x="344" y="70"/>
                  </a:lnTo>
                  <a:lnTo>
                    <a:pt x="344" y="70"/>
                  </a:lnTo>
                  <a:lnTo>
                    <a:pt x="344" y="73"/>
                  </a:lnTo>
                  <a:lnTo>
                    <a:pt x="347" y="73"/>
                  </a:lnTo>
                  <a:lnTo>
                    <a:pt x="347" y="73"/>
                  </a:lnTo>
                  <a:lnTo>
                    <a:pt x="349" y="73"/>
                  </a:lnTo>
                  <a:lnTo>
                    <a:pt x="349" y="73"/>
                  </a:lnTo>
                  <a:lnTo>
                    <a:pt x="349" y="70"/>
                  </a:lnTo>
                  <a:lnTo>
                    <a:pt x="349" y="68"/>
                  </a:lnTo>
                  <a:lnTo>
                    <a:pt x="349" y="68"/>
                  </a:lnTo>
                  <a:lnTo>
                    <a:pt x="349" y="65"/>
                  </a:lnTo>
                  <a:lnTo>
                    <a:pt x="349" y="65"/>
                  </a:lnTo>
                  <a:lnTo>
                    <a:pt x="349" y="63"/>
                  </a:lnTo>
                  <a:lnTo>
                    <a:pt x="352" y="63"/>
                  </a:lnTo>
                  <a:lnTo>
                    <a:pt x="352" y="63"/>
                  </a:lnTo>
                  <a:lnTo>
                    <a:pt x="354" y="63"/>
                  </a:lnTo>
                  <a:lnTo>
                    <a:pt x="352" y="63"/>
                  </a:lnTo>
                  <a:lnTo>
                    <a:pt x="352" y="60"/>
                  </a:lnTo>
                  <a:lnTo>
                    <a:pt x="349" y="57"/>
                  </a:lnTo>
                  <a:lnTo>
                    <a:pt x="347" y="55"/>
                  </a:lnTo>
                  <a:lnTo>
                    <a:pt x="344" y="52"/>
                  </a:lnTo>
                  <a:lnTo>
                    <a:pt x="344" y="52"/>
                  </a:lnTo>
                  <a:lnTo>
                    <a:pt x="344" y="52"/>
                  </a:lnTo>
                  <a:lnTo>
                    <a:pt x="341" y="52"/>
                  </a:lnTo>
                  <a:lnTo>
                    <a:pt x="339" y="52"/>
                  </a:lnTo>
                  <a:lnTo>
                    <a:pt x="339" y="52"/>
                  </a:lnTo>
                  <a:lnTo>
                    <a:pt x="336" y="50"/>
                  </a:lnTo>
                  <a:lnTo>
                    <a:pt x="336" y="50"/>
                  </a:lnTo>
                  <a:lnTo>
                    <a:pt x="334" y="47"/>
                  </a:lnTo>
                  <a:lnTo>
                    <a:pt x="334" y="44"/>
                  </a:lnTo>
                  <a:lnTo>
                    <a:pt x="331" y="42"/>
                  </a:lnTo>
                  <a:lnTo>
                    <a:pt x="331" y="42"/>
                  </a:lnTo>
                  <a:lnTo>
                    <a:pt x="331" y="39"/>
                  </a:lnTo>
                  <a:lnTo>
                    <a:pt x="334" y="37"/>
                  </a:lnTo>
                  <a:lnTo>
                    <a:pt x="336" y="34"/>
                  </a:lnTo>
                  <a:lnTo>
                    <a:pt x="339" y="32"/>
                  </a:lnTo>
                  <a:lnTo>
                    <a:pt x="341" y="29"/>
                  </a:lnTo>
                  <a:lnTo>
                    <a:pt x="344" y="29"/>
                  </a:lnTo>
                  <a:lnTo>
                    <a:pt x="344" y="26"/>
                  </a:lnTo>
                  <a:lnTo>
                    <a:pt x="344" y="26"/>
                  </a:lnTo>
                  <a:lnTo>
                    <a:pt x="344" y="24"/>
                  </a:lnTo>
                  <a:lnTo>
                    <a:pt x="344" y="24"/>
                  </a:lnTo>
                  <a:lnTo>
                    <a:pt x="344" y="24"/>
                  </a:lnTo>
                  <a:lnTo>
                    <a:pt x="341" y="21"/>
                  </a:lnTo>
                  <a:lnTo>
                    <a:pt x="341" y="21"/>
                  </a:lnTo>
                  <a:lnTo>
                    <a:pt x="341" y="21"/>
                  </a:lnTo>
                  <a:lnTo>
                    <a:pt x="341" y="19"/>
                  </a:lnTo>
                  <a:lnTo>
                    <a:pt x="339" y="19"/>
                  </a:lnTo>
                  <a:lnTo>
                    <a:pt x="339" y="19"/>
                  </a:lnTo>
                  <a:lnTo>
                    <a:pt x="336" y="19"/>
                  </a:lnTo>
                  <a:lnTo>
                    <a:pt x="336" y="19"/>
                  </a:lnTo>
                  <a:lnTo>
                    <a:pt x="334" y="19"/>
                  </a:lnTo>
                  <a:lnTo>
                    <a:pt x="331" y="19"/>
                  </a:lnTo>
                  <a:lnTo>
                    <a:pt x="328" y="21"/>
                  </a:lnTo>
                  <a:lnTo>
                    <a:pt x="326" y="21"/>
                  </a:lnTo>
                  <a:lnTo>
                    <a:pt x="321" y="21"/>
                  </a:lnTo>
                  <a:lnTo>
                    <a:pt x="318" y="21"/>
                  </a:lnTo>
                  <a:lnTo>
                    <a:pt x="315" y="19"/>
                  </a:lnTo>
                  <a:lnTo>
                    <a:pt x="313" y="19"/>
                  </a:lnTo>
                  <a:lnTo>
                    <a:pt x="313" y="19"/>
                  </a:lnTo>
                  <a:lnTo>
                    <a:pt x="310" y="16"/>
                  </a:lnTo>
                  <a:lnTo>
                    <a:pt x="310" y="13"/>
                  </a:lnTo>
                  <a:lnTo>
                    <a:pt x="310" y="11"/>
                  </a:lnTo>
                  <a:lnTo>
                    <a:pt x="310" y="8"/>
                  </a:lnTo>
                  <a:lnTo>
                    <a:pt x="310" y="8"/>
                  </a:lnTo>
                  <a:lnTo>
                    <a:pt x="313" y="6"/>
                  </a:lnTo>
                  <a:lnTo>
                    <a:pt x="315" y="6"/>
                  </a:lnTo>
                  <a:lnTo>
                    <a:pt x="315" y="6"/>
                  </a:lnTo>
                  <a:lnTo>
                    <a:pt x="315" y="3"/>
                  </a:lnTo>
                  <a:lnTo>
                    <a:pt x="318" y="3"/>
                  </a:lnTo>
                  <a:lnTo>
                    <a:pt x="315" y="0"/>
                  </a:lnTo>
                  <a:lnTo>
                    <a:pt x="313" y="0"/>
                  </a:lnTo>
                  <a:lnTo>
                    <a:pt x="310" y="0"/>
                  </a:lnTo>
                  <a:lnTo>
                    <a:pt x="308" y="3"/>
                  </a:lnTo>
                  <a:lnTo>
                    <a:pt x="305" y="3"/>
                  </a:lnTo>
                  <a:lnTo>
                    <a:pt x="305" y="3"/>
                  </a:lnTo>
                  <a:lnTo>
                    <a:pt x="303" y="3"/>
                  </a:lnTo>
                  <a:lnTo>
                    <a:pt x="300" y="3"/>
                  </a:lnTo>
                  <a:lnTo>
                    <a:pt x="297" y="3"/>
                  </a:lnTo>
                  <a:lnTo>
                    <a:pt x="297" y="6"/>
                  </a:lnTo>
                  <a:lnTo>
                    <a:pt x="297" y="6"/>
                  </a:lnTo>
                  <a:lnTo>
                    <a:pt x="295" y="6"/>
                  </a:lnTo>
                  <a:lnTo>
                    <a:pt x="295" y="8"/>
                  </a:lnTo>
                  <a:lnTo>
                    <a:pt x="292" y="8"/>
                  </a:lnTo>
                  <a:lnTo>
                    <a:pt x="292" y="11"/>
                  </a:lnTo>
                  <a:lnTo>
                    <a:pt x="292" y="11"/>
                  </a:lnTo>
                  <a:lnTo>
                    <a:pt x="292" y="13"/>
                  </a:lnTo>
                  <a:lnTo>
                    <a:pt x="292" y="16"/>
                  </a:lnTo>
                  <a:lnTo>
                    <a:pt x="292" y="16"/>
                  </a:lnTo>
                  <a:lnTo>
                    <a:pt x="292" y="19"/>
                  </a:lnTo>
                  <a:lnTo>
                    <a:pt x="290" y="19"/>
                  </a:lnTo>
                  <a:lnTo>
                    <a:pt x="287" y="21"/>
                  </a:lnTo>
                  <a:lnTo>
                    <a:pt x="287" y="21"/>
                  </a:lnTo>
                  <a:lnTo>
                    <a:pt x="284" y="24"/>
                  </a:lnTo>
                  <a:lnTo>
                    <a:pt x="287" y="24"/>
                  </a:lnTo>
                  <a:lnTo>
                    <a:pt x="287" y="24"/>
                  </a:lnTo>
                  <a:lnTo>
                    <a:pt x="287" y="21"/>
                  </a:lnTo>
                  <a:lnTo>
                    <a:pt x="287" y="21"/>
                  </a:lnTo>
                  <a:close/>
                  <a:moveTo>
                    <a:pt x="352" y="94"/>
                  </a:moveTo>
                  <a:lnTo>
                    <a:pt x="352" y="94"/>
                  </a:lnTo>
                  <a:lnTo>
                    <a:pt x="352" y="94"/>
                  </a:lnTo>
                  <a:lnTo>
                    <a:pt x="352" y="96"/>
                  </a:lnTo>
                  <a:lnTo>
                    <a:pt x="352" y="96"/>
                  </a:lnTo>
                  <a:lnTo>
                    <a:pt x="354" y="99"/>
                  </a:lnTo>
                  <a:lnTo>
                    <a:pt x="357" y="102"/>
                  </a:lnTo>
                  <a:lnTo>
                    <a:pt x="359" y="102"/>
                  </a:lnTo>
                  <a:lnTo>
                    <a:pt x="359" y="104"/>
                  </a:lnTo>
                  <a:lnTo>
                    <a:pt x="359" y="104"/>
                  </a:lnTo>
                  <a:lnTo>
                    <a:pt x="357" y="107"/>
                  </a:lnTo>
                  <a:lnTo>
                    <a:pt x="357" y="109"/>
                  </a:lnTo>
                  <a:lnTo>
                    <a:pt x="357" y="109"/>
                  </a:lnTo>
                  <a:lnTo>
                    <a:pt x="359" y="109"/>
                  </a:lnTo>
                  <a:lnTo>
                    <a:pt x="359" y="109"/>
                  </a:lnTo>
                  <a:lnTo>
                    <a:pt x="359" y="112"/>
                  </a:lnTo>
                  <a:lnTo>
                    <a:pt x="359" y="112"/>
                  </a:lnTo>
                  <a:lnTo>
                    <a:pt x="359" y="112"/>
                  </a:lnTo>
                  <a:lnTo>
                    <a:pt x="359" y="112"/>
                  </a:lnTo>
                  <a:lnTo>
                    <a:pt x="357" y="112"/>
                  </a:lnTo>
                  <a:lnTo>
                    <a:pt x="357" y="112"/>
                  </a:lnTo>
                  <a:lnTo>
                    <a:pt x="357" y="112"/>
                  </a:lnTo>
                  <a:lnTo>
                    <a:pt x="354" y="114"/>
                  </a:lnTo>
                  <a:lnTo>
                    <a:pt x="354" y="114"/>
                  </a:lnTo>
                  <a:lnTo>
                    <a:pt x="354" y="114"/>
                  </a:lnTo>
                  <a:lnTo>
                    <a:pt x="354" y="114"/>
                  </a:lnTo>
                  <a:lnTo>
                    <a:pt x="354" y="117"/>
                  </a:lnTo>
                  <a:lnTo>
                    <a:pt x="354" y="117"/>
                  </a:lnTo>
                  <a:lnTo>
                    <a:pt x="354" y="120"/>
                  </a:lnTo>
                  <a:lnTo>
                    <a:pt x="357" y="120"/>
                  </a:lnTo>
                  <a:lnTo>
                    <a:pt x="357" y="117"/>
                  </a:lnTo>
                  <a:lnTo>
                    <a:pt x="359" y="114"/>
                  </a:lnTo>
                  <a:lnTo>
                    <a:pt x="362" y="114"/>
                  </a:lnTo>
                  <a:lnTo>
                    <a:pt x="362" y="112"/>
                  </a:lnTo>
                  <a:lnTo>
                    <a:pt x="365" y="112"/>
                  </a:lnTo>
                  <a:lnTo>
                    <a:pt x="365" y="112"/>
                  </a:lnTo>
                  <a:lnTo>
                    <a:pt x="365" y="114"/>
                  </a:lnTo>
                  <a:lnTo>
                    <a:pt x="365" y="114"/>
                  </a:lnTo>
                  <a:lnTo>
                    <a:pt x="365" y="114"/>
                  </a:lnTo>
                  <a:lnTo>
                    <a:pt x="362" y="117"/>
                  </a:lnTo>
                  <a:lnTo>
                    <a:pt x="362" y="120"/>
                  </a:lnTo>
                  <a:lnTo>
                    <a:pt x="365" y="120"/>
                  </a:lnTo>
                  <a:lnTo>
                    <a:pt x="365" y="120"/>
                  </a:lnTo>
                  <a:lnTo>
                    <a:pt x="365" y="120"/>
                  </a:lnTo>
                  <a:lnTo>
                    <a:pt x="367" y="120"/>
                  </a:lnTo>
                  <a:lnTo>
                    <a:pt x="367" y="120"/>
                  </a:lnTo>
                  <a:lnTo>
                    <a:pt x="370" y="117"/>
                  </a:lnTo>
                  <a:lnTo>
                    <a:pt x="370" y="114"/>
                  </a:lnTo>
                  <a:lnTo>
                    <a:pt x="370" y="114"/>
                  </a:lnTo>
                  <a:lnTo>
                    <a:pt x="370" y="117"/>
                  </a:lnTo>
                  <a:lnTo>
                    <a:pt x="370" y="117"/>
                  </a:lnTo>
                  <a:lnTo>
                    <a:pt x="372" y="117"/>
                  </a:lnTo>
                  <a:lnTo>
                    <a:pt x="372" y="117"/>
                  </a:lnTo>
                  <a:lnTo>
                    <a:pt x="372" y="117"/>
                  </a:lnTo>
                  <a:lnTo>
                    <a:pt x="372" y="114"/>
                  </a:lnTo>
                  <a:lnTo>
                    <a:pt x="372" y="114"/>
                  </a:lnTo>
                  <a:lnTo>
                    <a:pt x="370" y="112"/>
                  </a:lnTo>
                  <a:lnTo>
                    <a:pt x="370" y="112"/>
                  </a:lnTo>
                  <a:lnTo>
                    <a:pt x="370" y="112"/>
                  </a:lnTo>
                  <a:lnTo>
                    <a:pt x="370" y="112"/>
                  </a:lnTo>
                  <a:lnTo>
                    <a:pt x="370" y="109"/>
                  </a:lnTo>
                  <a:lnTo>
                    <a:pt x="370" y="109"/>
                  </a:lnTo>
                  <a:lnTo>
                    <a:pt x="370" y="109"/>
                  </a:lnTo>
                  <a:lnTo>
                    <a:pt x="372" y="109"/>
                  </a:lnTo>
                  <a:lnTo>
                    <a:pt x="375" y="109"/>
                  </a:lnTo>
                  <a:lnTo>
                    <a:pt x="378" y="109"/>
                  </a:lnTo>
                  <a:lnTo>
                    <a:pt x="378" y="109"/>
                  </a:lnTo>
                  <a:lnTo>
                    <a:pt x="375" y="109"/>
                  </a:lnTo>
                  <a:lnTo>
                    <a:pt x="378" y="112"/>
                  </a:lnTo>
                  <a:lnTo>
                    <a:pt x="378" y="112"/>
                  </a:lnTo>
                  <a:lnTo>
                    <a:pt x="380" y="114"/>
                  </a:lnTo>
                  <a:lnTo>
                    <a:pt x="380" y="114"/>
                  </a:lnTo>
                  <a:lnTo>
                    <a:pt x="380" y="117"/>
                  </a:lnTo>
                  <a:lnTo>
                    <a:pt x="380" y="120"/>
                  </a:lnTo>
                  <a:lnTo>
                    <a:pt x="380" y="120"/>
                  </a:lnTo>
                  <a:lnTo>
                    <a:pt x="380" y="120"/>
                  </a:lnTo>
                  <a:lnTo>
                    <a:pt x="380" y="117"/>
                  </a:lnTo>
                  <a:lnTo>
                    <a:pt x="383" y="117"/>
                  </a:lnTo>
                  <a:lnTo>
                    <a:pt x="383" y="117"/>
                  </a:lnTo>
                  <a:lnTo>
                    <a:pt x="383" y="117"/>
                  </a:lnTo>
                  <a:lnTo>
                    <a:pt x="385" y="120"/>
                  </a:lnTo>
                  <a:lnTo>
                    <a:pt x="385" y="122"/>
                  </a:lnTo>
                  <a:lnTo>
                    <a:pt x="385" y="125"/>
                  </a:lnTo>
                  <a:lnTo>
                    <a:pt x="383" y="127"/>
                  </a:lnTo>
                  <a:lnTo>
                    <a:pt x="383" y="130"/>
                  </a:lnTo>
                  <a:lnTo>
                    <a:pt x="383" y="130"/>
                  </a:lnTo>
                  <a:lnTo>
                    <a:pt x="385" y="130"/>
                  </a:lnTo>
                  <a:lnTo>
                    <a:pt x="383" y="130"/>
                  </a:lnTo>
                  <a:lnTo>
                    <a:pt x="383" y="130"/>
                  </a:lnTo>
                  <a:lnTo>
                    <a:pt x="383" y="130"/>
                  </a:lnTo>
                  <a:lnTo>
                    <a:pt x="380" y="130"/>
                  </a:lnTo>
                  <a:lnTo>
                    <a:pt x="380" y="130"/>
                  </a:lnTo>
                  <a:lnTo>
                    <a:pt x="380" y="127"/>
                  </a:lnTo>
                  <a:lnTo>
                    <a:pt x="383" y="127"/>
                  </a:lnTo>
                  <a:lnTo>
                    <a:pt x="383" y="127"/>
                  </a:lnTo>
                  <a:lnTo>
                    <a:pt x="383" y="127"/>
                  </a:lnTo>
                  <a:lnTo>
                    <a:pt x="383" y="127"/>
                  </a:lnTo>
                  <a:lnTo>
                    <a:pt x="383" y="127"/>
                  </a:lnTo>
                  <a:lnTo>
                    <a:pt x="383" y="127"/>
                  </a:lnTo>
                  <a:lnTo>
                    <a:pt x="383" y="127"/>
                  </a:lnTo>
                  <a:lnTo>
                    <a:pt x="380" y="127"/>
                  </a:lnTo>
                  <a:lnTo>
                    <a:pt x="380" y="127"/>
                  </a:lnTo>
                  <a:lnTo>
                    <a:pt x="378" y="127"/>
                  </a:lnTo>
                  <a:lnTo>
                    <a:pt x="378" y="127"/>
                  </a:lnTo>
                  <a:lnTo>
                    <a:pt x="378" y="127"/>
                  </a:lnTo>
                  <a:lnTo>
                    <a:pt x="378" y="127"/>
                  </a:lnTo>
                  <a:lnTo>
                    <a:pt x="375" y="127"/>
                  </a:lnTo>
                  <a:lnTo>
                    <a:pt x="375" y="127"/>
                  </a:lnTo>
                  <a:lnTo>
                    <a:pt x="375" y="127"/>
                  </a:lnTo>
                  <a:lnTo>
                    <a:pt x="375" y="130"/>
                  </a:lnTo>
                  <a:lnTo>
                    <a:pt x="375" y="130"/>
                  </a:lnTo>
                  <a:lnTo>
                    <a:pt x="375" y="130"/>
                  </a:lnTo>
                  <a:lnTo>
                    <a:pt x="375" y="130"/>
                  </a:lnTo>
                  <a:lnTo>
                    <a:pt x="375" y="130"/>
                  </a:lnTo>
                  <a:lnTo>
                    <a:pt x="375" y="133"/>
                  </a:lnTo>
                  <a:lnTo>
                    <a:pt x="375" y="133"/>
                  </a:lnTo>
                  <a:lnTo>
                    <a:pt x="375" y="130"/>
                  </a:lnTo>
                  <a:lnTo>
                    <a:pt x="375" y="130"/>
                  </a:lnTo>
                  <a:lnTo>
                    <a:pt x="375" y="127"/>
                  </a:lnTo>
                  <a:lnTo>
                    <a:pt x="375" y="127"/>
                  </a:lnTo>
                  <a:lnTo>
                    <a:pt x="375" y="127"/>
                  </a:lnTo>
                  <a:lnTo>
                    <a:pt x="375" y="127"/>
                  </a:lnTo>
                  <a:lnTo>
                    <a:pt x="375" y="125"/>
                  </a:lnTo>
                  <a:lnTo>
                    <a:pt x="375" y="125"/>
                  </a:lnTo>
                  <a:lnTo>
                    <a:pt x="375" y="125"/>
                  </a:lnTo>
                  <a:lnTo>
                    <a:pt x="375" y="122"/>
                  </a:lnTo>
                  <a:lnTo>
                    <a:pt x="375" y="122"/>
                  </a:lnTo>
                  <a:lnTo>
                    <a:pt x="375" y="122"/>
                  </a:lnTo>
                  <a:lnTo>
                    <a:pt x="372" y="122"/>
                  </a:lnTo>
                  <a:lnTo>
                    <a:pt x="370" y="122"/>
                  </a:lnTo>
                  <a:lnTo>
                    <a:pt x="370" y="122"/>
                  </a:lnTo>
                  <a:lnTo>
                    <a:pt x="367" y="122"/>
                  </a:lnTo>
                  <a:lnTo>
                    <a:pt x="367" y="125"/>
                  </a:lnTo>
                  <a:lnTo>
                    <a:pt x="367" y="125"/>
                  </a:lnTo>
                  <a:lnTo>
                    <a:pt x="370" y="127"/>
                  </a:lnTo>
                  <a:lnTo>
                    <a:pt x="370" y="130"/>
                  </a:lnTo>
                  <a:lnTo>
                    <a:pt x="372" y="130"/>
                  </a:lnTo>
                  <a:lnTo>
                    <a:pt x="372" y="135"/>
                  </a:lnTo>
                  <a:lnTo>
                    <a:pt x="372" y="138"/>
                  </a:lnTo>
                  <a:lnTo>
                    <a:pt x="370" y="140"/>
                  </a:lnTo>
                  <a:lnTo>
                    <a:pt x="370" y="140"/>
                  </a:lnTo>
                  <a:lnTo>
                    <a:pt x="367" y="140"/>
                  </a:lnTo>
                  <a:lnTo>
                    <a:pt x="365" y="143"/>
                  </a:lnTo>
                  <a:lnTo>
                    <a:pt x="362" y="143"/>
                  </a:lnTo>
                  <a:lnTo>
                    <a:pt x="359" y="143"/>
                  </a:lnTo>
                  <a:lnTo>
                    <a:pt x="359" y="143"/>
                  </a:lnTo>
                  <a:lnTo>
                    <a:pt x="359" y="146"/>
                  </a:lnTo>
                  <a:lnTo>
                    <a:pt x="359" y="146"/>
                  </a:lnTo>
                  <a:lnTo>
                    <a:pt x="359" y="146"/>
                  </a:lnTo>
                  <a:lnTo>
                    <a:pt x="359" y="146"/>
                  </a:lnTo>
                  <a:lnTo>
                    <a:pt x="362" y="148"/>
                  </a:lnTo>
                  <a:lnTo>
                    <a:pt x="365" y="148"/>
                  </a:lnTo>
                  <a:lnTo>
                    <a:pt x="367" y="148"/>
                  </a:lnTo>
                  <a:lnTo>
                    <a:pt x="370" y="148"/>
                  </a:lnTo>
                  <a:lnTo>
                    <a:pt x="370" y="148"/>
                  </a:lnTo>
                  <a:lnTo>
                    <a:pt x="372" y="146"/>
                  </a:lnTo>
                  <a:lnTo>
                    <a:pt x="372" y="143"/>
                  </a:lnTo>
                  <a:lnTo>
                    <a:pt x="372" y="143"/>
                  </a:lnTo>
                  <a:lnTo>
                    <a:pt x="372" y="143"/>
                  </a:lnTo>
                  <a:lnTo>
                    <a:pt x="375" y="146"/>
                  </a:lnTo>
                  <a:lnTo>
                    <a:pt x="375" y="146"/>
                  </a:lnTo>
                  <a:lnTo>
                    <a:pt x="375" y="148"/>
                  </a:lnTo>
                  <a:lnTo>
                    <a:pt x="372" y="148"/>
                  </a:lnTo>
                  <a:lnTo>
                    <a:pt x="372" y="148"/>
                  </a:lnTo>
                  <a:lnTo>
                    <a:pt x="372" y="148"/>
                  </a:lnTo>
                  <a:lnTo>
                    <a:pt x="372" y="148"/>
                  </a:lnTo>
                  <a:lnTo>
                    <a:pt x="372" y="148"/>
                  </a:lnTo>
                  <a:lnTo>
                    <a:pt x="372" y="148"/>
                  </a:lnTo>
                  <a:lnTo>
                    <a:pt x="375" y="148"/>
                  </a:lnTo>
                  <a:lnTo>
                    <a:pt x="375" y="148"/>
                  </a:lnTo>
                  <a:lnTo>
                    <a:pt x="378" y="148"/>
                  </a:lnTo>
                  <a:lnTo>
                    <a:pt x="378" y="146"/>
                  </a:lnTo>
                  <a:lnTo>
                    <a:pt x="380" y="146"/>
                  </a:lnTo>
                  <a:lnTo>
                    <a:pt x="383" y="143"/>
                  </a:lnTo>
                  <a:lnTo>
                    <a:pt x="383" y="143"/>
                  </a:lnTo>
                  <a:lnTo>
                    <a:pt x="385" y="143"/>
                  </a:lnTo>
                  <a:lnTo>
                    <a:pt x="385" y="143"/>
                  </a:lnTo>
                  <a:lnTo>
                    <a:pt x="388" y="143"/>
                  </a:lnTo>
                  <a:lnTo>
                    <a:pt x="391" y="143"/>
                  </a:lnTo>
                  <a:lnTo>
                    <a:pt x="393" y="143"/>
                  </a:lnTo>
                  <a:lnTo>
                    <a:pt x="393" y="143"/>
                  </a:lnTo>
                  <a:lnTo>
                    <a:pt x="396" y="143"/>
                  </a:lnTo>
                  <a:lnTo>
                    <a:pt x="398" y="143"/>
                  </a:lnTo>
                  <a:lnTo>
                    <a:pt x="401" y="143"/>
                  </a:lnTo>
                  <a:lnTo>
                    <a:pt x="401" y="143"/>
                  </a:lnTo>
                  <a:lnTo>
                    <a:pt x="401" y="143"/>
                  </a:lnTo>
                  <a:lnTo>
                    <a:pt x="403" y="143"/>
                  </a:lnTo>
                  <a:lnTo>
                    <a:pt x="403" y="143"/>
                  </a:lnTo>
                  <a:lnTo>
                    <a:pt x="403" y="140"/>
                  </a:lnTo>
                  <a:lnTo>
                    <a:pt x="403" y="138"/>
                  </a:lnTo>
                  <a:lnTo>
                    <a:pt x="401" y="135"/>
                  </a:lnTo>
                  <a:lnTo>
                    <a:pt x="401" y="135"/>
                  </a:lnTo>
                  <a:lnTo>
                    <a:pt x="401" y="135"/>
                  </a:lnTo>
                  <a:lnTo>
                    <a:pt x="403" y="135"/>
                  </a:lnTo>
                  <a:lnTo>
                    <a:pt x="403" y="135"/>
                  </a:lnTo>
                  <a:lnTo>
                    <a:pt x="406" y="133"/>
                  </a:lnTo>
                  <a:lnTo>
                    <a:pt x="401" y="130"/>
                  </a:lnTo>
                  <a:lnTo>
                    <a:pt x="398" y="127"/>
                  </a:lnTo>
                  <a:lnTo>
                    <a:pt x="396" y="125"/>
                  </a:lnTo>
                  <a:lnTo>
                    <a:pt x="393" y="122"/>
                  </a:lnTo>
                  <a:lnTo>
                    <a:pt x="388" y="117"/>
                  </a:lnTo>
                  <a:lnTo>
                    <a:pt x="385" y="114"/>
                  </a:lnTo>
                  <a:lnTo>
                    <a:pt x="385" y="114"/>
                  </a:lnTo>
                  <a:lnTo>
                    <a:pt x="383" y="112"/>
                  </a:lnTo>
                  <a:lnTo>
                    <a:pt x="380" y="109"/>
                  </a:lnTo>
                  <a:lnTo>
                    <a:pt x="378" y="109"/>
                  </a:lnTo>
                  <a:lnTo>
                    <a:pt x="378" y="109"/>
                  </a:lnTo>
                  <a:lnTo>
                    <a:pt x="375" y="109"/>
                  </a:lnTo>
                  <a:lnTo>
                    <a:pt x="375" y="107"/>
                  </a:lnTo>
                  <a:lnTo>
                    <a:pt x="372" y="107"/>
                  </a:lnTo>
                  <a:lnTo>
                    <a:pt x="370" y="107"/>
                  </a:lnTo>
                  <a:lnTo>
                    <a:pt x="367" y="107"/>
                  </a:lnTo>
                  <a:lnTo>
                    <a:pt x="367" y="104"/>
                  </a:lnTo>
                  <a:lnTo>
                    <a:pt x="365" y="102"/>
                  </a:lnTo>
                  <a:lnTo>
                    <a:pt x="362" y="102"/>
                  </a:lnTo>
                  <a:lnTo>
                    <a:pt x="362" y="99"/>
                  </a:lnTo>
                  <a:lnTo>
                    <a:pt x="359" y="94"/>
                  </a:lnTo>
                  <a:lnTo>
                    <a:pt x="359" y="91"/>
                  </a:lnTo>
                  <a:lnTo>
                    <a:pt x="357" y="91"/>
                  </a:lnTo>
                  <a:lnTo>
                    <a:pt x="357" y="91"/>
                  </a:lnTo>
                  <a:lnTo>
                    <a:pt x="354" y="91"/>
                  </a:lnTo>
                  <a:lnTo>
                    <a:pt x="352" y="91"/>
                  </a:lnTo>
                  <a:lnTo>
                    <a:pt x="352" y="94"/>
                  </a:lnTo>
                  <a:lnTo>
                    <a:pt x="352" y="94"/>
                  </a:lnTo>
                  <a:lnTo>
                    <a:pt x="352" y="94"/>
                  </a:lnTo>
                  <a:lnTo>
                    <a:pt x="352" y="94"/>
                  </a:lnTo>
                  <a:lnTo>
                    <a:pt x="352" y="94"/>
                  </a:lnTo>
                  <a:lnTo>
                    <a:pt x="352" y="94"/>
                  </a:lnTo>
                  <a:close/>
                  <a:moveTo>
                    <a:pt x="282" y="44"/>
                  </a:moveTo>
                  <a:lnTo>
                    <a:pt x="282" y="44"/>
                  </a:lnTo>
                  <a:lnTo>
                    <a:pt x="284" y="42"/>
                  </a:lnTo>
                  <a:lnTo>
                    <a:pt x="287" y="42"/>
                  </a:lnTo>
                  <a:lnTo>
                    <a:pt x="290" y="39"/>
                  </a:lnTo>
                  <a:lnTo>
                    <a:pt x="290" y="39"/>
                  </a:lnTo>
                  <a:lnTo>
                    <a:pt x="290" y="39"/>
                  </a:lnTo>
                  <a:lnTo>
                    <a:pt x="292" y="39"/>
                  </a:lnTo>
                  <a:lnTo>
                    <a:pt x="292" y="39"/>
                  </a:lnTo>
                  <a:lnTo>
                    <a:pt x="292" y="39"/>
                  </a:lnTo>
                  <a:lnTo>
                    <a:pt x="292" y="37"/>
                  </a:lnTo>
                  <a:lnTo>
                    <a:pt x="292" y="37"/>
                  </a:lnTo>
                  <a:lnTo>
                    <a:pt x="292" y="37"/>
                  </a:lnTo>
                  <a:lnTo>
                    <a:pt x="295" y="37"/>
                  </a:lnTo>
                  <a:lnTo>
                    <a:pt x="292" y="37"/>
                  </a:lnTo>
                  <a:lnTo>
                    <a:pt x="290" y="37"/>
                  </a:lnTo>
                  <a:lnTo>
                    <a:pt x="290" y="37"/>
                  </a:lnTo>
                  <a:lnTo>
                    <a:pt x="290" y="34"/>
                  </a:lnTo>
                  <a:lnTo>
                    <a:pt x="287" y="34"/>
                  </a:lnTo>
                  <a:lnTo>
                    <a:pt x="287" y="37"/>
                  </a:lnTo>
                  <a:lnTo>
                    <a:pt x="284" y="37"/>
                  </a:lnTo>
                  <a:lnTo>
                    <a:pt x="282" y="39"/>
                  </a:lnTo>
                  <a:lnTo>
                    <a:pt x="282" y="44"/>
                  </a:lnTo>
                  <a:lnTo>
                    <a:pt x="282" y="44"/>
                  </a:lnTo>
                  <a:close/>
                  <a:moveTo>
                    <a:pt x="277" y="37"/>
                  </a:moveTo>
                  <a:lnTo>
                    <a:pt x="277" y="37"/>
                  </a:lnTo>
                  <a:lnTo>
                    <a:pt x="277" y="37"/>
                  </a:lnTo>
                  <a:lnTo>
                    <a:pt x="277" y="37"/>
                  </a:lnTo>
                  <a:lnTo>
                    <a:pt x="277" y="34"/>
                  </a:lnTo>
                  <a:lnTo>
                    <a:pt x="277" y="34"/>
                  </a:lnTo>
                  <a:lnTo>
                    <a:pt x="277" y="34"/>
                  </a:lnTo>
                  <a:lnTo>
                    <a:pt x="277" y="32"/>
                  </a:lnTo>
                  <a:lnTo>
                    <a:pt x="277" y="32"/>
                  </a:lnTo>
                  <a:lnTo>
                    <a:pt x="277" y="32"/>
                  </a:lnTo>
                  <a:lnTo>
                    <a:pt x="277" y="32"/>
                  </a:lnTo>
                  <a:lnTo>
                    <a:pt x="277" y="32"/>
                  </a:lnTo>
                  <a:lnTo>
                    <a:pt x="277" y="32"/>
                  </a:lnTo>
                  <a:lnTo>
                    <a:pt x="279" y="32"/>
                  </a:lnTo>
                  <a:lnTo>
                    <a:pt x="279" y="29"/>
                  </a:lnTo>
                  <a:lnTo>
                    <a:pt x="279" y="29"/>
                  </a:lnTo>
                  <a:lnTo>
                    <a:pt x="279" y="29"/>
                  </a:lnTo>
                  <a:lnTo>
                    <a:pt x="279" y="29"/>
                  </a:lnTo>
                  <a:lnTo>
                    <a:pt x="279" y="29"/>
                  </a:lnTo>
                  <a:lnTo>
                    <a:pt x="279" y="29"/>
                  </a:lnTo>
                  <a:lnTo>
                    <a:pt x="279" y="29"/>
                  </a:lnTo>
                  <a:lnTo>
                    <a:pt x="279" y="26"/>
                  </a:lnTo>
                  <a:lnTo>
                    <a:pt x="282" y="26"/>
                  </a:lnTo>
                  <a:lnTo>
                    <a:pt x="279" y="24"/>
                  </a:lnTo>
                  <a:lnTo>
                    <a:pt x="279" y="21"/>
                  </a:lnTo>
                  <a:lnTo>
                    <a:pt x="279" y="21"/>
                  </a:lnTo>
                  <a:lnTo>
                    <a:pt x="282" y="21"/>
                  </a:lnTo>
                  <a:lnTo>
                    <a:pt x="282" y="21"/>
                  </a:lnTo>
                  <a:lnTo>
                    <a:pt x="282" y="21"/>
                  </a:lnTo>
                  <a:lnTo>
                    <a:pt x="279" y="19"/>
                  </a:lnTo>
                  <a:lnTo>
                    <a:pt x="282" y="19"/>
                  </a:lnTo>
                  <a:lnTo>
                    <a:pt x="282" y="19"/>
                  </a:lnTo>
                  <a:lnTo>
                    <a:pt x="284" y="16"/>
                  </a:lnTo>
                  <a:lnTo>
                    <a:pt x="284" y="16"/>
                  </a:lnTo>
                  <a:lnTo>
                    <a:pt x="284" y="19"/>
                  </a:lnTo>
                  <a:lnTo>
                    <a:pt x="282" y="19"/>
                  </a:lnTo>
                  <a:lnTo>
                    <a:pt x="284" y="19"/>
                  </a:lnTo>
                  <a:lnTo>
                    <a:pt x="284" y="19"/>
                  </a:lnTo>
                  <a:lnTo>
                    <a:pt x="284" y="19"/>
                  </a:lnTo>
                  <a:lnTo>
                    <a:pt x="284" y="21"/>
                  </a:lnTo>
                  <a:lnTo>
                    <a:pt x="284" y="19"/>
                  </a:lnTo>
                  <a:lnTo>
                    <a:pt x="284" y="19"/>
                  </a:lnTo>
                  <a:lnTo>
                    <a:pt x="284" y="16"/>
                  </a:lnTo>
                  <a:lnTo>
                    <a:pt x="284" y="19"/>
                  </a:lnTo>
                  <a:lnTo>
                    <a:pt x="284" y="21"/>
                  </a:lnTo>
                  <a:lnTo>
                    <a:pt x="284" y="19"/>
                  </a:lnTo>
                  <a:lnTo>
                    <a:pt x="284" y="16"/>
                  </a:lnTo>
                  <a:lnTo>
                    <a:pt x="284" y="16"/>
                  </a:lnTo>
                  <a:lnTo>
                    <a:pt x="282" y="16"/>
                  </a:lnTo>
                  <a:lnTo>
                    <a:pt x="282" y="16"/>
                  </a:lnTo>
                  <a:lnTo>
                    <a:pt x="282" y="16"/>
                  </a:lnTo>
                  <a:lnTo>
                    <a:pt x="279" y="19"/>
                  </a:lnTo>
                  <a:lnTo>
                    <a:pt x="279" y="19"/>
                  </a:lnTo>
                  <a:lnTo>
                    <a:pt x="279" y="24"/>
                  </a:lnTo>
                  <a:lnTo>
                    <a:pt x="277" y="29"/>
                  </a:lnTo>
                  <a:lnTo>
                    <a:pt x="277" y="34"/>
                  </a:lnTo>
                  <a:lnTo>
                    <a:pt x="274" y="39"/>
                  </a:lnTo>
                  <a:lnTo>
                    <a:pt x="274" y="39"/>
                  </a:lnTo>
                  <a:lnTo>
                    <a:pt x="274" y="39"/>
                  </a:lnTo>
                  <a:lnTo>
                    <a:pt x="274" y="39"/>
                  </a:lnTo>
                  <a:lnTo>
                    <a:pt x="277" y="39"/>
                  </a:lnTo>
                  <a:lnTo>
                    <a:pt x="277" y="39"/>
                  </a:lnTo>
                  <a:lnTo>
                    <a:pt x="277" y="39"/>
                  </a:lnTo>
                  <a:lnTo>
                    <a:pt x="277" y="39"/>
                  </a:lnTo>
                  <a:lnTo>
                    <a:pt x="277" y="37"/>
                  </a:lnTo>
                  <a:lnTo>
                    <a:pt x="277" y="37"/>
                  </a:lnTo>
                  <a:close/>
                  <a:moveTo>
                    <a:pt x="238" y="50"/>
                  </a:moveTo>
                  <a:lnTo>
                    <a:pt x="238" y="47"/>
                  </a:lnTo>
                  <a:lnTo>
                    <a:pt x="235" y="47"/>
                  </a:lnTo>
                  <a:lnTo>
                    <a:pt x="235" y="44"/>
                  </a:lnTo>
                  <a:lnTo>
                    <a:pt x="233" y="47"/>
                  </a:lnTo>
                  <a:lnTo>
                    <a:pt x="233" y="47"/>
                  </a:lnTo>
                  <a:lnTo>
                    <a:pt x="233" y="47"/>
                  </a:lnTo>
                  <a:lnTo>
                    <a:pt x="233" y="47"/>
                  </a:lnTo>
                  <a:lnTo>
                    <a:pt x="233" y="47"/>
                  </a:lnTo>
                  <a:lnTo>
                    <a:pt x="233" y="47"/>
                  </a:lnTo>
                  <a:lnTo>
                    <a:pt x="230" y="47"/>
                  </a:lnTo>
                  <a:lnTo>
                    <a:pt x="233" y="50"/>
                  </a:lnTo>
                  <a:lnTo>
                    <a:pt x="235" y="50"/>
                  </a:lnTo>
                  <a:lnTo>
                    <a:pt x="235" y="50"/>
                  </a:lnTo>
                  <a:lnTo>
                    <a:pt x="238" y="50"/>
                  </a:lnTo>
                  <a:lnTo>
                    <a:pt x="238" y="50"/>
                  </a:lnTo>
                  <a:close/>
                  <a:moveTo>
                    <a:pt x="269" y="44"/>
                  </a:moveTo>
                  <a:lnTo>
                    <a:pt x="271" y="44"/>
                  </a:lnTo>
                  <a:lnTo>
                    <a:pt x="274" y="42"/>
                  </a:lnTo>
                  <a:lnTo>
                    <a:pt x="274" y="42"/>
                  </a:lnTo>
                  <a:lnTo>
                    <a:pt x="274" y="42"/>
                  </a:lnTo>
                  <a:lnTo>
                    <a:pt x="274" y="39"/>
                  </a:lnTo>
                  <a:lnTo>
                    <a:pt x="274" y="42"/>
                  </a:lnTo>
                  <a:lnTo>
                    <a:pt x="271" y="42"/>
                  </a:lnTo>
                  <a:lnTo>
                    <a:pt x="271" y="42"/>
                  </a:lnTo>
                  <a:lnTo>
                    <a:pt x="269" y="44"/>
                  </a:lnTo>
                  <a:lnTo>
                    <a:pt x="269" y="44"/>
                  </a:lnTo>
                  <a:lnTo>
                    <a:pt x="266" y="44"/>
                  </a:lnTo>
                  <a:lnTo>
                    <a:pt x="266" y="44"/>
                  </a:lnTo>
                  <a:lnTo>
                    <a:pt x="264" y="44"/>
                  </a:lnTo>
                  <a:lnTo>
                    <a:pt x="266" y="44"/>
                  </a:lnTo>
                  <a:lnTo>
                    <a:pt x="266" y="44"/>
                  </a:lnTo>
                  <a:lnTo>
                    <a:pt x="269" y="44"/>
                  </a:lnTo>
                  <a:lnTo>
                    <a:pt x="269" y="44"/>
                  </a:lnTo>
                  <a:lnTo>
                    <a:pt x="269" y="44"/>
                  </a:lnTo>
                  <a:close/>
                  <a:moveTo>
                    <a:pt x="326" y="65"/>
                  </a:moveTo>
                  <a:lnTo>
                    <a:pt x="326" y="65"/>
                  </a:lnTo>
                  <a:lnTo>
                    <a:pt x="326" y="68"/>
                  </a:lnTo>
                  <a:lnTo>
                    <a:pt x="326" y="68"/>
                  </a:lnTo>
                  <a:lnTo>
                    <a:pt x="326" y="68"/>
                  </a:lnTo>
                  <a:lnTo>
                    <a:pt x="326" y="65"/>
                  </a:lnTo>
                  <a:lnTo>
                    <a:pt x="328" y="65"/>
                  </a:lnTo>
                  <a:lnTo>
                    <a:pt x="328" y="65"/>
                  </a:lnTo>
                  <a:lnTo>
                    <a:pt x="328" y="65"/>
                  </a:lnTo>
                  <a:lnTo>
                    <a:pt x="328" y="65"/>
                  </a:lnTo>
                  <a:lnTo>
                    <a:pt x="328" y="63"/>
                  </a:lnTo>
                  <a:lnTo>
                    <a:pt x="328" y="63"/>
                  </a:lnTo>
                  <a:lnTo>
                    <a:pt x="328" y="63"/>
                  </a:lnTo>
                  <a:lnTo>
                    <a:pt x="328" y="63"/>
                  </a:lnTo>
                  <a:lnTo>
                    <a:pt x="326" y="65"/>
                  </a:lnTo>
                  <a:lnTo>
                    <a:pt x="326" y="65"/>
                  </a:lnTo>
                  <a:lnTo>
                    <a:pt x="326" y="65"/>
                  </a:lnTo>
                  <a:lnTo>
                    <a:pt x="326" y="65"/>
                  </a:lnTo>
                  <a:close/>
                  <a:moveTo>
                    <a:pt x="238" y="50"/>
                  </a:moveTo>
                  <a:lnTo>
                    <a:pt x="238" y="50"/>
                  </a:lnTo>
                  <a:lnTo>
                    <a:pt x="238" y="50"/>
                  </a:lnTo>
                  <a:lnTo>
                    <a:pt x="238" y="50"/>
                  </a:lnTo>
                  <a:lnTo>
                    <a:pt x="238" y="50"/>
                  </a:lnTo>
                  <a:lnTo>
                    <a:pt x="238" y="50"/>
                  </a:lnTo>
                  <a:lnTo>
                    <a:pt x="238" y="50"/>
                  </a:lnTo>
                  <a:lnTo>
                    <a:pt x="238" y="50"/>
                  </a:lnTo>
                  <a:close/>
                  <a:moveTo>
                    <a:pt x="103" y="109"/>
                  </a:moveTo>
                  <a:lnTo>
                    <a:pt x="103" y="109"/>
                  </a:lnTo>
                  <a:lnTo>
                    <a:pt x="103" y="109"/>
                  </a:lnTo>
                  <a:lnTo>
                    <a:pt x="101" y="109"/>
                  </a:lnTo>
                  <a:lnTo>
                    <a:pt x="101" y="112"/>
                  </a:lnTo>
                  <a:lnTo>
                    <a:pt x="101" y="112"/>
                  </a:lnTo>
                  <a:lnTo>
                    <a:pt x="101" y="112"/>
                  </a:lnTo>
                  <a:lnTo>
                    <a:pt x="101" y="114"/>
                  </a:lnTo>
                  <a:lnTo>
                    <a:pt x="103" y="112"/>
                  </a:lnTo>
                  <a:lnTo>
                    <a:pt x="103" y="112"/>
                  </a:lnTo>
                  <a:lnTo>
                    <a:pt x="103" y="109"/>
                  </a:lnTo>
                  <a:lnTo>
                    <a:pt x="103" y="109"/>
                  </a:lnTo>
                  <a:lnTo>
                    <a:pt x="103" y="109"/>
                  </a:lnTo>
                  <a:close/>
                  <a:moveTo>
                    <a:pt x="409" y="172"/>
                  </a:moveTo>
                  <a:lnTo>
                    <a:pt x="409" y="172"/>
                  </a:lnTo>
                  <a:lnTo>
                    <a:pt x="409" y="172"/>
                  </a:lnTo>
                  <a:lnTo>
                    <a:pt x="409" y="172"/>
                  </a:lnTo>
                  <a:lnTo>
                    <a:pt x="409" y="172"/>
                  </a:lnTo>
                  <a:lnTo>
                    <a:pt x="409" y="172"/>
                  </a:lnTo>
                  <a:lnTo>
                    <a:pt x="409" y="172"/>
                  </a:lnTo>
                  <a:lnTo>
                    <a:pt x="409" y="172"/>
                  </a:lnTo>
                  <a:close/>
                  <a:moveTo>
                    <a:pt x="287" y="32"/>
                  </a:moveTo>
                  <a:lnTo>
                    <a:pt x="287" y="32"/>
                  </a:lnTo>
                  <a:lnTo>
                    <a:pt x="284" y="32"/>
                  </a:lnTo>
                  <a:lnTo>
                    <a:pt x="284" y="32"/>
                  </a:lnTo>
                  <a:lnTo>
                    <a:pt x="284" y="34"/>
                  </a:lnTo>
                  <a:lnTo>
                    <a:pt x="287" y="34"/>
                  </a:lnTo>
                  <a:lnTo>
                    <a:pt x="287" y="34"/>
                  </a:lnTo>
                  <a:lnTo>
                    <a:pt x="287" y="34"/>
                  </a:lnTo>
                  <a:lnTo>
                    <a:pt x="287" y="32"/>
                  </a:lnTo>
                  <a:lnTo>
                    <a:pt x="287" y="32"/>
                  </a:lnTo>
                  <a:lnTo>
                    <a:pt x="287" y="32"/>
                  </a:lnTo>
                  <a:close/>
                  <a:moveTo>
                    <a:pt x="101" y="114"/>
                  </a:moveTo>
                  <a:lnTo>
                    <a:pt x="101" y="117"/>
                  </a:lnTo>
                  <a:lnTo>
                    <a:pt x="98" y="117"/>
                  </a:lnTo>
                  <a:lnTo>
                    <a:pt x="98" y="117"/>
                  </a:lnTo>
                  <a:lnTo>
                    <a:pt x="101" y="117"/>
                  </a:lnTo>
                  <a:lnTo>
                    <a:pt x="101" y="117"/>
                  </a:lnTo>
                  <a:lnTo>
                    <a:pt x="101" y="117"/>
                  </a:lnTo>
                  <a:lnTo>
                    <a:pt x="101" y="117"/>
                  </a:lnTo>
                  <a:lnTo>
                    <a:pt x="101" y="114"/>
                  </a:lnTo>
                  <a:lnTo>
                    <a:pt x="101" y="114"/>
                  </a:lnTo>
                  <a:close/>
                  <a:moveTo>
                    <a:pt x="266" y="47"/>
                  </a:moveTo>
                  <a:lnTo>
                    <a:pt x="266" y="47"/>
                  </a:lnTo>
                  <a:lnTo>
                    <a:pt x="266" y="47"/>
                  </a:lnTo>
                  <a:close/>
                </a:path>
              </a:pathLst>
            </a:custGeom>
            <a:solidFill>
              <a:srgbClr val="AE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12" name="Rectangle 152"/>
            <p:cNvSpPr>
              <a:spLocks noChangeArrowheads="1"/>
            </p:cNvSpPr>
            <p:nvPr/>
          </p:nvSpPr>
          <p:spPr bwMode="auto">
            <a:xfrm>
              <a:off x="1375" y="2532"/>
              <a:ext cx="1" cy="1"/>
            </a:xfrm>
            <a:prstGeom prst="rect">
              <a:avLst/>
            </a:prstGeom>
            <a:noFill/>
            <a:ln w="4763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13" name="Freeform 153"/>
            <p:cNvSpPr>
              <a:spLocks/>
            </p:cNvSpPr>
            <p:nvPr/>
          </p:nvSpPr>
          <p:spPr bwMode="auto">
            <a:xfrm>
              <a:off x="1282" y="2442"/>
              <a:ext cx="424" cy="241"/>
            </a:xfrm>
            <a:custGeom>
              <a:avLst/>
              <a:gdLst>
                <a:gd name="T0" fmla="*/ 414 w 424"/>
                <a:gd name="T1" fmla="*/ 150 h 241"/>
                <a:gd name="T2" fmla="*/ 409 w 424"/>
                <a:gd name="T3" fmla="*/ 129 h 241"/>
                <a:gd name="T4" fmla="*/ 367 w 424"/>
                <a:gd name="T5" fmla="*/ 116 h 241"/>
                <a:gd name="T6" fmla="*/ 362 w 424"/>
                <a:gd name="T7" fmla="*/ 106 h 241"/>
                <a:gd name="T8" fmla="*/ 357 w 424"/>
                <a:gd name="T9" fmla="*/ 85 h 241"/>
                <a:gd name="T10" fmla="*/ 354 w 424"/>
                <a:gd name="T11" fmla="*/ 65 h 241"/>
                <a:gd name="T12" fmla="*/ 344 w 424"/>
                <a:gd name="T13" fmla="*/ 54 h 241"/>
                <a:gd name="T14" fmla="*/ 315 w 424"/>
                <a:gd name="T15" fmla="*/ 59 h 241"/>
                <a:gd name="T16" fmla="*/ 310 w 424"/>
                <a:gd name="T17" fmla="*/ 54 h 241"/>
                <a:gd name="T18" fmla="*/ 297 w 424"/>
                <a:gd name="T19" fmla="*/ 41 h 241"/>
                <a:gd name="T20" fmla="*/ 287 w 424"/>
                <a:gd name="T21" fmla="*/ 36 h 241"/>
                <a:gd name="T22" fmla="*/ 277 w 424"/>
                <a:gd name="T23" fmla="*/ 26 h 241"/>
                <a:gd name="T24" fmla="*/ 266 w 424"/>
                <a:gd name="T25" fmla="*/ 10 h 241"/>
                <a:gd name="T26" fmla="*/ 243 w 424"/>
                <a:gd name="T27" fmla="*/ 18 h 241"/>
                <a:gd name="T28" fmla="*/ 235 w 424"/>
                <a:gd name="T29" fmla="*/ 13 h 241"/>
                <a:gd name="T30" fmla="*/ 217 w 424"/>
                <a:gd name="T31" fmla="*/ 20 h 241"/>
                <a:gd name="T32" fmla="*/ 204 w 424"/>
                <a:gd name="T33" fmla="*/ 41 h 241"/>
                <a:gd name="T34" fmla="*/ 202 w 424"/>
                <a:gd name="T35" fmla="*/ 20 h 241"/>
                <a:gd name="T36" fmla="*/ 220 w 424"/>
                <a:gd name="T37" fmla="*/ 13 h 241"/>
                <a:gd name="T38" fmla="*/ 230 w 424"/>
                <a:gd name="T39" fmla="*/ 13 h 241"/>
                <a:gd name="T40" fmla="*/ 259 w 424"/>
                <a:gd name="T41" fmla="*/ 10 h 241"/>
                <a:gd name="T42" fmla="*/ 222 w 424"/>
                <a:gd name="T43" fmla="*/ 5 h 241"/>
                <a:gd name="T44" fmla="*/ 189 w 424"/>
                <a:gd name="T45" fmla="*/ 36 h 241"/>
                <a:gd name="T46" fmla="*/ 171 w 424"/>
                <a:gd name="T47" fmla="*/ 57 h 241"/>
                <a:gd name="T48" fmla="*/ 173 w 424"/>
                <a:gd name="T49" fmla="*/ 70 h 241"/>
                <a:gd name="T50" fmla="*/ 165 w 424"/>
                <a:gd name="T51" fmla="*/ 54 h 241"/>
                <a:gd name="T52" fmla="*/ 103 w 424"/>
                <a:gd name="T53" fmla="*/ 72 h 241"/>
                <a:gd name="T54" fmla="*/ 103 w 424"/>
                <a:gd name="T55" fmla="*/ 77 h 241"/>
                <a:gd name="T56" fmla="*/ 101 w 424"/>
                <a:gd name="T57" fmla="*/ 83 h 241"/>
                <a:gd name="T58" fmla="*/ 93 w 424"/>
                <a:gd name="T59" fmla="*/ 85 h 241"/>
                <a:gd name="T60" fmla="*/ 95 w 424"/>
                <a:gd name="T61" fmla="*/ 101 h 241"/>
                <a:gd name="T62" fmla="*/ 82 w 424"/>
                <a:gd name="T63" fmla="*/ 90 h 241"/>
                <a:gd name="T64" fmla="*/ 62 w 424"/>
                <a:gd name="T65" fmla="*/ 83 h 241"/>
                <a:gd name="T66" fmla="*/ 36 w 424"/>
                <a:gd name="T67" fmla="*/ 101 h 241"/>
                <a:gd name="T68" fmla="*/ 20 w 424"/>
                <a:gd name="T69" fmla="*/ 106 h 241"/>
                <a:gd name="T70" fmla="*/ 28 w 424"/>
                <a:gd name="T71" fmla="*/ 135 h 241"/>
                <a:gd name="T72" fmla="*/ 36 w 424"/>
                <a:gd name="T73" fmla="*/ 150 h 241"/>
                <a:gd name="T74" fmla="*/ 26 w 424"/>
                <a:gd name="T75" fmla="*/ 168 h 241"/>
                <a:gd name="T76" fmla="*/ 5 w 424"/>
                <a:gd name="T77" fmla="*/ 179 h 241"/>
                <a:gd name="T78" fmla="*/ 15 w 424"/>
                <a:gd name="T79" fmla="*/ 199 h 241"/>
                <a:gd name="T80" fmla="*/ 33 w 424"/>
                <a:gd name="T81" fmla="*/ 199 h 241"/>
                <a:gd name="T82" fmla="*/ 54 w 424"/>
                <a:gd name="T83" fmla="*/ 220 h 241"/>
                <a:gd name="T84" fmla="*/ 67 w 424"/>
                <a:gd name="T85" fmla="*/ 233 h 241"/>
                <a:gd name="T86" fmla="*/ 101 w 424"/>
                <a:gd name="T87" fmla="*/ 236 h 241"/>
                <a:gd name="T88" fmla="*/ 108 w 424"/>
                <a:gd name="T89" fmla="*/ 228 h 241"/>
                <a:gd name="T90" fmla="*/ 127 w 424"/>
                <a:gd name="T91" fmla="*/ 218 h 241"/>
                <a:gd name="T92" fmla="*/ 152 w 424"/>
                <a:gd name="T93" fmla="*/ 207 h 241"/>
                <a:gd name="T94" fmla="*/ 165 w 424"/>
                <a:gd name="T95" fmla="*/ 197 h 241"/>
                <a:gd name="T96" fmla="*/ 183 w 424"/>
                <a:gd name="T97" fmla="*/ 199 h 241"/>
                <a:gd name="T98" fmla="*/ 202 w 424"/>
                <a:gd name="T99" fmla="*/ 210 h 241"/>
                <a:gd name="T100" fmla="*/ 212 w 424"/>
                <a:gd name="T101" fmla="*/ 212 h 241"/>
                <a:gd name="T102" fmla="*/ 240 w 424"/>
                <a:gd name="T103" fmla="*/ 223 h 241"/>
                <a:gd name="T104" fmla="*/ 259 w 424"/>
                <a:gd name="T105" fmla="*/ 225 h 241"/>
                <a:gd name="T106" fmla="*/ 271 w 424"/>
                <a:gd name="T107" fmla="*/ 225 h 241"/>
                <a:gd name="T108" fmla="*/ 284 w 424"/>
                <a:gd name="T109" fmla="*/ 215 h 241"/>
                <a:gd name="T110" fmla="*/ 300 w 424"/>
                <a:gd name="T111" fmla="*/ 210 h 241"/>
                <a:gd name="T112" fmla="*/ 326 w 424"/>
                <a:gd name="T113" fmla="*/ 202 h 241"/>
                <a:gd name="T114" fmla="*/ 336 w 424"/>
                <a:gd name="T115" fmla="*/ 186 h 241"/>
                <a:gd name="T116" fmla="*/ 357 w 424"/>
                <a:gd name="T117" fmla="*/ 168 h 241"/>
                <a:gd name="T118" fmla="*/ 367 w 424"/>
                <a:gd name="T119" fmla="*/ 168 h 241"/>
                <a:gd name="T120" fmla="*/ 383 w 424"/>
                <a:gd name="T121" fmla="*/ 184 h 241"/>
                <a:gd name="T122" fmla="*/ 406 w 424"/>
                <a:gd name="T123" fmla="*/ 184 h 241"/>
                <a:gd name="T124" fmla="*/ 411 w 424"/>
                <a:gd name="T125" fmla="*/ 21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4" h="241">
                  <a:moveTo>
                    <a:pt x="424" y="197"/>
                  </a:moveTo>
                  <a:lnTo>
                    <a:pt x="424" y="194"/>
                  </a:lnTo>
                  <a:lnTo>
                    <a:pt x="424" y="194"/>
                  </a:lnTo>
                  <a:lnTo>
                    <a:pt x="424" y="192"/>
                  </a:lnTo>
                  <a:lnTo>
                    <a:pt x="422" y="186"/>
                  </a:lnTo>
                  <a:lnTo>
                    <a:pt x="422" y="184"/>
                  </a:lnTo>
                  <a:lnTo>
                    <a:pt x="422" y="181"/>
                  </a:lnTo>
                  <a:lnTo>
                    <a:pt x="422" y="179"/>
                  </a:lnTo>
                  <a:lnTo>
                    <a:pt x="422" y="179"/>
                  </a:lnTo>
                  <a:lnTo>
                    <a:pt x="419" y="179"/>
                  </a:lnTo>
                  <a:lnTo>
                    <a:pt x="419" y="179"/>
                  </a:lnTo>
                  <a:lnTo>
                    <a:pt x="419" y="176"/>
                  </a:lnTo>
                  <a:lnTo>
                    <a:pt x="419" y="173"/>
                  </a:lnTo>
                  <a:lnTo>
                    <a:pt x="419" y="171"/>
                  </a:lnTo>
                  <a:lnTo>
                    <a:pt x="416" y="171"/>
                  </a:lnTo>
                  <a:lnTo>
                    <a:pt x="416" y="168"/>
                  </a:lnTo>
                  <a:lnTo>
                    <a:pt x="416" y="166"/>
                  </a:lnTo>
                  <a:lnTo>
                    <a:pt x="414" y="163"/>
                  </a:lnTo>
                  <a:lnTo>
                    <a:pt x="414" y="163"/>
                  </a:lnTo>
                  <a:lnTo>
                    <a:pt x="414" y="160"/>
                  </a:lnTo>
                  <a:lnTo>
                    <a:pt x="414" y="158"/>
                  </a:lnTo>
                  <a:lnTo>
                    <a:pt x="416" y="153"/>
                  </a:lnTo>
                  <a:lnTo>
                    <a:pt x="414" y="150"/>
                  </a:lnTo>
                  <a:lnTo>
                    <a:pt x="414" y="150"/>
                  </a:lnTo>
                  <a:lnTo>
                    <a:pt x="414" y="150"/>
                  </a:lnTo>
                  <a:lnTo>
                    <a:pt x="411" y="148"/>
                  </a:lnTo>
                  <a:lnTo>
                    <a:pt x="411" y="148"/>
                  </a:lnTo>
                  <a:lnTo>
                    <a:pt x="411" y="145"/>
                  </a:lnTo>
                  <a:lnTo>
                    <a:pt x="411" y="145"/>
                  </a:lnTo>
                  <a:lnTo>
                    <a:pt x="411" y="142"/>
                  </a:lnTo>
                  <a:lnTo>
                    <a:pt x="411" y="142"/>
                  </a:lnTo>
                  <a:lnTo>
                    <a:pt x="411" y="140"/>
                  </a:lnTo>
                  <a:lnTo>
                    <a:pt x="411" y="140"/>
                  </a:lnTo>
                  <a:lnTo>
                    <a:pt x="411" y="140"/>
                  </a:lnTo>
                  <a:lnTo>
                    <a:pt x="411" y="137"/>
                  </a:lnTo>
                  <a:lnTo>
                    <a:pt x="411" y="137"/>
                  </a:lnTo>
                  <a:lnTo>
                    <a:pt x="411" y="137"/>
                  </a:lnTo>
                  <a:lnTo>
                    <a:pt x="409" y="137"/>
                  </a:lnTo>
                  <a:lnTo>
                    <a:pt x="409" y="137"/>
                  </a:lnTo>
                  <a:lnTo>
                    <a:pt x="409" y="137"/>
                  </a:lnTo>
                  <a:lnTo>
                    <a:pt x="409" y="137"/>
                  </a:lnTo>
                  <a:lnTo>
                    <a:pt x="406" y="137"/>
                  </a:lnTo>
                  <a:lnTo>
                    <a:pt x="406" y="137"/>
                  </a:lnTo>
                  <a:lnTo>
                    <a:pt x="406" y="137"/>
                  </a:lnTo>
                  <a:lnTo>
                    <a:pt x="403" y="137"/>
                  </a:lnTo>
                  <a:lnTo>
                    <a:pt x="403" y="135"/>
                  </a:lnTo>
                  <a:lnTo>
                    <a:pt x="406" y="135"/>
                  </a:lnTo>
                  <a:lnTo>
                    <a:pt x="409" y="132"/>
                  </a:lnTo>
                  <a:lnTo>
                    <a:pt x="409" y="129"/>
                  </a:lnTo>
                  <a:lnTo>
                    <a:pt x="409" y="129"/>
                  </a:lnTo>
                  <a:lnTo>
                    <a:pt x="409" y="127"/>
                  </a:lnTo>
                  <a:lnTo>
                    <a:pt x="409" y="127"/>
                  </a:lnTo>
                  <a:lnTo>
                    <a:pt x="406" y="127"/>
                  </a:lnTo>
                  <a:lnTo>
                    <a:pt x="406" y="127"/>
                  </a:lnTo>
                  <a:lnTo>
                    <a:pt x="403" y="127"/>
                  </a:lnTo>
                  <a:lnTo>
                    <a:pt x="403" y="127"/>
                  </a:lnTo>
                  <a:lnTo>
                    <a:pt x="401" y="129"/>
                  </a:lnTo>
                  <a:lnTo>
                    <a:pt x="401" y="129"/>
                  </a:lnTo>
                  <a:lnTo>
                    <a:pt x="401" y="129"/>
                  </a:lnTo>
                  <a:lnTo>
                    <a:pt x="398" y="129"/>
                  </a:lnTo>
                  <a:lnTo>
                    <a:pt x="396" y="129"/>
                  </a:lnTo>
                  <a:lnTo>
                    <a:pt x="393" y="129"/>
                  </a:lnTo>
                  <a:lnTo>
                    <a:pt x="391" y="129"/>
                  </a:lnTo>
                  <a:lnTo>
                    <a:pt x="391" y="129"/>
                  </a:lnTo>
                  <a:lnTo>
                    <a:pt x="388" y="129"/>
                  </a:lnTo>
                  <a:lnTo>
                    <a:pt x="385" y="127"/>
                  </a:lnTo>
                  <a:lnTo>
                    <a:pt x="385" y="127"/>
                  </a:lnTo>
                  <a:lnTo>
                    <a:pt x="380" y="127"/>
                  </a:lnTo>
                  <a:lnTo>
                    <a:pt x="378" y="124"/>
                  </a:lnTo>
                  <a:lnTo>
                    <a:pt x="372" y="119"/>
                  </a:lnTo>
                  <a:lnTo>
                    <a:pt x="372" y="119"/>
                  </a:lnTo>
                  <a:lnTo>
                    <a:pt x="370" y="119"/>
                  </a:lnTo>
                  <a:lnTo>
                    <a:pt x="370" y="119"/>
                  </a:lnTo>
                  <a:lnTo>
                    <a:pt x="367" y="116"/>
                  </a:lnTo>
                  <a:lnTo>
                    <a:pt x="367" y="116"/>
                  </a:lnTo>
                  <a:lnTo>
                    <a:pt x="367" y="116"/>
                  </a:lnTo>
                  <a:lnTo>
                    <a:pt x="365" y="114"/>
                  </a:lnTo>
                  <a:lnTo>
                    <a:pt x="365" y="114"/>
                  </a:lnTo>
                  <a:lnTo>
                    <a:pt x="365" y="111"/>
                  </a:lnTo>
                  <a:lnTo>
                    <a:pt x="365" y="111"/>
                  </a:lnTo>
                  <a:lnTo>
                    <a:pt x="362" y="111"/>
                  </a:lnTo>
                  <a:lnTo>
                    <a:pt x="359" y="111"/>
                  </a:lnTo>
                  <a:lnTo>
                    <a:pt x="359" y="111"/>
                  </a:lnTo>
                  <a:lnTo>
                    <a:pt x="359" y="111"/>
                  </a:lnTo>
                  <a:lnTo>
                    <a:pt x="359" y="111"/>
                  </a:lnTo>
                  <a:lnTo>
                    <a:pt x="359" y="109"/>
                  </a:lnTo>
                  <a:lnTo>
                    <a:pt x="359" y="109"/>
                  </a:lnTo>
                  <a:lnTo>
                    <a:pt x="359" y="109"/>
                  </a:lnTo>
                  <a:lnTo>
                    <a:pt x="359" y="109"/>
                  </a:lnTo>
                  <a:lnTo>
                    <a:pt x="357" y="109"/>
                  </a:lnTo>
                  <a:lnTo>
                    <a:pt x="359" y="109"/>
                  </a:lnTo>
                  <a:lnTo>
                    <a:pt x="359" y="109"/>
                  </a:lnTo>
                  <a:lnTo>
                    <a:pt x="359" y="106"/>
                  </a:lnTo>
                  <a:lnTo>
                    <a:pt x="359" y="106"/>
                  </a:lnTo>
                  <a:lnTo>
                    <a:pt x="359" y="106"/>
                  </a:lnTo>
                  <a:lnTo>
                    <a:pt x="359" y="106"/>
                  </a:lnTo>
                  <a:lnTo>
                    <a:pt x="359" y="106"/>
                  </a:lnTo>
                  <a:lnTo>
                    <a:pt x="359" y="106"/>
                  </a:lnTo>
                  <a:lnTo>
                    <a:pt x="359" y="106"/>
                  </a:lnTo>
                  <a:lnTo>
                    <a:pt x="362" y="106"/>
                  </a:lnTo>
                  <a:lnTo>
                    <a:pt x="362" y="106"/>
                  </a:lnTo>
                  <a:lnTo>
                    <a:pt x="362" y="106"/>
                  </a:lnTo>
                  <a:lnTo>
                    <a:pt x="362" y="106"/>
                  </a:lnTo>
                  <a:lnTo>
                    <a:pt x="362" y="106"/>
                  </a:lnTo>
                  <a:lnTo>
                    <a:pt x="362" y="103"/>
                  </a:lnTo>
                  <a:lnTo>
                    <a:pt x="365" y="103"/>
                  </a:lnTo>
                  <a:lnTo>
                    <a:pt x="365" y="101"/>
                  </a:lnTo>
                  <a:lnTo>
                    <a:pt x="365" y="101"/>
                  </a:lnTo>
                  <a:lnTo>
                    <a:pt x="367" y="101"/>
                  </a:lnTo>
                  <a:lnTo>
                    <a:pt x="370" y="98"/>
                  </a:lnTo>
                  <a:lnTo>
                    <a:pt x="370" y="98"/>
                  </a:lnTo>
                  <a:lnTo>
                    <a:pt x="370" y="98"/>
                  </a:lnTo>
                  <a:lnTo>
                    <a:pt x="370" y="96"/>
                  </a:lnTo>
                  <a:lnTo>
                    <a:pt x="367" y="93"/>
                  </a:lnTo>
                  <a:lnTo>
                    <a:pt x="365" y="90"/>
                  </a:lnTo>
                  <a:lnTo>
                    <a:pt x="365" y="90"/>
                  </a:lnTo>
                  <a:lnTo>
                    <a:pt x="365" y="93"/>
                  </a:lnTo>
                  <a:lnTo>
                    <a:pt x="365" y="90"/>
                  </a:lnTo>
                  <a:lnTo>
                    <a:pt x="365" y="90"/>
                  </a:lnTo>
                  <a:lnTo>
                    <a:pt x="362" y="88"/>
                  </a:lnTo>
                  <a:lnTo>
                    <a:pt x="362" y="88"/>
                  </a:lnTo>
                  <a:lnTo>
                    <a:pt x="359" y="85"/>
                  </a:lnTo>
                  <a:lnTo>
                    <a:pt x="359" y="85"/>
                  </a:lnTo>
                  <a:lnTo>
                    <a:pt x="359" y="85"/>
                  </a:lnTo>
                  <a:lnTo>
                    <a:pt x="357" y="85"/>
                  </a:lnTo>
                  <a:lnTo>
                    <a:pt x="357" y="85"/>
                  </a:lnTo>
                  <a:lnTo>
                    <a:pt x="354" y="83"/>
                  </a:lnTo>
                  <a:lnTo>
                    <a:pt x="354" y="83"/>
                  </a:lnTo>
                  <a:lnTo>
                    <a:pt x="354" y="83"/>
                  </a:lnTo>
                  <a:lnTo>
                    <a:pt x="354" y="83"/>
                  </a:lnTo>
                  <a:lnTo>
                    <a:pt x="352" y="80"/>
                  </a:lnTo>
                  <a:lnTo>
                    <a:pt x="352" y="80"/>
                  </a:lnTo>
                  <a:lnTo>
                    <a:pt x="352" y="80"/>
                  </a:lnTo>
                  <a:lnTo>
                    <a:pt x="352" y="77"/>
                  </a:lnTo>
                  <a:lnTo>
                    <a:pt x="352" y="77"/>
                  </a:lnTo>
                  <a:lnTo>
                    <a:pt x="354" y="77"/>
                  </a:lnTo>
                  <a:lnTo>
                    <a:pt x="354" y="75"/>
                  </a:lnTo>
                  <a:lnTo>
                    <a:pt x="354" y="75"/>
                  </a:lnTo>
                  <a:lnTo>
                    <a:pt x="354" y="75"/>
                  </a:lnTo>
                  <a:lnTo>
                    <a:pt x="354" y="75"/>
                  </a:lnTo>
                  <a:lnTo>
                    <a:pt x="354" y="72"/>
                  </a:lnTo>
                  <a:lnTo>
                    <a:pt x="354" y="72"/>
                  </a:lnTo>
                  <a:lnTo>
                    <a:pt x="354" y="72"/>
                  </a:lnTo>
                  <a:lnTo>
                    <a:pt x="357" y="70"/>
                  </a:lnTo>
                  <a:lnTo>
                    <a:pt x="357" y="70"/>
                  </a:lnTo>
                  <a:lnTo>
                    <a:pt x="357" y="67"/>
                  </a:lnTo>
                  <a:lnTo>
                    <a:pt x="357" y="67"/>
                  </a:lnTo>
                  <a:lnTo>
                    <a:pt x="357" y="67"/>
                  </a:lnTo>
                  <a:lnTo>
                    <a:pt x="357" y="65"/>
                  </a:lnTo>
                  <a:lnTo>
                    <a:pt x="354" y="65"/>
                  </a:lnTo>
                  <a:lnTo>
                    <a:pt x="357" y="65"/>
                  </a:lnTo>
                  <a:lnTo>
                    <a:pt x="357" y="65"/>
                  </a:lnTo>
                  <a:lnTo>
                    <a:pt x="354" y="65"/>
                  </a:lnTo>
                  <a:lnTo>
                    <a:pt x="354" y="62"/>
                  </a:lnTo>
                  <a:lnTo>
                    <a:pt x="354" y="62"/>
                  </a:lnTo>
                  <a:lnTo>
                    <a:pt x="352" y="62"/>
                  </a:lnTo>
                  <a:lnTo>
                    <a:pt x="354" y="62"/>
                  </a:lnTo>
                  <a:lnTo>
                    <a:pt x="354" y="62"/>
                  </a:lnTo>
                  <a:lnTo>
                    <a:pt x="354" y="62"/>
                  </a:lnTo>
                  <a:lnTo>
                    <a:pt x="352" y="62"/>
                  </a:lnTo>
                  <a:lnTo>
                    <a:pt x="352" y="62"/>
                  </a:lnTo>
                  <a:lnTo>
                    <a:pt x="352" y="62"/>
                  </a:lnTo>
                  <a:lnTo>
                    <a:pt x="352" y="62"/>
                  </a:lnTo>
                  <a:lnTo>
                    <a:pt x="352" y="62"/>
                  </a:lnTo>
                  <a:lnTo>
                    <a:pt x="352" y="62"/>
                  </a:lnTo>
                  <a:lnTo>
                    <a:pt x="349" y="59"/>
                  </a:lnTo>
                  <a:lnTo>
                    <a:pt x="347" y="59"/>
                  </a:lnTo>
                  <a:lnTo>
                    <a:pt x="347" y="57"/>
                  </a:lnTo>
                  <a:lnTo>
                    <a:pt x="347" y="57"/>
                  </a:lnTo>
                  <a:lnTo>
                    <a:pt x="347" y="57"/>
                  </a:lnTo>
                  <a:lnTo>
                    <a:pt x="349" y="57"/>
                  </a:lnTo>
                  <a:lnTo>
                    <a:pt x="347" y="54"/>
                  </a:lnTo>
                  <a:lnTo>
                    <a:pt x="347" y="54"/>
                  </a:lnTo>
                  <a:lnTo>
                    <a:pt x="347" y="54"/>
                  </a:lnTo>
                  <a:lnTo>
                    <a:pt x="344" y="54"/>
                  </a:lnTo>
                  <a:lnTo>
                    <a:pt x="341" y="54"/>
                  </a:lnTo>
                  <a:lnTo>
                    <a:pt x="341" y="57"/>
                  </a:lnTo>
                  <a:lnTo>
                    <a:pt x="339" y="57"/>
                  </a:lnTo>
                  <a:lnTo>
                    <a:pt x="339" y="59"/>
                  </a:lnTo>
                  <a:lnTo>
                    <a:pt x="336" y="59"/>
                  </a:lnTo>
                  <a:lnTo>
                    <a:pt x="334" y="59"/>
                  </a:lnTo>
                  <a:lnTo>
                    <a:pt x="331" y="62"/>
                  </a:lnTo>
                  <a:lnTo>
                    <a:pt x="328" y="62"/>
                  </a:lnTo>
                  <a:lnTo>
                    <a:pt x="326" y="62"/>
                  </a:lnTo>
                  <a:lnTo>
                    <a:pt x="323" y="62"/>
                  </a:lnTo>
                  <a:lnTo>
                    <a:pt x="323" y="62"/>
                  </a:lnTo>
                  <a:lnTo>
                    <a:pt x="321" y="65"/>
                  </a:lnTo>
                  <a:lnTo>
                    <a:pt x="323" y="67"/>
                  </a:lnTo>
                  <a:lnTo>
                    <a:pt x="323" y="70"/>
                  </a:lnTo>
                  <a:lnTo>
                    <a:pt x="323" y="70"/>
                  </a:lnTo>
                  <a:lnTo>
                    <a:pt x="323" y="70"/>
                  </a:lnTo>
                  <a:lnTo>
                    <a:pt x="321" y="70"/>
                  </a:lnTo>
                  <a:lnTo>
                    <a:pt x="321" y="67"/>
                  </a:lnTo>
                  <a:lnTo>
                    <a:pt x="318" y="67"/>
                  </a:lnTo>
                  <a:lnTo>
                    <a:pt x="318" y="65"/>
                  </a:lnTo>
                  <a:lnTo>
                    <a:pt x="318" y="62"/>
                  </a:lnTo>
                  <a:lnTo>
                    <a:pt x="315" y="59"/>
                  </a:lnTo>
                  <a:lnTo>
                    <a:pt x="315" y="59"/>
                  </a:lnTo>
                  <a:lnTo>
                    <a:pt x="315" y="59"/>
                  </a:lnTo>
                  <a:lnTo>
                    <a:pt x="315" y="59"/>
                  </a:lnTo>
                  <a:lnTo>
                    <a:pt x="313" y="59"/>
                  </a:lnTo>
                  <a:lnTo>
                    <a:pt x="313" y="57"/>
                  </a:lnTo>
                  <a:lnTo>
                    <a:pt x="313" y="57"/>
                  </a:lnTo>
                  <a:lnTo>
                    <a:pt x="313" y="57"/>
                  </a:lnTo>
                  <a:lnTo>
                    <a:pt x="313" y="57"/>
                  </a:lnTo>
                  <a:lnTo>
                    <a:pt x="313" y="59"/>
                  </a:lnTo>
                  <a:lnTo>
                    <a:pt x="310" y="59"/>
                  </a:lnTo>
                  <a:lnTo>
                    <a:pt x="310" y="59"/>
                  </a:lnTo>
                  <a:lnTo>
                    <a:pt x="310" y="57"/>
                  </a:lnTo>
                  <a:lnTo>
                    <a:pt x="310" y="57"/>
                  </a:lnTo>
                  <a:lnTo>
                    <a:pt x="313" y="57"/>
                  </a:lnTo>
                  <a:lnTo>
                    <a:pt x="313" y="54"/>
                  </a:lnTo>
                  <a:lnTo>
                    <a:pt x="313" y="54"/>
                  </a:lnTo>
                  <a:lnTo>
                    <a:pt x="313" y="57"/>
                  </a:lnTo>
                  <a:lnTo>
                    <a:pt x="313" y="57"/>
                  </a:lnTo>
                  <a:lnTo>
                    <a:pt x="315" y="57"/>
                  </a:lnTo>
                  <a:lnTo>
                    <a:pt x="315" y="57"/>
                  </a:lnTo>
                  <a:lnTo>
                    <a:pt x="315" y="54"/>
                  </a:lnTo>
                  <a:lnTo>
                    <a:pt x="313" y="54"/>
                  </a:lnTo>
                  <a:lnTo>
                    <a:pt x="313" y="54"/>
                  </a:lnTo>
                  <a:lnTo>
                    <a:pt x="313" y="54"/>
                  </a:lnTo>
                  <a:lnTo>
                    <a:pt x="313" y="54"/>
                  </a:lnTo>
                  <a:lnTo>
                    <a:pt x="313" y="54"/>
                  </a:lnTo>
                  <a:lnTo>
                    <a:pt x="313" y="54"/>
                  </a:lnTo>
                  <a:lnTo>
                    <a:pt x="310" y="54"/>
                  </a:lnTo>
                  <a:lnTo>
                    <a:pt x="310" y="54"/>
                  </a:lnTo>
                  <a:lnTo>
                    <a:pt x="308" y="54"/>
                  </a:lnTo>
                  <a:lnTo>
                    <a:pt x="308" y="54"/>
                  </a:lnTo>
                  <a:lnTo>
                    <a:pt x="305" y="54"/>
                  </a:lnTo>
                  <a:lnTo>
                    <a:pt x="305" y="57"/>
                  </a:lnTo>
                  <a:lnTo>
                    <a:pt x="303" y="57"/>
                  </a:lnTo>
                  <a:lnTo>
                    <a:pt x="305" y="54"/>
                  </a:lnTo>
                  <a:lnTo>
                    <a:pt x="308" y="54"/>
                  </a:lnTo>
                  <a:lnTo>
                    <a:pt x="308" y="52"/>
                  </a:lnTo>
                  <a:lnTo>
                    <a:pt x="310" y="54"/>
                  </a:lnTo>
                  <a:lnTo>
                    <a:pt x="310" y="52"/>
                  </a:lnTo>
                  <a:lnTo>
                    <a:pt x="308" y="52"/>
                  </a:lnTo>
                  <a:lnTo>
                    <a:pt x="308" y="52"/>
                  </a:lnTo>
                  <a:lnTo>
                    <a:pt x="305" y="52"/>
                  </a:lnTo>
                  <a:lnTo>
                    <a:pt x="305" y="52"/>
                  </a:lnTo>
                  <a:lnTo>
                    <a:pt x="305" y="52"/>
                  </a:lnTo>
                  <a:lnTo>
                    <a:pt x="303" y="49"/>
                  </a:lnTo>
                  <a:lnTo>
                    <a:pt x="303" y="49"/>
                  </a:lnTo>
                  <a:lnTo>
                    <a:pt x="303" y="46"/>
                  </a:lnTo>
                  <a:lnTo>
                    <a:pt x="303" y="46"/>
                  </a:lnTo>
                  <a:lnTo>
                    <a:pt x="303" y="44"/>
                  </a:lnTo>
                  <a:lnTo>
                    <a:pt x="300" y="44"/>
                  </a:lnTo>
                  <a:lnTo>
                    <a:pt x="300" y="44"/>
                  </a:lnTo>
                  <a:lnTo>
                    <a:pt x="300" y="41"/>
                  </a:lnTo>
                  <a:lnTo>
                    <a:pt x="297" y="41"/>
                  </a:lnTo>
                  <a:lnTo>
                    <a:pt x="297" y="41"/>
                  </a:lnTo>
                  <a:lnTo>
                    <a:pt x="295" y="41"/>
                  </a:lnTo>
                  <a:lnTo>
                    <a:pt x="295" y="41"/>
                  </a:lnTo>
                  <a:lnTo>
                    <a:pt x="292" y="41"/>
                  </a:lnTo>
                  <a:lnTo>
                    <a:pt x="292" y="41"/>
                  </a:lnTo>
                  <a:lnTo>
                    <a:pt x="292" y="41"/>
                  </a:lnTo>
                  <a:lnTo>
                    <a:pt x="292" y="41"/>
                  </a:lnTo>
                  <a:lnTo>
                    <a:pt x="292" y="41"/>
                  </a:lnTo>
                  <a:lnTo>
                    <a:pt x="292" y="41"/>
                  </a:lnTo>
                  <a:lnTo>
                    <a:pt x="290" y="39"/>
                  </a:lnTo>
                  <a:lnTo>
                    <a:pt x="290" y="39"/>
                  </a:lnTo>
                  <a:lnTo>
                    <a:pt x="290" y="39"/>
                  </a:lnTo>
                  <a:lnTo>
                    <a:pt x="290" y="39"/>
                  </a:lnTo>
                  <a:lnTo>
                    <a:pt x="290" y="39"/>
                  </a:lnTo>
                  <a:lnTo>
                    <a:pt x="290" y="39"/>
                  </a:lnTo>
                  <a:lnTo>
                    <a:pt x="287" y="39"/>
                  </a:lnTo>
                  <a:lnTo>
                    <a:pt x="287" y="39"/>
                  </a:lnTo>
                  <a:lnTo>
                    <a:pt x="287" y="39"/>
                  </a:lnTo>
                  <a:lnTo>
                    <a:pt x="287" y="39"/>
                  </a:lnTo>
                  <a:lnTo>
                    <a:pt x="284" y="39"/>
                  </a:lnTo>
                  <a:lnTo>
                    <a:pt x="284" y="39"/>
                  </a:lnTo>
                  <a:lnTo>
                    <a:pt x="284" y="39"/>
                  </a:lnTo>
                  <a:lnTo>
                    <a:pt x="284" y="39"/>
                  </a:lnTo>
                  <a:lnTo>
                    <a:pt x="284" y="36"/>
                  </a:lnTo>
                  <a:lnTo>
                    <a:pt x="287" y="36"/>
                  </a:lnTo>
                  <a:lnTo>
                    <a:pt x="287" y="39"/>
                  </a:lnTo>
                  <a:lnTo>
                    <a:pt x="287" y="36"/>
                  </a:lnTo>
                  <a:lnTo>
                    <a:pt x="287" y="36"/>
                  </a:lnTo>
                  <a:lnTo>
                    <a:pt x="284" y="36"/>
                  </a:lnTo>
                  <a:lnTo>
                    <a:pt x="282" y="36"/>
                  </a:lnTo>
                  <a:lnTo>
                    <a:pt x="282" y="36"/>
                  </a:lnTo>
                  <a:lnTo>
                    <a:pt x="282" y="36"/>
                  </a:lnTo>
                  <a:lnTo>
                    <a:pt x="279" y="36"/>
                  </a:lnTo>
                  <a:lnTo>
                    <a:pt x="279" y="33"/>
                  </a:lnTo>
                  <a:lnTo>
                    <a:pt x="279" y="33"/>
                  </a:lnTo>
                  <a:lnTo>
                    <a:pt x="279" y="31"/>
                  </a:lnTo>
                  <a:lnTo>
                    <a:pt x="282" y="31"/>
                  </a:lnTo>
                  <a:lnTo>
                    <a:pt x="282" y="31"/>
                  </a:lnTo>
                  <a:lnTo>
                    <a:pt x="282" y="31"/>
                  </a:lnTo>
                  <a:lnTo>
                    <a:pt x="282" y="31"/>
                  </a:lnTo>
                  <a:lnTo>
                    <a:pt x="282" y="31"/>
                  </a:lnTo>
                  <a:lnTo>
                    <a:pt x="282" y="31"/>
                  </a:lnTo>
                  <a:lnTo>
                    <a:pt x="282" y="31"/>
                  </a:lnTo>
                  <a:lnTo>
                    <a:pt x="282" y="28"/>
                  </a:lnTo>
                  <a:lnTo>
                    <a:pt x="282" y="28"/>
                  </a:lnTo>
                  <a:lnTo>
                    <a:pt x="282" y="28"/>
                  </a:lnTo>
                  <a:lnTo>
                    <a:pt x="279" y="28"/>
                  </a:lnTo>
                  <a:lnTo>
                    <a:pt x="279" y="28"/>
                  </a:lnTo>
                  <a:lnTo>
                    <a:pt x="277" y="28"/>
                  </a:lnTo>
                  <a:lnTo>
                    <a:pt x="277" y="26"/>
                  </a:lnTo>
                  <a:lnTo>
                    <a:pt x="277" y="26"/>
                  </a:lnTo>
                  <a:lnTo>
                    <a:pt x="277" y="26"/>
                  </a:lnTo>
                  <a:lnTo>
                    <a:pt x="277" y="23"/>
                  </a:lnTo>
                  <a:lnTo>
                    <a:pt x="277" y="23"/>
                  </a:lnTo>
                  <a:lnTo>
                    <a:pt x="277" y="23"/>
                  </a:lnTo>
                  <a:lnTo>
                    <a:pt x="277" y="20"/>
                  </a:lnTo>
                  <a:lnTo>
                    <a:pt x="279" y="20"/>
                  </a:lnTo>
                  <a:lnTo>
                    <a:pt x="277" y="18"/>
                  </a:lnTo>
                  <a:lnTo>
                    <a:pt x="277" y="18"/>
                  </a:lnTo>
                  <a:lnTo>
                    <a:pt x="277" y="18"/>
                  </a:lnTo>
                  <a:lnTo>
                    <a:pt x="274" y="18"/>
                  </a:lnTo>
                  <a:lnTo>
                    <a:pt x="274" y="18"/>
                  </a:lnTo>
                  <a:lnTo>
                    <a:pt x="274" y="18"/>
                  </a:lnTo>
                  <a:lnTo>
                    <a:pt x="271" y="15"/>
                  </a:lnTo>
                  <a:lnTo>
                    <a:pt x="271" y="13"/>
                  </a:lnTo>
                  <a:lnTo>
                    <a:pt x="271" y="13"/>
                  </a:lnTo>
                  <a:lnTo>
                    <a:pt x="271" y="10"/>
                  </a:lnTo>
                  <a:lnTo>
                    <a:pt x="271" y="10"/>
                  </a:lnTo>
                  <a:lnTo>
                    <a:pt x="271" y="10"/>
                  </a:lnTo>
                  <a:lnTo>
                    <a:pt x="271" y="7"/>
                  </a:lnTo>
                  <a:lnTo>
                    <a:pt x="271" y="7"/>
                  </a:lnTo>
                  <a:lnTo>
                    <a:pt x="269" y="7"/>
                  </a:lnTo>
                  <a:lnTo>
                    <a:pt x="269" y="7"/>
                  </a:lnTo>
                  <a:lnTo>
                    <a:pt x="266" y="7"/>
                  </a:lnTo>
                  <a:lnTo>
                    <a:pt x="266" y="10"/>
                  </a:lnTo>
                  <a:lnTo>
                    <a:pt x="264" y="10"/>
                  </a:lnTo>
                  <a:lnTo>
                    <a:pt x="261" y="10"/>
                  </a:lnTo>
                  <a:lnTo>
                    <a:pt x="261" y="13"/>
                  </a:lnTo>
                  <a:lnTo>
                    <a:pt x="259" y="13"/>
                  </a:lnTo>
                  <a:lnTo>
                    <a:pt x="256" y="13"/>
                  </a:lnTo>
                  <a:lnTo>
                    <a:pt x="256" y="15"/>
                  </a:lnTo>
                  <a:lnTo>
                    <a:pt x="256" y="15"/>
                  </a:lnTo>
                  <a:lnTo>
                    <a:pt x="256" y="18"/>
                  </a:lnTo>
                  <a:lnTo>
                    <a:pt x="256" y="18"/>
                  </a:lnTo>
                  <a:lnTo>
                    <a:pt x="253" y="20"/>
                  </a:lnTo>
                  <a:lnTo>
                    <a:pt x="253" y="20"/>
                  </a:lnTo>
                  <a:lnTo>
                    <a:pt x="253" y="20"/>
                  </a:lnTo>
                  <a:lnTo>
                    <a:pt x="251" y="23"/>
                  </a:lnTo>
                  <a:lnTo>
                    <a:pt x="248" y="23"/>
                  </a:lnTo>
                  <a:lnTo>
                    <a:pt x="248" y="23"/>
                  </a:lnTo>
                  <a:lnTo>
                    <a:pt x="246" y="23"/>
                  </a:lnTo>
                  <a:lnTo>
                    <a:pt x="246" y="20"/>
                  </a:lnTo>
                  <a:lnTo>
                    <a:pt x="246" y="18"/>
                  </a:lnTo>
                  <a:lnTo>
                    <a:pt x="246" y="18"/>
                  </a:lnTo>
                  <a:lnTo>
                    <a:pt x="243" y="18"/>
                  </a:lnTo>
                  <a:lnTo>
                    <a:pt x="243" y="18"/>
                  </a:lnTo>
                  <a:lnTo>
                    <a:pt x="243" y="15"/>
                  </a:lnTo>
                  <a:lnTo>
                    <a:pt x="243" y="15"/>
                  </a:lnTo>
                  <a:lnTo>
                    <a:pt x="243" y="15"/>
                  </a:lnTo>
                  <a:lnTo>
                    <a:pt x="243" y="18"/>
                  </a:lnTo>
                  <a:lnTo>
                    <a:pt x="240" y="18"/>
                  </a:lnTo>
                  <a:lnTo>
                    <a:pt x="240" y="20"/>
                  </a:lnTo>
                  <a:lnTo>
                    <a:pt x="240" y="18"/>
                  </a:lnTo>
                  <a:lnTo>
                    <a:pt x="240" y="18"/>
                  </a:lnTo>
                  <a:lnTo>
                    <a:pt x="238" y="18"/>
                  </a:lnTo>
                  <a:lnTo>
                    <a:pt x="238" y="20"/>
                  </a:lnTo>
                  <a:lnTo>
                    <a:pt x="238" y="20"/>
                  </a:lnTo>
                  <a:lnTo>
                    <a:pt x="238" y="18"/>
                  </a:lnTo>
                  <a:lnTo>
                    <a:pt x="238" y="18"/>
                  </a:lnTo>
                  <a:lnTo>
                    <a:pt x="235" y="18"/>
                  </a:lnTo>
                  <a:lnTo>
                    <a:pt x="235" y="15"/>
                  </a:lnTo>
                  <a:lnTo>
                    <a:pt x="235" y="15"/>
                  </a:lnTo>
                  <a:lnTo>
                    <a:pt x="235" y="15"/>
                  </a:lnTo>
                  <a:lnTo>
                    <a:pt x="235" y="15"/>
                  </a:lnTo>
                  <a:lnTo>
                    <a:pt x="233" y="15"/>
                  </a:lnTo>
                  <a:lnTo>
                    <a:pt x="233" y="15"/>
                  </a:lnTo>
                  <a:lnTo>
                    <a:pt x="233" y="15"/>
                  </a:lnTo>
                  <a:lnTo>
                    <a:pt x="233" y="15"/>
                  </a:lnTo>
                  <a:lnTo>
                    <a:pt x="233" y="15"/>
                  </a:lnTo>
                  <a:lnTo>
                    <a:pt x="233" y="15"/>
                  </a:lnTo>
                  <a:lnTo>
                    <a:pt x="233" y="15"/>
                  </a:lnTo>
                  <a:lnTo>
                    <a:pt x="233" y="13"/>
                  </a:lnTo>
                  <a:lnTo>
                    <a:pt x="235" y="13"/>
                  </a:lnTo>
                  <a:lnTo>
                    <a:pt x="235" y="13"/>
                  </a:lnTo>
                  <a:lnTo>
                    <a:pt x="235" y="13"/>
                  </a:lnTo>
                  <a:lnTo>
                    <a:pt x="233" y="13"/>
                  </a:lnTo>
                  <a:lnTo>
                    <a:pt x="230" y="13"/>
                  </a:lnTo>
                  <a:lnTo>
                    <a:pt x="230" y="15"/>
                  </a:lnTo>
                  <a:lnTo>
                    <a:pt x="230" y="15"/>
                  </a:lnTo>
                  <a:lnTo>
                    <a:pt x="230" y="15"/>
                  </a:lnTo>
                  <a:lnTo>
                    <a:pt x="230" y="15"/>
                  </a:lnTo>
                  <a:lnTo>
                    <a:pt x="230" y="18"/>
                  </a:lnTo>
                  <a:lnTo>
                    <a:pt x="227" y="18"/>
                  </a:lnTo>
                  <a:lnTo>
                    <a:pt x="227" y="18"/>
                  </a:lnTo>
                  <a:lnTo>
                    <a:pt x="225" y="18"/>
                  </a:lnTo>
                  <a:lnTo>
                    <a:pt x="222" y="18"/>
                  </a:lnTo>
                  <a:lnTo>
                    <a:pt x="222" y="20"/>
                  </a:lnTo>
                  <a:lnTo>
                    <a:pt x="222" y="20"/>
                  </a:lnTo>
                  <a:lnTo>
                    <a:pt x="222" y="20"/>
                  </a:lnTo>
                  <a:lnTo>
                    <a:pt x="220" y="20"/>
                  </a:lnTo>
                  <a:lnTo>
                    <a:pt x="220" y="20"/>
                  </a:lnTo>
                  <a:lnTo>
                    <a:pt x="222" y="18"/>
                  </a:lnTo>
                  <a:lnTo>
                    <a:pt x="220" y="18"/>
                  </a:lnTo>
                  <a:lnTo>
                    <a:pt x="217" y="18"/>
                  </a:lnTo>
                  <a:lnTo>
                    <a:pt x="217" y="18"/>
                  </a:lnTo>
                  <a:lnTo>
                    <a:pt x="217" y="20"/>
                  </a:lnTo>
                  <a:lnTo>
                    <a:pt x="217" y="20"/>
                  </a:lnTo>
                  <a:lnTo>
                    <a:pt x="215" y="20"/>
                  </a:lnTo>
                  <a:lnTo>
                    <a:pt x="217" y="20"/>
                  </a:lnTo>
                  <a:lnTo>
                    <a:pt x="217" y="20"/>
                  </a:lnTo>
                  <a:lnTo>
                    <a:pt x="217" y="23"/>
                  </a:lnTo>
                  <a:lnTo>
                    <a:pt x="217" y="23"/>
                  </a:lnTo>
                  <a:lnTo>
                    <a:pt x="215" y="26"/>
                  </a:lnTo>
                  <a:lnTo>
                    <a:pt x="215" y="26"/>
                  </a:lnTo>
                  <a:lnTo>
                    <a:pt x="215" y="26"/>
                  </a:lnTo>
                  <a:lnTo>
                    <a:pt x="212" y="26"/>
                  </a:lnTo>
                  <a:lnTo>
                    <a:pt x="212" y="26"/>
                  </a:lnTo>
                  <a:lnTo>
                    <a:pt x="212" y="26"/>
                  </a:lnTo>
                  <a:lnTo>
                    <a:pt x="209" y="26"/>
                  </a:lnTo>
                  <a:lnTo>
                    <a:pt x="209" y="26"/>
                  </a:lnTo>
                  <a:lnTo>
                    <a:pt x="209" y="28"/>
                  </a:lnTo>
                  <a:lnTo>
                    <a:pt x="209" y="28"/>
                  </a:lnTo>
                  <a:lnTo>
                    <a:pt x="209" y="31"/>
                  </a:lnTo>
                  <a:lnTo>
                    <a:pt x="207" y="31"/>
                  </a:lnTo>
                  <a:lnTo>
                    <a:pt x="207" y="33"/>
                  </a:lnTo>
                  <a:lnTo>
                    <a:pt x="204" y="33"/>
                  </a:lnTo>
                  <a:lnTo>
                    <a:pt x="202" y="33"/>
                  </a:lnTo>
                  <a:lnTo>
                    <a:pt x="202" y="36"/>
                  </a:lnTo>
                  <a:lnTo>
                    <a:pt x="202" y="39"/>
                  </a:lnTo>
                  <a:lnTo>
                    <a:pt x="202" y="39"/>
                  </a:lnTo>
                  <a:lnTo>
                    <a:pt x="204" y="39"/>
                  </a:lnTo>
                  <a:lnTo>
                    <a:pt x="207" y="39"/>
                  </a:lnTo>
                  <a:lnTo>
                    <a:pt x="207" y="39"/>
                  </a:lnTo>
                  <a:lnTo>
                    <a:pt x="207" y="41"/>
                  </a:lnTo>
                  <a:lnTo>
                    <a:pt x="204" y="41"/>
                  </a:lnTo>
                  <a:lnTo>
                    <a:pt x="202" y="41"/>
                  </a:lnTo>
                  <a:lnTo>
                    <a:pt x="199" y="39"/>
                  </a:lnTo>
                  <a:lnTo>
                    <a:pt x="196" y="39"/>
                  </a:lnTo>
                  <a:lnTo>
                    <a:pt x="199" y="36"/>
                  </a:lnTo>
                  <a:lnTo>
                    <a:pt x="199" y="36"/>
                  </a:lnTo>
                  <a:lnTo>
                    <a:pt x="199" y="36"/>
                  </a:lnTo>
                  <a:lnTo>
                    <a:pt x="196" y="33"/>
                  </a:lnTo>
                  <a:lnTo>
                    <a:pt x="196" y="33"/>
                  </a:lnTo>
                  <a:lnTo>
                    <a:pt x="196" y="31"/>
                  </a:lnTo>
                  <a:lnTo>
                    <a:pt x="196" y="31"/>
                  </a:lnTo>
                  <a:lnTo>
                    <a:pt x="196" y="31"/>
                  </a:lnTo>
                  <a:lnTo>
                    <a:pt x="196" y="31"/>
                  </a:lnTo>
                  <a:lnTo>
                    <a:pt x="199" y="31"/>
                  </a:lnTo>
                  <a:lnTo>
                    <a:pt x="202" y="28"/>
                  </a:lnTo>
                  <a:lnTo>
                    <a:pt x="202" y="26"/>
                  </a:lnTo>
                  <a:lnTo>
                    <a:pt x="199" y="26"/>
                  </a:lnTo>
                  <a:lnTo>
                    <a:pt x="199" y="26"/>
                  </a:lnTo>
                  <a:lnTo>
                    <a:pt x="202" y="26"/>
                  </a:lnTo>
                  <a:lnTo>
                    <a:pt x="202" y="26"/>
                  </a:lnTo>
                  <a:lnTo>
                    <a:pt x="202" y="26"/>
                  </a:lnTo>
                  <a:lnTo>
                    <a:pt x="202" y="26"/>
                  </a:lnTo>
                  <a:lnTo>
                    <a:pt x="202" y="26"/>
                  </a:lnTo>
                  <a:lnTo>
                    <a:pt x="204" y="23"/>
                  </a:lnTo>
                  <a:lnTo>
                    <a:pt x="204" y="23"/>
                  </a:lnTo>
                  <a:lnTo>
                    <a:pt x="202" y="20"/>
                  </a:lnTo>
                  <a:lnTo>
                    <a:pt x="202" y="20"/>
                  </a:lnTo>
                  <a:lnTo>
                    <a:pt x="204" y="18"/>
                  </a:lnTo>
                  <a:lnTo>
                    <a:pt x="204" y="18"/>
                  </a:lnTo>
                  <a:lnTo>
                    <a:pt x="204" y="18"/>
                  </a:lnTo>
                  <a:lnTo>
                    <a:pt x="204" y="18"/>
                  </a:lnTo>
                  <a:lnTo>
                    <a:pt x="207" y="18"/>
                  </a:lnTo>
                  <a:lnTo>
                    <a:pt x="209" y="18"/>
                  </a:lnTo>
                  <a:lnTo>
                    <a:pt x="212" y="18"/>
                  </a:lnTo>
                  <a:lnTo>
                    <a:pt x="212" y="18"/>
                  </a:lnTo>
                  <a:lnTo>
                    <a:pt x="215" y="18"/>
                  </a:lnTo>
                  <a:lnTo>
                    <a:pt x="215" y="18"/>
                  </a:lnTo>
                  <a:lnTo>
                    <a:pt x="215" y="18"/>
                  </a:lnTo>
                  <a:lnTo>
                    <a:pt x="215" y="18"/>
                  </a:lnTo>
                  <a:lnTo>
                    <a:pt x="215" y="18"/>
                  </a:lnTo>
                  <a:lnTo>
                    <a:pt x="215" y="18"/>
                  </a:lnTo>
                  <a:lnTo>
                    <a:pt x="215" y="15"/>
                  </a:lnTo>
                  <a:lnTo>
                    <a:pt x="217" y="15"/>
                  </a:lnTo>
                  <a:lnTo>
                    <a:pt x="220" y="15"/>
                  </a:lnTo>
                  <a:lnTo>
                    <a:pt x="222" y="15"/>
                  </a:lnTo>
                  <a:lnTo>
                    <a:pt x="222" y="18"/>
                  </a:lnTo>
                  <a:lnTo>
                    <a:pt x="222" y="15"/>
                  </a:lnTo>
                  <a:lnTo>
                    <a:pt x="222" y="15"/>
                  </a:lnTo>
                  <a:lnTo>
                    <a:pt x="222" y="15"/>
                  </a:lnTo>
                  <a:lnTo>
                    <a:pt x="220" y="15"/>
                  </a:lnTo>
                  <a:lnTo>
                    <a:pt x="220" y="13"/>
                  </a:lnTo>
                  <a:lnTo>
                    <a:pt x="220" y="13"/>
                  </a:lnTo>
                  <a:lnTo>
                    <a:pt x="222" y="13"/>
                  </a:lnTo>
                  <a:lnTo>
                    <a:pt x="225" y="13"/>
                  </a:lnTo>
                  <a:lnTo>
                    <a:pt x="225" y="13"/>
                  </a:lnTo>
                  <a:lnTo>
                    <a:pt x="225" y="13"/>
                  </a:lnTo>
                  <a:lnTo>
                    <a:pt x="225" y="13"/>
                  </a:lnTo>
                  <a:lnTo>
                    <a:pt x="225" y="13"/>
                  </a:lnTo>
                  <a:lnTo>
                    <a:pt x="225" y="10"/>
                  </a:lnTo>
                  <a:lnTo>
                    <a:pt x="225" y="10"/>
                  </a:lnTo>
                  <a:lnTo>
                    <a:pt x="227" y="10"/>
                  </a:lnTo>
                  <a:lnTo>
                    <a:pt x="227" y="10"/>
                  </a:lnTo>
                  <a:lnTo>
                    <a:pt x="227" y="10"/>
                  </a:lnTo>
                  <a:lnTo>
                    <a:pt x="227" y="10"/>
                  </a:lnTo>
                  <a:lnTo>
                    <a:pt x="227" y="10"/>
                  </a:lnTo>
                  <a:lnTo>
                    <a:pt x="227" y="10"/>
                  </a:lnTo>
                  <a:lnTo>
                    <a:pt x="227" y="10"/>
                  </a:lnTo>
                  <a:lnTo>
                    <a:pt x="227" y="13"/>
                  </a:lnTo>
                  <a:lnTo>
                    <a:pt x="227" y="13"/>
                  </a:lnTo>
                  <a:lnTo>
                    <a:pt x="227" y="10"/>
                  </a:lnTo>
                  <a:lnTo>
                    <a:pt x="227" y="10"/>
                  </a:lnTo>
                  <a:lnTo>
                    <a:pt x="227" y="10"/>
                  </a:lnTo>
                  <a:lnTo>
                    <a:pt x="230" y="13"/>
                  </a:lnTo>
                  <a:lnTo>
                    <a:pt x="230" y="13"/>
                  </a:lnTo>
                  <a:lnTo>
                    <a:pt x="230" y="13"/>
                  </a:lnTo>
                  <a:lnTo>
                    <a:pt x="230" y="13"/>
                  </a:lnTo>
                  <a:lnTo>
                    <a:pt x="230" y="10"/>
                  </a:lnTo>
                  <a:lnTo>
                    <a:pt x="233" y="10"/>
                  </a:lnTo>
                  <a:lnTo>
                    <a:pt x="235" y="7"/>
                  </a:lnTo>
                  <a:lnTo>
                    <a:pt x="238" y="10"/>
                  </a:lnTo>
                  <a:lnTo>
                    <a:pt x="238" y="10"/>
                  </a:lnTo>
                  <a:lnTo>
                    <a:pt x="238" y="10"/>
                  </a:lnTo>
                  <a:lnTo>
                    <a:pt x="240" y="13"/>
                  </a:lnTo>
                  <a:lnTo>
                    <a:pt x="240" y="13"/>
                  </a:lnTo>
                  <a:lnTo>
                    <a:pt x="240" y="10"/>
                  </a:lnTo>
                  <a:lnTo>
                    <a:pt x="243" y="10"/>
                  </a:lnTo>
                  <a:lnTo>
                    <a:pt x="243" y="10"/>
                  </a:lnTo>
                  <a:lnTo>
                    <a:pt x="246" y="13"/>
                  </a:lnTo>
                  <a:lnTo>
                    <a:pt x="246" y="13"/>
                  </a:lnTo>
                  <a:lnTo>
                    <a:pt x="246" y="13"/>
                  </a:lnTo>
                  <a:lnTo>
                    <a:pt x="248" y="10"/>
                  </a:lnTo>
                  <a:lnTo>
                    <a:pt x="248" y="10"/>
                  </a:lnTo>
                  <a:lnTo>
                    <a:pt x="251" y="10"/>
                  </a:lnTo>
                  <a:lnTo>
                    <a:pt x="251" y="10"/>
                  </a:lnTo>
                  <a:lnTo>
                    <a:pt x="253" y="10"/>
                  </a:lnTo>
                  <a:lnTo>
                    <a:pt x="253" y="10"/>
                  </a:lnTo>
                  <a:lnTo>
                    <a:pt x="253" y="10"/>
                  </a:lnTo>
                  <a:lnTo>
                    <a:pt x="256" y="10"/>
                  </a:lnTo>
                  <a:lnTo>
                    <a:pt x="259" y="10"/>
                  </a:lnTo>
                  <a:lnTo>
                    <a:pt x="259" y="10"/>
                  </a:lnTo>
                  <a:lnTo>
                    <a:pt x="259" y="10"/>
                  </a:lnTo>
                  <a:lnTo>
                    <a:pt x="259" y="7"/>
                  </a:lnTo>
                  <a:lnTo>
                    <a:pt x="259" y="7"/>
                  </a:lnTo>
                  <a:lnTo>
                    <a:pt x="259" y="7"/>
                  </a:lnTo>
                  <a:lnTo>
                    <a:pt x="259" y="7"/>
                  </a:lnTo>
                  <a:lnTo>
                    <a:pt x="259" y="7"/>
                  </a:lnTo>
                  <a:lnTo>
                    <a:pt x="259" y="7"/>
                  </a:lnTo>
                  <a:lnTo>
                    <a:pt x="261" y="7"/>
                  </a:lnTo>
                  <a:lnTo>
                    <a:pt x="261" y="7"/>
                  </a:lnTo>
                  <a:lnTo>
                    <a:pt x="261" y="7"/>
                  </a:lnTo>
                  <a:lnTo>
                    <a:pt x="264" y="7"/>
                  </a:lnTo>
                  <a:lnTo>
                    <a:pt x="264" y="7"/>
                  </a:lnTo>
                  <a:lnTo>
                    <a:pt x="264" y="7"/>
                  </a:lnTo>
                  <a:lnTo>
                    <a:pt x="261" y="7"/>
                  </a:lnTo>
                  <a:lnTo>
                    <a:pt x="261" y="7"/>
                  </a:lnTo>
                  <a:lnTo>
                    <a:pt x="261" y="7"/>
                  </a:lnTo>
                  <a:lnTo>
                    <a:pt x="261" y="7"/>
                  </a:lnTo>
                  <a:lnTo>
                    <a:pt x="259" y="5"/>
                  </a:lnTo>
                  <a:lnTo>
                    <a:pt x="256" y="5"/>
                  </a:lnTo>
                  <a:lnTo>
                    <a:pt x="253" y="5"/>
                  </a:lnTo>
                  <a:lnTo>
                    <a:pt x="248" y="7"/>
                  </a:lnTo>
                  <a:lnTo>
                    <a:pt x="235" y="7"/>
                  </a:lnTo>
                  <a:lnTo>
                    <a:pt x="233" y="5"/>
                  </a:lnTo>
                  <a:lnTo>
                    <a:pt x="230" y="5"/>
                  </a:lnTo>
                  <a:lnTo>
                    <a:pt x="227" y="5"/>
                  </a:lnTo>
                  <a:lnTo>
                    <a:pt x="222" y="5"/>
                  </a:lnTo>
                  <a:lnTo>
                    <a:pt x="220" y="5"/>
                  </a:lnTo>
                  <a:lnTo>
                    <a:pt x="217" y="5"/>
                  </a:lnTo>
                  <a:lnTo>
                    <a:pt x="215" y="2"/>
                  </a:lnTo>
                  <a:lnTo>
                    <a:pt x="215" y="0"/>
                  </a:lnTo>
                  <a:lnTo>
                    <a:pt x="215" y="0"/>
                  </a:lnTo>
                  <a:lnTo>
                    <a:pt x="215" y="0"/>
                  </a:lnTo>
                  <a:lnTo>
                    <a:pt x="215" y="0"/>
                  </a:lnTo>
                  <a:lnTo>
                    <a:pt x="215" y="0"/>
                  </a:lnTo>
                  <a:lnTo>
                    <a:pt x="215" y="0"/>
                  </a:lnTo>
                  <a:lnTo>
                    <a:pt x="215" y="0"/>
                  </a:lnTo>
                  <a:lnTo>
                    <a:pt x="215" y="0"/>
                  </a:lnTo>
                  <a:lnTo>
                    <a:pt x="212" y="0"/>
                  </a:lnTo>
                  <a:lnTo>
                    <a:pt x="212" y="2"/>
                  </a:lnTo>
                  <a:lnTo>
                    <a:pt x="209" y="5"/>
                  </a:lnTo>
                  <a:lnTo>
                    <a:pt x="209" y="7"/>
                  </a:lnTo>
                  <a:lnTo>
                    <a:pt x="207" y="13"/>
                  </a:lnTo>
                  <a:lnTo>
                    <a:pt x="207" y="15"/>
                  </a:lnTo>
                  <a:lnTo>
                    <a:pt x="204" y="15"/>
                  </a:lnTo>
                  <a:lnTo>
                    <a:pt x="202" y="18"/>
                  </a:lnTo>
                  <a:lnTo>
                    <a:pt x="202" y="20"/>
                  </a:lnTo>
                  <a:lnTo>
                    <a:pt x="199" y="26"/>
                  </a:lnTo>
                  <a:lnTo>
                    <a:pt x="194" y="31"/>
                  </a:lnTo>
                  <a:lnTo>
                    <a:pt x="194" y="33"/>
                  </a:lnTo>
                  <a:lnTo>
                    <a:pt x="191" y="33"/>
                  </a:lnTo>
                  <a:lnTo>
                    <a:pt x="189" y="36"/>
                  </a:lnTo>
                  <a:lnTo>
                    <a:pt x="183" y="39"/>
                  </a:lnTo>
                  <a:lnTo>
                    <a:pt x="178" y="41"/>
                  </a:lnTo>
                  <a:lnTo>
                    <a:pt x="176" y="44"/>
                  </a:lnTo>
                  <a:lnTo>
                    <a:pt x="176" y="46"/>
                  </a:lnTo>
                  <a:lnTo>
                    <a:pt x="173" y="46"/>
                  </a:lnTo>
                  <a:lnTo>
                    <a:pt x="171" y="52"/>
                  </a:lnTo>
                  <a:lnTo>
                    <a:pt x="171" y="52"/>
                  </a:lnTo>
                  <a:lnTo>
                    <a:pt x="171" y="54"/>
                  </a:lnTo>
                  <a:lnTo>
                    <a:pt x="168" y="54"/>
                  </a:lnTo>
                  <a:lnTo>
                    <a:pt x="168" y="54"/>
                  </a:lnTo>
                  <a:lnTo>
                    <a:pt x="168" y="54"/>
                  </a:lnTo>
                  <a:lnTo>
                    <a:pt x="168" y="54"/>
                  </a:lnTo>
                  <a:lnTo>
                    <a:pt x="171" y="54"/>
                  </a:lnTo>
                  <a:lnTo>
                    <a:pt x="173" y="54"/>
                  </a:lnTo>
                  <a:lnTo>
                    <a:pt x="171" y="54"/>
                  </a:lnTo>
                  <a:lnTo>
                    <a:pt x="171" y="54"/>
                  </a:lnTo>
                  <a:lnTo>
                    <a:pt x="173" y="54"/>
                  </a:lnTo>
                  <a:lnTo>
                    <a:pt x="173" y="54"/>
                  </a:lnTo>
                  <a:lnTo>
                    <a:pt x="173" y="54"/>
                  </a:lnTo>
                  <a:lnTo>
                    <a:pt x="173" y="54"/>
                  </a:lnTo>
                  <a:lnTo>
                    <a:pt x="171" y="57"/>
                  </a:lnTo>
                  <a:lnTo>
                    <a:pt x="171" y="57"/>
                  </a:lnTo>
                  <a:lnTo>
                    <a:pt x="171" y="57"/>
                  </a:lnTo>
                  <a:lnTo>
                    <a:pt x="171" y="57"/>
                  </a:lnTo>
                  <a:lnTo>
                    <a:pt x="171" y="57"/>
                  </a:lnTo>
                  <a:lnTo>
                    <a:pt x="171" y="57"/>
                  </a:lnTo>
                  <a:lnTo>
                    <a:pt x="171" y="57"/>
                  </a:lnTo>
                  <a:lnTo>
                    <a:pt x="171" y="57"/>
                  </a:lnTo>
                  <a:lnTo>
                    <a:pt x="168" y="57"/>
                  </a:lnTo>
                  <a:lnTo>
                    <a:pt x="168" y="57"/>
                  </a:lnTo>
                  <a:lnTo>
                    <a:pt x="168" y="57"/>
                  </a:lnTo>
                  <a:lnTo>
                    <a:pt x="168" y="59"/>
                  </a:lnTo>
                  <a:lnTo>
                    <a:pt x="168" y="57"/>
                  </a:lnTo>
                  <a:lnTo>
                    <a:pt x="168" y="57"/>
                  </a:lnTo>
                  <a:lnTo>
                    <a:pt x="168" y="57"/>
                  </a:lnTo>
                  <a:lnTo>
                    <a:pt x="168" y="57"/>
                  </a:lnTo>
                  <a:lnTo>
                    <a:pt x="168" y="57"/>
                  </a:lnTo>
                  <a:lnTo>
                    <a:pt x="168" y="59"/>
                  </a:lnTo>
                  <a:lnTo>
                    <a:pt x="168" y="59"/>
                  </a:lnTo>
                  <a:lnTo>
                    <a:pt x="168" y="59"/>
                  </a:lnTo>
                  <a:lnTo>
                    <a:pt x="168" y="57"/>
                  </a:lnTo>
                  <a:lnTo>
                    <a:pt x="168" y="57"/>
                  </a:lnTo>
                  <a:lnTo>
                    <a:pt x="168" y="59"/>
                  </a:lnTo>
                  <a:lnTo>
                    <a:pt x="168" y="62"/>
                  </a:lnTo>
                  <a:lnTo>
                    <a:pt x="168" y="65"/>
                  </a:lnTo>
                  <a:lnTo>
                    <a:pt x="168" y="67"/>
                  </a:lnTo>
                  <a:lnTo>
                    <a:pt x="171" y="67"/>
                  </a:lnTo>
                  <a:lnTo>
                    <a:pt x="171" y="67"/>
                  </a:lnTo>
                  <a:lnTo>
                    <a:pt x="173" y="67"/>
                  </a:lnTo>
                  <a:lnTo>
                    <a:pt x="173" y="70"/>
                  </a:lnTo>
                  <a:lnTo>
                    <a:pt x="173" y="67"/>
                  </a:lnTo>
                  <a:lnTo>
                    <a:pt x="171" y="67"/>
                  </a:lnTo>
                  <a:lnTo>
                    <a:pt x="171" y="67"/>
                  </a:lnTo>
                  <a:lnTo>
                    <a:pt x="168" y="67"/>
                  </a:lnTo>
                  <a:lnTo>
                    <a:pt x="168" y="67"/>
                  </a:lnTo>
                  <a:lnTo>
                    <a:pt x="168" y="67"/>
                  </a:lnTo>
                  <a:lnTo>
                    <a:pt x="165" y="65"/>
                  </a:lnTo>
                  <a:lnTo>
                    <a:pt x="165" y="62"/>
                  </a:lnTo>
                  <a:lnTo>
                    <a:pt x="165" y="62"/>
                  </a:lnTo>
                  <a:lnTo>
                    <a:pt x="165" y="59"/>
                  </a:lnTo>
                  <a:lnTo>
                    <a:pt x="165" y="59"/>
                  </a:lnTo>
                  <a:lnTo>
                    <a:pt x="165" y="59"/>
                  </a:lnTo>
                  <a:lnTo>
                    <a:pt x="165" y="57"/>
                  </a:lnTo>
                  <a:lnTo>
                    <a:pt x="165" y="57"/>
                  </a:lnTo>
                  <a:lnTo>
                    <a:pt x="165" y="57"/>
                  </a:lnTo>
                  <a:lnTo>
                    <a:pt x="165" y="54"/>
                  </a:lnTo>
                  <a:lnTo>
                    <a:pt x="165" y="54"/>
                  </a:lnTo>
                  <a:lnTo>
                    <a:pt x="165" y="54"/>
                  </a:lnTo>
                  <a:lnTo>
                    <a:pt x="168" y="54"/>
                  </a:lnTo>
                  <a:lnTo>
                    <a:pt x="165" y="54"/>
                  </a:lnTo>
                  <a:lnTo>
                    <a:pt x="165" y="54"/>
                  </a:lnTo>
                  <a:lnTo>
                    <a:pt x="165" y="54"/>
                  </a:lnTo>
                  <a:lnTo>
                    <a:pt x="165" y="54"/>
                  </a:lnTo>
                  <a:lnTo>
                    <a:pt x="165" y="54"/>
                  </a:lnTo>
                  <a:lnTo>
                    <a:pt x="165" y="54"/>
                  </a:lnTo>
                  <a:lnTo>
                    <a:pt x="165" y="52"/>
                  </a:lnTo>
                  <a:lnTo>
                    <a:pt x="165" y="52"/>
                  </a:lnTo>
                  <a:lnTo>
                    <a:pt x="163" y="54"/>
                  </a:lnTo>
                  <a:lnTo>
                    <a:pt x="160" y="54"/>
                  </a:lnTo>
                  <a:lnTo>
                    <a:pt x="158" y="54"/>
                  </a:lnTo>
                  <a:lnTo>
                    <a:pt x="155" y="54"/>
                  </a:lnTo>
                  <a:lnTo>
                    <a:pt x="150" y="57"/>
                  </a:lnTo>
                  <a:lnTo>
                    <a:pt x="145" y="57"/>
                  </a:lnTo>
                  <a:lnTo>
                    <a:pt x="142" y="59"/>
                  </a:lnTo>
                  <a:lnTo>
                    <a:pt x="137" y="59"/>
                  </a:lnTo>
                  <a:lnTo>
                    <a:pt x="132" y="59"/>
                  </a:lnTo>
                  <a:lnTo>
                    <a:pt x="129" y="57"/>
                  </a:lnTo>
                  <a:lnTo>
                    <a:pt x="124" y="57"/>
                  </a:lnTo>
                  <a:lnTo>
                    <a:pt x="121" y="57"/>
                  </a:lnTo>
                  <a:lnTo>
                    <a:pt x="119" y="57"/>
                  </a:lnTo>
                  <a:lnTo>
                    <a:pt x="119" y="59"/>
                  </a:lnTo>
                  <a:lnTo>
                    <a:pt x="116" y="62"/>
                  </a:lnTo>
                  <a:lnTo>
                    <a:pt x="114" y="65"/>
                  </a:lnTo>
                  <a:lnTo>
                    <a:pt x="111" y="67"/>
                  </a:lnTo>
                  <a:lnTo>
                    <a:pt x="108" y="67"/>
                  </a:lnTo>
                  <a:lnTo>
                    <a:pt x="106" y="67"/>
                  </a:lnTo>
                  <a:lnTo>
                    <a:pt x="106" y="70"/>
                  </a:lnTo>
                  <a:lnTo>
                    <a:pt x="103" y="72"/>
                  </a:lnTo>
                  <a:lnTo>
                    <a:pt x="103" y="72"/>
                  </a:lnTo>
                  <a:lnTo>
                    <a:pt x="103" y="72"/>
                  </a:lnTo>
                  <a:lnTo>
                    <a:pt x="103" y="72"/>
                  </a:lnTo>
                  <a:lnTo>
                    <a:pt x="103" y="75"/>
                  </a:lnTo>
                  <a:lnTo>
                    <a:pt x="103" y="75"/>
                  </a:lnTo>
                  <a:lnTo>
                    <a:pt x="106" y="72"/>
                  </a:lnTo>
                  <a:lnTo>
                    <a:pt x="106" y="72"/>
                  </a:lnTo>
                  <a:lnTo>
                    <a:pt x="108" y="70"/>
                  </a:lnTo>
                  <a:lnTo>
                    <a:pt x="108" y="67"/>
                  </a:lnTo>
                  <a:lnTo>
                    <a:pt x="111" y="67"/>
                  </a:lnTo>
                  <a:lnTo>
                    <a:pt x="111" y="67"/>
                  </a:lnTo>
                  <a:lnTo>
                    <a:pt x="114" y="67"/>
                  </a:lnTo>
                  <a:lnTo>
                    <a:pt x="114" y="67"/>
                  </a:lnTo>
                  <a:lnTo>
                    <a:pt x="114" y="67"/>
                  </a:lnTo>
                  <a:lnTo>
                    <a:pt x="114" y="70"/>
                  </a:lnTo>
                  <a:lnTo>
                    <a:pt x="114" y="72"/>
                  </a:lnTo>
                  <a:lnTo>
                    <a:pt x="111" y="72"/>
                  </a:lnTo>
                  <a:lnTo>
                    <a:pt x="111" y="72"/>
                  </a:lnTo>
                  <a:lnTo>
                    <a:pt x="111" y="72"/>
                  </a:lnTo>
                  <a:lnTo>
                    <a:pt x="111" y="75"/>
                  </a:lnTo>
                  <a:lnTo>
                    <a:pt x="111" y="77"/>
                  </a:lnTo>
                  <a:lnTo>
                    <a:pt x="108" y="77"/>
                  </a:lnTo>
                  <a:lnTo>
                    <a:pt x="108" y="77"/>
                  </a:lnTo>
                  <a:lnTo>
                    <a:pt x="103" y="77"/>
                  </a:lnTo>
                  <a:lnTo>
                    <a:pt x="103" y="77"/>
                  </a:lnTo>
                  <a:lnTo>
                    <a:pt x="103" y="77"/>
                  </a:lnTo>
                  <a:lnTo>
                    <a:pt x="103" y="77"/>
                  </a:lnTo>
                  <a:lnTo>
                    <a:pt x="103" y="80"/>
                  </a:lnTo>
                  <a:lnTo>
                    <a:pt x="103" y="80"/>
                  </a:lnTo>
                  <a:lnTo>
                    <a:pt x="103" y="80"/>
                  </a:lnTo>
                  <a:lnTo>
                    <a:pt x="103" y="83"/>
                  </a:lnTo>
                  <a:lnTo>
                    <a:pt x="101" y="83"/>
                  </a:lnTo>
                  <a:lnTo>
                    <a:pt x="101" y="85"/>
                  </a:lnTo>
                  <a:lnTo>
                    <a:pt x="101" y="85"/>
                  </a:lnTo>
                  <a:lnTo>
                    <a:pt x="101" y="85"/>
                  </a:lnTo>
                  <a:lnTo>
                    <a:pt x="101" y="88"/>
                  </a:lnTo>
                  <a:lnTo>
                    <a:pt x="101" y="88"/>
                  </a:lnTo>
                  <a:lnTo>
                    <a:pt x="101" y="88"/>
                  </a:lnTo>
                  <a:lnTo>
                    <a:pt x="98" y="88"/>
                  </a:lnTo>
                  <a:lnTo>
                    <a:pt x="98" y="90"/>
                  </a:lnTo>
                  <a:lnTo>
                    <a:pt x="98" y="90"/>
                  </a:lnTo>
                  <a:lnTo>
                    <a:pt x="98" y="88"/>
                  </a:lnTo>
                  <a:lnTo>
                    <a:pt x="98" y="88"/>
                  </a:lnTo>
                  <a:lnTo>
                    <a:pt x="98" y="88"/>
                  </a:lnTo>
                  <a:lnTo>
                    <a:pt x="98" y="85"/>
                  </a:lnTo>
                  <a:lnTo>
                    <a:pt x="98" y="85"/>
                  </a:lnTo>
                  <a:lnTo>
                    <a:pt x="98" y="83"/>
                  </a:lnTo>
                  <a:lnTo>
                    <a:pt x="98" y="83"/>
                  </a:lnTo>
                  <a:lnTo>
                    <a:pt x="98" y="83"/>
                  </a:lnTo>
                  <a:lnTo>
                    <a:pt x="98" y="83"/>
                  </a:lnTo>
                  <a:lnTo>
                    <a:pt x="98" y="85"/>
                  </a:lnTo>
                  <a:lnTo>
                    <a:pt x="101" y="83"/>
                  </a:lnTo>
                  <a:lnTo>
                    <a:pt x="101" y="80"/>
                  </a:lnTo>
                  <a:lnTo>
                    <a:pt x="98" y="80"/>
                  </a:lnTo>
                  <a:lnTo>
                    <a:pt x="98" y="80"/>
                  </a:lnTo>
                  <a:lnTo>
                    <a:pt x="95" y="80"/>
                  </a:lnTo>
                  <a:lnTo>
                    <a:pt x="95" y="80"/>
                  </a:lnTo>
                  <a:lnTo>
                    <a:pt x="93" y="80"/>
                  </a:lnTo>
                  <a:lnTo>
                    <a:pt x="93" y="83"/>
                  </a:lnTo>
                  <a:lnTo>
                    <a:pt x="90" y="83"/>
                  </a:lnTo>
                  <a:lnTo>
                    <a:pt x="90" y="83"/>
                  </a:lnTo>
                  <a:lnTo>
                    <a:pt x="88" y="83"/>
                  </a:lnTo>
                  <a:lnTo>
                    <a:pt x="85" y="85"/>
                  </a:lnTo>
                  <a:lnTo>
                    <a:pt x="88" y="88"/>
                  </a:lnTo>
                  <a:lnTo>
                    <a:pt x="88" y="88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88" y="88"/>
                  </a:lnTo>
                  <a:lnTo>
                    <a:pt x="90" y="90"/>
                  </a:lnTo>
                  <a:lnTo>
                    <a:pt x="90" y="90"/>
                  </a:lnTo>
                  <a:lnTo>
                    <a:pt x="93" y="90"/>
                  </a:lnTo>
                  <a:lnTo>
                    <a:pt x="93" y="90"/>
                  </a:lnTo>
                  <a:lnTo>
                    <a:pt x="93" y="88"/>
                  </a:lnTo>
                  <a:lnTo>
                    <a:pt x="93" y="85"/>
                  </a:lnTo>
                  <a:lnTo>
                    <a:pt x="95" y="85"/>
                  </a:lnTo>
                  <a:lnTo>
                    <a:pt x="95" y="85"/>
                  </a:lnTo>
                  <a:lnTo>
                    <a:pt x="95" y="88"/>
                  </a:lnTo>
                  <a:lnTo>
                    <a:pt x="95" y="88"/>
                  </a:lnTo>
                  <a:lnTo>
                    <a:pt x="95" y="90"/>
                  </a:lnTo>
                  <a:lnTo>
                    <a:pt x="95" y="90"/>
                  </a:lnTo>
                  <a:lnTo>
                    <a:pt x="95" y="90"/>
                  </a:lnTo>
                  <a:lnTo>
                    <a:pt x="95" y="90"/>
                  </a:lnTo>
                  <a:lnTo>
                    <a:pt x="95" y="90"/>
                  </a:lnTo>
                  <a:lnTo>
                    <a:pt x="98" y="88"/>
                  </a:lnTo>
                  <a:lnTo>
                    <a:pt x="98" y="90"/>
                  </a:lnTo>
                  <a:lnTo>
                    <a:pt x="98" y="90"/>
                  </a:lnTo>
                  <a:lnTo>
                    <a:pt x="98" y="90"/>
                  </a:lnTo>
                  <a:lnTo>
                    <a:pt x="98" y="90"/>
                  </a:lnTo>
                  <a:lnTo>
                    <a:pt x="98" y="90"/>
                  </a:lnTo>
                  <a:lnTo>
                    <a:pt x="98" y="90"/>
                  </a:lnTo>
                  <a:lnTo>
                    <a:pt x="98" y="90"/>
                  </a:lnTo>
                  <a:lnTo>
                    <a:pt x="98" y="90"/>
                  </a:lnTo>
                  <a:lnTo>
                    <a:pt x="98" y="93"/>
                  </a:lnTo>
                  <a:lnTo>
                    <a:pt x="98" y="96"/>
                  </a:lnTo>
                  <a:lnTo>
                    <a:pt x="98" y="98"/>
                  </a:lnTo>
                  <a:lnTo>
                    <a:pt x="98" y="98"/>
                  </a:lnTo>
                  <a:lnTo>
                    <a:pt x="95" y="98"/>
                  </a:lnTo>
                  <a:lnTo>
                    <a:pt x="95" y="101"/>
                  </a:lnTo>
                  <a:lnTo>
                    <a:pt x="95" y="101"/>
                  </a:lnTo>
                  <a:lnTo>
                    <a:pt x="95" y="101"/>
                  </a:lnTo>
                  <a:lnTo>
                    <a:pt x="95" y="101"/>
                  </a:lnTo>
                  <a:lnTo>
                    <a:pt x="95" y="103"/>
                  </a:lnTo>
                  <a:lnTo>
                    <a:pt x="95" y="103"/>
                  </a:lnTo>
                  <a:lnTo>
                    <a:pt x="95" y="103"/>
                  </a:lnTo>
                  <a:lnTo>
                    <a:pt x="93" y="101"/>
                  </a:lnTo>
                  <a:lnTo>
                    <a:pt x="93" y="101"/>
                  </a:lnTo>
                  <a:lnTo>
                    <a:pt x="93" y="101"/>
                  </a:lnTo>
                  <a:lnTo>
                    <a:pt x="93" y="101"/>
                  </a:lnTo>
                  <a:lnTo>
                    <a:pt x="93" y="101"/>
                  </a:lnTo>
                  <a:lnTo>
                    <a:pt x="93" y="98"/>
                  </a:lnTo>
                  <a:lnTo>
                    <a:pt x="93" y="98"/>
                  </a:lnTo>
                  <a:lnTo>
                    <a:pt x="90" y="98"/>
                  </a:lnTo>
                  <a:lnTo>
                    <a:pt x="90" y="98"/>
                  </a:lnTo>
                  <a:lnTo>
                    <a:pt x="90" y="98"/>
                  </a:lnTo>
                  <a:lnTo>
                    <a:pt x="90" y="98"/>
                  </a:lnTo>
                  <a:lnTo>
                    <a:pt x="90" y="96"/>
                  </a:lnTo>
                  <a:lnTo>
                    <a:pt x="90" y="96"/>
                  </a:lnTo>
                  <a:lnTo>
                    <a:pt x="90" y="96"/>
                  </a:lnTo>
                  <a:lnTo>
                    <a:pt x="88" y="96"/>
                  </a:lnTo>
                  <a:lnTo>
                    <a:pt x="88" y="96"/>
                  </a:lnTo>
                  <a:lnTo>
                    <a:pt x="85" y="96"/>
                  </a:lnTo>
                  <a:lnTo>
                    <a:pt x="85" y="96"/>
                  </a:lnTo>
                  <a:lnTo>
                    <a:pt x="82" y="93"/>
                  </a:lnTo>
                  <a:lnTo>
                    <a:pt x="82" y="90"/>
                  </a:lnTo>
                  <a:lnTo>
                    <a:pt x="82" y="90"/>
                  </a:lnTo>
                  <a:lnTo>
                    <a:pt x="80" y="90"/>
                  </a:lnTo>
                  <a:lnTo>
                    <a:pt x="80" y="93"/>
                  </a:lnTo>
                  <a:lnTo>
                    <a:pt x="77" y="96"/>
                  </a:lnTo>
                  <a:lnTo>
                    <a:pt x="77" y="96"/>
                  </a:lnTo>
                  <a:lnTo>
                    <a:pt x="75" y="96"/>
                  </a:lnTo>
                  <a:lnTo>
                    <a:pt x="75" y="96"/>
                  </a:lnTo>
                  <a:lnTo>
                    <a:pt x="72" y="96"/>
                  </a:lnTo>
                  <a:lnTo>
                    <a:pt x="72" y="93"/>
                  </a:lnTo>
                  <a:lnTo>
                    <a:pt x="72" y="93"/>
                  </a:lnTo>
                  <a:lnTo>
                    <a:pt x="72" y="90"/>
                  </a:lnTo>
                  <a:lnTo>
                    <a:pt x="72" y="90"/>
                  </a:lnTo>
                  <a:lnTo>
                    <a:pt x="72" y="88"/>
                  </a:lnTo>
                  <a:lnTo>
                    <a:pt x="75" y="88"/>
                  </a:lnTo>
                  <a:lnTo>
                    <a:pt x="72" y="88"/>
                  </a:lnTo>
                  <a:lnTo>
                    <a:pt x="72" y="88"/>
                  </a:lnTo>
                  <a:lnTo>
                    <a:pt x="70" y="85"/>
                  </a:lnTo>
                  <a:lnTo>
                    <a:pt x="67" y="85"/>
                  </a:lnTo>
                  <a:lnTo>
                    <a:pt x="67" y="85"/>
                  </a:lnTo>
                  <a:lnTo>
                    <a:pt x="67" y="85"/>
                  </a:lnTo>
                  <a:lnTo>
                    <a:pt x="67" y="83"/>
                  </a:lnTo>
                  <a:lnTo>
                    <a:pt x="64" y="83"/>
                  </a:lnTo>
                  <a:lnTo>
                    <a:pt x="64" y="80"/>
                  </a:lnTo>
                  <a:lnTo>
                    <a:pt x="64" y="80"/>
                  </a:lnTo>
                  <a:lnTo>
                    <a:pt x="62" y="83"/>
                  </a:lnTo>
                  <a:lnTo>
                    <a:pt x="54" y="83"/>
                  </a:lnTo>
                  <a:lnTo>
                    <a:pt x="49" y="83"/>
                  </a:lnTo>
                  <a:lnTo>
                    <a:pt x="44" y="85"/>
                  </a:lnTo>
                  <a:lnTo>
                    <a:pt x="38" y="88"/>
                  </a:lnTo>
                  <a:lnTo>
                    <a:pt x="33" y="90"/>
                  </a:lnTo>
                  <a:lnTo>
                    <a:pt x="33" y="93"/>
                  </a:lnTo>
                  <a:lnTo>
                    <a:pt x="33" y="93"/>
                  </a:lnTo>
                  <a:lnTo>
                    <a:pt x="33" y="96"/>
                  </a:lnTo>
                  <a:lnTo>
                    <a:pt x="33" y="96"/>
                  </a:lnTo>
                  <a:lnTo>
                    <a:pt x="33" y="98"/>
                  </a:lnTo>
                  <a:lnTo>
                    <a:pt x="33" y="98"/>
                  </a:lnTo>
                  <a:lnTo>
                    <a:pt x="36" y="98"/>
                  </a:lnTo>
                  <a:lnTo>
                    <a:pt x="36" y="98"/>
                  </a:lnTo>
                  <a:lnTo>
                    <a:pt x="36" y="98"/>
                  </a:lnTo>
                  <a:lnTo>
                    <a:pt x="38" y="98"/>
                  </a:lnTo>
                  <a:lnTo>
                    <a:pt x="38" y="98"/>
                  </a:lnTo>
                  <a:lnTo>
                    <a:pt x="38" y="98"/>
                  </a:lnTo>
                  <a:lnTo>
                    <a:pt x="38" y="98"/>
                  </a:lnTo>
                  <a:lnTo>
                    <a:pt x="41" y="98"/>
                  </a:lnTo>
                  <a:lnTo>
                    <a:pt x="41" y="101"/>
                  </a:lnTo>
                  <a:lnTo>
                    <a:pt x="41" y="101"/>
                  </a:lnTo>
                  <a:lnTo>
                    <a:pt x="38" y="101"/>
                  </a:lnTo>
                  <a:lnTo>
                    <a:pt x="38" y="101"/>
                  </a:lnTo>
                  <a:lnTo>
                    <a:pt x="38" y="101"/>
                  </a:lnTo>
                  <a:lnTo>
                    <a:pt x="36" y="101"/>
                  </a:lnTo>
                  <a:lnTo>
                    <a:pt x="33" y="101"/>
                  </a:lnTo>
                  <a:lnTo>
                    <a:pt x="33" y="101"/>
                  </a:lnTo>
                  <a:lnTo>
                    <a:pt x="33" y="101"/>
                  </a:lnTo>
                  <a:lnTo>
                    <a:pt x="33" y="98"/>
                  </a:lnTo>
                  <a:lnTo>
                    <a:pt x="36" y="98"/>
                  </a:lnTo>
                  <a:lnTo>
                    <a:pt x="33" y="98"/>
                  </a:lnTo>
                  <a:lnTo>
                    <a:pt x="33" y="98"/>
                  </a:lnTo>
                  <a:lnTo>
                    <a:pt x="31" y="98"/>
                  </a:lnTo>
                  <a:lnTo>
                    <a:pt x="31" y="98"/>
                  </a:lnTo>
                  <a:lnTo>
                    <a:pt x="31" y="98"/>
                  </a:lnTo>
                  <a:lnTo>
                    <a:pt x="31" y="98"/>
                  </a:lnTo>
                  <a:lnTo>
                    <a:pt x="31" y="101"/>
                  </a:lnTo>
                  <a:lnTo>
                    <a:pt x="28" y="101"/>
                  </a:lnTo>
                  <a:lnTo>
                    <a:pt x="28" y="101"/>
                  </a:lnTo>
                  <a:lnTo>
                    <a:pt x="28" y="103"/>
                  </a:lnTo>
                  <a:lnTo>
                    <a:pt x="28" y="103"/>
                  </a:lnTo>
                  <a:lnTo>
                    <a:pt x="26" y="103"/>
                  </a:lnTo>
                  <a:lnTo>
                    <a:pt x="26" y="103"/>
                  </a:lnTo>
                  <a:lnTo>
                    <a:pt x="23" y="103"/>
                  </a:lnTo>
                  <a:lnTo>
                    <a:pt x="23" y="103"/>
                  </a:lnTo>
                  <a:lnTo>
                    <a:pt x="23" y="106"/>
                  </a:lnTo>
                  <a:lnTo>
                    <a:pt x="23" y="106"/>
                  </a:lnTo>
                  <a:lnTo>
                    <a:pt x="20" y="106"/>
                  </a:lnTo>
                  <a:lnTo>
                    <a:pt x="20" y="106"/>
                  </a:lnTo>
                  <a:lnTo>
                    <a:pt x="20" y="106"/>
                  </a:lnTo>
                  <a:lnTo>
                    <a:pt x="18" y="106"/>
                  </a:lnTo>
                  <a:lnTo>
                    <a:pt x="18" y="109"/>
                  </a:lnTo>
                  <a:lnTo>
                    <a:pt x="18" y="109"/>
                  </a:lnTo>
                  <a:lnTo>
                    <a:pt x="18" y="109"/>
                  </a:lnTo>
                  <a:lnTo>
                    <a:pt x="18" y="109"/>
                  </a:lnTo>
                  <a:lnTo>
                    <a:pt x="18" y="111"/>
                  </a:lnTo>
                  <a:lnTo>
                    <a:pt x="18" y="111"/>
                  </a:lnTo>
                  <a:lnTo>
                    <a:pt x="18" y="114"/>
                  </a:lnTo>
                  <a:lnTo>
                    <a:pt x="18" y="119"/>
                  </a:lnTo>
                  <a:lnTo>
                    <a:pt x="20" y="122"/>
                  </a:lnTo>
                  <a:lnTo>
                    <a:pt x="18" y="122"/>
                  </a:lnTo>
                  <a:lnTo>
                    <a:pt x="18" y="122"/>
                  </a:lnTo>
                  <a:lnTo>
                    <a:pt x="18" y="124"/>
                  </a:lnTo>
                  <a:lnTo>
                    <a:pt x="18" y="124"/>
                  </a:lnTo>
                  <a:lnTo>
                    <a:pt x="18" y="127"/>
                  </a:lnTo>
                  <a:lnTo>
                    <a:pt x="18" y="127"/>
                  </a:lnTo>
                  <a:lnTo>
                    <a:pt x="18" y="127"/>
                  </a:lnTo>
                  <a:lnTo>
                    <a:pt x="20" y="129"/>
                  </a:lnTo>
                  <a:lnTo>
                    <a:pt x="20" y="129"/>
                  </a:lnTo>
                  <a:lnTo>
                    <a:pt x="23" y="129"/>
                  </a:lnTo>
                  <a:lnTo>
                    <a:pt x="23" y="129"/>
                  </a:lnTo>
                  <a:lnTo>
                    <a:pt x="23" y="132"/>
                  </a:lnTo>
                  <a:lnTo>
                    <a:pt x="23" y="132"/>
                  </a:lnTo>
                  <a:lnTo>
                    <a:pt x="26" y="135"/>
                  </a:lnTo>
                  <a:lnTo>
                    <a:pt x="28" y="135"/>
                  </a:lnTo>
                  <a:lnTo>
                    <a:pt x="28" y="135"/>
                  </a:lnTo>
                  <a:lnTo>
                    <a:pt x="28" y="135"/>
                  </a:lnTo>
                  <a:lnTo>
                    <a:pt x="28" y="137"/>
                  </a:lnTo>
                  <a:lnTo>
                    <a:pt x="28" y="137"/>
                  </a:lnTo>
                  <a:lnTo>
                    <a:pt x="31" y="137"/>
                  </a:lnTo>
                  <a:lnTo>
                    <a:pt x="33" y="135"/>
                  </a:lnTo>
                  <a:lnTo>
                    <a:pt x="36" y="137"/>
                  </a:lnTo>
                  <a:lnTo>
                    <a:pt x="36" y="137"/>
                  </a:lnTo>
                  <a:lnTo>
                    <a:pt x="36" y="137"/>
                  </a:lnTo>
                  <a:lnTo>
                    <a:pt x="36" y="137"/>
                  </a:lnTo>
                  <a:lnTo>
                    <a:pt x="36" y="137"/>
                  </a:lnTo>
                  <a:lnTo>
                    <a:pt x="36" y="140"/>
                  </a:lnTo>
                  <a:lnTo>
                    <a:pt x="38" y="140"/>
                  </a:lnTo>
                  <a:lnTo>
                    <a:pt x="38" y="140"/>
                  </a:lnTo>
                  <a:lnTo>
                    <a:pt x="38" y="142"/>
                  </a:lnTo>
                  <a:lnTo>
                    <a:pt x="38" y="142"/>
                  </a:lnTo>
                  <a:lnTo>
                    <a:pt x="38" y="145"/>
                  </a:lnTo>
                  <a:lnTo>
                    <a:pt x="38" y="145"/>
                  </a:lnTo>
                  <a:lnTo>
                    <a:pt x="38" y="145"/>
                  </a:lnTo>
                  <a:lnTo>
                    <a:pt x="38" y="145"/>
                  </a:lnTo>
                  <a:lnTo>
                    <a:pt x="38" y="145"/>
                  </a:lnTo>
                  <a:lnTo>
                    <a:pt x="38" y="145"/>
                  </a:lnTo>
                  <a:lnTo>
                    <a:pt x="38" y="145"/>
                  </a:lnTo>
                  <a:lnTo>
                    <a:pt x="38" y="148"/>
                  </a:lnTo>
                  <a:lnTo>
                    <a:pt x="36" y="150"/>
                  </a:lnTo>
                  <a:lnTo>
                    <a:pt x="36" y="153"/>
                  </a:lnTo>
                  <a:lnTo>
                    <a:pt x="36" y="153"/>
                  </a:lnTo>
                  <a:lnTo>
                    <a:pt x="36" y="155"/>
                  </a:lnTo>
                  <a:lnTo>
                    <a:pt x="36" y="155"/>
                  </a:lnTo>
                  <a:lnTo>
                    <a:pt x="36" y="155"/>
                  </a:lnTo>
                  <a:lnTo>
                    <a:pt x="36" y="158"/>
                  </a:lnTo>
                  <a:lnTo>
                    <a:pt x="36" y="158"/>
                  </a:lnTo>
                  <a:lnTo>
                    <a:pt x="33" y="160"/>
                  </a:lnTo>
                  <a:lnTo>
                    <a:pt x="33" y="160"/>
                  </a:lnTo>
                  <a:lnTo>
                    <a:pt x="31" y="160"/>
                  </a:lnTo>
                  <a:lnTo>
                    <a:pt x="31" y="160"/>
                  </a:lnTo>
                  <a:lnTo>
                    <a:pt x="28" y="160"/>
                  </a:lnTo>
                  <a:lnTo>
                    <a:pt x="28" y="158"/>
                  </a:lnTo>
                  <a:lnTo>
                    <a:pt x="26" y="158"/>
                  </a:lnTo>
                  <a:lnTo>
                    <a:pt x="26" y="158"/>
                  </a:lnTo>
                  <a:lnTo>
                    <a:pt x="26" y="158"/>
                  </a:lnTo>
                  <a:lnTo>
                    <a:pt x="26" y="160"/>
                  </a:lnTo>
                  <a:lnTo>
                    <a:pt x="26" y="160"/>
                  </a:lnTo>
                  <a:lnTo>
                    <a:pt x="26" y="163"/>
                  </a:lnTo>
                  <a:lnTo>
                    <a:pt x="26" y="163"/>
                  </a:lnTo>
                  <a:lnTo>
                    <a:pt x="26" y="166"/>
                  </a:lnTo>
                  <a:lnTo>
                    <a:pt x="26" y="166"/>
                  </a:lnTo>
                  <a:lnTo>
                    <a:pt x="26" y="166"/>
                  </a:lnTo>
                  <a:lnTo>
                    <a:pt x="26" y="168"/>
                  </a:lnTo>
                  <a:lnTo>
                    <a:pt x="26" y="168"/>
                  </a:lnTo>
                  <a:lnTo>
                    <a:pt x="23" y="168"/>
                  </a:lnTo>
                  <a:lnTo>
                    <a:pt x="26" y="168"/>
                  </a:lnTo>
                  <a:lnTo>
                    <a:pt x="26" y="168"/>
                  </a:lnTo>
                  <a:lnTo>
                    <a:pt x="26" y="168"/>
                  </a:lnTo>
                  <a:lnTo>
                    <a:pt x="26" y="168"/>
                  </a:lnTo>
                  <a:lnTo>
                    <a:pt x="26" y="168"/>
                  </a:lnTo>
                  <a:lnTo>
                    <a:pt x="26" y="168"/>
                  </a:lnTo>
                  <a:lnTo>
                    <a:pt x="23" y="168"/>
                  </a:lnTo>
                  <a:lnTo>
                    <a:pt x="23" y="171"/>
                  </a:lnTo>
                  <a:lnTo>
                    <a:pt x="20" y="171"/>
                  </a:lnTo>
                  <a:lnTo>
                    <a:pt x="18" y="173"/>
                  </a:lnTo>
                  <a:lnTo>
                    <a:pt x="15" y="176"/>
                  </a:lnTo>
                  <a:lnTo>
                    <a:pt x="13" y="176"/>
                  </a:lnTo>
                  <a:lnTo>
                    <a:pt x="10" y="176"/>
                  </a:lnTo>
                  <a:lnTo>
                    <a:pt x="10" y="176"/>
                  </a:lnTo>
                  <a:lnTo>
                    <a:pt x="10" y="176"/>
                  </a:lnTo>
                  <a:lnTo>
                    <a:pt x="10" y="179"/>
                  </a:lnTo>
                  <a:lnTo>
                    <a:pt x="10" y="179"/>
                  </a:lnTo>
                  <a:lnTo>
                    <a:pt x="10" y="179"/>
                  </a:lnTo>
                  <a:lnTo>
                    <a:pt x="7" y="179"/>
                  </a:lnTo>
                  <a:lnTo>
                    <a:pt x="7" y="179"/>
                  </a:lnTo>
                  <a:lnTo>
                    <a:pt x="7" y="179"/>
                  </a:lnTo>
                  <a:lnTo>
                    <a:pt x="7" y="179"/>
                  </a:lnTo>
                  <a:lnTo>
                    <a:pt x="5" y="179"/>
                  </a:lnTo>
                  <a:lnTo>
                    <a:pt x="5" y="179"/>
                  </a:lnTo>
                  <a:lnTo>
                    <a:pt x="2" y="181"/>
                  </a:lnTo>
                  <a:lnTo>
                    <a:pt x="2" y="184"/>
                  </a:lnTo>
                  <a:lnTo>
                    <a:pt x="2" y="184"/>
                  </a:lnTo>
                  <a:lnTo>
                    <a:pt x="2" y="186"/>
                  </a:lnTo>
                  <a:lnTo>
                    <a:pt x="2" y="186"/>
                  </a:lnTo>
                  <a:lnTo>
                    <a:pt x="2" y="189"/>
                  </a:lnTo>
                  <a:lnTo>
                    <a:pt x="2" y="189"/>
                  </a:lnTo>
                  <a:lnTo>
                    <a:pt x="2" y="189"/>
                  </a:lnTo>
                  <a:lnTo>
                    <a:pt x="2" y="192"/>
                  </a:lnTo>
                  <a:lnTo>
                    <a:pt x="0" y="192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2" y="194"/>
                  </a:lnTo>
                  <a:lnTo>
                    <a:pt x="2" y="194"/>
                  </a:lnTo>
                  <a:lnTo>
                    <a:pt x="5" y="194"/>
                  </a:lnTo>
                  <a:lnTo>
                    <a:pt x="5" y="194"/>
                  </a:lnTo>
                  <a:lnTo>
                    <a:pt x="10" y="194"/>
                  </a:lnTo>
                  <a:lnTo>
                    <a:pt x="13" y="194"/>
                  </a:lnTo>
                  <a:lnTo>
                    <a:pt x="13" y="194"/>
                  </a:lnTo>
                  <a:lnTo>
                    <a:pt x="13" y="194"/>
                  </a:lnTo>
                  <a:lnTo>
                    <a:pt x="15" y="197"/>
                  </a:lnTo>
                  <a:lnTo>
                    <a:pt x="15" y="197"/>
                  </a:lnTo>
                  <a:lnTo>
                    <a:pt x="15" y="197"/>
                  </a:lnTo>
                  <a:lnTo>
                    <a:pt x="15" y="197"/>
                  </a:lnTo>
                  <a:lnTo>
                    <a:pt x="15" y="199"/>
                  </a:lnTo>
                  <a:lnTo>
                    <a:pt x="15" y="199"/>
                  </a:lnTo>
                  <a:lnTo>
                    <a:pt x="15" y="199"/>
                  </a:lnTo>
                  <a:lnTo>
                    <a:pt x="18" y="199"/>
                  </a:lnTo>
                  <a:lnTo>
                    <a:pt x="18" y="199"/>
                  </a:lnTo>
                  <a:lnTo>
                    <a:pt x="18" y="199"/>
                  </a:lnTo>
                  <a:lnTo>
                    <a:pt x="18" y="199"/>
                  </a:lnTo>
                  <a:lnTo>
                    <a:pt x="18" y="202"/>
                  </a:lnTo>
                  <a:lnTo>
                    <a:pt x="18" y="202"/>
                  </a:lnTo>
                  <a:lnTo>
                    <a:pt x="20" y="202"/>
                  </a:lnTo>
                  <a:lnTo>
                    <a:pt x="23" y="202"/>
                  </a:lnTo>
                  <a:lnTo>
                    <a:pt x="26" y="205"/>
                  </a:lnTo>
                  <a:lnTo>
                    <a:pt x="26" y="205"/>
                  </a:lnTo>
                  <a:lnTo>
                    <a:pt x="26" y="205"/>
                  </a:lnTo>
                  <a:lnTo>
                    <a:pt x="26" y="205"/>
                  </a:lnTo>
                  <a:lnTo>
                    <a:pt x="28" y="205"/>
                  </a:lnTo>
                  <a:lnTo>
                    <a:pt x="28" y="205"/>
                  </a:lnTo>
                  <a:lnTo>
                    <a:pt x="31" y="205"/>
                  </a:lnTo>
                  <a:lnTo>
                    <a:pt x="31" y="202"/>
                  </a:lnTo>
                  <a:lnTo>
                    <a:pt x="31" y="202"/>
                  </a:lnTo>
                  <a:lnTo>
                    <a:pt x="33" y="202"/>
                  </a:lnTo>
                  <a:lnTo>
                    <a:pt x="33" y="202"/>
                  </a:lnTo>
                  <a:lnTo>
                    <a:pt x="31" y="202"/>
                  </a:lnTo>
                  <a:lnTo>
                    <a:pt x="31" y="202"/>
                  </a:lnTo>
                  <a:lnTo>
                    <a:pt x="33" y="199"/>
                  </a:lnTo>
                  <a:lnTo>
                    <a:pt x="33" y="199"/>
                  </a:lnTo>
                  <a:lnTo>
                    <a:pt x="36" y="199"/>
                  </a:lnTo>
                  <a:lnTo>
                    <a:pt x="36" y="197"/>
                  </a:lnTo>
                  <a:lnTo>
                    <a:pt x="36" y="199"/>
                  </a:lnTo>
                  <a:lnTo>
                    <a:pt x="36" y="199"/>
                  </a:lnTo>
                  <a:lnTo>
                    <a:pt x="38" y="199"/>
                  </a:lnTo>
                  <a:lnTo>
                    <a:pt x="38" y="199"/>
                  </a:lnTo>
                  <a:lnTo>
                    <a:pt x="41" y="199"/>
                  </a:lnTo>
                  <a:lnTo>
                    <a:pt x="41" y="199"/>
                  </a:lnTo>
                  <a:lnTo>
                    <a:pt x="44" y="199"/>
                  </a:lnTo>
                  <a:lnTo>
                    <a:pt x="44" y="202"/>
                  </a:lnTo>
                  <a:lnTo>
                    <a:pt x="44" y="202"/>
                  </a:lnTo>
                  <a:lnTo>
                    <a:pt x="44" y="202"/>
                  </a:lnTo>
                  <a:lnTo>
                    <a:pt x="44" y="205"/>
                  </a:lnTo>
                  <a:lnTo>
                    <a:pt x="46" y="205"/>
                  </a:lnTo>
                  <a:lnTo>
                    <a:pt x="46" y="207"/>
                  </a:lnTo>
                  <a:lnTo>
                    <a:pt x="46" y="207"/>
                  </a:lnTo>
                  <a:lnTo>
                    <a:pt x="46" y="210"/>
                  </a:lnTo>
                  <a:lnTo>
                    <a:pt x="46" y="210"/>
                  </a:lnTo>
                  <a:lnTo>
                    <a:pt x="49" y="210"/>
                  </a:lnTo>
                  <a:lnTo>
                    <a:pt x="49" y="210"/>
                  </a:lnTo>
                  <a:lnTo>
                    <a:pt x="49" y="212"/>
                  </a:lnTo>
                  <a:lnTo>
                    <a:pt x="51" y="215"/>
                  </a:lnTo>
                  <a:lnTo>
                    <a:pt x="51" y="218"/>
                  </a:lnTo>
                  <a:lnTo>
                    <a:pt x="51" y="218"/>
                  </a:lnTo>
                  <a:lnTo>
                    <a:pt x="54" y="220"/>
                  </a:lnTo>
                  <a:lnTo>
                    <a:pt x="57" y="223"/>
                  </a:lnTo>
                  <a:lnTo>
                    <a:pt x="59" y="223"/>
                  </a:lnTo>
                  <a:lnTo>
                    <a:pt x="59" y="223"/>
                  </a:lnTo>
                  <a:lnTo>
                    <a:pt x="59" y="223"/>
                  </a:lnTo>
                  <a:lnTo>
                    <a:pt x="59" y="223"/>
                  </a:lnTo>
                  <a:lnTo>
                    <a:pt x="62" y="223"/>
                  </a:lnTo>
                  <a:lnTo>
                    <a:pt x="62" y="225"/>
                  </a:lnTo>
                  <a:lnTo>
                    <a:pt x="62" y="225"/>
                  </a:lnTo>
                  <a:lnTo>
                    <a:pt x="59" y="225"/>
                  </a:lnTo>
                  <a:lnTo>
                    <a:pt x="62" y="225"/>
                  </a:lnTo>
                  <a:lnTo>
                    <a:pt x="62" y="225"/>
                  </a:lnTo>
                  <a:lnTo>
                    <a:pt x="64" y="225"/>
                  </a:lnTo>
                  <a:lnTo>
                    <a:pt x="67" y="225"/>
                  </a:lnTo>
                  <a:lnTo>
                    <a:pt x="67" y="228"/>
                  </a:lnTo>
                  <a:lnTo>
                    <a:pt x="67" y="228"/>
                  </a:lnTo>
                  <a:lnTo>
                    <a:pt x="67" y="228"/>
                  </a:lnTo>
                  <a:lnTo>
                    <a:pt x="64" y="230"/>
                  </a:lnTo>
                  <a:lnTo>
                    <a:pt x="64" y="230"/>
                  </a:lnTo>
                  <a:lnTo>
                    <a:pt x="64" y="233"/>
                  </a:lnTo>
                  <a:lnTo>
                    <a:pt x="64" y="233"/>
                  </a:lnTo>
                  <a:lnTo>
                    <a:pt x="64" y="236"/>
                  </a:lnTo>
                  <a:lnTo>
                    <a:pt x="64" y="236"/>
                  </a:lnTo>
                  <a:lnTo>
                    <a:pt x="67" y="236"/>
                  </a:lnTo>
                  <a:lnTo>
                    <a:pt x="67" y="233"/>
                  </a:lnTo>
                  <a:lnTo>
                    <a:pt x="67" y="233"/>
                  </a:lnTo>
                  <a:lnTo>
                    <a:pt x="70" y="233"/>
                  </a:lnTo>
                  <a:lnTo>
                    <a:pt x="70" y="233"/>
                  </a:lnTo>
                  <a:lnTo>
                    <a:pt x="72" y="233"/>
                  </a:lnTo>
                  <a:lnTo>
                    <a:pt x="75" y="236"/>
                  </a:lnTo>
                  <a:lnTo>
                    <a:pt x="75" y="238"/>
                  </a:lnTo>
                  <a:lnTo>
                    <a:pt x="77" y="238"/>
                  </a:lnTo>
                  <a:lnTo>
                    <a:pt x="77" y="238"/>
                  </a:lnTo>
                  <a:lnTo>
                    <a:pt x="80" y="238"/>
                  </a:lnTo>
                  <a:lnTo>
                    <a:pt x="82" y="238"/>
                  </a:lnTo>
                  <a:lnTo>
                    <a:pt x="85" y="238"/>
                  </a:lnTo>
                  <a:lnTo>
                    <a:pt x="88" y="241"/>
                  </a:lnTo>
                  <a:lnTo>
                    <a:pt x="90" y="238"/>
                  </a:lnTo>
                  <a:lnTo>
                    <a:pt x="88" y="238"/>
                  </a:lnTo>
                  <a:lnTo>
                    <a:pt x="88" y="236"/>
                  </a:lnTo>
                  <a:lnTo>
                    <a:pt x="88" y="236"/>
                  </a:lnTo>
                  <a:lnTo>
                    <a:pt x="88" y="236"/>
                  </a:lnTo>
                  <a:lnTo>
                    <a:pt x="90" y="236"/>
                  </a:lnTo>
                  <a:lnTo>
                    <a:pt x="93" y="236"/>
                  </a:lnTo>
                  <a:lnTo>
                    <a:pt x="93" y="236"/>
                  </a:lnTo>
                  <a:lnTo>
                    <a:pt x="95" y="236"/>
                  </a:lnTo>
                  <a:lnTo>
                    <a:pt x="98" y="236"/>
                  </a:lnTo>
                  <a:lnTo>
                    <a:pt x="98" y="236"/>
                  </a:lnTo>
                  <a:lnTo>
                    <a:pt x="98" y="236"/>
                  </a:lnTo>
                  <a:lnTo>
                    <a:pt x="101" y="236"/>
                  </a:lnTo>
                  <a:lnTo>
                    <a:pt x="101" y="236"/>
                  </a:lnTo>
                  <a:lnTo>
                    <a:pt x="101" y="238"/>
                  </a:lnTo>
                  <a:lnTo>
                    <a:pt x="101" y="236"/>
                  </a:lnTo>
                  <a:lnTo>
                    <a:pt x="103" y="236"/>
                  </a:lnTo>
                  <a:lnTo>
                    <a:pt x="106" y="236"/>
                  </a:lnTo>
                  <a:lnTo>
                    <a:pt x="106" y="236"/>
                  </a:lnTo>
                  <a:lnTo>
                    <a:pt x="106" y="236"/>
                  </a:lnTo>
                  <a:lnTo>
                    <a:pt x="106" y="236"/>
                  </a:lnTo>
                  <a:lnTo>
                    <a:pt x="106" y="236"/>
                  </a:lnTo>
                  <a:lnTo>
                    <a:pt x="106" y="236"/>
                  </a:lnTo>
                  <a:lnTo>
                    <a:pt x="106" y="236"/>
                  </a:lnTo>
                  <a:lnTo>
                    <a:pt x="106" y="236"/>
                  </a:lnTo>
                  <a:lnTo>
                    <a:pt x="106" y="233"/>
                  </a:lnTo>
                  <a:lnTo>
                    <a:pt x="106" y="233"/>
                  </a:lnTo>
                  <a:lnTo>
                    <a:pt x="106" y="233"/>
                  </a:lnTo>
                  <a:lnTo>
                    <a:pt x="106" y="233"/>
                  </a:lnTo>
                  <a:lnTo>
                    <a:pt x="106" y="233"/>
                  </a:lnTo>
                  <a:lnTo>
                    <a:pt x="106" y="233"/>
                  </a:lnTo>
                  <a:lnTo>
                    <a:pt x="106" y="233"/>
                  </a:lnTo>
                  <a:lnTo>
                    <a:pt x="108" y="230"/>
                  </a:lnTo>
                  <a:lnTo>
                    <a:pt x="108" y="230"/>
                  </a:lnTo>
                  <a:lnTo>
                    <a:pt x="108" y="230"/>
                  </a:lnTo>
                  <a:lnTo>
                    <a:pt x="108" y="230"/>
                  </a:lnTo>
                  <a:lnTo>
                    <a:pt x="108" y="230"/>
                  </a:lnTo>
                  <a:lnTo>
                    <a:pt x="108" y="228"/>
                  </a:lnTo>
                  <a:lnTo>
                    <a:pt x="108" y="228"/>
                  </a:lnTo>
                  <a:lnTo>
                    <a:pt x="108" y="228"/>
                  </a:lnTo>
                  <a:lnTo>
                    <a:pt x="108" y="225"/>
                  </a:lnTo>
                  <a:lnTo>
                    <a:pt x="106" y="225"/>
                  </a:lnTo>
                  <a:lnTo>
                    <a:pt x="106" y="223"/>
                  </a:lnTo>
                  <a:lnTo>
                    <a:pt x="106" y="223"/>
                  </a:lnTo>
                  <a:lnTo>
                    <a:pt x="108" y="223"/>
                  </a:lnTo>
                  <a:lnTo>
                    <a:pt x="111" y="223"/>
                  </a:lnTo>
                  <a:lnTo>
                    <a:pt x="111" y="220"/>
                  </a:lnTo>
                  <a:lnTo>
                    <a:pt x="111" y="220"/>
                  </a:lnTo>
                  <a:lnTo>
                    <a:pt x="114" y="220"/>
                  </a:lnTo>
                  <a:lnTo>
                    <a:pt x="114" y="218"/>
                  </a:lnTo>
                  <a:lnTo>
                    <a:pt x="114" y="218"/>
                  </a:lnTo>
                  <a:lnTo>
                    <a:pt x="116" y="218"/>
                  </a:lnTo>
                  <a:lnTo>
                    <a:pt x="116" y="218"/>
                  </a:lnTo>
                  <a:lnTo>
                    <a:pt x="116" y="218"/>
                  </a:lnTo>
                  <a:lnTo>
                    <a:pt x="119" y="218"/>
                  </a:lnTo>
                  <a:lnTo>
                    <a:pt x="119" y="218"/>
                  </a:lnTo>
                  <a:lnTo>
                    <a:pt x="119" y="215"/>
                  </a:lnTo>
                  <a:lnTo>
                    <a:pt x="121" y="215"/>
                  </a:lnTo>
                  <a:lnTo>
                    <a:pt x="121" y="215"/>
                  </a:lnTo>
                  <a:lnTo>
                    <a:pt x="124" y="218"/>
                  </a:lnTo>
                  <a:lnTo>
                    <a:pt x="124" y="218"/>
                  </a:lnTo>
                  <a:lnTo>
                    <a:pt x="124" y="218"/>
                  </a:lnTo>
                  <a:lnTo>
                    <a:pt x="124" y="218"/>
                  </a:lnTo>
                  <a:lnTo>
                    <a:pt x="127" y="218"/>
                  </a:lnTo>
                  <a:lnTo>
                    <a:pt x="127" y="220"/>
                  </a:lnTo>
                  <a:lnTo>
                    <a:pt x="127" y="220"/>
                  </a:lnTo>
                  <a:lnTo>
                    <a:pt x="127" y="220"/>
                  </a:lnTo>
                  <a:lnTo>
                    <a:pt x="129" y="220"/>
                  </a:lnTo>
                  <a:lnTo>
                    <a:pt x="132" y="220"/>
                  </a:lnTo>
                  <a:lnTo>
                    <a:pt x="134" y="220"/>
                  </a:lnTo>
                  <a:lnTo>
                    <a:pt x="134" y="220"/>
                  </a:lnTo>
                  <a:lnTo>
                    <a:pt x="137" y="220"/>
                  </a:lnTo>
                  <a:lnTo>
                    <a:pt x="137" y="218"/>
                  </a:lnTo>
                  <a:lnTo>
                    <a:pt x="137" y="218"/>
                  </a:lnTo>
                  <a:lnTo>
                    <a:pt x="137" y="218"/>
                  </a:lnTo>
                  <a:lnTo>
                    <a:pt x="134" y="215"/>
                  </a:lnTo>
                  <a:lnTo>
                    <a:pt x="134" y="215"/>
                  </a:lnTo>
                  <a:lnTo>
                    <a:pt x="134" y="215"/>
                  </a:lnTo>
                  <a:lnTo>
                    <a:pt x="137" y="215"/>
                  </a:lnTo>
                  <a:lnTo>
                    <a:pt x="139" y="215"/>
                  </a:lnTo>
                  <a:lnTo>
                    <a:pt x="142" y="215"/>
                  </a:lnTo>
                  <a:lnTo>
                    <a:pt x="142" y="215"/>
                  </a:lnTo>
                  <a:lnTo>
                    <a:pt x="145" y="212"/>
                  </a:lnTo>
                  <a:lnTo>
                    <a:pt x="145" y="210"/>
                  </a:lnTo>
                  <a:lnTo>
                    <a:pt x="147" y="210"/>
                  </a:lnTo>
                  <a:lnTo>
                    <a:pt x="150" y="210"/>
                  </a:lnTo>
                  <a:lnTo>
                    <a:pt x="150" y="210"/>
                  </a:lnTo>
                  <a:lnTo>
                    <a:pt x="152" y="210"/>
                  </a:lnTo>
                  <a:lnTo>
                    <a:pt x="152" y="207"/>
                  </a:lnTo>
                  <a:lnTo>
                    <a:pt x="155" y="207"/>
                  </a:lnTo>
                  <a:lnTo>
                    <a:pt x="155" y="207"/>
                  </a:lnTo>
                  <a:lnTo>
                    <a:pt x="155" y="207"/>
                  </a:lnTo>
                  <a:lnTo>
                    <a:pt x="155" y="207"/>
                  </a:lnTo>
                  <a:lnTo>
                    <a:pt x="158" y="207"/>
                  </a:lnTo>
                  <a:lnTo>
                    <a:pt x="158" y="207"/>
                  </a:lnTo>
                  <a:lnTo>
                    <a:pt x="158" y="207"/>
                  </a:lnTo>
                  <a:lnTo>
                    <a:pt x="158" y="205"/>
                  </a:lnTo>
                  <a:lnTo>
                    <a:pt x="160" y="205"/>
                  </a:lnTo>
                  <a:lnTo>
                    <a:pt x="158" y="202"/>
                  </a:lnTo>
                  <a:lnTo>
                    <a:pt x="158" y="202"/>
                  </a:lnTo>
                  <a:lnTo>
                    <a:pt x="160" y="199"/>
                  </a:lnTo>
                  <a:lnTo>
                    <a:pt x="160" y="199"/>
                  </a:lnTo>
                  <a:lnTo>
                    <a:pt x="160" y="199"/>
                  </a:lnTo>
                  <a:lnTo>
                    <a:pt x="160" y="197"/>
                  </a:lnTo>
                  <a:lnTo>
                    <a:pt x="163" y="197"/>
                  </a:lnTo>
                  <a:lnTo>
                    <a:pt x="163" y="197"/>
                  </a:lnTo>
                  <a:lnTo>
                    <a:pt x="163" y="197"/>
                  </a:lnTo>
                  <a:lnTo>
                    <a:pt x="163" y="194"/>
                  </a:lnTo>
                  <a:lnTo>
                    <a:pt x="163" y="194"/>
                  </a:lnTo>
                  <a:lnTo>
                    <a:pt x="163" y="194"/>
                  </a:lnTo>
                  <a:lnTo>
                    <a:pt x="165" y="194"/>
                  </a:lnTo>
                  <a:lnTo>
                    <a:pt x="165" y="194"/>
                  </a:lnTo>
                  <a:lnTo>
                    <a:pt x="165" y="197"/>
                  </a:lnTo>
                  <a:lnTo>
                    <a:pt x="165" y="197"/>
                  </a:lnTo>
                  <a:lnTo>
                    <a:pt x="165" y="197"/>
                  </a:lnTo>
                  <a:lnTo>
                    <a:pt x="168" y="197"/>
                  </a:lnTo>
                  <a:lnTo>
                    <a:pt x="168" y="199"/>
                  </a:lnTo>
                  <a:lnTo>
                    <a:pt x="168" y="199"/>
                  </a:lnTo>
                  <a:lnTo>
                    <a:pt x="171" y="199"/>
                  </a:lnTo>
                  <a:lnTo>
                    <a:pt x="171" y="197"/>
                  </a:lnTo>
                  <a:lnTo>
                    <a:pt x="171" y="197"/>
                  </a:lnTo>
                  <a:lnTo>
                    <a:pt x="171" y="197"/>
                  </a:lnTo>
                  <a:lnTo>
                    <a:pt x="173" y="194"/>
                  </a:lnTo>
                  <a:lnTo>
                    <a:pt x="173" y="197"/>
                  </a:lnTo>
                  <a:lnTo>
                    <a:pt x="173" y="197"/>
                  </a:lnTo>
                  <a:lnTo>
                    <a:pt x="173" y="197"/>
                  </a:lnTo>
                  <a:lnTo>
                    <a:pt x="176" y="199"/>
                  </a:lnTo>
                  <a:lnTo>
                    <a:pt x="176" y="199"/>
                  </a:lnTo>
                  <a:lnTo>
                    <a:pt x="176" y="199"/>
                  </a:lnTo>
                  <a:lnTo>
                    <a:pt x="178" y="199"/>
                  </a:lnTo>
                  <a:lnTo>
                    <a:pt x="178" y="197"/>
                  </a:lnTo>
                  <a:lnTo>
                    <a:pt x="178" y="197"/>
                  </a:lnTo>
                  <a:lnTo>
                    <a:pt x="178" y="197"/>
                  </a:lnTo>
                  <a:lnTo>
                    <a:pt x="181" y="197"/>
                  </a:lnTo>
                  <a:lnTo>
                    <a:pt x="181" y="197"/>
                  </a:lnTo>
                  <a:lnTo>
                    <a:pt x="183" y="197"/>
                  </a:lnTo>
                  <a:lnTo>
                    <a:pt x="183" y="197"/>
                  </a:lnTo>
                  <a:lnTo>
                    <a:pt x="183" y="199"/>
                  </a:lnTo>
                  <a:lnTo>
                    <a:pt x="183" y="199"/>
                  </a:lnTo>
                  <a:lnTo>
                    <a:pt x="186" y="202"/>
                  </a:lnTo>
                  <a:lnTo>
                    <a:pt x="186" y="202"/>
                  </a:lnTo>
                  <a:lnTo>
                    <a:pt x="186" y="202"/>
                  </a:lnTo>
                  <a:lnTo>
                    <a:pt x="186" y="202"/>
                  </a:lnTo>
                  <a:lnTo>
                    <a:pt x="186" y="202"/>
                  </a:lnTo>
                  <a:lnTo>
                    <a:pt x="186" y="202"/>
                  </a:lnTo>
                  <a:lnTo>
                    <a:pt x="186" y="202"/>
                  </a:lnTo>
                  <a:lnTo>
                    <a:pt x="189" y="202"/>
                  </a:lnTo>
                  <a:lnTo>
                    <a:pt x="189" y="202"/>
                  </a:lnTo>
                  <a:lnTo>
                    <a:pt x="191" y="202"/>
                  </a:lnTo>
                  <a:lnTo>
                    <a:pt x="191" y="202"/>
                  </a:lnTo>
                  <a:lnTo>
                    <a:pt x="191" y="202"/>
                  </a:lnTo>
                  <a:lnTo>
                    <a:pt x="194" y="202"/>
                  </a:lnTo>
                  <a:lnTo>
                    <a:pt x="196" y="205"/>
                  </a:lnTo>
                  <a:lnTo>
                    <a:pt x="196" y="205"/>
                  </a:lnTo>
                  <a:lnTo>
                    <a:pt x="199" y="205"/>
                  </a:lnTo>
                  <a:lnTo>
                    <a:pt x="199" y="205"/>
                  </a:lnTo>
                  <a:lnTo>
                    <a:pt x="199" y="207"/>
                  </a:lnTo>
                  <a:lnTo>
                    <a:pt x="202" y="207"/>
                  </a:lnTo>
                  <a:lnTo>
                    <a:pt x="202" y="207"/>
                  </a:lnTo>
                  <a:lnTo>
                    <a:pt x="202" y="207"/>
                  </a:lnTo>
                  <a:lnTo>
                    <a:pt x="202" y="210"/>
                  </a:lnTo>
                  <a:lnTo>
                    <a:pt x="202" y="210"/>
                  </a:lnTo>
                  <a:lnTo>
                    <a:pt x="202" y="210"/>
                  </a:lnTo>
                  <a:lnTo>
                    <a:pt x="202" y="210"/>
                  </a:lnTo>
                  <a:lnTo>
                    <a:pt x="202" y="210"/>
                  </a:lnTo>
                  <a:lnTo>
                    <a:pt x="202" y="210"/>
                  </a:lnTo>
                  <a:lnTo>
                    <a:pt x="202" y="210"/>
                  </a:lnTo>
                  <a:lnTo>
                    <a:pt x="204" y="210"/>
                  </a:lnTo>
                  <a:lnTo>
                    <a:pt x="204" y="210"/>
                  </a:lnTo>
                  <a:lnTo>
                    <a:pt x="204" y="210"/>
                  </a:lnTo>
                  <a:lnTo>
                    <a:pt x="204" y="210"/>
                  </a:lnTo>
                  <a:lnTo>
                    <a:pt x="204" y="212"/>
                  </a:lnTo>
                  <a:lnTo>
                    <a:pt x="204" y="212"/>
                  </a:lnTo>
                  <a:lnTo>
                    <a:pt x="204" y="212"/>
                  </a:lnTo>
                  <a:lnTo>
                    <a:pt x="207" y="215"/>
                  </a:lnTo>
                  <a:lnTo>
                    <a:pt x="207" y="215"/>
                  </a:lnTo>
                  <a:lnTo>
                    <a:pt x="207" y="215"/>
                  </a:lnTo>
                  <a:lnTo>
                    <a:pt x="207" y="215"/>
                  </a:lnTo>
                  <a:lnTo>
                    <a:pt x="209" y="215"/>
                  </a:lnTo>
                  <a:lnTo>
                    <a:pt x="209" y="215"/>
                  </a:lnTo>
                  <a:lnTo>
                    <a:pt x="209" y="212"/>
                  </a:lnTo>
                  <a:lnTo>
                    <a:pt x="212" y="215"/>
                  </a:lnTo>
                  <a:lnTo>
                    <a:pt x="212" y="215"/>
                  </a:lnTo>
                  <a:lnTo>
                    <a:pt x="212" y="215"/>
                  </a:lnTo>
                  <a:lnTo>
                    <a:pt x="212" y="212"/>
                  </a:lnTo>
                  <a:lnTo>
                    <a:pt x="212" y="212"/>
                  </a:lnTo>
                  <a:lnTo>
                    <a:pt x="212" y="212"/>
                  </a:lnTo>
                  <a:lnTo>
                    <a:pt x="212" y="212"/>
                  </a:lnTo>
                  <a:lnTo>
                    <a:pt x="212" y="212"/>
                  </a:lnTo>
                  <a:lnTo>
                    <a:pt x="215" y="212"/>
                  </a:lnTo>
                  <a:lnTo>
                    <a:pt x="217" y="212"/>
                  </a:lnTo>
                  <a:lnTo>
                    <a:pt x="220" y="215"/>
                  </a:lnTo>
                  <a:lnTo>
                    <a:pt x="222" y="215"/>
                  </a:lnTo>
                  <a:lnTo>
                    <a:pt x="225" y="215"/>
                  </a:lnTo>
                  <a:lnTo>
                    <a:pt x="225" y="215"/>
                  </a:lnTo>
                  <a:lnTo>
                    <a:pt x="225" y="215"/>
                  </a:lnTo>
                  <a:lnTo>
                    <a:pt x="227" y="215"/>
                  </a:lnTo>
                  <a:lnTo>
                    <a:pt x="227" y="215"/>
                  </a:lnTo>
                  <a:lnTo>
                    <a:pt x="230" y="215"/>
                  </a:lnTo>
                  <a:lnTo>
                    <a:pt x="230" y="215"/>
                  </a:lnTo>
                  <a:lnTo>
                    <a:pt x="233" y="215"/>
                  </a:lnTo>
                  <a:lnTo>
                    <a:pt x="233" y="215"/>
                  </a:lnTo>
                  <a:lnTo>
                    <a:pt x="233" y="215"/>
                  </a:lnTo>
                  <a:lnTo>
                    <a:pt x="230" y="215"/>
                  </a:lnTo>
                  <a:lnTo>
                    <a:pt x="230" y="218"/>
                  </a:lnTo>
                  <a:lnTo>
                    <a:pt x="230" y="218"/>
                  </a:lnTo>
                  <a:lnTo>
                    <a:pt x="230" y="218"/>
                  </a:lnTo>
                  <a:lnTo>
                    <a:pt x="233" y="220"/>
                  </a:lnTo>
                  <a:lnTo>
                    <a:pt x="233" y="220"/>
                  </a:lnTo>
                  <a:lnTo>
                    <a:pt x="235" y="220"/>
                  </a:lnTo>
                  <a:lnTo>
                    <a:pt x="238" y="220"/>
                  </a:lnTo>
                  <a:lnTo>
                    <a:pt x="240" y="220"/>
                  </a:lnTo>
                  <a:lnTo>
                    <a:pt x="240" y="220"/>
                  </a:lnTo>
                  <a:lnTo>
                    <a:pt x="240" y="223"/>
                  </a:lnTo>
                  <a:lnTo>
                    <a:pt x="240" y="223"/>
                  </a:lnTo>
                  <a:lnTo>
                    <a:pt x="240" y="223"/>
                  </a:lnTo>
                  <a:lnTo>
                    <a:pt x="240" y="223"/>
                  </a:lnTo>
                  <a:lnTo>
                    <a:pt x="240" y="225"/>
                  </a:lnTo>
                  <a:lnTo>
                    <a:pt x="243" y="225"/>
                  </a:lnTo>
                  <a:lnTo>
                    <a:pt x="243" y="225"/>
                  </a:lnTo>
                  <a:lnTo>
                    <a:pt x="246" y="225"/>
                  </a:lnTo>
                  <a:lnTo>
                    <a:pt x="246" y="225"/>
                  </a:lnTo>
                  <a:lnTo>
                    <a:pt x="246" y="225"/>
                  </a:lnTo>
                  <a:lnTo>
                    <a:pt x="248" y="225"/>
                  </a:lnTo>
                  <a:lnTo>
                    <a:pt x="248" y="225"/>
                  </a:lnTo>
                  <a:lnTo>
                    <a:pt x="248" y="225"/>
                  </a:lnTo>
                  <a:lnTo>
                    <a:pt x="251" y="225"/>
                  </a:lnTo>
                  <a:lnTo>
                    <a:pt x="251" y="223"/>
                  </a:lnTo>
                  <a:lnTo>
                    <a:pt x="251" y="225"/>
                  </a:lnTo>
                  <a:lnTo>
                    <a:pt x="253" y="225"/>
                  </a:lnTo>
                  <a:lnTo>
                    <a:pt x="253" y="225"/>
                  </a:lnTo>
                  <a:lnTo>
                    <a:pt x="253" y="225"/>
                  </a:lnTo>
                  <a:lnTo>
                    <a:pt x="256" y="225"/>
                  </a:lnTo>
                  <a:lnTo>
                    <a:pt x="256" y="225"/>
                  </a:lnTo>
                  <a:lnTo>
                    <a:pt x="256" y="225"/>
                  </a:lnTo>
                  <a:lnTo>
                    <a:pt x="256" y="225"/>
                  </a:lnTo>
                  <a:lnTo>
                    <a:pt x="259" y="225"/>
                  </a:lnTo>
                  <a:lnTo>
                    <a:pt x="259" y="225"/>
                  </a:lnTo>
                  <a:lnTo>
                    <a:pt x="259" y="225"/>
                  </a:lnTo>
                  <a:lnTo>
                    <a:pt x="261" y="225"/>
                  </a:lnTo>
                  <a:lnTo>
                    <a:pt x="261" y="225"/>
                  </a:lnTo>
                  <a:lnTo>
                    <a:pt x="259" y="225"/>
                  </a:lnTo>
                  <a:lnTo>
                    <a:pt x="261" y="225"/>
                  </a:lnTo>
                  <a:lnTo>
                    <a:pt x="261" y="225"/>
                  </a:lnTo>
                  <a:lnTo>
                    <a:pt x="261" y="225"/>
                  </a:lnTo>
                  <a:lnTo>
                    <a:pt x="261" y="225"/>
                  </a:lnTo>
                  <a:lnTo>
                    <a:pt x="261" y="225"/>
                  </a:lnTo>
                  <a:lnTo>
                    <a:pt x="264" y="223"/>
                  </a:lnTo>
                  <a:lnTo>
                    <a:pt x="264" y="223"/>
                  </a:lnTo>
                  <a:lnTo>
                    <a:pt x="264" y="223"/>
                  </a:lnTo>
                  <a:lnTo>
                    <a:pt x="266" y="225"/>
                  </a:lnTo>
                  <a:lnTo>
                    <a:pt x="264" y="228"/>
                  </a:lnTo>
                  <a:lnTo>
                    <a:pt x="264" y="228"/>
                  </a:lnTo>
                  <a:lnTo>
                    <a:pt x="261" y="228"/>
                  </a:lnTo>
                  <a:lnTo>
                    <a:pt x="264" y="228"/>
                  </a:lnTo>
                  <a:lnTo>
                    <a:pt x="264" y="228"/>
                  </a:lnTo>
                  <a:lnTo>
                    <a:pt x="264" y="230"/>
                  </a:lnTo>
                  <a:lnTo>
                    <a:pt x="266" y="230"/>
                  </a:lnTo>
                  <a:lnTo>
                    <a:pt x="266" y="230"/>
                  </a:lnTo>
                  <a:lnTo>
                    <a:pt x="266" y="230"/>
                  </a:lnTo>
                  <a:lnTo>
                    <a:pt x="269" y="230"/>
                  </a:lnTo>
                  <a:lnTo>
                    <a:pt x="269" y="228"/>
                  </a:lnTo>
                  <a:lnTo>
                    <a:pt x="271" y="228"/>
                  </a:lnTo>
                  <a:lnTo>
                    <a:pt x="271" y="225"/>
                  </a:lnTo>
                  <a:lnTo>
                    <a:pt x="274" y="225"/>
                  </a:lnTo>
                  <a:lnTo>
                    <a:pt x="277" y="223"/>
                  </a:lnTo>
                  <a:lnTo>
                    <a:pt x="277" y="223"/>
                  </a:lnTo>
                  <a:lnTo>
                    <a:pt x="279" y="223"/>
                  </a:lnTo>
                  <a:lnTo>
                    <a:pt x="279" y="220"/>
                  </a:lnTo>
                  <a:lnTo>
                    <a:pt x="279" y="220"/>
                  </a:lnTo>
                  <a:lnTo>
                    <a:pt x="279" y="220"/>
                  </a:lnTo>
                  <a:lnTo>
                    <a:pt x="279" y="218"/>
                  </a:lnTo>
                  <a:lnTo>
                    <a:pt x="279" y="218"/>
                  </a:lnTo>
                  <a:lnTo>
                    <a:pt x="279" y="218"/>
                  </a:lnTo>
                  <a:lnTo>
                    <a:pt x="282" y="218"/>
                  </a:lnTo>
                  <a:lnTo>
                    <a:pt x="282" y="218"/>
                  </a:lnTo>
                  <a:lnTo>
                    <a:pt x="282" y="218"/>
                  </a:lnTo>
                  <a:lnTo>
                    <a:pt x="282" y="218"/>
                  </a:lnTo>
                  <a:lnTo>
                    <a:pt x="282" y="218"/>
                  </a:lnTo>
                  <a:lnTo>
                    <a:pt x="282" y="218"/>
                  </a:lnTo>
                  <a:lnTo>
                    <a:pt x="282" y="218"/>
                  </a:lnTo>
                  <a:lnTo>
                    <a:pt x="282" y="218"/>
                  </a:lnTo>
                  <a:lnTo>
                    <a:pt x="284" y="218"/>
                  </a:lnTo>
                  <a:lnTo>
                    <a:pt x="284" y="218"/>
                  </a:lnTo>
                  <a:lnTo>
                    <a:pt x="284" y="218"/>
                  </a:lnTo>
                  <a:lnTo>
                    <a:pt x="284" y="218"/>
                  </a:lnTo>
                  <a:lnTo>
                    <a:pt x="284" y="215"/>
                  </a:lnTo>
                  <a:lnTo>
                    <a:pt x="284" y="215"/>
                  </a:lnTo>
                  <a:lnTo>
                    <a:pt x="284" y="215"/>
                  </a:lnTo>
                  <a:lnTo>
                    <a:pt x="287" y="215"/>
                  </a:lnTo>
                  <a:lnTo>
                    <a:pt x="287" y="215"/>
                  </a:lnTo>
                  <a:lnTo>
                    <a:pt x="290" y="215"/>
                  </a:lnTo>
                  <a:lnTo>
                    <a:pt x="290" y="215"/>
                  </a:lnTo>
                  <a:lnTo>
                    <a:pt x="290" y="218"/>
                  </a:lnTo>
                  <a:lnTo>
                    <a:pt x="290" y="218"/>
                  </a:lnTo>
                  <a:lnTo>
                    <a:pt x="292" y="220"/>
                  </a:lnTo>
                  <a:lnTo>
                    <a:pt x="292" y="220"/>
                  </a:lnTo>
                  <a:lnTo>
                    <a:pt x="295" y="220"/>
                  </a:lnTo>
                  <a:lnTo>
                    <a:pt x="295" y="218"/>
                  </a:lnTo>
                  <a:lnTo>
                    <a:pt x="295" y="218"/>
                  </a:lnTo>
                  <a:lnTo>
                    <a:pt x="295" y="218"/>
                  </a:lnTo>
                  <a:lnTo>
                    <a:pt x="295" y="218"/>
                  </a:lnTo>
                  <a:lnTo>
                    <a:pt x="295" y="215"/>
                  </a:lnTo>
                  <a:lnTo>
                    <a:pt x="295" y="215"/>
                  </a:lnTo>
                  <a:lnTo>
                    <a:pt x="295" y="215"/>
                  </a:lnTo>
                  <a:lnTo>
                    <a:pt x="295" y="212"/>
                  </a:lnTo>
                  <a:lnTo>
                    <a:pt x="297" y="212"/>
                  </a:lnTo>
                  <a:lnTo>
                    <a:pt x="297" y="212"/>
                  </a:lnTo>
                  <a:lnTo>
                    <a:pt x="297" y="212"/>
                  </a:lnTo>
                  <a:lnTo>
                    <a:pt x="297" y="212"/>
                  </a:lnTo>
                  <a:lnTo>
                    <a:pt x="300" y="212"/>
                  </a:lnTo>
                  <a:lnTo>
                    <a:pt x="300" y="212"/>
                  </a:lnTo>
                  <a:lnTo>
                    <a:pt x="300" y="210"/>
                  </a:lnTo>
                  <a:lnTo>
                    <a:pt x="300" y="210"/>
                  </a:lnTo>
                  <a:lnTo>
                    <a:pt x="303" y="210"/>
                  </a:lnTo>
                  <a:lnTo>
                    <a:pt x="303" y="210"/>
                  </a:lnTo>
                  <a:lnTo>
                    <a:pt x="305" y="210"/>
                  </a:lnTo>
                  <a:lnTo>
                    <a:pt x="305" y="210"/>
                  </a:lnTo>
                  <a:lnTo>
                    <a:pt x="308" y="210"/>
                  </a:lnTo>
                  <a:lnTo>
                    <a:pt x="310" y="210"/>
                  </a:lnTo>
                  <a:lnTo>
                    <a:pt x="310" y="212"/>
                  </a:lnTo>
                  <a:lnTo>
                    <a:pt x="310" y="215"/>
                  </a:lnTo>
                  <a:lnTo>
                    <a:pt x="313" y="215"/>
                  </a:lnTo>
                  <a:lnTo>
                    <a:pt x="313" y="215"/>
                  </a:lnTo>
                  <a:lnTo>
                    <a:pt x="313" y="215"/>
                  </a:lnTo>
                  <a:lnTo>
                    <a:pt x="313" y="215"/>
                  </a:lnTo>
                  <a:lnTo>
                    <a:pt x="315" y="210"/>
                  </a:lnTo>
                  <a:lnTo>
                    <a:pt x="315" y="210"/>
                  </a:lnTo>
                  <a:lnTo>
                    <a:pt x="318" y="210"/>
                  </a:lnTo>
                  <a:lnTo>
                    <a:pt x="318" y="207"/>
                  </a:lnTo>
                  <a:lnTo>
                    <a:pt x="318" y="207"/>
                  </a:lnTo>
                  <a:lnTo>
                    <a:pt x="318" y="207"/>
                  </a:lnTo>
                  <a:lnTo>
                    <a:pt x="321" y="207"/>
                  </a:lnTo>
                  <a:lnTo>
                    <a:pt x="321" y="207"/>
                  </a:lnTo>
                  <a:lnTo>
                    <a:pt x="323" y="207"/>
                  </a:lnTo>
                  <a:lnTo>
                    <a:pt x="323" y="205"/>
                  </a:lnTo>
                  <a:lnTo>
                    <a:pt x="323" y="202"/>
                  </a:lnTo>
                  <a:lnTo>
                    <a:pt x="323" y="202"/>
                  </a:lnTo>
                  <a:lnTo>
                    <a:pt x="326" y="202"/>
                  </a:lnTo>
                  <a:lnTo>
                    <a:pt x="326" y="202"/>
                  </a:lnTo>
                  <a:lnTo>
                    <a:pt x="326" y="202"/>
                  </a:lnTo>
                  <a:lnTo>
                    <a:pt x="326" y="202"/>
                  </a:lnTo>
                  <a:lnTo>
                    <a:pt x="326" y="199"/>
                  </a:lnTo>
                  <a:lnTo>
                    <a:pt x="326" y="199"/>
                  </a:lnTo>
                  <a:lnTo>
                    <a:pt x="326" y="197"/>
                  </a:lnTo>
                  <a:lnTo>
                    <a:pt x="326" y="197"/>
                  </a:lnTo>
                  <a:lnTo>
                    <a:pt x="326" y="197"/>
                  </a:lnTo>
                  <a:lnTo>
                    <a:pt x="326" y="194"/>
                  </a:lnTo>
                  <a:lnTo>
                    <a:pt x="328" y="194"/>
                  </a:lnTo>
                  <a:lnTo>
                    <a:pt x="328" y="194"/>
                  </a:lnTo>
                  <a:lnTo>
                    <a:pt x="328" y="194"/>
                  </a:lnTo>
                  <a:lnTo>
                    <a:pt x="328" y="194"/>
                  </a:lnTo>
                  <a:lnTo>
                    <a:pt x="328" y="194"/>
                  </a:lnTo>
                  <a:lnTo>
                    <a:pt x="331" y="192"/>
                  </a:lnTo>
                  <a:lnTo>
                    <a:pt x="331" y="192"/>
                  </a:lnTo>
                  <a:lnTo>
                    <a:pt x="331" y="192"/>
                  </a:lnTo>
                  <a:lnTo>
                    <a:pt x="331" y="192"/>
                  </a:lnTo>
                  <a:lnTo>
                    <a:pt x="328" y="189"/>
                  </a:lnTo>
                  <a:lnTo>
                    <a:pt x="328" y="189"/>
                  </a:lnTo>
                  <a:lnTo>
                    <a:pt x="331" y="189"/>
                  </a:lnTo>
                  <a:lnTo>
                    <a:pt x="331" y="186"/>
                  </a:lnTo>
                  <a:lnTo>
                    <a:pt x="334" y="186"/>
                  </a:lnTo>
                  <a:lnTo>
                    <a:pt x="336" y="186"/>
                  </a:lnTo>
                  <a:lnTo>
                    <a:pt x="336" y="186"/>
                  </a:lnTo>
                  <a:lnTo>
                    <a:pt x="339" y="186"/>
                  </a:lnTo>
                  <a:lnTo>
                    <a:pt x="339" y="186"/>
                  </a:lnTo>
                  <a:lnTo>
                    <a:pt x="339" y="186"/>
                  </a:lnTo>
                  <a:lnTo>
                    <a:pt x="339" y="184"/>
                  </a:lnTo>
                  <a:lnTo>
                    <a:pt x="339" y="181"/>
                  </a:lnTo>
                  <a:lnTo>
                    <a:pt x="339" y="181"/>
                  </a:lnTo>
                  <a:lnTo>
                    <a:pt x="339" y="181"/>
                  </a:lnTo>
                  <a:lnTo>
                    <a:pt x="339" y="181"/>
                  </a:lnTo>
                  <a:lnTo>
                    <a:pt x="341" y="181"/>
                  </a:lnTo>
                  <a:lnTo>
                    <a:pt x="341" y="179"/>
                  </a:lnTo>
                  <a:lnTo>
                    <a:pt x="344" y="176"/>
                  </a:lnTo>
                  <a:lnTo>
                    <a:pt x="347" y="176"/>
                  </a:lnTo>
                  <a:lnTo>
                    <a:pt x="349" y="173"/>
                  </a:lnTo>
                  <a:lnTo>
                    <a:pt x="349" y="173"/>
                  </a:lnTo>
                  <a:lnTo>
                    <a:pt x="352" y="173"/>
                  </a:lnTo>
                  <a:lnTo>
                    <a:pt x="354" y="176"/>
                  </a:lnTo>
                  <a:lnTo>
                    <a:pt x="357" y="176"/>
                  </a:lnTo>
                  <a:lnTo>
                    <a:pt x="357" y="173"/>
                  </a:lnTo>
                  <a:lnTo>
                    <a:pt x="359" y="173"/>
                  </a:lnTo>
                  <a:lnTo>
                    <a:pt x="359" y="171"/>
                  </a:lnTo>
                  <a:lnTo>
                    <a:pt x="359" y="171"/>
                  </a:lnTo>
                  <a:lnTo>
                    <a:pt x="357" y="171"/>
                  </a:lnTo>
                  <a:lnTo>
                    <a:pt x="357" y="171"/>
                  </a:lnTo>
                  <a:lnTo>
                    <a:pt x="357" y="168"/>
                  </a:lnTo>
                  <a:lnTo>
                    <a:pt x="357" y="168"/>
                  </a:lnTo>
                  <a:lnTo>
                    <a:pt x="354" y="168"/>
                  </a:lnTo>
                  <a:lnTo>
                    <a:pt x="354" y="168"/>
                  </a:lnTo>
                  <a:lnTo>
                    <a:pt x="354" y="168"/>
                  </a:lnTo>
                  <a:lnTo>
                    <a:pt x="354" y="168"/>
                  </a:lnTo>
                  <a:lnTo>
                    <a:pt x="354" y="168"/>
                  </a:lnTo>
                  <a:lnTo>
                    <a:pt x="354" y="168"/>
                  </a:lnTo>
                  <a:lnTo>
                    <a:pt x="354" y="168"/>
                  </a:lnTo>
                  <a:lnTo>
                    <a:pt x="354" y="166"/>
                  </a:lnTo>
                  <a:lnTo>
                    <a:pt x="354" y="166"/>
                  </a:lnTo>
                  <a:lnTo>
                    <a:pt x="354" y="163"/>
                  </a:lnTo>
                  <a:lnTo>
                    <a:pt x="354" y="163"/>
                  </a:lnTo>
                  <a:lnTo>
                    <a:pt x="357" y="160"/>
                  </a:lnTo>
                  <a:lnTo>
                    <a:pt x="357" y="160"/>
                  </a:lnTo>
                  <a:lnTo>
                    <a:pt x="357" y="160"/>
                  </a:lnTo>
                  <a:lnTo>
                    <a:pt x="357" y="163"/>
                  </a:lnTo>
                  <a:lnTo>
                    <a:pt x="357" y="163"/>
                  </a:lnTo>
                  <a:lnTo>
                    <a:pt x="357" y="163"/>
                  </a:lnTo>
                  <a:lnTo>
                    <a:pt x="359" y="166"/>
                  </a:lnTo>
                  <a:lnTo>
                    <a:pt x="359" y="166"/>
                  </a:lnTo>
                  <a:lnTo>
                    <a:pt x="359" y="168"/>
                  </a:lnTo>
                  <a:lnTo>
                    <a:pt x="362" y="168"/>
                  </a:lnTo>
                  <a:lnTo>
                    <a:pt x="362" y="168"/>
                  </a:lnTo>
                  <a:lnTo>
                    <a:pt x="365" y="168"/>
                  </a:lnTo>
                  <a:lnTo>
                    <a:pt x="365" y="168"/>
                  </a:lnTo>
                  <a:lnTo>
                    <a:pt x="367" y="168"/>
                  </a:lnTo>
                  <a:lnTo>
                    <a:pt x="365" y="171"/>
                  </a:lnTo>
                  <a:lnTo>
                    <a:pt x="365" y="173"/>
                  </a:lnTo>
                  <a:lnTo>
                    <a:pt x="365" y="173"/>
                  </a:lnTo>
                  <a:lnTo>
                    <a:pt x="367" y="173"/>
                  </a:lnTo>
                  <a:lnTo>
                    <a:pt x="367" y="173"/>
                  </a:lnTo>
                  <a:lnTo>
                    <a:pt x="367" y="173"/>
                  </a:lnTo>
                  <a:lnTo>
                    <a:pt x="365" y="176"/>
                  </a:lnTo>
                  <a:lnTo>
                    <a:pt x="365" y="176"/>
                  </a:lnTo>
                  <a:lnTo>
                    <a:pt x="367" y="176"/>
                  </a:lnTo>
                  <a:lnTo>
                    <a:pt x="370" y="179"/>
                  </a:lnTo>
                  <a:lnTo>
                    <a:pt x="370" y="179"/>
                  </a:lnTo>
                  <a:lnTo>
                    <a:pt x="370" y="181"/>
                  </a:lnTo>
                  <a:lnTo>
                    <a:pt x="370" y="181"/>
                  </a:lnTo>
                  <a:lnTo>
                    <a:pt x="370" y="181"/>
                  </a:lnTo>
                  <a:lnTo>
                    <a:pt x="370" y="181"/>
                  </a:lnTo>
                  <a:lnTo>
                    <a:pt x="370" y="181"/>
                  </a:lnTo>
                  <a:lnTo>
                    <a:pt x="370" y="181"/>
                  </a:lnTo>
                  <a:lnTo>
                    <a:pt x="370" y="181"/>
                  </a:lnTo>
                  <a:lnTo>
                    <a:pt x="370" y="184"/>
                  </a:lnTo>
                  <a:lnTo>
                    <a:pt x="372" y="184"/>
                  </a:lnTo>
                  <a:lnTo>
                    <a:pt x="375" y="184"/>
                  </a:lnTo>
                  <a:lnTo>
                    <a:pt x="378" y="181"/>
                  </a:lnTo>
                  <a:lnTo>
                    <a:pt x="380" y="181"/>
                  </a:lnTo>
                  <a:lnTo>
                    <a:pt x="380" y="181"/>
                  </a:lnTo>
                  <a:lnTo>
                    <a:pt x="383" y="184"/>
                  </a:lnTo>
                  <a:lnTo>
                    <a:pt x="385" y="181"/>
                  </a:lnTo>
                  <a:lnTo>
                    <a:pt x="385" y="184"/>
                  </a:lnTo>
                  <a:lnTo>
                    <a:pt x="385" y="186"/>
                  </a:lnTo>
                  <a:lnTo>
                    <a:pt x="385" y="186"/>
                  </a:lnTo>
                  <a:lnTo>
                    <a:pt x="388" y="186"/>
                  </a:lnTo>
                  <a:lnTo>
                    <a:pt x="388" y="186"/>
                  </a:lnTo>
                  <a:lnTo>
                    <a:pt x="391" y="186"/>
                  </a:lnTo>
                  <a:lnTo>
                    <a:pt x="391" y="186"/>
                  </a:lnTo>
                  <a:lnTo>
                    <a:pt x="391" y="186"/>
                  </a:lnTo>
                  <a:lnTo>
                    <a:pt x="391" y="184"/>
                  </a:lnTo>
                  <a:lnTo>
                    <a:pt x="391" y="184"/>
                  </a:lnTo>
                  <a:lnTo>
                    <a:pt x="393" y="184"/>
                  </a:lnTo>
                  <a:lnTo>
                    <a:pt x="393" y="184"/>
                  </a:lnTo>
                  <a:lnTo>
                    <a:pt x="393" y="181"/>
                  </a:lnTo>
                  <a:lnTo>
                    <a:pt x="393" y="181"/>
                  </a:lnTo>
                  <a:lnTo>
                    <a:pt x="396" y="181"/>
                  </a:lnTo>
                  <a:lnTo>
                    <a:pt x="396" y="181"/>
                  </a:lnTo>
                  <a:lnTo>
                    <a:pt x="398" y="184"/>
                  </a:lnTo>
                  <a:lnTo>
                    <a:pt x="398" y="184"/>
                  </a:lnTo>
                  <a:lnTo>
                    <a:pt x="401" y="184"/>
                  </a:lnTo>
                  <a:lnTo>
                    <a:pt x="401" y="184"/>
                  </a:lnTo>
                  <a:lnTo>
                    <a:pt x="403" y="184"/>
                  </a:lnTo>
                  <a:lnTo>
                    <a:pt x="406" y="181"/>
                  </a:lnTo>
                  <a:lnTo>
                    <a:pt x="406" y="181"/>
                  </a:lnTo>
                  <a:lnTo>
                    <a:pt x="406" y="184"/>
                  </a:lnTo>
                  <a:lnTo>
                    <a:pt x="406" y="186"/>
                  </a:lnTo>
                  <a:lnTo>
                    <a:pt x="406" y="186"/>
                  </a:lnTo>
                  <a:lnTo>
                    <a:pt x="406" y="189"/>
                  </a:lnTo>
                  <a:lnTo>
                    <a:pt x="406" y="192"/>
                  </a:lnTo>
                  <a:lnTo>
                    <a:pt x="403" y="197"/>
                  </a:lnTo>
                  <a:lnTo>
                    <a:pt x="401" y="199"/>
                  </a:lnTo>
                  <a:lnTo>
                    <a:pt x="401" y="202"/>
                  </a:lnTo>
                  <a:lnTo>
                    <a:pt x="398" y="205"/>
                  </a:lnTo>
                  <a:lnTo>
                    <a:pt x="393" y="207"/>
                  </a:lnTo>
                  <a:lnTo>
                    <a:pt x="391" y="210"/>
                  </a:lnTo>
                  <a:lnTo>
                    <a:pt x="391" y="212"/>
                  </a:lnTo>
                  <a:lnTo>
                    <a:pt x="393" y="212"/>
                  </a:lnTo>
                  <a:lnTo>
                    <a:pt x="396" y="212"/>
                  </a:lnTo>
                  <a:lnTo>
                    <a:pt x="398" y="212"/>
                  </a:lnTo>
                  <a:lnTo>
                    <a:pt x="401" y="212"/>
                  </a:lnTo>
                  <a:lnTo>
                    <a:pt x="403" y="212"/>
                  </a:lnTo>
                  <a:lnTo>
                    <a:pt x="403" y="212"/>
                  </a:lnTo>
                  <a:lnTo>
                    <a:pt x="403" y="215"/>
                  </a:lnTo>
                  <a:lnTo>
                    <a:pt x="406" y="215"/>
                  </a:lnTo>
                  <a:lnTo>
                    <a:pt x="409" y="212"/>
                  </a:lnTo>
                  <a:lnTo>
                    <a:pt x="409" y="212"/>
                  </a:lnTo>
                  <a:lnTo>
                    <a:pt x="409" y="212"/>
                  </a:lnTo>
                  <a:lnTo>
                    <a:pt x="409" y="210"/>
                  </a:lnTo>
                  <a:lnTo>
                    <a:pt x="411" y="210"/>
                  </a:lnTo>
                  <a:lnTo>
                    <a:pt x="411" y="210"/>
                  </a:lnTo>
                  <a:lnTo>
                    <a:pt x="414" y="210"/>
                  </a:lnTo>
                  <a:lnTo>
                    <a:pt x="414" y="207"/>
                  </a:lnTo>
                  <a:lnTo>
                    <a:pt x="414" y="205"/>
                  </a:lnTo>
                  <a:lnTo>
                    <a:pt x="416" y="205"/>
                  </a:lnTo>
                  <a:lnTo>
                    <a:pt x="416" y="205"/>
                  </a:lnTo>
                  <a:lnTo>
                    <a:pt x="419" y="205"/>
                  </a:lnTo>
                  <a:lnTo>
                    <a:pt x="419" y="202"/>
                  </a:lnTo>
                  <a:lnTo>
                    <a:pt x="422" y="202"/>
                  </a:lnTo>
                  <a:lnTo>
                    <a:pt x="424" y="202"/>
                  </a:lnTo>
                  <a:lnTo>
                    <a:pt x="424" y="202"/>
                  </a:lnTo>
                  <a:lnTo>
                    <a:pt x="424" y="199"/>
                  </a:lnTo>
                  <a:lnTo>
                    <a:pt x="424" y="197"/>
                  </a:lnTo>
                  <a:lnTo>
                    <a:pt x="424" y="197"/>
                  </a:lnTo>
                  <a:lnTo>
                    <a:pt x="424" y="197"/>
                  </a:lnTo>
                  <a:lnTo>
                    <a:pt x="424" y="197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14" name="Freeform 154"/>
            <p:cNvSpPr>
              <a:spLocks/>
            </p:cNvSpPr>
            <p:nvPr/>
          </p:nvSpPr>
          <p:spPr bwMode="auto">
            <a:xfrm>
              <a:off x="1515" y="246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15" name="Freeform 155"/>
            <p:cNvSpPr>
              <a:spLocks/>
            </p:cNvSpPr>
            <p:nvPr/>
          </p:nvSpPr>
          <p:spPr bwMode="auto">
            <a:xfrm>
              <a:off x="1564" y="2405"/>
              <a:ext cx="72" cy="81"/>
            </a:xfrm>
            <a:custGeom>
              <a:avLst/>
              <a:gdLst>
                <a:gd name="T0" fmla="*/ 13 w 72"/>
                <a:gd name="T1" fmla="*/ 13 h 81"/>
                <a:gd name="T2" fmla="*/ 18 w 72"/>
                <a:gd name="T3" fmla="*/ 13 h 81"/>
                <a:gd name="T4" fmla="*/ 15 w 72"/>
                <a:gd name="T5" fmla="*/ 21 h 81"/>
                <a:gd name="T6" fmla="*/ 23 w 72"/>
                <a:gd name="T7" fmla="*/ 19 h 81"/>
                <a:gd name="T8" fmla="*/ 33 w 72"/>
                <a:gd name="T9" fmla="*/ 24 h 81"/>
                <a:gd name="T10" fmla="*/ 44 w 72"/>
                <a:gd name="T11" fmla="*/ 24 h 81"/>
                <a:gd name="T12" fmla="*/ 41 w 72"/>
                <a:gd name="T13" fmla="*/ 29 h 81"/>
                <a:gd name="T14" fmla="*/ 46 w 72"/>
                <a:gd name="T15" fmla="*/ 37 h 81"/>
                <a:gd name="T16" fmla="*/ 46 w 72"/>
                <a:gd name="T17" fmla="*/ 44 h 81"/>
                <a:gd name="T18" fmla="*/ 41 w 72"/>
                <a:gd name="T19" fmla="*/ 47 h 81"/>
                <a:gd name="T20" fmla="*/ 41 w 72"/>
                <a:gd name="T21" fmla="*/ 44 h 81"/>
                <a:gd name="T22" fmla="*/ 41 w 72"/>
                <a:gd name="T23" fmla="*/ 42 h 81"/>
                <a:gd name="T24" fmla="*/ 41 w 72"/>
                <a:gd name="T25" fmla="*/ 37 h 81"/>
                <a:gd name="T26" fmla="*/ 33 w 72"/>
                <a:gd name="T27" fmla="*/ 34 h 81"/>
                <a:gd name="T28" fmla="*/ 31 w 72"/>
                <a:gd name="T29" fmla="*/ 29 h 81"/>
                <a:gd name="T30" fmla="*/ 28 w 72"/>
                <a:gd name="T31" fmla="*/ 29 h 81"/>
                <a:gd name="T32" fmla="*/ 26 w 72"/>
                <a:gd name="T33" fmla="*/ 26 h 81"/>
                <a:gd name="T34" fmla="*/ 21 w 72"/>
                <a:gd name="T35" fmla="*/ 24 h 81"/>
                <a:gd name="T36" fmla="*/ 18 w 72"/>
                <a:gd name="T37" fmla="*/ 32 h 81"/>
                <a:gd name="T38" fmla="*/ 8 w 72"/>
                <a:gd name="T39" fmla="*/ 24 h 81"/>
                <a:gd name="T40" fmla="*/ 5 w 72"/>
                <a:gd name="T41" fmla="*/ 34 h 81"/>
                <a:gd name="T42" fmla="*/ 15 w 72"/>
                <a:gd name="T43" fmla="*/ 37 h 81"/>
                <a:gd name="T44" fmla="*/ 13 w 72"/>
                <a:gd name="T45" fmla="*/ 39 h 81"/>
                <a:gd name="T46" fmla="*/ 8 w 72"/>
                <a:gd name="T47" fmla="*/ 42 h 81"/>
                <a:gd name="T48" fmla="*/ 5 w 72"/>
                <a:gd name="T49" fmla="*/ 47 h 81"/>
                <a:gd name="T50" fmla="*/ 13 w 72"/>
                <a:gd name="T51" fmla="*/ 50 h 81"/>
                <a:gd name="T52" fmla="*/ 13 w 72"/>
                <a:gd name="T53" fmla="*/ 50 h 81"/>
                <a:gd name="T54" fmla="*/ 2 w 72"/>
                <a:gd name="T55" fmla="*/ 55 h 81"/>
                <a:gd name="T56" fmla="*/ 0 w 72"/>
                <a:gd name="T57" fmla="*/ 65 h 81"/>
                <a:gd name="T58" fmla="*/ 2 w 72"/>
                <a:gd name="T59" fmla="*/ 68 h 81"/>
                <a:gd name="T60" fmla="*/ 5 w 72"/>
                <a:gd name="T61" fmla="*/ 70 h 81"/>
                <a:gd name="T62" fmla="*/ 8 w 72"/>
                <a:gd name="T63" fmla="*/ 73 h 81"/>
                <a:gd name="T64" fmla="*/ 18 w 72"/>
                <a:gd name="T65" fmla="*/ 76 h 81"/>
                <a:gd name="T66" fmla="*/ 23 w 72"/>
                <a:gd name="T67" fmla="*/ 73 h 81"/>
                <a:gd name="T68" fmla="*/ 18 w 72"/>
                <a:gd name="T69" fmla="*/ 76 h 81"/>
                <a:gd name="T70" fmla="*/ 28 w 72"/>
                <a:gd name="T71" fmla="*/ 81 h 81"/>
                <a:gd name="T72" fmla="*/ 31 w 72"/>
                <a:gd name="T73" fmla="*/ 76 h 81"/>
                <a:gd name="T74" fmla="*/ 26 w 72"/>
                <a:gd name="T75" fmla="*/ 76 h 81"/>
                <a:gd name="T76" fmla="*/ 26 w 72"/>
                <a:gd name="T77" fmla="*/ 73 h 81"/>
                <a:gd name="T78" fmla="*/ 28 w 72"/>
                <a:gd name="T79" fmla="*/ 76 h 81"/>
                <a:gd name="T80" fmla="*/ 39 w 72"/>
                <a:gd name="T81" fmla="*/ 65 h 81"/>
                <a:gd name="T82" fmla="*/ 39 w 72"/>
                <a:gd name="T83" fmla="*/ 63 h 81"/>
                <a:gd name="T84" fmla="*/ 54 w 72"/>
                <a:gd name="T85" fmla="*/ 63 h 81"/>
                <a:gd name="T86" fmla="*/ 57 w 72"/>
                <a:gd name="T87" fmla="*/ 60 h 81"/>
                <a:gd name="T88" fmla="*/ 54 w 72"/>
                <a:gd name="T89" fmla="*/ 65 h 81"/>
                <a:gd name="T90" fmla="*/ 65 w 72"/>
                <a:gd name="T91" fmla="*/ 65 h 81"/>
                <a:gd name="T92" fmla="*/ 59 w 72"/>
                <a:gd name="T93" fmla="*/ 70 h 81"/>
                <a:gd name="T94" fmla="*/ 62 w 72"/>
                <a:gd name="T95" fmla="*/ 70 h 81"/>
                <a:gd name="T96" fmla="*/ 67 w 72"/>
                <a:gd name="T97" fmla="*/ 65 h 81"/>
                <a:gd name="T98" fmla="*/ 62 w 72"/>
                <a:gd name="T99" fmla="*/ 52 h 81"/>
                <a:gd name="T100" fmla="*/ 49 w 72"/>
                <a:gd name="T101" fmla="*/ 42 h 81"/>
                <a:gd name="T102" fmla="*/ 62 w 72"/>
                <a:gd name="T103" fmla="*/ 24 h 81"/>
                <a:gd name="T104" fmla="*/ 52 w 72"/>
                <a:gd name="T105" fmla="*/ 19 h 81"/>
                <a:gd name="T106" fmla="*/ 28 w 72"/>
                <a:gd name="T107" fmla="*/ 13 h 81"/>
                <a:gd name="T108" fmla="*/ 31 w 72"/>
                <a:gd name="T109" fmla="*/ 0 h 81"/>
                <a:gd name="T110" fmla="*/ 13 w 72"/>
                <a:gd name="T111" fmla="*/ 6 h 81"/>
                <a:gd name="T112" fmla="*/ 5 w 72"/>
                <a:gd name="T113" fmla="*/ 2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2" h="81">
                  <a:moveTo>
                    <a:pt x="5" y="21"/>
                  </a:moveTo>
                  <a:lnTo>
                    <a:pt x="5" y="21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8" y="21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3" y="16"/>
                  </a:lnTo>
                  <a:lnTo>
                    <a:pt x="13" y="13"/>
                  </a:lnTo>
                  <a:lnTo>
                    <a:pt x="10" y="11"/>
                  </a:lnTo>
                  <a:lnTo>
                    <a:pt x="13" y="11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3"/>
                  </a:lnTo>
                  <a:lnTo>
                    <a:pt x="15" y="16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5" y="24"/>
                  </a:lnTo>
                  <a:lnTo>
                    <a:pt x="15" y="21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6" y="13"/>
                  </a:lnTo>
                  <a:lnTo>
                    <a:pt x="28" y="13"/>
                  </a:lnTo>
                  <a:lnTo>
                    <a:pt x="28" y="16"/>
                  </a:lnTo>
                  <a:lnTo>
                    <a:pt x="28" y="19"/>
                  </a:lnTo>
                  <a:lnTo>
                    <a:pt x="31" y="21"/>
                  </a:lnTo>
                  <a:lnTo>
                    <a:pt x="31" y="21"/>
                  </a:lnTo>
                  <a:lnTo>
                    <a:pt x="31" y="21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9" y="24"/>
                  </a:lnTo>
                  <a:lnTo>
                    <a:pt x="39" y="24"/>
                  </a:lnTo>
                  <a:lnTo>
                    <a:pt x="41" y="24"/>
                  </a:lnTo>
                  <a:lnTo>
                    <a:pt x="41" y="24"/>
                  </a:lnTo>
                  <a:lnTo>
                    <a:pt x="41" y="24"/>
                  </a:lnTo>
                  <a:lnTo>
                    <a:pt x="41" y="24"/>
                  </a:lnTo>
                  <a:lnTo>
                    <a:pt x="44" y="21"/>
                  </a:lnTo>
                  <a:lnTo>
                    <a:pt x="44" y="24"/>
                  </a:lnTo>
                  <a:lnTo>
                    <a:pt x="41" y="24"/>
                  </a:lnTo>
                  <a:lnTo>
                    <a:pt x="41" y="24"/>
                  </a:lnTo>
                  <a:lnTo>
                    <a:pt x="41" y="24"/>
                  </a:lnTo>
                  <a:lnTo>
                    <a:pt x="41" y="24"/>
                  </a:lnTo>
                  <a:lnTo>
                    <a:pt x="41" y="24"/>
                  </a:lnTo>
                  <a:lnTo>
                    <a:pt x="41" y="26"/>
                  </a:lnTo>
                  <a:lnTo>
                    <a:pt x="44" y="29"/>
                  </a:lnTo>
                  <a:lnTo>
                    <a:pt x="44" y="29"/>
                  </a:lnTo>
                  <a:lnTo>
                    <a:pt x="44" y="29"/>
                  </a:lnTo>
                  <a:lnTo>
                    <a:pt x="41" y="29"/>
                  </a:lnTo>
                  <a:lnTo>
                    <a:pt x="44" y="29"/>
                  </a:lnTo>
                  <a:lnTo>
                    <a:pt x="44" y="32"/>
                  </a:lnTo>
                  <a:lnTo>
                    <a:pt x="41" y="34"/>
                  </a:lnTo>
                  <a:lnTo>
                    <a:pt x="41" y="37"/>
                  </a:lnTo>
                  <a:lnTo>
                    <a:pt x="41" y="37"/>
                  </a:lnTo>
                  <a:lnTo>
                    <a:pt x="41" y="37"/>
                  </a:lnTo>
                  <a:lnTo>
                    <a:pt x="44" y="37"/>
                  </a:lnTo>
                  <a:lnTo>
                    <a:pt x="44" y="37"/>
                  </a:lnTo>
                  <a:lnTo>
                    <a:pt x="44" y="37"/>
                  </a:lnTo>
                  <a:lnTo>
                    <a:pt x="46" y="37"/>
                  </a:lnTo>
                  <a:lnTo>
                    <a:pt x="46" y="39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4" y="44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9" y="44"/>
                  </a:lnTo>
                  <a:lnTo>
                    <a:pt x="49" y="44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44" y="47"/>
                  </a:lnTo>
                  <a:lnTo>
                    <a:pt x="44" y="47"/>
                  </a:lnTo>
                  <a:lnTo>
                    <a:pt x="46" y="47"/>
                  </a:lnTo>
                  <a:lnTo>
                    <a:pt x="46" y="47"/>
                  </a:lnTo>
                  <a:lnTo>
                    <a:pt x="46" y="47"/>
                  </a:lnTo>
                  <a:lnTo>
                    <a:pt x="46" y="47"/>
                  </a:lnTo>
                  <a:lnTo>
                    <a:pt x="44" y="47"/>
                  </a:lnTo>
                  <a:lnTo>
                    <a:pt x="44" y="47"/>
                  </a:lnTo>
                  <a:lnTo>
                    <a:pt x="41" y="47"/>
                  </a:lnTo>
                  <a:lnTo>
                    <a:pt x="41" y="47"/>
                  </a:lnTo>
                  <a:lnTo>
                    <a:pt x="39" y="47"/>
                  </a:lnTo>
                  <a:lnTo>
                    <a:pt x="39" y="47"/>
                  </a:lnTo>
                  <a:lnTo>
                    <a:pt x="39" y="44"/>
                  </a:lnTo>
                  <a:lnTo>
                    <a:pt x="39" y="44"/>
                  </a:lnTo>
                  <a:lnTo>
                    <a:pt x="39" y="44"/>
                  </a:lnTo>
                  <a:lnTo>
                    <a:pt x="39" y="44"/>
                  </a:lnTo>
                  <a:lnTo>
                    <a:pt x="41" y="44"/>
                  </a:lnTo>
                  <a:lnTo>
                    <a:pt x="41" y="44"/>
                  </a:lnTo>
                  <a:lnTo>
                    <a:pt x="41" y="44"/>
                  </a:lnTo>
                  <a:lnTo>
                    <a:pt x="41" y="44"/>
                  </a:lnTo>
                  <a:lnTo>
                    <a:pt x="41" y="44"/>
                  </a:lnTo>
                  <a:lnTo>
                    <a:pt x="39" y="44"/>
                  </a:lnTo>
                  <a:lnTo>
                    <a:pt x="41" y="44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41" y="44"/>
                  </a:lnTo>
                  <a:lnTo>
                    <a:pt x="41" y="42"/>
                  </a:lnTo>
                  <a:lnTo>
                    <a:pt x="41" y="42"/>
                  </a:lnTo>
                  <a:lnTo>
                    <a:pt x="41" y="42"/>
                  </a:lnTo>
                  <a:lnTo>
                    <a:pt x="41" y="42"/>
                  </a:lnTo>
                  <a:lnTo>
                    <a:pt x="41" y="42"/>
                  </a:lnTo>
                  <a:lnTo>
                    <a:pt x="41" y="42"/>
                  </a:lnTo>
                  <a:lnTo>
                    <a:pt x="39" y="42"/>
                  </a:lnTo>
                  <a:lnTo>
                    <a:pt x="39" y="42"/>
                  </a:lnTo>
                  <a:lnTo>
                    <a:pt x="39" y="39"/>
                  </a:lnTo>
                  <a:lnTo>
                    <a:pt x="41" y="39"/>
                  </a:lnTo>
                  <a:lnTo>
                    <a:pt x="41" y="37"/>
                  </a:lnTo>
                  <a:lnTo>
                    <a:pt x="41" y="37"/>
                  </a:lnTo>
                  <a:lnTo>
                    <a:pt x="41" y="37"/>
                  </a:lnTo>
                  <a:lnTo>
                    <a:pt x="39" y="37"/>
                  </a:lnTo>
                  <a:lnTo>
                    <a:pt x="36" y="39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1" y="34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1" y="26"/>
                  </a:lnTo>
                  <a:lnTo>
                    <a:pt x="28" y="26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6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9"/>
                  </a:lnTo>
                  <a:lnTo>
                    <a:pt x="28" y="29"/>
                  </a:lnTo>
                  <a:lnTo>
                    <a:pt x="28" y="29"/>
                  </a:lnTo>
                  <a:lnTo>
                    <a:pt x="28" y="29"/>
                  </a:lnTo>
                  <a:lnTo>
                    <a:pt x="28" y="32"/>
                  </a:lnTo>
                  <a:lnTo>
                    <a:pt x="26" y="32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3" y="26"/>
                  </a:lnTo>
                  <a:lnTo>
                    <a:pt x="23" y="24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6" y="21"/>
                  </a:lnTo>
                  <a:lnTo>
                    <a:pt x="28" y="21"/>
                  </a:lnTo>
                  <a:lnTo>
                    <a:pt x="26" y="21"/>
                  </a:lnTo>
                  <a:lnTo>
                    <a:pt x="26" y="21"/>
                  </a:lnTo>
                  <a:lnTo>
                    <a:pt x="23" y="21"/>
                  </a:lnTo>
                  <a:lnTo>
                    <a:pt x="21" y="24"/>
                  </a:lnTo>
                  <a:lnTo>
                    <a:pt x="18" y="24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21" y="29"/>
                  </a:lnTo>
                  <a:lnTo>
                    <a:pt x="21" y="29"/>
                  </a:lnTo>
                  <a:lnTo>
                    <a:pt x="21" y="29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18" y="32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8" y="26"/>
                  </a:lnTo>
                  <a:lnTo>
                    <a:pt x="15" y="26"/>
                  </a:lnTo>
                  <a:lnTo>
                    <a:pt x="13" y="26"/>
                  </a:lnTo>
                  <a:lnTo>
                    <a:pt x="13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5" y="29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4"/>
                  </a:lnTo>
                  <a:lnTo>
                    <a:pt x="8" y="34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3" y="32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3" y="37"/>
                  </a:lnTo>
                  <a:lnTo>
                    <a:pt x="13" y="37"/>
                  </a:lnTo>
                  <a:lnTo>
                    <a:pt x="13" y="37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5" y="39"/>
                  </a:lnTo>
                  <a:lnTo>
                    <a:pt x="15" y="39"/>
                  </a:lnTo>
                  <a:lnTo>
                    <a:pt x="13" y="39"/>
                  </a:lnTo>
                  <a:lnTo>
                    <a:pt x="13" y="39"/>
                  </a:lnTo>
                  <a:lnTo>
                    <a:pt x="13" y="39"/>
                  </a:lnTo>
                  <a:lnTo>
                    <a:pt x="15" y="39"/>
                  </a:lnTo>
                  <a:lnTo>
                    <a:pt x="13" y="39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4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5" y="44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8" y="47"/>
                  </a:lnTo>
                  <a:lnTo>
                    <a:pt x="8" y="47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0" y="50"/>
                  </a:lnTo>
                  <a:lnTo>
                    <a:pt x="13" y="50"/>
                  </a:lnTo>
                  <a:lnTo>
                    <a:pt x="13" y="50"/>
                  </a:lnTo>
                  <a:lnTo>
                    <a:pt x="13" y="50"/>
                  </a:lnTo>
                  <a:lnTo>
                    <a:pt x="13" y="50"/>
                  </a:lnTo>
                  <a:lnTo>
                    <a:pt x="13" y="50"/>
                  </a:lnTo>
                  <a:lnTo>
                    <a:pt x="13" y="50"/>
                  </a:lnTo>
                  <a:lnTo>
                    <a:pt x="13" y="50"/>
                  </a:lnTo>
                  <a:lnTo>
                    <a:pt x="13" y="50"/>
                  </a:lnTo>
                  <a:lnTo>
                    <a:pt x="13" y="50"/>
                  </a:lnTo>
                  <a:lnTo>
                    <a:pt x="13" y="50"/>
                  </a:lnTo>
                  <a:lnTo>
                    <a:pt x="13" y="50"/>
                  </a:lnTo>
                  <a:lnTo>
                    <a:pt x="13" y="50"/>
                  </a:lnTo>
                  <a:lnTo>
                    <a:pt x="13" y="50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15" y="55"/>
                  </a:lnTo>
                  <a:lnTo>
                    <a:pt x="15" y="55"/>
                  </a:lnTo>
                  <a:lnTo>
                    <a:pt x="13" y="55"/>
                  </a:lnTo>
                  <a:lnTo>
                    <a:pt x="10" y="55"/>
                  </a:lnTo>
                  <a:lnTo>
                    <a:pt x="10" y="55"/>
                  </a:lnTo>
                  <a:lnTo>
                    <a:pt x="8" y="55"/>
                  </a:lnTo>
                  <a:lnTo>
                    <a:pt x="2" y="55"/>
                  </a:lnTo>
                  <a:lnTo>
                    <a:pt x="2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2" y="65"/>
                  </a:lnTo>
                  <a:lnTo>
                    <a:pt x="5" y="68"/>
                  </a:lnTo>
                  <a:lnTo>
                    <a:pt x="5" y="68"/>
                  </a:lnTo>
                  <a:lnTo>
                    <a:pt x="8" y="68"/>
                  </a:lnTo>
                  <a:lnTo>
                    <a:pt x="5" y="68"/>
                  </a:lnTo>
                  <a:lnTo>
                    <a:pt x="5" y="68"/>
                  </a:lnTo>
                  <a:lnTo>
                    <a:pt x="5" y="68"/>
                  </a:lnTo>
                  <a:lnTo>
                    <a:pt x="5" y="68"/>
                  </a:lnTo>
                  <a:lnTo>
                    <a:pt x="5" y="68"/>
                  </a:lnTo>
                  <a:lnTo>
                    <a:pt x="2" y="68"/>
                  </a:lnTo>
                  <a:lnTo>
                    <a:pt x="2" y="68"/>
                  </a:lnTo>
                  <a:lnTo>
                    <a:pt x="2" y="68"/>
                  </a:lnTo>
                  <a:lnTo>
                    <a:pt x="2" y="68"/>
                  </a:lnTo>
                  <a:lnTo>
                    <a:pt x="2" y="68"/>
                  </a:lnTo>
                  <a:lnTo>
                    <a:pt x="2" y="68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5" y="70"/>
                  </a:lnTo>
                  <a:lnTo>
                    <a:pt x="5" y="70"/>
                  </a:lnTo>
                  <a:lnTo>
                    <a:pt x="5" y="70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8" y="73"/>
                  </a:lnTo>
                  <a:lnTo>
                    <a:pt x="8" y="73"/>
                  </a:lnTo>
                  <a:lnTo>
                    <a:pt x="8" y="73"/>
                  </a:lnTo>
                  <a:lnTo>
                    <a:pt x="10" y="73"/>
                  </a:lnTo>
                  <a:lnTo>
                    <a:pt x="10" y="73"/>
                  </a:lnTo>
                  <a:lnTo>
                    <a:pt x="10" y="73"/>
                  </a:lnTo>
                  <a:lnTo>
                    <a:pt x="10" y="70"/>
                  </a:lnTo>
                  <a:lnTo>
                    <a:pt x="10" y="73"/>
                  </a:lnTo>
                  <a:lnTo>
                    <a:pt x="13" y="76"/>
                  </a:lnTo>
                  <a:lnTo>
                    <a:pt x="15" y="76"/>
                  </a:lnTo>
                  <a:lnTo>
                    <a:pt x="15" y="76"/>
                  </a:lnTo>
                  <a:lnTo>
                    <a:pt x="18" y="76"/>
                  </a:lnTo>
                  <a:lnTo>
                    <a:pt x="18" y="76"/>
                  </a:lnTo>
                  <a:lnTo>
                    <a:pt x="21" y="76"/>
                  </a:lnTo>
                  <a:lnTo>
                    <a:pt x="21" y="76"/>
                  </a:lnTo>
                  <a:lnTo>
                    <a:pt x="21" y="76"/>
                  </a:lnTo>
                  <a:lnTo>
                    <a:pt x="21" y="76"/>
                  </a:lnTo>
                  <a:lnTo>
                    <a:pt x="21" y="76"/>
                  </a:lnTo>
                  <a:lnTo>
                    <a:pt x="21" y="76"/>
                  </a:lnTo>
                  <a:lnTo>
                    <a:pt x="21" y="73"/>
                  </a:lnTo>
                  <a:lnTo>
                    <a:pt x="23" y="73"/>
                  </a:lnTo>
                  <a:lnTo>
                    <a:pt x="23" y="70"/>
                  </a:lnTo>
                  <a:lnTo>
                    <a:pt x="23" y="73"/>
                  </a:lnTo>
                  <a:lnTo>
                    <a:pt x="23" y="73"/>
                  </a:lnTo>
                  <a:lnTo>
                    <a:pt x="23" y="73"/>
                  </a:lnTo>
                  <a:lnTo>
                    <a:pt x="23" y="76"/>
                  </a:lnTo>
                  <a:lnTo>
                    <a:pt x="23" y="76"/>
                  </a:lnTo>
                  <a:lnTo>
                    <a:pt x="23" y="78"/>
                  </a:lnTo>
                  <a:lnTo>
                    <a:pt x="23" y="78"/>
                  </a:lnTo>
                  <a:lnTo>
                    <a:pt x="21" y="78"/>
                  </a:lnTo>
                  <a:lnTo>
                    <a:pt x="21" y="78"/>
                  </a:lnTo>
                  <a:lnTo>
                    <a:pt x="21" y="78"/>
                  </a:lnTo>
                  <a:lnTo>
                    <a:pt x="18" y="76"/>
                  </a:lnTo>
                  <a:lnTo>
                    <a:pt x="18" y="76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21" y="78"/>
                  </a:lnTo>
                  <a:lnTo>
                    <a:pt x="21" y="78"/>
                  </a:lnTo>
                  <a:lnTo>
                    <a:pt x="23" y="78"/>
                  </a:lnTo>
                  <a:lnTo>
                    <a:pt x="23" y="81"/>
                  </a:lnTo>
                  <a:lnTo>
                    <a:pt x="26" y="81"/>
                  </a:lnTo>
                  <a:lnTo>
                    <a:pt x="28" y="81"/>
                  </a:lnTo>
                  <a:lnTo>
                    <a:pt x="28" y="81"/>
                  </a:lnTo>
                  <a:lnTo>
                    <a:pt x="28" y="81"/>
                  </a:lnTo>
                  <a:lnTo>
                    <a:pt x="31" y="81"/>
                  </a:lnTo>
                  <a:lnTo>
                    <a:pt x="31" y="81"/>
                  </a:lnTo>
                  <a:lnTo>
                    <a:pt x="31" y="81"/>
                  </a:lnTo>
                  <a:lnTo>
                    <a:pt x="33" y="81"/>
                  </a:lnTo>
                  <a:lnTo>
                    <a:pt x="33" y="81"/>
                  </a:lnTo>
                  <a:lnTo>
                    <a:pt x="33" y="78"/>
                  </a:lnTo>
                  <a:lnTo>
                    <a:pt x="33" y="78"/>
                  </a:lnTo>
                  <a:lnTo>
                    <a:pt x="31" y="76"/>
                  </a:lnTo>
                  <a:lnTo>
                    <a:pt x="31" y="76"/>
                  </a:lnTo>
                  <a:lnTo>
                    <a:pt x="31" y="76"/>
                  </a:lnTo>
                  <a:lnTo>
                    <a:pt x="28" y="76"/>
                  </a:lnTo>
                  <a:lnTo>
                    <a:pt x="28" y="76"/>
                  </a:lnTo>
                  <a:lnTo>
                    <a:pt x="28" y="76"/>
                  </a:lnTo>
                  <a:lnTo>
                    <a:pt x="28" y="76"/>
                  </a:lnTo>
                  <a:lnTo>
                    <a:pt x="28" y="76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8" y="76"/>
                  </a:lnTo>
                  <a:lnTo>
                    <a:pt x="26" y="76"/>
                  </a:lnTo>
                  <a:lnTo>
                    <a:pt x="26" y="78"/>
                  </a:lnTo>
                  <a:lnTo>
                    <a:pt x="26" y="78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6" y="73"/>
                  </a:lnTo>
                  <a:lnTo>
                    <a:pt x="26" y="73"/>
                  </a:lnTo>
                  <a:lnTo>
                    <a:pt x="28" y="73"/>
                  </a:lnTo>
                  <a:lnTo>
                    <a:pt x="28" y="73"/>
                  </a:lnTo>
                  <a:lnTo>
                    <a:pt x="28" y="73"/>
                  </a:lnTo>
                  <a:lnTo>
                    <a:pt x="28" y="73"/>
                  </a:lnTo>
                  <a:lnTo>
                    <a:pt x="28" y="73"/>
                  </a:lnTo>
                  <a:lnTo>
                    <a:pt x="28" y="73"/>
                  </a:lnTo>
                  <a:lnTo>
                    <a:pt x="31" y="70"/>
                  </a:lnTo>
                  <a:lnTo>
                    <a:pt x="28" y="73"/>
                  </a:lnTo>
                  <a:lnTo>
                    <a:pt x="28" y="73"/>
                  </a:lnTo>
                  <a:lnTo>
                    <a:pt x="28" y="76"/>
                  </a:lnTo>
                  <a:lnTo>
                    <a:pt x="31" y="73"/>
                  </a:lnTo>
                  <a:lnTo>
                    <a:pt x="31" y="70"/>
                  </a:lnTo>
                  <a:lnTo>
                    <a:pt x="31" y="68"/>
                  </a:lnTo>
                  <a:lnTo>
                    <a:pt x="33" y="68"/>
                  </a:lnTo>
                  <a:lnTo>
                    <a:pt x="33" y="68"/>
                  </a:lnTo>
                  <a:lnTo>
                    <a:pt x="36" y="68"/>
                  </a:lnTo>
                  <a:lnTo>
                    <a:pt x="36" y="65"/>
                  </a:lnTo>
                  <a:lnTo>
                    <a:pt x="39" y="65"/>
                  </a:lnTo>
                  <a:lnTo>
                    <a:pt x="39" y="65"/>
                  </a:lnTo>
                  <a:lnTo>
                    <a:pt x="39" y="65"/>
                  </a:lnTo>
                  <a:lnTo>
                    <a:pt x="36" y="65"/>
                  </a:lnTo>
                  <a:lnTo>
                    <a:pt x="36" y="65"/>
                  </a:lnTo>
                  <a:lnTo>
                    <a:pt x="36" y="65"/>
                  </a:lnTo>
                  <a:lnTo>
                    <a:pt x="36" y="63"/>
                  </a:lnTo>
                  <a:lnTo>
                    <a:pt x="36" y="63"/>
                  </a:lnTo>
                  <a:lnTo>
                    <a:pt x="36" y="63"/>
                  </a:lnTo>
                  <a:lnTo>
                    <a:pt x="36" y="63"/>
                  </a:lnTo>
                  <a:lnTo>
                    <a:pt x="36" y="63"/>
                  </a:lnTo>
                  <a:lnTo>
                    <a:pt x="39" y="63"/>
                  </a:lnTo>
                  <a:lnTo>
                    <a:pt x="39" y="63"/>
                  </a:lnTo>
                  <a:lnTo>
                    <a:pt x="41" y="63"/>
                  </a:lnTo>
                  <a:lnTo>
                    <a:pt x="41" y="63"/>
                  </a:lnTo>
                  <a:lnTo>
                    <a:pt x="44" y="63"/>
                  </a:lnTo>
                  <a:lnTo>
                    <a:pt x="46" y="63"/>
                  </a:lnTo>
                  <a:lnTo>
                    <a:pt x="46" y="60"/>
                  </a:lnTo>
                  <a:lnTo>
                    <a:pt x="49" y="60"/>
                  </a:lnTo>
                  <a:lnTo>
                    <a:pt x="49" y="60"/>
                  </a:lnTo>
                  <a:lnTo>
                    <a:pt x="52" y="60"/>
                  </a:lnTo>
                  <a:lnTo>
                    <a:pt x="52" y="60"/>
                  </a:lnTo>
                  <a:lnTo>
                    <a:pt x="54" y="63"/>
                  </a:lnTo>
                  <a:lnTo>
                    <a:pt x="54" y="63"/>
                  </a:lnTo>
                  <a:lnTo>
                    <a:pt x="54" y="63"/>
                  </a:lnTo>
                  <a:lnTo>
                    <a:pt x="57" y="63"/>
                  </a:lnTo>
                  <a:lnTo>
                    <a:pt x="57" y="63"/>
                  </a:lnTo>
                  <a:lnTo>
                    <a:pt x="54" y="63"/>
                  </a:lnTo>
                  <a:lnTo>
                    <a:pt x="57" y="63"/>
                  </a:lnTo>
                  <a:lnTo>
                    <a:pt x="57" y="63"/>
                  </a:lnTo>
                  <a:lnTo>
                    <a:pt x="57" y="63"/>
                  </a:lnTo>
                  <a:lnTo>
                    <a:pt x="57" y="63"/>
                  </a:lnTo>
                  <a:lnTo>
                    <a:pt x="57" y="60"/>
                  </a:lnTo>
                  <a:lnTo>
                    <a:pt x="57" y="60"/>
                  </a:lnTo>
                  <a:lnTo>
                    <a:pt x="59" y="60"/>
                  </a:lnTo>
                  <a:lnTo>
                    <a:pt x="59" y="60"/>
                  </a:lnTo>
                  <a:lnTo>
                    <a:pt x="62" y="60"/>
                  </a:lnTo>
                  <a:lnTo>
                    <a:pt x="62" y="60"/>
                  </a:lnTo>
                  <a:lnTo>
                    <a:pt x="62" y="63"/>
                  </a:lnTo>
                  <a:lnTo>
                    <a:pt x="59" y="63"/>
                  </a:lnTo>
                  <a:lnTo>
                    <a:pt x="57" y="63"/>
                  </a:lnTo>
                  <a:lnTo>
                    <a:pt x="57" y="65"/>
                  </a:lnTo>
                  <a:lnTo>
                    <a:pt x="54" y="65"/>
                  </a:lnTo>
                  <a:lnTo>
                    <a:pt x="54" y="65"/>
                  </a:lnTo>
                  <a:lnTo>
                    <a:pt x="57" y="65"/>
                  </a:lnTo>
                  <a:lnTo>
                    <a:pt x="57" y="65"/>
                  </a:lnTo>
                  <a:lnTo>
                    <a:pt x="59" y="65"/>
                  </a:lnTo>
                  <a:lnTo>
                    <a:pt x="59" y="65"/>
                  </a:lnTo>
                  <a:lnTo>
                    <a:pt x="62" y="65"/>
                  </a:lnTo>
                  <a:lnTo>
                    <a:pt x="62" y="65"/>
                  </a:lnTo>
                  <a:lnTo>
                    <a:pt x="65" y="65"/>
                  </a:lnTo>
                  <a:lnTo>
                    <a:pt x="65" y="65"/>
                  </a:lnTo>
                  <a:lnTo>
                    <a:pt x="65" y="65"/>
                  </a:lnTo>
                  <a:lnTo>
                    <a:pt x="62" y="65"/>
                  </a:lnTo>
                  <a:lnTo>
                    <a:pt x="62" y="65"/>
                  </a:lnTo>
                  <a:lnTo>
                    <a:pt x="62" y="65"/>
                  </a:lnTo>
                  <a:lnTo>
                    <a:pt x="59" y="68"/>
                  </a:lnTo>
                  <a:lnTo>
                    <a:pt x="59" y="68"/>
                  </a:lnTo>
                  <a:lnTo>
                    <a:pt x="57" y="68"/>
                  </a:lnTo>
                  <a:lnTo>
                    <a:pt x="57" y="70"/>
                  </a:lnTo>
                  <a:lnTo>
                    <a:pt x="59" y="70"/>
                  </a:lnTo>
                  <a:lnTo>
                    <a:pt x="59" y="70"/>
                  </a:lnTo>
                  <a:lnTo>
                    <a:pt x="59" y="70"/>
                  </a:lnTo>
                  <a:lnTo>
                    <a:pt x="62" y="70"/>
                  </a:lnTo>
                  <a:lnTo>
                    <a:pt x="65" y="70"/>
                  </a:lnTo>
                  <a:lnTo>
                    <a:pt x="65" y="70"/>
                  </a:lnTo>
                  <a:lnTo>
                    <a:pt x="65" y="70"/>
                  </a:lnTo>
                  <a:lnTo>
                    <a:pt x="65" y="70"/>
                  </a:lnTo>
                  <a:lnTo>
                    <a:pt x="65" y="70"/>
                  </a:lnTo>
                  <a:lnTo>
                    <a:pt x="65" y="70"/>
                  </a:lnTo>
                  <a:lnTo>
                    <a:pt x="65" y="70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62" y="73"/>
                  </a:lnTo>
                  <a:lnTo>
                    <a:pt x="65" y="73"/>
                  </a:lnTo>
                  <a:lnTo>
                    <a:pt x="65" y="73"/>
                  </a:lnTo>
                  <a:lnTo>
                    <a:pt x="67" y="73"/>
                  </a:lnTo>
                  <a:lnTo>
                    <a:pt x="67" y="73"/>
                  </a:lnTo>
                  <a:lnTo>
                    <a:pt x="67" y="70"/>
                  </a:lnTo>
                  <a:lnTo>
                    <a:pt x="67" y="68"/>
                  </a:lnTo>
                  <a:lnTo>
                    <a:pt x="67" y="68"/>
                  </a:lnTo>
                  <a:lnTo>
                    <a:pt x="67" y="65"/>
                  </a:lnTo>
                  <a:lnTo>
                    <a:pt x="67" y="65"/>
                  </a:lnTo>
                  <a:lnTo>
                    <a:pt x="67" y="63"/>
                  </a:lnTo>
                  <a:lnTo>
                    <a:pt x="70" y="63"/>
                  </a:lnTo>
                  <a:lnTo>
                    <a:pt x="70" y="63"/>
                  </a:lnTo>
                  <a:lnTo>
                    <a:pt x="72" y="63"/>
                  </a:lnTo>
                  <a:lnTo>
                    <a:pt x="70" y="63"/>
                  </a:lnTo>
                  <a:lnTo>
                    <a:pt x="70" y="60"/>
                  </a:lnTo>
                  <a:lnTo>
                    <a:pt x="67" y="57"/>
                  </a:lnTo>
                  <a:lnTo>
                    <a:pt x="65" y="55"/>
                  </a:lnTo>
                  <a:lnTo>
                    <a:pt x="62" y="52"/>
                  </a:lnTo>
                  <a:lnTo>
                    <a:pt x="62" y="52"/>
                  </a:lnTo>
                  <a:lnTo>
                    <a:pt x="62" y="52"/>
                  </a:lnTo>
                  <a:lnTo>
                    <a:pt x="59" y="52"/>
                  </a:lnTo>
                  <a:lnTo>
                    <a:pt x="57" y="52"/>
                  </a:lnTo>
                  <a:lnTo>
                    <a:pt x="57" y="52"/>
                  </a:lnTo>
                  <a:lnTo>
                    <a:pt x="54" y="50"/>
                  </a:lnTo>
                  <a:lnTo>
                    <a:pt x="54" y="50"/>
                  </a:lnTo>
                  <a:lnTo>
                    <a:pt x="52" y="47"/>
                  </a:lnTo>
                  <a:lnTo>
                    <a:pt x="52" y="44"/>
                  </a:lnTo>
                  <a:lnTo>
                    <a:pt x="49" y="42"/>
                  </a:lnTo>
                  <a:lnTo>
                    <a:pt x="49" y="42"/>
                  </a:lnTo>
                  <a:lnTo>
                    <a:pt x="49" y="39"/>
                  </a:lnTo>
                  <a:lnTo>
                    <a:pt x="52" y="37"/>
                  </a:lnTo>
                  <a:lnTo>
                    <a:pt x="54" y="34"/>
                  </a:lnTo>
                  <a:lnTo>
                    <a:pt x="57" y="32"/>
                  </a:lnTo>
                  <a:lnTo>
                    <a:pt x="59" y="29"/>
                  </a:lnTo>
                  <a:lnTo>
                    <a:pt x="62" y="29"/>
                  </a:lnTo>
                  <a:lnTo>
                    <a:pt x="62" y="26"/>
                  </a:lnTo>
                  <a:lnTo>
                    <a:pt x="62" y="26"/>
                  </a:lnTo>
                  <a:lnTo>
                    <a:pt x="62" y="24"/>
                  </a:lnTo>
                  <a:lnTo>
                    <a:pt x="62" y="24"/>
                  </a:lnTo>
                  <a:lnTo>
                    <a:pt x="62" y="24"/>
                  </a:lnTo>
                  <a:lnTo>
                    <a:pt x="59" y="21"/>
                  </a:lnTo>
                  <a:lnTo>
                    <a:pt x="59" y="21"/>
                  </a:lnTo>
                  <a:lnTo>
                    <a:pt x="59" y="21"/>
                  </a:lnTo>
                  <a:lnTo>
                    <a:pt x="59" y="19"/>
                  </a:lnTo>
                  <a:lnTo>
                    <a:pt x="57" y="19"/>
                  </a:lnTo>
                  <a:lnTo>
                    <a:pt x="57" y="19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52" y="19"/>
                  </a:lnTo>
                  <a:lnTo>
                    <a:pt x="49" y="19"/>
                  </a:lnTo>
                  <a:lnTo>
                    <a:pt x="46" y="21"/>
                  </a:lnTo>
                  <a:lnTo>
                    <a:pt x="44" y="21"/>
                  </a:lnTo>
                  <a:lnTo>
                    <a:pt x="39" y="21"/>
                  </a:lnTo>
                  <a:lnTo>
                    <a:pt x="36" y="21"/>
                  </a:lnTo>
                  <a:lnTo>
                    <a:pt x="33" y="19"/>
                  </a:lnTo>
                  <a:lnTo>
                    <a:pt x="31" y="19"/>
                  </a:lnTo>
                  <a:lnTo>
                    <a:pt x="31" y="19"/>
                  </a:lnTo>
                  <a:lnTo>
                    <a:pt x="28" y="16"/>
                  </a:lnTo>
                  <a:lnTo>
                    <a:pt x="28" y="13"/>
                  </a:lnTo>
                  <a:lnTo>
                    <a:pt x="28" y="11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31" y="6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33" y="3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6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1" y="3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3" y="8"/>
                  </a:lnTo>
                  <a:lnTo>
                    <a:pt x="10" y="8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3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9"/>
                  </a:lnTo>
                  <a:lnTo>
                    <a:pt x="8" y="19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2" y="24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5" y="21"/>
                  </a:lnTo>
                  <a:lnTo>
                    <a:pt x="5" y="21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16" name="Freeform 156"/>
            <p:cNvSpPr>
              <a:spLocks/>
            </p:cNvSpPr>
            <p:nvPr/>
          </p:nvSpPr>
          <p:spPr bwMode="auto">
            <a:xfrm>
              <a:off x="1634" y="2496"/>
              <a:ext cx="54" cy="57"/>
            </a:xfrm>
            <a:custGeom>
              <a:avLst/>
              <a:gdLst>
                <a:gd name="T0" fmla="*/ 0 w 54"/>
                <a:gd name="T1" fmla="*/ 5 h 57"/>
                <a:gd name="T2" fmla="*/ 7 w 54"/>
                <a:gd name="T3" fmla="*/ 11 h 57"/>
                <a:gd name="T4" fmla="*/ 5 w 54"/>
                <a:gd name="T5" fmla="*/ 18 h 57"/>
                <a:gd name="T6" fmla="*/ 7 w 54"/>
                <a:gd name="T7" fmla="*/ 21 h 57"/>
                <a:gd name="T8" fmla="*/ 5 w 54"/>
                <a:gd name="T9" fmla="*/ 21 h 57"/>
                <a:gd name="T10" fmla="*/ 2 w 54"/>
                <a:gd name="T11" fmla="*/ 23 h 57"/>
                <a:gd name="T12" fmla="*/ 2 w 54"/>
                <a:gd name="T13" fmla="*/ 26 h 57"/>
                <a:gd name="T14" fmla="*/ 7 w 54"/>
                <a:gd name="T15" fmla="*/ 23 h 57"/>
                <a:gd name="T16" fmla="*/ 13 w 54"/>
                <a:gd name="T17" fmla="*/ 21 h 57"/>
                <a:gd name="T18" fmla="*/ 10 w 54"/>
                <a:gd name="T19" fmla="*/ 26 h 57"/>
                <a:gd name="T20" fmla="*/ 13 w 54"/>
                <a:gd name="T21" fmla="*/ 29 h 57"/>
                <a:gd name="T22" fmla="*/ 18 w 54"/>
                <a:gd name="T23" fmla="*/ 23 h 57"/>
                <a:gd name="T24" fmla="*/ 20 w 54"/>
                <a:gd name="T25" fmla="*/ 26 h 57"/>
                <a:gd name="T26" fmla="*/ 20 w 54"/>
                <a:gd name="T27" fmla="*/ 23 h 57"/>
                <a:gd name="T28" fmla="*/ 18 w 54"/>
                <a:gd name="T29" fmla="*/ 21 h 57"/>
                <a:gd name="T30" fmla="*/ 20 w 54"/>
                <a:gd name="T31" fmla="*/ 18 h 57"/>
                <a:gd name="T32" fmla="*/ 23 w 54"/>
                <a:gd name="T33" fmla="*/ 18 h 57"/>
                <a:gd name="T34" fmla="*/ 28 w 54"/>
                <a:gd name="T35" fmla="*/ 23 h 57"/>
                <a:gd name="T36" fmla="*/ 28 w 54"/>
                <a:gd name="T37" fmla="*/ 29 h 57"/>
                <a:gd name="T38" fmla="*/ 31 w 54"/>
                <a:gd name="T39" fmla="*/ 26 h 57"/>
                <a:gd name="T40" fmla="*/ 31 w 54"/>
                <a:gd name="T41" fmla="*/ 36 h 57"/>
                <a:gd name="T42" fmla="*/ 31 w 54"/>
                <a:gd name="T43" fmla="*/ 39 h 57"/>
                <a:gd name="T44" fmla="*/ 28 w 54"/>
                <a:gd name="T45" fmla="*/ 39 h 57"/>
                <a:gd name="T46" fmla="*/ 31 w 54"/>
                <a:gd name="T47" fmla="*/ 36 h 57"/>
                <a:gd name="T48" fmla="*/ 31 w 54"/>
                <a:gd name="T49" fmla="*/ 36 h 57"/>
                <a:gd name="T50" fmla="*/ 26 w 54"/>
                <a:gd name="T51" fmla="*/ 36 h 57"/>
                <a:gd name="T52" fmla="*/ 23 w 54"/>
                <a:gd name="T53" fmla="*/ 36 h 57"/>
                <a:gd name="T54" fmla="*/ 23 w 54"/>
                <a:gd name="T55" fmla="*/ 39 h 57"/>
                <a:gd name="T56" fmla="*/ 23 w 54"/>
                <a:gd name="T57" fmla="*/ 42 h 57"/>
                <a:gd name="T58" fmla="*/ 23 w 54"/>
                <a:gd name="T59" fmla="*/ 36 h 57"/>
                <a:gd name="T60" fmla="*/ 23 w 54"/>
                <a:gd name="T61" fmla="*/ 34 h 57"/>
                <a:gd name="T62" fmla="*/ 23 w 54"/>
                <a:gd name="T63" fmla="*/ 31 h 57"/>
                <a:gd name="T64" fmla="*/ 15 w 54"/>
                <a:gd name="T65" fmla="*/ 31 h 57"/>
                <a:gd name="T66" fmla="*/ 18 w 54"/>
                <a:gd name="T67" fmla="*/ 39 h 57"/>
                <a:gd name="T68" fmla="*/ 18 w 54"/>
                <a:gd name="T69" fmla="*/ 49 h 57"/>
                <a:gd name="T70" fmla="*/ 10 w 54"/>
                <a:gd name="T71" fmla="*/ 52 h 57"/>
                <a:gd name="T72" fmla="*/ 7 w 54"/>
                <a:gd name="T73" fmla="*/ 55 h 57"/>
                <a:gd name="T74" fmla="*/ 13 w 54"/>
                <a:gd name="T75" fmla="*/ 57 h 57"/>
                <a:gd name="T76" fmla="*/ 20 w 54"/>
                <a:gd name="T77" fmla="*/ 55 h 57"/>
                <a:gd name="T78" fmla="*/ 23 w 54"/>
                <a:gd name="T79" fmla="*/ 55 h 57"/>
                <a:gd name="T80" fmla="*/ 20 w 54"/>
                <a:gd name="T81" fmla="*/ 57 h 57"/>
                <a:gd name="T82" fmla="*/ 20 w 54"/>
                <a:gd name="T83" fmla="*/ 57 h 57"/>
                <a:gd name="T84" fmla="*/ 26 w 54"/>
                <a:gd name="T85" fmla="*/ 55 h 57"/>
                <a:gd name="T86" fmla="*/ 33 w 54"/>
                <a:gd name="T87" fmla="*/ 52 h 57"/>
                <a:gd name="T88" fmla="*/ 41 w 54"/>
                <a:gd name="T89" fmla="*/ 52 h 57"/>
                <a:gd name="T90" fmla="*/ 49 w 54"/>
                <a:gd name="T91" fmla="*/ 52 h 57"/>
                <a:gd name="T92" fmla="*/ 51 w 54"/>
                <a:gd name="T93" fmla="*/ 52 h 57"/>
                <a:gd name="T94" fmla="*/ 49 w 54"/>
                <a:gd name="T95" fmla="*/ 44 h 57"/>
                <a:gd name="T96" fmla="*/ 54 w 54"/>
                <a:gd name="T97" fmla="*/ 42 h 57"/>
                <a:gd name="T98" fmla="*/ 41 w 54"/>
                <a:gd name="T99" fmla="*/ 31 h 57"/>
                <a:gd name="T100" fmla="*/ 31 w 54"/>
                <a:gd name="T101" fmla="*/ 21 h 57"/>
                <a:gd name="T102" fmla="*/ 23 w 54"/>
                <a:gd name="T103" fmla="*/ 18 h 57"/>
                <a:gd name="T104" fmla="*/ 15 w 54"/>
                <a:gd name="T105" fmla="*/ 16 h 57"/>
                <a:gd name="T106" fmla="*/ 10 w 54"/>
                <a:gd name="T107" fmla="*/ 8 h 57"/>
                <a:gd name="T108" fmla="*/ 5 w 54"/>
                <a:gd name="T109" fmla="*/ 0 h 57"/>
                <a:gd name="T110" fmla="*/ 0 w 54"/>
                <a:gd name="T111" fmla="*/ 3 h 57"/>
                <a:gd name="T112" fmla="*/ 0 w 54"/>
                <a:gd name="T113" fmla="*/ 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4" h="57">
                  <a:moveTo>
                    <a:pt x="0" y="3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11"/>
                  </a:lnTo>
                  <a:lnTo>
                    <a:pt x="7" y="11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5" y="16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9"/>
                  </a:lnTo>
                  <a:lnTo>
                    <a:pt x="5" y="29"/>
                  </a:lnTo>
                  <a:lnTo>
                    <a:pt x="5" y="26"/>
                  </a:lnTo>
                  <a:lnTo>
                    <a:pt x="7" y="23"/>
                  </a:lnTo>
                  <a:lnTo>
                    <a:pt x="10" y="23"/>
                  </a:lnTo>
                  <a:lnTo>
                    <a:pt x="10" y="21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0" y="26"/>
                  </a:lnTo>
                  <a:lnTo>
                    <a:pt x="10" y="29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8" y="26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0" y="18"/>
                  </a:lnTo>
                  <a:lnTo>
                    <a:pt x="23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3" y="18"/>
                  </a:lnTo>
                  <a:lnTo>
                    <a:pt x="26" y="21"/>
                  </a:lnTo>
                  <a:lnTo>
                    <a:pt x="26" y="21"/>
                  </a:lnTo>
                  <a:lnTo>
                    <a:pt x="28" y="23"/>
                  </a:lnTo>
                  <a:lnTo>
                    <a:pt x="28" y="23"/>
                  </a:lnTo>
                  <a:lnTo>
                    <a:pt x="28" y="26"/>
                  </a:lnTo>
                  <a:lnTo>
                    <a:pt x="28" y="29"/>
                  </a:lnTo>
                  <a:lnTo>
                    <a:pt x="28" y="29"/>
                  </a:lnTo>
                  <a:lnTo>
                    <a:pt x="28" y="29"/>
                  </a:lnTo>
                  <a:lnTo>
                    <a:pt x="28" y="26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3" y="29"/>
                  </a:lnTo>
                  <a:lnTo>
                    <a:pt x="33" y="31"/>
                  </a:lnTo>
                  <a:lnTo>
                    <a:pt x="33" y="34"/>
                  </a:lnTo>
                  <a:lnTo>
                    <a:pt x="31" y="36"/>
                  </a:lnTo>
                  <a:lnTo>
                    <a:pt x="31" y="39"/>
                  </a:lnTo>
                  <a:lnTo>
                    <a:pt x="31" y="39"/>
                  </a:lnTo>
                  <a:lnTo>
                    <a:pt x="33" y="39"/>
                  </a:lnTo>
                  <a:lnTo>
                    <a:pt x="31" y="39"/>
                  </a:lnTo>
                  <a:lnTo>
                    <a:pt x="31" y="39"/>
                  </a:lnTo>
                  <a:lnTo>
                    <a:pt x="31" y="39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28" y="36"/>
                  </a:lnTo>
                  <a:lnTo>
                    <a:pt x="31" y="36"/>
                  </a:lnTo>
                  <a:lnTo>
                    <a:pt x="31" y="36"/>
                  </a:lnTo>
                  <a:lnTo>
                    <a:pt x="31" y="36"/>
                  </a:lnTo>
                  <a:lnTo>
                    <a:pt x="31" y="36"/>
                  </a:lnTo>
                  <a:lnTo>
                    <a:pt x="31" y="36"/>
                  </a:lnTo>
                  <a:lnTo>
                    <a:pt x="31" y="36"/>
                  </a:lnTo>
                  <a:lnTo>
                    <a:pt x="31" y="36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3" y="36"/>
                  </a:lnTo>
                  <a:lnTo>
                    <a:pt x="23" y="36"/>
                  </a:lnTo>
                  <a:lnTo>
                    <a:pt x="23" y="36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42"/>
                  </a:lnTo>
                  <a:lnTo>
                    <a:pt x="23" y="42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6"/>
                  </a:lnTo>
                  <a:lnTo>
                    <a:pt x="23" y="36"/>
                  </a:lnTo>
                  <a:lnTo>
                    <a:pt x="23" y="36"/>
                  </a:lnTo>
                  <a:lnTo>
                    <a:pt x="23" y="36"/>
                  </a:lnTo>
                  <a:lnTo>
                    <a:pt x="23" y="34"/>
                  </a:lnTo>
                  <a:lnTo>
                    <a:pt x="23" y="34"/>
                  </a:lnTo>
                  <a:lnTo>
                    <a:pt x="23" y="34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20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5" y="31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8" y="36"/>
                  </a:lnTo>
                  <a:lnTo>
                    <a:pt x="18" y="39"/>
                  </a:lnTo>
                  <a:lnTo>
                    <a:pt x="20" y="39"/>
                  </a:lnTo>
                  <a:lnTo>
                    <a:pt x="20" y="44"/>
                  </a:lnTo>
                  <a:lnTo>
                    <a:pt x="20" y="47"/>
                  </a:lnTo>
                  <a:lnTo>
                    <a:pt x="18" y="49"/>
                  </a:lnTo>
                  <a:lnTo>
                    <a:pt x="18" y="49"/>
                  </a:lnTo>
                  <a:lnTo>
                    <a:pt x="15" y="49"/>
                  </a:lnTo>
                  <a:lnTo>
                    <a:pt x="13" y="52"/>
                  </a:lnTo>
                  <a:lnTo>
                    <a:pt x="10" y="52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7" y="55"/>
                  </a:lnTo>
                  <a:lnTo>
                    <a:pt x="7" y="55"/>
                  </a:lnTo>
                  <a:lnTo>
                    <a:pt x="7" y="55"/>
                  </a:lnTo>
                  <a:lnTo>
                    <a:pt x="7" y="55"/>
                  </a:lnTo>
                  <a:lnTo>
                    <a:pt x="10" y="57"/>
                  </a:lnTo>
                  <a:lnTo>
                    <a:pt x="13" y="57"/>
                  </a:lnTo>
                  <a:lnTo>
                    <a:pt x="15" y="57"/>
                  </a:lnTo>
                  <a:lnTo>
                    <a:pt x="18" y="57"/>
                  </a:lnTo>
                  <a:lnTo>
                    <a:pt x="18" y="57"/>
                  </a:lnTo>
                  <a:lnTo>
                    <a:pt x="20" y="55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23" y="55"/>
                  </a:lnTo>
                  <a:lnTo>
                    <a:pt x="23" y="55"/>
                  </a:lnTo>
                  <a:lnTo>
                    <a:pt x="23" y="57"/>
                  </a:lnTo>
                  <a:lnTo>
                    <a:pt x="20" y="57"/>
                  </a:lnTo>
                  <a:lnTo>
                    <a:pt x="20" y="57"/>
                  </a:lnTo>
                  <a:lnTo>
                    <a:pt x="20" y="57"/>
                  </a:lnTo>
                  <a:lnTo>
                    <a:pt x="20" y="57"/>
                  </a:lnTo>
                  <a:lnTo>
                    <a:pt x="20" y="57"/>
                  </a:lnTo>
                  <a:lnTo>
                    <a:pt x="20" y="57"/>
                  </a:lnTo>
                  <a:lnTo>
                    <a:pt x="23" y="57"/>
                  </a:lnTo>
                  <a:lnTo>
                    <a:pt x="23" y="57"/>
                  </a:lnTo>
                  <a:lnTo>
                    <a:pt x="26" y="57"/>
                  </a:lnTo>
                  <a:lnTo>
                    <a:pt x="26" y="55"/>
                  </a:lnTo>
                  <a:lnTo>
                    <a:pt x="28" y="55"/>
                  </a:lnTo>
                  <a:lnTo>
                    <a:pt x="31" y="52"/>
                  </a:lnTo>
                  <a:lnTo>
                    <a:pt x="31" y="52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6" y="52"/>
                  </a:lnTo>
                  <a:lnTo>
                    <a:pt x="39" y="52"/>
                  </a:lnTo>
                  <a:lnTo>
                    <a:pt x="41" y="52"/>
                  </a:lnTo>
                  <a:lnTo>
                    <a:pt x="41" y="52"/>
                  </a:lnTo>
                  <a:lnTo>
                    <a:pt x="44" y="52"/>
                  </a:lnTo>
                  <a:lnTo>
                    <a:pt x="46" y="52"/>
                  </a:lnTo>
                  <a:lnTo>
                    <a:pt x="49" y="52"/>
                  </a:lnTo>
                  <a:lnTo>
                    <a:pt x="49" y="52"/>
                  </a:lnTo>
                  <a:lnTo>
                    <a:pt x="49" y="52"/>
                  </a:lnTo>
                  <a:lnTo>
                    <a:pt x="51" y="52"/>
                  </a:lnTo>
                  <a:lnTo>
                    <a:pt x="51" y="52"/>
                  </a:lnTo>
                  <a:lnTo>
                    <a:pt x="51" y="49"/>
                  </a:lnTo>
                  <a:lnTo>
                    <a:pt x="51" y="47"/>
                  </a:lnTo>
                  <a:lnTo>
                    <a:pt x="49" y="44"/>
                  </a:lnTo>
                  <a:lnTo>
                    <a:pt x="49" y="44"/>
                  </a:lnTo>
                  <a:lnTo>
                    <a:pt x="49" y="44"/>
                  </a:lnTo>
                  <a:lnTo>
                    <a:pt x="51" y="44"/>
                  </a:lnTo>
                  <a:lnTo>
                    <a:pt x="51" y="44"/>
                  </a:lnTo>
                  <a:lnTo>
                    <a:pt x="54" y="42"/>
                  </a:lnTo>
                  <a:lnTo>
                    <a:pt x="49" y="39"/>
                  </a:lnTo>
                  <a:lnTo>
                    <a:pt x="46" y="36"/>
                  </a:lnTo>
                  <a:lnTo>
                    <a:pt x="44" y="34"/>
                  </a:lnTo>
                  <a:lnTo>
                    <a:pt x="41" y="31"/>
                  </a:lnTo>
                  <a:lnTo>
                    <a:pt x="36" y="26"/>
                  </a:lnTo>
                  <a:lnTo>
                    <a:pt x="33" y="23"/>
                  </a:lnTo>
                  <a:lnTo>
                    <a:pt x="33" y="23"/>
                  </a:lnTo>
                  <a:lnTo>
                    <a:pt x="31" y="21"/>
                  </a:lnTo>
                  <a:lnTo>
                    <a:pt x="28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3" y="18"/>
                  </a:lnTo>
                  <a:lnTo>
                    <a:pt x="23" y="16"/>
                  </a:lnTo>
                  <a:lnTo>
                    <a:pt x="20" y="16"/>
                  </a:lnTo>
                  <a:lnTo>
                    <a:pt x="18" y="16"/>
                  </a:lnTo>
                  <a:lnTo>
                    <a:pt x="15" y="16"/>
                  </a:lnTo>
                  <a:lnTo>
                    <a:pt x="15" y="13"/>
                  </a:lnTo>
                  <a:lnTo>
                    <a:pt x="13" y="11"/>
                  </a:lnTo>
                  <a:lnTo>
                    <a:pt x="10" y="11"/>
                  </a:lnTo>
                  <a:lnTo>
                    <a:pt x="10" y="8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17" name="Freeform 157"/>
            <p:cNvSpPr>
              <a:spLocks/>
            </p:cNvSpPr>
            <p:nvPr/>
          </p:nvSpPr>
          <p:spPr bwMode="auto">
            <a:xfrm>
              <a:off x="1564" y="2439"/>
              <a:ext cx="13" cy="10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2 w 13"/>
                <a:gd name="T5" fmla="*/ 8 h 10"/>
                <a:gd name="T6" fmla="*/ 5 w 13"/>
                <a:gd name="T7" fmla="*/ 8 h 10"/>
                <a:gd name="T8" fmla="*/ 8 w 13"/>
                <a:gd name="T9" fmla="*/ 5 h 10"/>
                <a:gd name="T10" fmla="*/ 8 w 13"/>
                <a:gd name="T11" fmla="*/ 5 h 10"/>
                <a:gd name="T12" fmla="*/ 8 w 13"/>
                <a:gd name="T13" fmla="*/ 5 h 10"/>
                <a:gd name="T14" fmla="*/ 10 w 13"/>
                <a:gd name="T15" fmla="*/ 5 h 10"/>
                <a:gd name="T16" fmla="*/ 10 w 13"/>
                <a:gd name="T17" fmla="*/ 5 h 10"/>
                <a:gd name="T18" fmla="*/ 10 w 13"/>
                <a:gd name="T19" fmla="*/ 5 h 10"/>
                <a:gd name="T20" fmla="*/ 10 w 13"/>
                <a:gd name="T21" fmla="*/ 3 h 10"/>
                <a:gd name="T22" fmla="*/ 10 w 13"/>
                <a:gd name="T23" fmla="*/ 3 h 10"/>
                <a:gd name="T24" fmla="*/ 10 w 13"/>
                <a:gd name="T25" fmla="*/ 3 h 10"/>
                <a:gd name="T26" fmla="*/ 13 w 13"/>
                <a:gd name="T27" fmla="*/ 3 h 10"/>
                <a:gd name="T28" fmla="*/ 10 w 13"/>
                <a:gd name="T29" fmla="*/ 3 h 10"/>
                <a:gd name="T30" fmla="*/ 8 w 13"/>
                <a:gd name="T31" fmla="*/ 3 h 10"/>
                <a:gd name="T32" fmla="*/ 8 w 13"/>
                <a:gd name="T33" fmla="*/ 3 h 10"/>
                <a:gd name="T34" fmla="*/ 8 w 13"/>
                <a:gd name="T35" fmla="*/ 0 h 10"/>
                <a:gd name="T36" fmla="*/ 5 w 13"/>
                <a:gd name="T37" fmla="*/ 0 h 10"/>
                <a:gd name="T38" fmla="*/ 5 w 13"/>
                <a:gd name="T39" fmla="*/ 3 h 10"/>
                <a:gd name="T40" fmla="*/ 2 w 13"/>
                <a:gd name="T41" fmla="*/ 3 h 10"/>
                <a:gd name="T42" fmla="*/ 0 w 13"/>
                <a:gd name="T43" fmla="*/ 5 h 10"/>
                <a:gd name="T44" fmla="*/ 0 w 13"/>
                <a:gd name="T45" fmla="*/ 10 h 10"/>
                <a:gd name="T46" fmla="*/ 0 w 13"/>
                <a:gd name="T4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2" y="8"/>
                  </a:lnTo>
                  <a:lnTo>
                    <a:pt x="5" y="8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3" y="3"/>
                  </a:lnTo>
                  <a:lnTo>
                    <a:pt x="10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18" name="Freeform 158"/>
            <p:cNvSpPr>
              <a:spLocks/>
            </p:cNvSpPr>
            <p:nvPr/>
          </p:nvSpPr>
          <p:spPr bwMode="auto">
            <a:xfrm>
              <a:off x="1556" y="2421"/>
              <a:ext cx="10" cy="23"/>
            </a:xfrm>
            <a:custGeom>
              <a:avLst/>
              <a:gdLst>
                <a:gd name="T0" fmla="*/ 3 w 10"/>
                <a:gd name="T1" fmla="*/ 21 h 23"/>
                <a:gd name="T2" fmla="*/ 3 w 10"/>
                <a:gd name="T3" fmla="*/ 21 h 23"/>
                <a:gd name="T4" fmla="*/ 3 w 10"/>
                <a:gd name="T5" fmla="*/ 18 h 23"/>
                <a:gd name="T6" fmla="*/ 3 w 10"/>
                <a:gd name="T7" fmla="*/ 16 h 23"/>
                <a:gd name="T8" fmla="*/ 3 w 10"/>
                <a:gd name="T9" fmla="*/ 16 h 23"/>
                <a:gd name="T10" fmla="*/ 3 w 10"/>
                <a:gd name="T11" fmla="*/ 16 h 23"/>
                <a:gd name="T12" fmla="*/ 5 w 10"/>
                <a:gd name="T13" fmla="*/ 16 h 23"/>
                <a:gd name="T14" fmla="*/ 5 w 10"/>
                <a:gd name="T15" fmla="*/ 13 h 23"/>
                <a:gd name="T16" fmla="*/ 5 w 10"/>
                <a:gd name="T17" fmla="*/ 13 h 23"/>
                <a:gd name="T18" fmla="*/ 5 w 10"/>
                <a:gd name="T19" fmla="*/ 13 h 23"/>
                <a:gd name="T20" fmla="*/ 5 w 10"/>
                <a:gd name="T21" fmla="*/ 10 h 23"/>
                <a:gd name="T22" fmla="*/ 5 w 10"/>
                <a:gd name="T23" fmla="*/ 8 h 23"/>
                <a:gd name="T24" fmla="*/ 5 w 10"/>
                <a:gd name="T25" fmla="*/ 5 h 23"/>
                <a:gd name="T26" fmla="*/ 8 w 10"/>
                <a:gd name="T27" fmla="*/ 5 h 23"/>
                <a:gd name="T28" fmla="*/ 5 w 10"/>
                <a:gd name="T29" fmla="*/ 3 h 23"/>
                <a:gd name="T30" fmla="*/ 8 w 10"/>
                <a:gd name="T31" fmla="*/ 3 h 23"/>
                <a:gd name="T32" fmla="*/ 10 w 10"/>
                <a:gd name="T33" fmla="*/ 0 h 23"/>
                <a:gd name="T34" fmla="*/ 8 w 10"/>
                <a:gd name="T35" fmla="*/ 3 h 23"/>
                <a:gd name="T36" fmla="*/ 10 w 10"/>
                <a:gd name="T37" fmla="*/ 3 h 23"/>
                <a:gd name="T38" fmla="*/ 10 w 10"/>
                <a:gd name="T39" fmla="*/ 5 h 23"/>
                <a:gd name="T40" fmla="*/ 10 w 10"/>
                <a:gd name="T41" fmla="*/ 3 h 23"/>
                <a:gd name="T42" fmla="*/ 10 w 10"/>
                <a:gd name="T43" fmla="*/ 3 h 23"/>
                <a:gd name="T44" fmla="*/ 10 w 10"/>
                <a:gd name="T45" fmla="*/ 3 h 23"/>
                <a:gd name="T46" fmla="*/ 10 w 10"/>
                <a:gd name="T47" fmla="*/ 0 h 23"/>
                <a:gd name="T48" fmla="*/ 8 w 10"/>
                <a:gd name="T49" fmla="*/ 0 h 23"/>
                <a:gd name="T50" fmla="*/ 5 w 10"/>
                <a:gd name="T51" fmla="*/ 3 h 23"/>
                <a:gd name="T52" fmla="*/ 5 w 10"/>
                <a:gd name="T53" fmla="*/ 8 h 23"/>
                <a:gd name="T54" fmla="*/ 3 w 10"/>
                <a:gd name="T55" fmla="*/ 18 h 23"/>
                <a:gd name="T56" fmla="*/ 0 w 10"/>
                <a:gd name="T57" fmla="*/ 23 h 23"/>
                <a:gd name="T58" fmla="*/ 0 w 10"/>
                <a:gd name="T59" fmla="*/ 23 h 23"/>
                <a:gd name="T60" fmla="*/ 3 w 10"/>
                <a:gd name="T61" fmla="*/ 23 h 23"/>
                <a:gd name="T62" fmla="*/ 3 w 10"/>
                <a:gd name="T63" fmla="*/ 23 h 23"/>
                <a:gd name="T64" fmla="*/ 3 w 10"/>
                <a:gd name="T65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" h="23">
                  <a:moveTo>
                    <a:pt x="3" y="21"/>
                  </a:moveTo>
                  <a:lnTo>
                    <a:pt x="3" y="21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5" y="16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0"/>
                  </a:lnTo>
                  <a:lnTo>
                    <a:pt x="8" y="10"/>
                  </a:lnTo>
                  <a:lnTo>
                    <a:pt x="5" y="8"/>
                  </a:lnTo>
                  <a:lnTo>
                    <a:pt x="5" y="5"/>
                  </a:lnTo>
                  <a:lnTo>
                    <a:pt x="5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3"/>
                  </a:lnTo>
                  <a:lnTo>
                    <a:pt x="8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8"/>
                  </a:lnTo>
                  <a:lnTo>
                    <a:pt x="3" y="13"/>
                  </a:lnTo>
                  <a:lnTo>
                    <a:pt x="3" y="18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3" y="21"/>
                  </a:lnTo>
                  <a:lnTo>
                    <a:pt x="3" y="21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19" name="Freeform 159"/>
            <p:cNvSpPr>
              <a:spLocks/>
            </p:cNvSpPr>
            <p:nvPr/>
          </p:nvSpPr>
          <p:spPr bwMode="auto">
            <a:xfrm>
              <a:off x="1512" y="2449"/>
              <a:ext cx="8" cy="6"/>
            </a:xfrm>
            <a:custGeom>
              <a:avLst/>
              <a:gdLst>
                <a:gd name="T0" fmla="*/ 8 w 8"/>
                <a:gd name="T1" fmla="*/ 6 h 6"/>
                <a:gd name="T2" fmla="*/ 8 w 8"/>
                <a:gd name="T3" fmla="*/ 3 h 6"/>
                <a:gd name="T4" fmla="*/ 5 w 8"/>
                <a:gd name="T5" fmla="*/ 3 h 6"/>
                <a:gd name="T6" fmla="*/ 5 w 8"/>
                <a:gd name="T7" fmla="*/ 0 h 6"/>
                <a:gd name="T8" fmla="*/ 3 w 8"/>
                <a:gd name="T9" fmla="*/ 3 h 6"/>
                <a:gd name="T10" fmla="*/ 3 w 8"/>
                <a:gd name="T11" fmla="*/ 3 h 6"/>
                <a:gd name="T12" fmla="*/ 3 w 8"/>
                <a:gd name="T13" fmla="*/ 3 h 6"/>
                <a:gd name="T14" fmla="*/ 3 w 8"/>
                <a:gd name="T15" fmla="*/ 3 h 6"/>
                <a:gd name="T16" fmla="*/ 3 w 8"/>
                <a:gd name="T17" fmla="*/ 3 h 6"/>
                <a:gd name="T18" fmla="*/ 3 w 8"/>
                <a:gd name="T19" fmla="*/ 3 h 6"/>
                <a:gd name="T20" fmla="*/ 0 w 8"/>
                <a:gd name="T21" fmla="*/ 3 h 6"/>
                <a:gd name="T22" fmla="*/ 3 w 8"/>
                <a:gd name="T23" fmla="*/ 6 h 6"/>
                <a:gd name="T24" fmla="*/ 5 w 8"/>
                <a:gd name="T25" fmla="*/ 6 h 6"/>
                <a:gd name="T26" fmla="*/ 5 w 8"/>
                <a:gd name="T27" fmla="*/ 6 h 6"/>
                <a:gd name="T28" fmla="*/ 8 w 8"/>
                <a:gd name="T29" fmla="*/ 6 h 6"/>
                <a:gd name="T30" fmla="*/ 8 w 8"/>
                <a:gd name="T3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" h="6">
                  <a:moveTo>
                    <a:pt x="8" y="6"/>
                  </a:moveTo>
                  <a:lnTo>
                    <a:pt x="8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3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8" y="6"/>
                  </a:lnTo>
                  <a:lnTo>
                    <a:pt x="8" y="6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20" name="Freeform 160"/>
            <p:cNvSpPr>
              <a:spLocks/>
            </p:cNvSpPr>
            <p:nvPr/>
          </p:nvSpPr>
          <p:spPr bwMode="auto">
            <a:xfrm>
              <a:off x="1546" y="2444"/>
              <a:ext cx="10" cy="5"/>
            </a:xfrm>
            <a:custGeom>
              <a:avLst/>
              <a:gdLst>
                <a:gd name="T0" fmla="*/ 5 w 10"/>
                <a:gd name="T1" fmla="*/ 5 h 5"/>
                <a:gd name="T2" fmla="*/ 7 w 10"/>
                <a:gd name="T3" fmla="*/ 5 h 5"/>
                <a:gd name="T4" fmla="*/ 10 w 10"/>
                <a:gd name="T5" fmla="*/ 3 h 5"/>
                <a:gd name="T6" fmla="*/ 10 w 10"/>
                <a:gd name="T7" fmla="*/ 3 h 5"/>
                <a:gd name="T8" fmla="*/ 10 w 10"/>
                <a:gd name="T9" fmla="*/ 3 h 5"/>
                <a:gd name="T10" fmla="*/ 10 w 10"/>
                <a:gd name="T11" fmla="*/ 0 h 5"/>
                <a:gd name="T12" fmla="*/ 10 w 10"/>
                <a:gd name="T13" fmla="*/ 3 h 5"/>
                <a:gd name="T14" fmla="*/ 7 w 10"/>
                <a:gd name="T15" fmla="*/ 3 h 5"/>
                <a:gd name="T16" fmla="*/ 7 w 10"/>
                <a:gd name="T17" fmla="*/ 3 h 5"/>
                <a:gd name="T18" fmla="*/ 5 w 10"/>
                <a:gd name="T19" fmla="*/ 5 h 5"/>
                <a:gd name="T20" fmla="*/ 5 w 10"/>
                <a:gd name="T21" fmla="*/ 5 h 5"/>
                <a:gd name="T22" fmla="*/ 2 w 10"/>
                <a:gd name="T23" fmla="*/ 5 h 5"/>
                <a:gd name="T24" fmla="*/ 2 w 10"/>
                <a:gd name="T25" fmla="*/ 5 h 5"/>
                <a:gd name="T26" fmla="*/ 0 w 10"/>
                <a:gd name="T27" fmla="*/ 5 h 5"/>
                <a:gd name="T28" fmla="*/ 2 w 10"/>
                <a:gd name="T29" fmla="*/ 5 h 5"/>
                <a:gd name="T30" fmla="*/ 2 w 10"/>
                <a:gd name="T31" fmla="*/ 5 h 5"/>
                <a:gd name="T32" fmla="*/ 5 w 10"/>
                <a:gd name="T33" fmla="*/ 5 h 5"/>
                <a:gd name="T34" fmla="*/ 5 w 10"/>
                <a:gd name="T35" fmla="*/ 5 h 5"/>
                <a:gd name="T36" fmla="*/ 5 w 10"/>
                <a:gd name="T3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5">
                  <a:moveTo>
                    <a:pt x="5" y="5"/>
                  </a:moveTo>
                  <a:lnTo>
                    <a:pt x="7" y="5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10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21" name="Freeform 161"/>
            <p:cNvSpPr>
              <a:spLocks/>
            </p:cNvSpPr>
            <p:nvPr/>
          </p:nvSpPr>
          <p:spPr bwMode="auto">
            <a:xfrm>
              <a:off x="1608" y="2468"/>
              <a:ext cx="2" cy="5"/>
            </a:xfrm>
            <a:custGeom>
              <a:avLst/>
              <a:gdLst>
                <a:gd name="T0" fmla="*/ 0 w 2"/>
                <a:gd name="T1" fmla="*/ 2 h 5"/>
                <a:gd name="T2" fmla="*/ 0 w 2"/>
                <a:gd name="T3" fmla="*/ 2 h 5"/>
                <a:gd name="T4" fmla="*/ 0 w 2"/>
                <a:gd name="T5" fmla="*/ 5 h 5"/>
                <a:gd name="T6" fmla="*/ 0 w 2"/>
                <a:gd name="T7" fmla="*/ 5 h 5"/>
                <a:gd name="T8" fmla="*/ 0 w 2"/>
                <a:gd name="T9" fmla="*/ 5 h 5"/>
                <a:gd name="T10" fmla="*/ 0 w 2"/>
                <a:gd name="T11" fmla="*/ 2 h 5"/>
                <a:gd name="T12" fmla="*/ 2 w 2"/>
                <a:gd name="T13" fmla="*/ 2 h 5"/>
                <a:gd name="T14" fmla="*/ 2 w 2"/>
                <a:gd name="T15" fmla="*/ 2 h 5"/>
                <a:gd name="T16" fmla="*/ 2 w 2"/>
                <a:gd name="T17" fmla="*/ 2 h 5"/>
                <a:gd name="T18" fmla="*/ 2 w 2"/>
                <a:gd name="T19" fmla="*/ 2 h 5"/>
                <a:gd name="T20" fmla="*/ 2 w 2"/>
                <a:gd name="T21" fmla="*/ 0 h 5"/>
                <a:gd name="T22" fmla="*/ 2 w 2"/>
                <a:gd name="T23" fmla="*/ 0 h 5"/>
                <a:gd name="T24" fmla="*/ 2 w 2"/>
                <a:gd name="T25" fmla="*/ 0 h 5"/>
                <a:gd name="T26" fmla="*/ 2 w 2"/>
                <a:gd name="T27" fmla="*/ 0 h 5"/>
                <a:gd name="T28" fmla="*/ 0 w 2"/>
                <a:gd name="T29" fmla="*/ 2 h 5"/>
                <a:gd name="T30" fmla="*/ 0 w 2"/>
                <a:gd name="T31" fmla="*/ 2 h 5"/>
                <a:gd name="T32" fmla="*/ 0 w 2"/>
                <a:gd name="T33" fmla="*/ 2 h 5"/>
                <a:gd name="T34" fmla="*/ 0 w 2"/>
                <a:gd name="T3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22" name="Freeform 162"/>
            <p:cNvSpPr>
              <a:spLocks/>
            </p:cNvSpPr>
            <p:nvPr/>
          </p:nvSpPr>
          <p:spPr bwMode="auto">
            <a:xfrm>
              <a:off x="1520" y="245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23" name="Freeform 163"/>
            <p:cNvSpPr>
              <a:spLocks/>
            </p:cNvSpPr>
            <p:nvPr/>
          </p:nvSpPr>
          <p:spPr bwMode="auto">
            <a:xfrm>
              <a:off x="1383" y="2514"/>
              <a:ext cx="2" cy="5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0 h 5"/>
                <a:gd name="T6" fmla="*/ 0 w 2"/>
                <a:gd name="T7" fmla="*/ 0 h 5"/>
                <a:gd name="T8" fmla="*/ 0 w 2"/>
                <a:gd name="T9" fmla="*/ 3 h 5"/>
                <a:gd name="T10" fmla="*/ 0 w 2"/>
                <a:gd name="T11" fmla="*/ 3 h 5"/>
                <a:gd name="T12" fmla="*/ 0 w 2"/>
                <a:gd name="T13" fmla="*/ 3 h 5"/>
                <a:gd name="T14" fmla="*/ 0 w 2"/>
                <a:gd name="T15" fmla="*/ 5 h 5"/>
                <a:gd name="T16" fmla="*/ 2 w 2"/>
                <a:gd name="T17" fmla="*/ 3 h 5"/>
                <a:gd name="T18" fmla="*/ 2 w 2"/>
                <a:gd name="T19" fmla="*/ 3 h 5"/>
                <a:gd name="T20" fmla="*/ 2 w 2"/>
                <a:gd name="T21" fmla="*/ 0 h 5"/>
                <a:gd name="T22" fmla="*/ 2 w 2"/>
                <a:gd name="T23" fmla="*/ 0 h 5"/>
                <a:gd name="T24" fmla="*/ 2 w 2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24" name="Freeform 164"/>
            <p:cNvSpPr>
              <a:spLocks/>
            </p:cNvSpPr>
            <p:nvPr/>
          </p:nvSpPr>
          <p:spPr bwMode="auto">
            <a:xfrm>
              <a:off x="1691" y="257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25" name="Freeform 165"/>
            <p:cNvSpPr>
              <a:spLocks/>
            </p:cNvSpPr>
            <p:nvPr/>
          </p:nvSpPr>
          <p:spPr bwMode="auto">
            <a:xfrm>
              <a:off x="1566" y="2437"/>
              <a:ext cx="3" cy="2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0 w 3"/>
                <a:gd name="T5" fmla="*/ 0 h 2"/>
                <a:gd name="T6" fmla="*/ 0 w 3"/>
                <a:gd name="T7" fmla="*/ 0 h 2"/>
                <a:gd name="T8" fmla="*/ 0 w 3"/>
                <a:gd name="T9" fmla="*/ 2 h 2"/>
                <a:gd name="T10" fmla="*/ 3 w 3"/>
                <a:gd name="T11" fmla="*/ 2 h 2"/>
                <a:gd name="T12" fmla="*/ 3 w 3"/>
                <a:gd name="T13" fmla="*/ 2 h 2"/>
                <a:gd name="T14" fmla="*/ 3 w 3"/>
                <a:gd name="T15" fmla="*/ 2 h 2"/>
                <a:gd name="T16" fmla="*/ 3 w 3"/>
                <a:gd name="T17" fmla="*/ 0 h 2"/>
                <a:gd name="T18" fmla="*/ 3 w 3"/>
                <a:gd name="T19" fmla="*/ 0 h 2"/>
                <a:gd name="T20" fmla="*/ 3 w 3"/>
                <a:gd name="T2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26" name="Freeform 166"/>
            <p:cNvSpPr>
              <a:spLocks/>
            </p:cNvSpPr>
            <p:nvPr/>
          </p:nvSpPr>
          <p:spPr bwMode="auto">
            <a:xfrm>
              <a:off x="1380" y="2519"/>
              <a:ext cx="3" cy="3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3 h 3"/>
                <a:gd name="T4" fmla="*/ 0 w 3"/>
                <a:gd name="T5" fmla="*/ 3 h 3"/>
                <a:gd name="T6" fmla="*/ 0 w 3"/>
                <a:gd name="T7" fmla="*/ 3 h 3"/>
                <a:gd name="T8" fmla="*/ 3 w 3"/>
                <a:gd name="T9" fmla="*/ 3 h 3"/>
                <a:gd name="T10" fmla="*/ 3 w 3"/>
                <a:gd name="T11" fmla="*/ 3 h 3"/>
                <a:gd name="T12" fmla="*/ 3 w 3"/>
                <a:gd name="T13" fmla="*/ 3 h 3"/>
                <a:gd name="T14" fmla="*/ 3 w 3"/>
                <a:gd name="T15" fmla="*/ 3 h 3"/>
                <a:gd name="T16" fmla="*/ 3 w 3"/>
                <a:gd name="T17" fmla="*/ 0 h 3"/>
                <a:gd name="T18" fmla="*/ 3 w 3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27" name="Freeform 167"/>
            <p:cNvSpPr>
              <a:spLocks/>
            </p:cNvSpPr>
            <p:nvPr/>
          </p:nvSpPr>
          <p:spPr bwMode="auto">
            <a:xfrm>
              <a:off x="1548" y="245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28" name="Freeform 168"/>
            <p:cNvSpPr>
              <a:spLocks/>
            </p:cNvSpPr>
            <p:nvPr/>
          </p:nvSpPr>
          <p:spPr bwMode="auto">
            <a:xfrm>
              <a:off x="1424" y="2932"/>
              <a:ext cx="355" cy="262"/>
            </a:xfrm>
            <a:custGeom>
              <a:avLst/>
              <a:gdLst>
                <a:gd name="T0" fmla="*/ 16 w 355"/>
                <a:gd name="T1" fmla="*/ 184 h 262"/>
                <a:gd name="T2" fmla="*/ 29 w 355"/>
                <a:gd name="T3" fmla="*/ 194 h 262"/>
                <a:gd name="T4" fmla="*/ 39 w 355"/>
                <a:gd name="T5" fmla="*/ 181 h 262"/>
                <a:gd name="T6" fmla="*/ 44 w 355"/>
                <a:gd name="T7" fmla="*/ 168 h 262"/>
                <a:gd name="T8" fmla="*/ 41 w 355"/>
                <a:gd name="T9" fmla="*/ 155 h 262"/>
                <a:gd name="T10" fmla="*/ 49 w 355"/>
                <a:gd name="T11" fmla="*/ 150 h 262"/>
                <a:gd name="T12" fmla="*/ 65 w 355"/>
                <a:gd name="T13" fmla="*/ 140 h 262"/>
                <a:gd name="T14" fmla="*/ 85 w 355"/>
                <a:gd name="T15" fmla="*/ 129 h 262"/>
                <a:gd name="T16" fmla="*/ 75 w 355"/>
                <a:gd name="T17" fmla="*/ 114 h 262"/>
                <a:gd name="T18" fmla="*/ 60 w 355"/>
                <a:gd name="T19" fmla="*/ 103 h 262"/>
                <a:gd name="T20" fmla="*/ 47 w 355"/>
                <a:gd name="T21" fmla="*/ 101 h 262"/>
                <a:gd name="T22" fmla="*/ 34 w 355"/>
                <a:gd name="T23" fmla="*/ 85 h 262"/>
                <a:gd name="T24" fmla="*/ 31 w 355"/>
                <a:gd name="T25" fmla="*/ 67 h 262"/>
                <a:gd name="T26" fmla="*/ 34 w 355"/>
                <a:gd name="T27" fmla="*/ 52 h 262"/>
                <a:gd name="T28" fmla="*/ 31 w 355"/>
                <a:gd name="T29" fmla="*/ 41 h 262"/>
                <a:gd name="T30" fmla="*/ 41 w 355"/>
                <a:gd name="T31" fmla="*/ 20 h 262"/>
                <a:gd name="T32" fmla="*/ 65 w 355"/>
                <a:gd name="T33" fmla="*/ 13 h 262"/>
                <a:gd name="T34" fmla="*/ 83 w 355"/>
                <a:gd name="T35" fmla="*/ 8 h 262"/>
                <a:gd name="T36" fmla="*/ 106 w 355"/>
                <a:gd name="T37" fmla="*/ 0 h 262"/>
                <a:gd name="T38" fmla="*/ 122 w 355"/>
                <a:gd name="T39" fmla="*/ 5 h 262"/>
                <a:gd name="T40" fmla="*/ 137 w 355"/>
                <a:gd name="T41" fmla="*/ 10 h 262"/>
                <a:gd name="T42" fmla="*/ 145 w 355"/>
                <a:gd name="T43" fmla="*/ 20 h 262"/>
                <a:gd name="T44" fmla="*/ 145 w 355"/>
                <a:gd name="T45" fmla="*/ 41 h 262"/>
                <a:gd name="T46" fmla="*/ 158 w 355"/>
                <a:gd name="T47" fmla="*/ 46 h 262"/>
                <a:gd name="T48" fmla="*/ 176 w 355"/>
                <a:gd name="T49" fmla="*/ 41 h 262"/>
                <a:gd name="T50" fmla="*/ 192 w 355"/>
                <a:gd name="T51" fmla="*/ 52 h 262"/>
                <a:gd name="T52" fmla="*/ 205 w 355"/>
                <a:gd name="T53" fmla="*/ 54 h 262"/>
                <a:gd name="T54" fmla="*/ 228 w 355"/>
                <a:gd name="T55" fmla="*/ 52 h 262"/>
                <a:gd name="T56" fmla="*/ 243 w 355"/>
                <a:gd name="T57" fmla="*/ 46 h 262"/>
                <a:gd name="T58" fmla="*/ 246 w 355"/>
                <a:gd name="T59" fmla="*/ 36 h 262"/>
                <a:gd name="T60" fmla="*/ 264 w 355"/>
                <a:gd name="T61" fmla="*/ 26 h 262"/>
                <a:gd name="T62" fmla="*/ 282 w 355"/>
                <a:gd name="T63" fmla="*/ 23 h 262"/>
                <a:gd name="T64" fmla="*/ 305 w 355"/>
                <a:gd name="T65" fmla="*/ 20 h 262"/>
                <a:gd name="T66" fmla="*/ 318 w 355"/>
                <a:gd name="T67" fmla="*/ 20 h 262"/>
                <a:gd name="T68" fmla="*/ 347 w 355"/>
                <a:gd name="T69" fmla="*/ 41 h 262"/>
                <a:gd name="T70" fmla="*/ 347 w 355"/>
                <a:gd name="T71" fmla="*/ 59 h 262"/>
                <a:gd name="T72" fmla="*/ 352 w 355"/>
                <a:gd name="T73" fmla="*/ 72 h 262"/>
                <a:gd name="T74" fmla="*/ 349 w 355"/>
                <a:gd name="T75" fmla="*/ 88 h 262"/>
                <a:gd name="T76" fmla="*/ 344 w 355"/>
                <a:gd name="T77" fmla="*/ 106 h 262"/>
                <a:gd name="T78" fmla="*/ 337 w 355"/>
                <a:gd name="T79" fmla="*/ 129 h 262"/>
                <a:gd name="T80" fmla="*/ 318 w 355"/>
                <a:gd name="T81" fmla="*/ 148 h 262"/>
                <a:gd name="T82" fmla="*/ 305 w 355"/>
                <a:gd name="T83" fmla="*/ 132 h 262"/>
                <a:gd name="T84" fmla="*/ 295 w 355"/>
                <a:gd name="T85" fmla="*/ 114 h 262"/>
                <a:gd name="T86" fmla="*/ 280 w 355"/>
                <a:gd name="T87" fmla="*/ 114 h 262"/>
                <a:gd name="T88" fmla="*/ 272 w 355"/>
                <a:gd name="T89" fmla="*/ 119 h 262"/>
                <a:gd name="T90" fmla="*/ 282 w 355"/>
                <a:gd name="T91" fmla="*/ 135 h 262"/>
                <a:gd name="T92" fmla="*/ 246 w 355"/>
                <a:gd name="T93" fmla="*/ 148 h 262"/>
                <a:gd name="T94" fmla="*/ 225 w 355"/>
                <a:gd name="T95" fmla="*/ 158 h 262"/>
                <a:gd name="T96" fmla="*/ 199 w 355"/>
                <a:gd name="T97" fmla="*/ 166 h 262"/>
                <a:gd name="T98" fmla="*/ 184 w 355"/>
                <a:gd name="T99" fmla="*/ 181 h 262"/>
                <a:gd name="T100" fmla="*/ 163 w 355"/>
                <a:gd name="T101" fmla="*/ 186 h 262"/>
                <a:gd name="T102" fmla="*/ 145 w 355"/>
                <a:gd name="T103" fmla="*/ 205 h 262"/>
                <a:gd name="T104" fmla="*/ 127 w 355"/>
                <a:gd name="T105" fmla="*/ 215 h 262"/>
                <a:gd name="T106" fmla="*/ 98 w 355"/>
                <a:gd name="T107" fmla="*/ 218 h 262"/>
                <a:gd name="T108" fmla="*/ 67 w 355"/>
                <a:gd name="T109" fmla="*/ 233 h 262"/>
                <a:gd name="T110" fmla="*/ 52 w 355"/>
                <a:gd name="T111" fmla="*/ 251 h 262"/>
                <a:gd name="T112" fmla="*/ 47 w 355"/>
                <a:gd name="T113" fmla="*/ 256 h 262"/>
                <a:gd name="T114" fmla="*/ 36 w 355"/>
                <a:gd name="T115" fmla="*/ 241 h 262"/>
                <a:gd name="T116" fmla="*/ 21 w 355"/>
                <a:gd name="T117" fmla="*/ 236 h 262"/>
                <a:gd name="T118" fmla="*/ 16 w 355"/>
                <a:gd name="T119" fmla="*/ 233 h 262"/>
                <a:gd name="T120" fmla="*/ 13 w 355"/>
                <a:gd name="T121" fmla="*/ 228 h 262"/>
                <a:gd name="T122" fmla="*/ 8 w 355"/>
                <a:gd name="T123" fmla="*/ 212 h 262"/>
                <a:gd name="T124" fmla="*/ 3 w 355"/>
                <a:gd name="T125" fmla="*/ 20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5" h="262">
                  <a:moveTo>
                    <a:pt x="0" y="199"/>
                  </a:moveTo>
                  <a:lnTo>
                    <a:pt x="3" y="197"/>
                  </a:lnTo>
                  <a:lnTo>
                    <a:pt x="3" y="197"/>
                  </a:lnTo>
                  <a:lnTo>
                    <a:pt x="5" y="194"/>
                  </a:lnTo>
                  <a:lnTo>
                    <a:pt x="5" y="194"/>
                  </a:lnTo>
                  <a:lnTo>
                    <a:pt x="5" y="194"/>
                  </a:lnTo>
                  <a:lnTo>
                    <a:pt x="5" y="194"/>
                  </a:lnTo>
                  <a:lnTo>
                    <a:pt x="5" y="194"/>
                  </a:lnTo>
                  <a:lnTo>
                    <a:pt x="5" y="194"/>
                  </a:lnTo>
                  <a:lnTo>
                    <a:pt x="5" y="194"/>
                  </a:lnTo>
                  <a:lnTo>
                    <a:pt x="8" y="194"/>
                  </a:lnTo>
                  <a:lnTo>
                    <a:pt x="5" y="192"/>
                  </a:lnTo>
                  <a:lnTo>
                    <a:pt x="10" y="189"/>
                  </a:lnTo>
                  <a:lnTo>
                    <a:pt x="13" y="186"/>
                  </a:lnTo>
                  <a:lnTo>
                    <a:pt x="13" y="186"/>
                  </a:lnTo>
                  <a:lnTo>
                    <a:pt x="13" y="186"/>
                  </a:lnTo>
                  <a:lnTo>
                    <a:pt x="13" y="184"/>
                  </a:lnTo>
                  <a:lnTo>
                    <a:pt x="13" y="184"/>
                  </a:lnTo>
                  <a:lnTo>
                    <a:pt x="13" y="184"/>
                  </a:lnTo>
                  <a:lnTo>
                    <a:pt x="16" y="184"/>
                  </a:lnTo>
                  <a:lnTo>
                    <a:pt x="16" y="184"/>
                  </a:lnTo>
                  <a:lnTo>
                    <a:pt x="16" y="184"/>
                  </a:lnTo>
                  <a:lnTo>
                    <a:pt x="16" y="181"/>
                  </a:lnTo>
                  <a:lnTo>
                    <a:pt x="16" y="184"/>
                  </a:lnTo>
                  <a:lnTo>
                    <a:pt x="16" y="184"/>
                  </a:lnTo>
                  <a:lnTo>
                    <a:pt x="16" y="186"/>
                  </a:lnTo>
                  <a:lnTo>
                    <a:pt x="18" y="189"/>
                  </a:lnTo>
                  <a:lnTo>
                    <a:pt x="18" y="189"/>
                  </a:lnTo>
                  <a:lnTo>
                    <a:pt x="18" y="192"/>
                  </a:lnTo>
                  <a:lnTo>
                    <a:pt x="18" y="192"/>
                  </a:lnTo>
                  <a:lnTo>
                    <a:pt x="18" y="192"/>
                  </a:lnTo>
                  <a:lnTo>
                    <a:pt x="18" y="192"/>
                  </a:lnTo>
                  <a:lnTo>
                    <a:pt x="16" y="192"/>
                  </a:lnTo>
                  <a:lnTo>
                    <a:pt x="18" y="194"/>
                  </a:lnTo>
                  <a:lnTo>
                    <a:pt x="18" y="194"/>
                  </a:lnTo>
                  <a:lnTo>
                    <a:pt x="18" y="194"/>
                  </a:lnTo>
                  <a:lnTo>
                    <a:pt x="18" y="197"/>
                  </a:lnTo>
                  <a:lnTo>
                    <a:pt x="18" y="197"/>
                  </a:lnTo>
                  <a:lnTo>
                    <a:pt x="21" y="197"/>
                  </a:lnTo>
                  <a:lnTo>
                    <a:pt x="21" y="197"/>
                  </a:lnTo>
                  <a:lnTo>
                    <a:pt x="23" y="197"/>
                  </a:lnTo>
                  <a:lnTo>
                    <a:pt x="23" y="194"/>
                  </a:lnTo>
                  <a:lnTo>
                    <a:pt x="23" y="192"/>
                  </a:lnTo>
                  <a:lnTo>
                    <a:pt x="23" y="192"/>
                  </a:lnTo>
                  <a:lnTo>
                    <a:pt x="26" y="192"/>
                  </a:lnTo>
                  <a:lnTo>
                    <a:pt x="26" y="192"/>
                  </a:lnTo>
                  <a:lnTo>
                    <a:pt x="26" y="192"/>
                  </a:lnTo>
                  <a:lnTo>
                    <a:pt x="29" y="192"/>
                  </a:lnTo>
                  <a:lnTo>
                    <a:pt x="29" y="194"/>
                  </a:lnTo>
                  <a:lnTo>
                    <a:pt x="29" y="194"/>
                  </a:lnTo>
                  <a:lnTo>
                    <a:pt x="29" y="192"/>
                  </a:lnTo>
                  <a:lnTo>
                    <a:pt x="29" y="192"/>
                  </a:lnTo>
                  <a:lnTo>
                    <a:pt x="31" y="192"/>
                  </a:lnTo>
                  <a:lnTo>
                    <a:pt x="31" y="192"/>
                  </a:lnTo>
                  <a:lnTo>
                    <a:pt x="34" y="192"/>
                  </a:lnTo>
                  <a:lnTo>
                    <a:pt x="31" y="192"/>
                  </a:lnTo>
                  <a:lnTo>
                    <a:pt x="31" y="192"/>
                  </a:lnTo>
                  <a:lnTo>
                    <a:pt x="29" y="189"/>
                  </a:lnTo>
                  <a:lnTo>
                    <a:pt x="29" y="189"/>
                  </a:lnTo>
                  <a:lnTo>
                    <a:pt x="31" y="186"/>
                  </a:lnTo>
                  <a:lnTo>
                    <a:pt x="31" y="186"/>
                  </a:lnTo>
                  <a:lnTo>
                    <a:pt x="31" y="184"/>
                  </a:lnTo>
                  <a:lnTo>
                    <a:pt x="34" y="184"/>
                  </a:lnTo>
                  <a:lnTo>
                    <a:pt x="34" y="184"/>
                  </a:lnTo>
                  <a:lnTo>
                    <a:pt x="34" y="184"/>
                  </a:lnTo>
                  <a:lnTo>
                    <a:pt x="34" y="186"/>
                  </a:lnTo>
                  <a:lnTo>
                    <a:pt x="36" y="186"/>
                  </a:lnTo>
                  <a:lnTo>
                    <a:pt x="36" y="184"/>
                  </a:lnTo>
                  <a:lnTo>
                    <a:pt x="36" y="184"/>
                  </a:lnTo>
                  <a:lnTo>
                    <a:pt x="36" y="181"/>
                  </a:lnTo>
                  <a:lnTo>
                    <a:pt x="36" y="181"/>
                  </a:lnTo>
                  <a:lnTo>
                    <a:pt x="39" y="181"/>
                  </a:lnTo>
                  <a:lnTo>
                    <a:pt x="39" y="181"/>
                  </a:lnTo>
                  <a:lnTo>
                    <a:pt x="39" y="181"/>
                  </a:lnTo>
                  <a:lnTo>
                    <a:pt x="39" y="181"/>
                  </a:lnTo>
                  <a:lnTo>
                    <a:pt x="41" y="181"/>
                  </a:lnTo>
                  <a:lnTo>
                    <a:pt x="41" y="181"/>
                  </a:lnTo>
                  <a:lnTo>
                    <a:pt x="41" y="181"/>
                  </a:lnTo>
                  <a:lnTo>
                    <a:pt x="41" y="184"/>
                  </a:lnTo>
                  <a:lnTo>
                    <a:pt x="41" y="181"/>
                  </a:lnTo>
                  <a:lnTo>
                    <a:pt x="41" y="181"/>
                  </a:lnTo>
                  <a:lnTo>
                    <a:pt x="44" y="181"/>
                  </a:lnTo>
                  <a:lnTo>
                    <a:pt x="44" y="184"/>
                  </a:lnTo>
                  <a:lnTo>
                    <a:pt x="44" y="181"/>
                  </a:lnTo>
                  <a:lnTo>
                    <a:pt x="44" y="181"/>
                  </a:lnTo>
                  <a:lnTo>
                    <a:pt x="47" y="179"/>
                  </a:lnTo>
                  <a:lnTo>
                    <a:pt x="47" y="179"/>
                  </a:lnTo>
                  <a:lnTo>
                    <a:pt x="49" y="179"/>
                  </a:lnTo>
                  <a:lnTo>
                    <a:pt x="49" y="176"/>
                  </a:lnTo>
                  <a:lnTo>
                    <a:pt x="49" y="176"/>
                  </a:lnTo>
                  <a:lnTo>
                    <a:pt x="49" y="176"/>
                  </a:lnTo>
                  <a:lnTo>
                    <a:pt x="49" y="173"/>
                  </a:lnTo>
                  <a:lnTo>
                    <a:pt x="49" y="173"/>
                  </a:lnTo>
                  <a:lnTo>
                    <a:pt x="49" y="173"/>
                  </a:lnTo>
                  <a:lnTo>
                    <a:pt x="47" y="173"/>
                  </a:lnTo>
                  <a:lnTo>
                    <a:pt x="47" y="173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4" y="168"/>
                  </a:lnTo>
                  <a:lnTo>
                    <a:pt x="44" y="168"/>
                  </a:lnTo>
                  <a:lnTo>
                    <a:pt x="44" y="166"/>
                  </a:lnTo>
                  <a:lnTo>
                    <a:pt x="44" y="166"/>
                  </a:lnTo>
                  <a:lnTo>
                    <a:pt x="44" y="166"/>
                  </a:lnTo>
                  <a:lnTo>
                    <a:pt x="44" y="166"/>
                  </a:lnTo>
                  <a:lnTo>
                    <a:pt x="44" y="166"/>
                  </a:lnTo>
                  <a:lnTo>
                    <a:pt x="44" y="166"/>
                  </a:lnTo>
                  <a:lnTo>
                    <a:pt x="44" y="163"/>
                  </a:lnTo>
                  <a:lnTo>
                    <a:pt x="41" y="166"/>
                  </a:lnTo>
                  <a:lnTo>
                    <a:pt x="41" y="166"/>
                  </a:lnTo>
                  <a:lnTo>
                    <a:pt x="41" y="163"/>
                  </a:lnTo>
                  <a:lnTo>
                    <a:pt x="41" y="163"/>
                  </a:lnTo>
                  <a:lnTo>
                    <a:pt x="41" y="161"/>
                  </a:lnTo>
                  <a:lnTo>
                    <a:pt x="41" y="158"/>
                  </a:lnTo>
                  <a:lnTo>
                    <a:pt x="41" y="158"/>
                  </a:lnTo>
                  <a:lnTo>
                    <a:pt x="44" y="158"/>
                  </a:lnTo>
                  <a:lnTo>
                    <a:pt x="44" y="158"/>
                  </a:lnTo>
                  <a:lnTo>
                    <a:pt x="47" y="158"/>
                  </a:lnTo>
                  <a:lnTo>
                    <a:pt x="47" y="155"/>
                  </a:lnTo>
                  <a:lnTo>
                    <a:pt x="47" y="155"/>
                  </a:lnTo>
                  <a:lnTo>
                    <a:pt x="47" y="155"/>
                  </a:lnTo>
                  <a:lnTo>
                    <a:pt x="44" y="155"/>
                  </a:lnTo>
                  <a:lnTo>
                    <a:pt x="41" y="155"/>
                  </a:lnTo>
                  <a:lnTo>
                    <a:pt x="41" y="155"/>
                  </a:lnTo>
                  <a:lnTo>
                    <a:pt x="41" y="155"/>
                  </a:lnTo>
                  <a:lnTo>
                    <a:pt x="41" y="155"/>
                  </a:lnTo>
                  <a:lnTo>
                    <a:pt x="44" y="155"/>
                  </a:lnTo>
                  <a:lnTo>
                    <a:pt x="41" y="153"/>
                  </a:lnTo>
                  <a:lnTo>
                    <a:pt x="41" y="153"/>
                  </a:lnTo>
                  <a:lnTo>
                    <a:pt x="41" y="153"/>
                  </a:lnTo>
                  <a:lnTo>
                    <a:pt x="41" y="153"/>
                  </a:lnTo>
                  <a:lnTo>
                    <a:pt x="41" y="150"/>
                  </a:lnTo>
                  <a:lnTo>
                    <a:pt x="41" y="150"/>
                  </a:lnTo>
                  <a:lnTo>
                    <a:pt x="44" y="150"/>
                  </a:lnTo>
                  <a:lnTo>
                    <a:pt x="44" y="150"/>
                  </a:lnTo>
                  <a:lnTo>
                    <a:pt x="44" y="150"/>
                  </a:lnTo>
                  <a:lnTo>
                    <a:pt x="47" y="150"/>
                  </a:lnTo>
                  <a:lnTo>
                    <a:pt x="47" y="150"/>
                  </a:lnTo>
                  <a:lnTo>
                    <a:pt x="47" y="150"/>
                  </a:lnTo>
                  <a:lnTo>
                    <a:pt x="47" y="148"/>
                  </a:lnTo>
                  <a:lnTo>
                    <a:pt x="47" y="148"/>
                  </a:lnTo>
                  <a:lnTo>
                    <a:pt x="47" y="150"/>
                  </a:lnTo>
                  <a:lnTo>
                    <a:pt x="47" y="150"/>
                  </a:lnTo>
                  <a:lnTo>
                    <a:pt x="47" y="150"/>
                  </a:lnTo>
                  <a:lnTo>
                    <a:pt x="47" y="150"/>
                  </a:lnTo>
                  <a:lnTo>
                    <a:pt x="49" y="150"/>
                  </a:lnTo>
                  <a:lnTo>
                    <a:pt x="49" y="150"/>
                  </a:lnTo>
                  <a:lnTo>
                    <a:pt x="47" y="148"/>
                  </a:lnTo>
                  <a:lnTo>
                    <a:pt x="47" y="148"/>
                  </a:lnTo>
                  <a:lnTo>
                    <a:pt x="49" y="150"/>
                  </a:lnTo>
                  <a:lnTo>
                    <a:pt x="49" y="150"/>
                  </a:lnTo>
                  <a:lnTo>
                    <a:pt x="49" y="148"/>
                  </a:lnTo>
                  <a:lnTo>
                    <a:pt x="49" y="148"/>
                  </a:lnTo>
                  <a:lnTo>
                    <a:pt x="52" y="148"/>
                  </a:lnTo>
                  <a:lnTo>
                    <a:pt x="54" y="148"/>
                  </a:lnTo>
                  <a:lnTo>
                    <a:pt x="54" y="148"/>
                  </a:lnTo>
                  <a:lnTo>
                    <a:pt x="52" y="145"/>
                  </a:lnTo>
                  <a:lnTo>
                    <a:pt x="54" y="145"/>
                  </a:lnTo>
                  <a:lnTo>
                    <a:pt x="54" y="145"/>
                  </a:lnTo>
                  <a:lnTo>
                    <a:pt x="57" y="145"/>
                  </a:lnTo>
                  <a:lnTo>
                    <a:pt x="57" y="145"/>
                  </a:lnTo>
                  <a:lnTo>
                    <a:pt x="60" y="145"/>
                  </a:lnTo>
                  <a:lnTo>
                    <a:pt x="60" y="142"/>
                  </a:lnTo>
                  <a:lnTo>
                    <a:pt x="60" y="142"/>
                  </a:lnTo>
                  <a:lnTo>
                    <a:pt x="62" y="142"/>
                  </a:lnTo>
                  <a:lnTo>
                    <a:pt x="60" y="145"/>
                  </a:lnTo>
                  <a:lnTo>
                    <a:pt x="62" y="145"/>
                  </a:lnTo>
                  <a:lnTo>
                    <a:pt x="62" y="145"/>
                  </a:lnTo>
                  <a:lnTo>
                    <a:pt x="62" y="145"/>
                  </a:lnTo>
                  <a:lnTo>
                    <a:pt x="65" y="145"/>
                  </a:lnTo>
                  <a:lnTo>
                    <a:pt x="65" y="145"/>
                  </a:lnTo>
                  <a:lnTo>
                    <a:pt x="65" y="145"/>
                  </a:lnTo>
                  <a:lnTo>
                    <a:pt x="65" y="142"/>
                  </a:lnTo>
                  <a:lnTo>
                    <a:pt x="65" y="142"/>
                  </a:lnTo>
                  <a:lnTo>
                    <a:pt x="65" y="142"/>
                  </a:lnTo>
                  <a:lnTo>
                    <a:pt x="65" y="140"/>
                  </a:lnTo>
                  <a:lnTo>
                    <a:pt x="67" y="140"/>
                  </a:lnTo>
                  <a:lnTo>
                    <a:pt x="67" y="140"/>
                  </a:lnTo>
                  <a:lnTo>
                    <a:pt x="65" y="140"/>
                  </a:lnTo>
                  <a:lnTo>
                    <a:pt x="67" y="137"/>
                  </a:lnTo>
                  <a:lnTo>
                    <a:pt x="70" y="137"/>
                  </a:lnTo>
                  <a:lnTo>
                    <a:pt x="70" y="137"/>
                  </a:lnTo>
                  <a:lnTo>
                    <a:pt x="73" y="135"/>
                  </a:lnTo>
                  <a:lnTo>
                    <a:pt x="73" y="135"/>
                  </a:lnTo>
                  <a:lnTo>
                    <a:pt x="73" y="135"/>
                  </a:lnTo>
                  <a:lnTo>
                    <a:pt x="73" y="135"/>
                  </a:lnTo>
                  <a:lnTo>
                    <a:pt x="70" y="135"/>
                  </a:lnTo>
                  <a:lnTo>
                    <a:pt x="75" y="135"/>
                  </a:lnTo>
                  <a:lnTo>
                    <a:pt x="75" y="135"/>
                  </a:lnTo>
                  <a:lnTo>
                    <a:pt x="75" y="135"/>
                  </a:lnTo>
                  <a:lnTo>
                    <a:pt x="78" y="135"/>
                  </a:lnTo>
                  <a:lnTo>
                    <a:pt x="78" y="135"/>
                  </a:lnTo>
                  <a:lnTo>
                    <a:pt x="83" y="135"/>
                  </a:lnTo>
                  <a:lnTo>
                    <a:pt x="83" y="135"/>
                  </a:lnTo>
                  <a:lnTo>
                    <a:pt x="83" y="135"/>
                  </a:lnTo>
                  <a:lnTo>
                    <a:pt x="85" y="135"/>
                  </a:lnTo>
                  <a:lnTo>
                    <a:pt x="85" y="135"/>
                  </a:lnTo>
                  <a:lnTo>
                    <a:pt x="88" y="135"/>
                  </a:lnTo>
                  <a:lnTo>
                    <a:pt x="88" y="132"/>
                  </a:lnTo>
                  <a:lnTo>
                    <a:pt x="88" y="129"/>
                  </a:lnTo>
                  <a:lnTo>
                    <a:pt x="85" y="129"/>
                  </a:lnTo>
                  <a:lnTo>
                    <a:pt x="85" y="129"/>
                  </a:lnTo>
                  <a:lnTo>
                    <a:pt x="83" y="127"/>
                  </a:lnTo>
                  <a:lnTo>
                    <a:pt x="85" y="127"/>
                  </a:lnTo>
                  <a:lnTo>
                    <a:pt x="85" y="127"/>
                  </a:lnTo>
                  <a:lnTo>
                    <a:pt x="83" y="124"/>
                  </a:lnTo>
                  <a:lnTo>
                    <a:pt x="83" y="122"/>
                  </a:lnTo>
                  <a:lnTo>
                    <a:pt x="83" y="122"/>
                  </a:lnTo>
                  <a:lnTo>
                    <a:pt x="83" y="119"/>
                  </a:lnTo>
                  <a:lnTo>
                    <a:pt x="83" y="119"/>
                  </a:lnTo>
                  <a:lnTo>
                    <a:pt x="80" y="119"/>
                  </a:lnTo>
                  <a:lnTo>
                    <a:pt x="80" y="119"/>
                  </a:lnTo>
                  <a:lnTo>
                    <a:pt x="80" y="119"/>
                  </a:lnTo>
                  <a:lnTo>
                    <a:pt x="78" y="119"/>
                  </a:lnTo>
                  <a:lnTo>
                    <a:pt x="78" y="119"/>
                  </a:lnTo>
                  <a:lnTo>
                    <a:pt x="78" y="119"/>
                  </a:lnTo>
                  <a:lnTo>
                    <a:pt x="78" y="119"/>
                  </a:lnTo>
                  <a:lnTo>
                    <a:pt x="75" y="119"/>
                  </a:lnTo>
                  <a:lnTo>
                    <a:pt x="75" y="119"/>
                  </a:lnTo>
                  <a:lnTo>
                    <a:pt x="75" y="119"/>
                  </a:lnTo>
                  <a:lnTo>
                    <a:pt x="75" y="116"/>
                  </a:lnTo>
                  <a:lnTo>
                    <a:pt x="75" y="116"/>
                  </a:lnTo>
                  <a:lnTo>
                    <a:pt x="75" y="116"/>
                  </a:lnTo>
                  <a:lnTo>
                    <a:pt x="75" y="116"/>
                  </a:lnTo>
                  <a:lnTo>
                    <a:pt x="75" y="116"/>
                  </a:lnTo>
                  <a:lnTo>
                    <a:pt x="75" y="114"/>
                  </a:lnTo>
                  <a:lnTo>
                    <a:pt x="75" y="114"/>
                  </a:lnTo>
                  <a:lnTo>
                    <a:pt x="75" y="114"/>
                  </a:lnTo>
                  <a:lnTo>
                    <a:pt x="73" y="114"/>
                  </a:lnTo>
                  <a:lnTo>
                    <a:pt x="73" y="114"/>
                  </a:lnTo>
                  <a:lnTo>
                    <a:pt x="73" y="114"/>
                  </a:lnTo>
                  <a:lnTo>
                    <a:pt x="70" y="114"/>
                  </a:lnTo>
                  <a:lnTo>
                    <a:pt x="70" y="114"/>
                  </a:lnTo>
                  <a:lnTo>
                    <a:pt x="70" y="111"/>
                  </a:lnTo>
                  <a:lnTo>
                    <a:pt x="70" y="109"/>
                  </a:lnTo>
                  <a:lnTo>
                    <a:pt x="70" y="109"/>
                  </a:lnTo>
                  <a:lnTo>
                    <a:pt x="70" y="109"/>
                  </a:lnTo>
                  <a:lnTo>
                    <a:pt x="70" y="106"/>
                  </a:lnTo>
                  <a:lnTo>
                    <a:pt x="70" y="106"/>
                  </a:lnTo>
                  <a:lnTo>
                    <a:pt x="67" y="106"/>
                  </a:lnTo>
                  <a:lnTo>
                    <a:pt x="67" y="106"/>
                  </a:lnTo>
                  <a:lnTo>
                    <a:pt x="65" y="106"/>
                  </a:lnTo>
                  <a:lnTo>
                    <a:pt x="65" y="106"/>
                  </a:lnTo>
                  <a:lnTo>
                    <a:pt x="65" y="103"/>
                  </a:lnTo>
                  <a:lnTo>
                    <a:pt x="65" y="103"/>
                  </a:lnTo>
                  <a:lnTo>
                    <a:pt x="65" y="103"/>
                  </a:lnTo>
                  <a:lnTo>
                    <a:pt x="62" y="103"/>
                  </a:lnTo>
                  <a:lnTo>
                    <a:pt x="62" y="103"/>
                  </a:lnTo>
                  <a:lnTo>
                    <a:pt x="60" y="103"/>
                  </a:lnTo>
                  <a:lnTo>
                    <a:pt x="60" y="103"/>
                  </a:lnTo>
                  <a:lnTo>
                    <a:pt x="60" y="103"/>
                  </a:lnTo>
                  <a:lnTo>
                    <a:pt x="57" y="103"/>
                  </a:lnTo>
                  <a:lnTo>
                    <a:pt x="57" y="103"/>
                  </a:lnTo>
                  <a:lnTo>
                    <a:pt x="57" y="103"/>
                  </a:lnTo>
                  <a:lnTo>
                    <a:pt x="57" y="103"/>
                  </a:lnTo>
                  <a:lnTo>
                    <a:pt x="57" y="103"/>
                  </a:lnTo>
                  <a:lnTo>
                    <a:pt x="54" y="103"/>
                  </a:lnTo>
                  <a:lnTo>
                    <a:pt x="54" y="103"/>
                  </a:lnTo>
                  <a:lnTo>
                    <a:pt x="54" y="101"/>
                  </a:lnTo>
                  <a:lnTo>
                    <a:pt x="54" y="101"/>
                  </a:lnTo>
                  <a:lnTo>
                    <a:pt x="54" y="101"/>
                  </a:lnTo>
                  <a:lnTo>
                    <a:pt x="52" y="101"/>
                  </a:lnTo>
                  <a:lnTo>
                    <a:pt x="52" y="101"/>
                  </a:lnTo>
                  <a:lnTo>
                    <a:pt x="52" y="101"/>
                  </a:lnTo>
                  <a:lnTo>
                    <a:pt x="52" y="101"/>
                  </a:lnTo>
                  <a:lnTo>
                    <a:pt x="52" y="101"/>
                  </a:lnTo>
                  <a:lnTo>
                    <a:pt x="49" y="101"/>
                  </a:lnTo>
                  <a:lnTo>
                    <a:pt x="49" y="101"/>
                  </a:lnTo>
                  <a:lnTo>
                    <a:pt x="49" y="101"/>
                  </a:lnTo>
                  <a:lnTo>
                    <a:pt x="49" y="101"/>
                  </a:lnTo>
                  <a:lnTo>
                    <a:pt x="49" y="101"/>
                  </a:lnTo>
                  <a:lnTo>
                    <a:pt x="49" y="101"/>
                  </a:lnTo>
                  <a:lnTo>
                    <a:pt x="47" y="101"/>
                  </a:lnTo>
                  <a:lnTo>
                    <a:pt x="47" y="101"/>
                  </a:lnTo>
                  <a:lnTo>
                    <a:pt x="47" y="101"/>
                  </a:lnTo>
                  <a:lnTo>
                    <a:pt x="47" y="101"/>
                  </a:lnTo>
                  <a:lnTo>
                    <a:pt x="44" y="101"/>
                  </a:lnTo>
                  <a:lnTo>
                    <a:pt x="44" y="101"/>
                  </a:lnTo>
                  <a:lnTo>
                    <a:pt x="44" y="101"/>
                  </a:lnTo>
                  <a:lnTo>
                    <a:pt x="44" y="101"/>
                  </a:lnTo>
                  <a:lnTo>
                    <a:pt x="41" y="101"/>
                  </a:lnTo>
                  <a:lnTo>
                    <a:pt x="41" y="98"/>
                  </a:lnTo>
                  <a:lnTo>
                    <a:pt x="39" y="98"/>
                  </a:lnTo>
                  <a:lnTo>
                    <a:pt x="39" y="96"/>
                  </a:lnTo>
                  <a:lnTo>
                    <a:pt x="41" y="96"/>
                  </a:lnTo>
                  <a:lnTo>
                    <a:pt x="41" y="96"/>
                  </a:lnTo>
                  <a:lnTo>
                    <a:pt x="41" y="96"/>
                  </a:lnTo>
                  <a:lnTo>
                    <a:pt x="41" y="93"/>
                  </a:lnTo>
                  <a:lnTo>
                    <a:pt x="39" y="93"/>
                  </a:lnTo>
                  <a:lnTo>
                    <a:pt x="36" y="93"/>
                  </a:lnTo>
                  <a:lnTo>
                    <a:pt x="36" y="93"/>
                  </a:lnTo>
                  <a:lnTo>
                    <a:pt x="36" y="91"/>
                  </a:lnTo>
                  <a:lnTo>
                    <a:pt x="39" y="88"/>
                  </a:lnTo>
                  <a:lnTo>
                    <a:pt x="39" y="88"/>
                  </a:lnTo>
                  <a:lnTo>
                    <a:pt x="39" y="88"/>
                  </a:lnTo>
                  <a:lnTo>
                    <a:pt x="39" y="85"/>
                  </a:lnTo>
                  <a:lnTo>
                    <a:pt x="39" y="85"/>
                  </a:lnTo>
                  <a:lnTo>
                    <a:pt x="36" y="85"/>
                  </a:lnTo>
                  <a:lnTo>
                    <a:pt x="36" y="85"/>
                  </a:lnTo>
                  <a:lnTo>
                    <a:pt x="34" y="85"/>
                  </a:lnTo>
                  <a:lnTo>
                    <a:pt x="34" y="85"/>
                  </a:lnTo>
                  <a:lnTo>
                    <a:pt x="34" y="85"/>
                  </a:lnTo>
                  <a:lnTo>
                    <a:pt x="36" y="85"/>
                  </a:lnTo>
                  <a:lnTo>
                    <a:pt x="36" y="85"/>
                  </a:lnTo>
                  <a:lnTo>
                    <a:pt x="36" y="85"/>
                  </a:lnTo>
                  <a:lnTo>
                    <a:pt x="34" y="83"/>
                  </a:lnTo>
                  <a:lnTo>
                    <a:pt x="36" y="83"/>
                  </a:lnTo>
                  <a:lnTo>
                    <a:pt x="36" y="83"/>
                  </a:lnTo>
                  <a:lnTo>
                    <a:pt x="36" y="80"/>
                  </a:lnTo>
                  <a:lnTo>
                    <a:pt x="39" y="80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36" y="75"/>
                  </a:lnTo>
                  <a:lnTo>
                    <a:pt x="36" y="75"/>
                  </a:lnTo>
                  <a:lnTo>
                    <a:pt x="34" y="72"/>
                  </a:lnTo>
                  <a:lnTo>
                    <a:pt x="34" y="72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4" y="67"/>
                  </a:lnTo>
                  <a:lnTo>
                    <a:pt x="34" y="67"/>
                  </a:lnTo>
                  <a:lnTo>
                    <a:pt x="34" y="67"/>
                  </a:lnTo>
                  <a:lnTo>
                    <a:pt x="34" y="67"/>
                  </a:lnTo>
                  <a:lnTo>
                    <a:pt x="31" y="67"/>
                  </a:lnTo>
                  <a:lnTo>
                    <a:pt x="31" y="67"/>
                  </a:lnTo>
                  <a:lnTo>
                    <a:pt x="31" y="65"/>
                  </a:lnTo>
                  <a:lnTo>
                    <a:pt x="31" y="62"/>
                  </a:lnTo>
                  <a:lnTo>
                    <a:pt x="31" y="62"/>
                  </a:lnTo>
                  <a:lnTo>
                    <a:pt x="34" y="62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6" y="57"/>
                  </a:lnTo>
                  <a:lnTo>
                    <a:pt x="36" y="57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4" y="49"/>
                  </a:lnTo>
                  <a:lnTo>
                    <a:pt x="36" y="49"/>
                  </a:lnTo>
                  <a:lnTo>
                    <a:pt x="36" y="49"/>
                  </a:lnTo>
                  <a:lnTo>
                    <a:pt x="34" y="49"/>
                  </a:lnTo>
                  <a:lnTo>
                    <a:pt x="34" y="49"/>
                  </a:lnTo>
                  <a:lnTo>
                    <a:pt x="34" y="49"/>
                  </a:lnTo>
                  <a:lnTo>
                    <a:pt x="34" y="49"/>
                  </a:lnTo>
                  <a:lnTo>
                    <a:pt x="34" y="49"/>
                  </a:lnTo>
                  <a:lnTo>
                    <a:pt x="34" y="46"/>
                  </a:lnTo>
                  <a:lnTo>
                    <a:pt x="34" y="46"/>
                  </a:lnTo>
                  <a:lnTo>
                    <a:pt x="34" y="46"/>
                  </a:lnTo>
                  <a:lnTo>
                    <a:pt x="34" y="46"/>
                  </a:lnTo>
                  <a:lnTo>
                    <a:pt x="36" y="46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4" y="41"/>
                  </a:lnTo>
                  <a:lnTo>
                    <a:pt x="34" y="41"/>
                  </a:lnTo>
                  <a:lnTo>
                    <a:pt x="34" y="41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1" y="39"/>
                  </a:lnTo>
                  <a:lnTo>
                    <a:pt x="31" y="39"/>
                  </a:lnTo>
                  <a:lnTo>
                    <a:pt x="31" y="39"/>
                  </a:lnTo>
                  <a:lnTo>
                    <a:pt x="31" y="39"/>
                  </a:lnTo>
                  <a:lnTo>
                    <a:pt x="31" y="36"/>
                  </a:lnTo>
                  <a:lnTo>
                    <a:pt x="34" y="36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6" y="33"/>
                  </a:lnTo>
                  <a:lnTo>
                    <a:pt x="39" y="33"/>
                  </a:lnTo>
                  <a:lnTo>
                    <a:pt x="39" y="31"/>
                  </a:lnTo>
                  <a:lnTo>
                    <a:pt x="36" y="31"/>
                  </a:lnTo>
                  <a:lnTo>
                    <a:pt x="36" y="31"/>
                  </a:lnTo>
                  <a:lnTo>
                    <a:pt x="36" y="28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41" y="23"/>
                  </a:lnTo>
                  <a:lnTo>
                    <a:pt x="41" y="20"/>
                  </a:lnTo>
                  <a:lnTo>
                    <a:pt x="41" y="20"/>
                  </a:lnTo>
                  <a:lnTo>
                    <a:pt x="41" y="20"/>
                  </a:lnTo>
                  <a:lnTo>
                    <a:pt x="41" y="20"/>
                  </a:lnTo>
                  <a:lnTo>
                    <a:pt x="44" y="20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49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15"/>
                  </a:lnTo>
                  <a:lnTo>
                    <a:pt x="52" y="15"/>
                  </a:lnTo>
                  <a:lnTo>
                    <a:pt x="52" y="15"/>
                  </a:lnTo>
                  <a:lnTo>
                    <a:pt x="54" y="15"/>
                  </a:lnTo>
                  <a:lnTo>
                    <a:pt x="54" y="15"/>
                  </a:lnTo>
                  <a:lnTo>
                    <a:pt x="57" y="15"/>
                  </a:lnTo>
                  <a:lnTo>
                    <a:pt x="60" y="15"/>
                  </a:lnTo>
                  <a:lnTo>
                    <a:pt x="62" y="15"/>
                  </a:lnTo>
                  <a:lnTo>
                    <a:pt x="62" y="15"/>
                  </a:lnTo>
                  <a:lnTo>
                    <a:pt x="62" y="15"/>
                  </a:lnTo>
                  <a:lnTo>
                    <a:pt x="62" y="15"/>
                  </a:lnTo>
                  <a:lnTo>
                    <a:pt x="62" y="13"/>
                  </a:lnTo>
                  <a:lnTo>
                    <a:pt x="62" y="13"/>
                  </a:lnTo>
                  <a:lnTo>
                    <a:pt x="62" y="13"/>
                  </a:lnTo>
                  <a:lnTo>
                    <a:pt x="62" y="13"/>
                  </a:lnTo>
                  <a:lnTo>
                    <a:pt x="62" y="13"/>
                  </a:lnTo>
                  <a:lnTo>
                    <a:pt x="62" y="13"/>
                  </a:lnTo>
                  <a:lnTo>
                    <a:pt x="65" y="13"/>
                  </a:lnTo>
                  <a:lnTo>
                    <a:pt x="65" y="13"/>
                  </a:lnTo>
                  <a:lnTo>
                    <a:pt x="65" y="10"/>
                  </a:lnTo>
                  <a:lnTo>
                    <a:pt x="65" y="10"/>
                  </a:lnTo>
                  <a:lnTo>
                    <a:pt x="65" y="13"/>
                  </a:lnTo>
                  <a:lnTo>
                    <a:pt x="67" y="13"/>
                  </a:lnTo>
                  <a:lnTo>
                    <a:pt x="67" y="13"/>
                  </a:lnTo>
                  <a:lnTo>
                    <a:pt x="70" y="13"/>
                  </a:lnTo>
                  <a:lnTo>
                    <a:pt x="70" y="13"/>
                  </a:lnTo>
                  <a:lnTo>
                    <a:pt x="70" y="13"/>
                  </a:lnTo>
                  <a:lnTo>
                    <a:pt x="67" y="13"/>
                  </a:lnTo>
                  <a:lnTo>
                    <a:pt x="67" y="13"/>
                  </a:lnTo>
                  <a:lnTo>
                    <a:pt x="70" y="13"/>
                  </a:lnTo>
                  <a:lnTo>
                    <a:pt x="70" y="13"/>
                  </a:lnTo>
                  <a:lnTo>
                    <a:pt x="70" y="13"/>
                  </a:lnTo>
                  <a:lnTo>
                    <a:pt x="70" y="13"/>
                  </a:lnTo>
                  <a:lnTo>
                    <a:pt x="73" y="13"/>
                  </a:lnTo>
                  <a:lnTo>
                    <a:pt x="75" y="13"/>
                  </a:lnTo>
                  <a:lnTo>
                    <a:pt x="75" y="13"/>
                  </a:lnTo>
                  <a:lnTo>
                    <a:pt x="75" y="13"/>
                  </a:lnTo>
                  <a:lnTo>
                    <a:pt x="75" y="10"/>
                  </a:lnTo>
                  <a:lnTo>
                    <a:pt x="78" y="10"/>
                  </a:lnTo>
                  <a:lnTo>
                    <a:pt x="78" y="10"/>
                  </a:lnTo>
                  <a:lnTo>
                    <a:pt x="80" y="10"/>
                  </a:lnTo>
                  <a:lnTo>
                    <a:pt x="80" y="10"/>
                  </a:lnTo>
                  <a:lnTo>
                    <a:pt x="80" y="10"/>
                  </a:lnTo>
                  <a:lnTo>
                    <a:pt x="83" y="8"/>
                  </a:lnTo>
                  <a:lnTo>
                    <a:pt x="83" y="8"/>
                  </a:lnTo>
                  <a:lnTo>
                    <a:pt x="85" y="8"/>
                  </a:lnTo>
                  <a:lnTo>
                    <a:pt x="83" y="10"/>
                  </a:lnTo>
                  <a:lnTo>
                    <a:pt x="83" y="10"/>
                  </a:lnTo>
                  <a:lnTo>
                    <a:pt x="83" y="10"/>
                  </a:lnTo>
                  <a:lnTo>
                    <a:pt x="83" y="10"/>
                  </a:lnTo>
                  <a:lnTo>
                    <a:pt x="85" y="10"/>
                  </a:lnTo>
                  <a:lnTo>
                    <a:pt x="88" y="8"/>
                  </a:lnTo>
                  <a:lnTo>
                    <a:pt x="88" y="8"/>
                  </a:lnTo>
                  <a:lnTo>
                    <a:pt x="91" y="5"/>
                  </a:lnTo>
                  <a:lnTo>
                    <a:pt x="91" y="2"/>
                  </a:lnTo>
                  <a:lnTo>
                    <a:pt x="93" y="2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98" y="5"/>
                  </a:lnTo>
                  <a:lnTo>
                    <a:pt x="98" y="5"/>
                  </a:lnTo>
                  <a:lnTo>
                    <a:pt x="101" y="5"/>
                  </a:lnTo>
                  <a:lnTo>
                    <a:pt x="101" y="5"/>
                  </a:lnTo>
                  <a:lnTo>
                    <a:pt x="101" y="2"/>
                  </a:lnTo>
                  <a:lnTo>
                    <a:pt x="104" y="2"/>
                  </a:lnTo>
                  <a:lnTo>
                    <a:pt x="104" y="2"/>
                  </a:lnTo>
                  <a:lnTo>
                    <a:pt x="104" y="2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09" y="2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11" y="2"/>
                  </a:lnTo>
                  <a:lnTo>
                    <a:pt x="111" y="2"/>
                  </a:lnTo>
                  <a:lnTo>
                    <a:pt x="111" y="2"/>
                  </a:lnTo>
                  <a:lnTo>
                    <a:pt x="114" y="2"/>
                  </a:lnTo>
                  <a:lnTo>
                    <a:pt x="114" y="2"/>
                  </a:lnTo>
                  <a:lnTo>
                    <a:pt x="114" y="2"/>
                  </a:lnTo>
                  <a:lnTo>
                    <a:pt x="114" y="2"/>
                  </a:lnTo>
                  <a:lnTo>
                    <a:pt x="114" y="5"/>
                  </a:lnTo>
                  <a:lnTo>
                    <a:pt x="114" y="5"/>
                  </a:lnTo>
                  <a:lnTo>
                    <a:pt x="117" y="5"/>
                  </a:lnTo>
                  <a:lnTo>
                    <a:pt x="119" y="5"/>
                  </a:lnTo>
                  <a:lnTo>
                    <a:pt x="119" y="5"/>
                  </a:lnTo>
                  <a:lnTo>
                    <a:pt x="119" y="8"/>
                  </a:lnTo>
                  <a:lnTo>
                    <a:pt x="122" y="5"/>
                  </a:lnTo>
                  <a:lnTo>
                    <a:pt x="122" y="5"/>
                  </a:lnTo>
                  <a:lnTo>
                    <a:pt x="122" y="5"/>
                  </a:lnTo>
                  <a:lnTo>
                    <a:pt x="122" y="5"/>
                  </a:lnTo>
                  <a:lnTo>
                    <a:pt x="122" y="2"/>
                  </a:lnTo>
                  <a:lnTo>
                    <a:pt x="122" y="2"/>
                  </a:lnTo>
                  <a:lnTo>
                    <a:pt x="122" y="2"/>
                  </a:lnTo>
                  <a:lnTo>
                    <a:pt x="124" y="2"/>
                  </a:lnTo>
                  <a:lnTo>
                    <a:pt x="124" y="2"/>
                  </a:lnTo>
                  <a:lnTo>
                    <a:pt x="124" y="2"/>
                  </a:lnTo>
                  <a:lnTo>
                    <a:pt x="124" y="2"/>
                  </a:lnTo>
                  <a:lnTo>
                    <a:pt x="124" y="2"/>
                  </a:lnTo>
                  <a:lnTo>
                    <a:pt x="124" y="2"/>
                  </a:lnTo>
                  <a:lnTo>
                    <a:pt x="127" y="2"/>
                  </a:lnTo>
                  <a:lnTo>
                    <a:pt x="129" y="2"/>
                  </a:lnTo>
                  <a:lnTo>
                    <a:pt x="129" y="5"/>
                  </a:lnTo>
                  <a:lnTo>
                    <a:pt x="127" y="5"/>
                  </a:lnTo>
                  <a:lnTo>
                    <a:pt x="129" y="5"/>
                  </a:lnTo>
                  <a:lnTo>
                    <a:pt x="129" y="5"/>
                  </a:lnTo>
                  <a:lnTo>
                    <a:pt x="129" y="5"/>
                  </a:lnTo>
                  <a:lnTo>
                    <a:pt x="132" y="5"/>
                  </a:lnTo>
                  <a:lnTo>
                    <a:pt x="132" y="8"/>
                  </a:lnTo>
                  <a:lnTo>
                    <a:pt x="135" y="10"/>
                  </a:lnTo>
                  <a:lnTo>
                    <a:pt x="135" y="10"/>
                  </a:lnTo>
                  <a:lnTo>
                    <a:pt x="137" y="10"/>
                  </a:lnTo>
                  <a:lnTo>
                    <a:pt x="137" y="10"/>
                  </a:lnTo>
                  <a:lnTo>
                    <a:pt x="137" y="10"/>
                  </a:lnTo>
                  <a:lnTo>
                    <a:pt x="137" y="10"/>
                  </a:lnTo>
                  <a:lnTo>
                    <a:pt x="137" y="10"/>
                  </a:lnTo>
                  <a:lnTo>
                    <a:pt x="137" y="10"/>
                  </a:lnTo>
                  <a:lnTo>
                    <a:pt x="137" y="10"/>
                  </a:lnTo>
                  <a:lnTo>
                    <a:pt x="137" y="10"/>
                  </a:lnTo>
                  <a:lnTo>
                    <a:pt x="137" y="10"/>
                  </a:lnTo>
                  <a:lnTo>
                    <a:pt x="140" y="10"/>
                  </a:lnTo>
                  <a:lnTo>
                    <a:pt x="140" y="10"/>
                  </a:lnTo>
                  <a:lnTo>
                    <a:pt x="140" y="10"/>
                  </a:lnTo>
                  <a:lnTo>
                    <a:pt x="140" y="10"/>
                  </a:lnTo>
                  <a:lnTo>
                    <a:pt x="142" y="13"/>
                  </a:lnTo>
                  <a:lnTo>
                    <a:pt x="142" y="13"/>
                  </a:lnTo>
                  <a:lnTo>
                    <a:pt x="142" y="13"/>
                  </a:lnTo>
                  <a:lnTo>
                    <a:pt x="142" y="13"/>
                  </a:lnTo>
                  <a:lnTo>
                    <a:pt x="145" y="13"/>
                  </a:lnTo>
                  <a:lnTo>
                    <a:pt x="145" y="13"/>
                  </a:lnTo>
                  <a:lnTo>
                    <a:pt x="145" y="13"/>
                  </a:lnTo>
                  <a:lnTo>
                    <a:pt x="145" y="15"/>
                  </a:lnTo>
                  <a:lnTo>
                    <a:pt x="142" y="15"/>
                  </a:lnTo>
                  <a:lnTo>
                    <a:pt x="142" y="18"/>
                  </a:lnTo>
                  <a:lnTo>
                    <a:pt x="142" y="18"/>
                  </a:lnTo>
                  <a:lnTo>
                    <a:pt x="142" y="20"/>
                  </a:lnTo>
                  <a:lnTo>
                    <a:pt x="145" y="20"/>
                  </a:lnTo>
                  <a:lnTo>
                    <a:pt x="145" y="20"/>
                  </a:lnTo>
                  <a:lnTo>
                    <a:pt x="145" y="20"/>
                  </a:lnTo>
                  <a:lnTo>
                    <a:pt x="148" y="23"/>
                  </a:lnTo>
                  <a:lnTo>
                    <a:pt x="148" y="23"/>
                  </a:lnTo>
                  <a:lnTo>
                    <a:pt x="150" y="26"/>
                  </a:lnTo>
                  <a:lnTo>
                    <a:pt x="150" y="26"/>
                  </a:lnTo>
                  <a:lnTo>
                    <a:pt x="150" y="28"/>
                  </a:lnTo>
                  <a:lnTo>
                    <a:pt x="150" y="31"/>
                  </a:lnTo>
                  <a:lnTo>
                    <a:pt x="148" y="31"/>
                  </a:lnTo>
                  <a:lnTo>
                    <a:pt x="148" y="31"/>
                  </a:lnTo>
                  <a:lnTo>
                    <a:pt x="148" y="31"/>
                  </a:lnTo>
                  <a:lnTo>
                    <a:pt x="148" y="33"/>
                  </a:lnTo>
                  <a:lnTo>
                    <a:pt x="148" y="33"/>
                  </a:lnTo>
                  <a:lnTo>
                    <a:pt x="148" y="33"/>
                  </a:lnTo>
                  <a:lnTo>
                    <a:pt x="148" y="33"/>
                  </a:lnTo>
                  <a:lnTo>
                    <a:pt x="148" y="33"/>
                  </a:lnTo>
                  <a:lnTo>
                    <a:pt x="148" y="36"/>
                  </a:lnTo>
                  <a:lnTo>
                    <a:pt x="148" y="36"/>
                  </a:lnTo>
                  <a:lnTo>
                    <a:pt x="148" y="36"/>
                  </a:lnTo>
                  <a:lnTo>
                    <a:pt x="148" y="39"/>
                  </a:lnTo>
                  <a:lnTo>
                    <a:pt x="148" y="39"/>
                  </a:lnTo>
                  <a:lnTo>
                    <a:pt x="148" y="39"/>
                  </a:lnTo>
                  <a:lnTo>
                    <a:pt x="148" y="41"/>
                  </a:lnTo>
                  <a:lnTo>
                    <a:pt x="148" y="41"/>
                  </a:lnTo>
                  <a:lnTo>
                    <a:pt x="145" y="41"/>
                  </a:lnTo>
                  <a:lnTo>
                    <a:pt x="145" y="41"/>
                  </a:lnTo>
                  <a:lnTo>
                    <a:pt x="145" y="44"/>
                  </a:lnTo>
                  <a:lnTo>
                    <a:pt x="145" y="44"/>
                  </a:lnTo>
                  <a:lnTo>
                    <a:pt x="148" y="41"/>
                  </a:lnTo>
                  <a:lnTo>
                    <a:pt x="148" y="41"/>
                  </a:lnTo>
                  <a:lnTo>
                    <a:pt x="148" y="41"/>
                  </a:lnTo>
                  <a:lnTo>
                    <a:pt x="148" y="41"/>
                  </a:lnTo>
                  <a:lnTo>
                    <a:pt x="148" y="41"/>
                  </a:lnTo>
                  <a:lnTo>
                    <a:pt x="148" y="44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50" y="46"/>
                  </a:lnTo>
                  <a:lnTo>
                    <a:pt x="150" y="49"/>
                  </a:lnTo>
                  <a:lnTo>
                    <a:pt x="150" y="49"/>
                  </a:lnTo>
                  <a:lnTo>
                    <a:pt x="153" y="49"/>
                  </a:lnTo>
                  <a:lnTo>
                    <a:pt x="155" y="49"/>
                  </a:lnTo>
                  <a:lnTo>
                    <a:pt x="155" y="49"/>
                  </a:lnTo>
                  <a:lnTo>
                    <a:pt x="155" y="52"/>
                  </a:lnTo>
                  <a:lnTo>
                    <a:pt x="155" y="52"/>
                  </a:lnTo>
                  <a:lnTo>
                    <a:pt x="155" y="49"/>
                  </a:lnTo>
                  <a:lnTo>
                    <a:pt x="155" y="49"/>
                  </a:lnTo>
                  <a:lnTo>
                    <a:pt x="155" y="49"/>
                  </a:lnTo>
                  <a:lnTo>
                    <a:pt x="155" y="49"/>
                  </a:lnTo>
                  <a:lnTo>
                    <a:pt x="155" y="49"/>
                  </a:lnTo>
                  <a:lnTo>
                    <a:pt x="158" y="49"/>
                  </a:lnTo>
                  <a:lnTo>
                    <a:pt x="158" y="46"/>
                  </a:lnTo>
                  <a:lnTo>
                    <a:pt x="158" y="46"/>
                  </a:lnTo>
                  <a:lnTo>
                    <a:pt x="161" y="44"/>
                  </a:lnTo>
                  <a:lnTo>
                    <a:pt x="161" y="44"/>
                  </a:lnTo>
                  <a:lnTo>
                    <a:pt x="163" y="44"/>
                  </a:lnTo>
                  <a:lnTo>
                    <a:pt x="163" y="41"/>
                  </a:lnTo>
                  <a:lnTo>
                    <a:pt x="161" y="41"/>
                  </a:lnTo>
                  <a:lnTo>
                    <a:pt x="163" y="41"/>
                  </a:lnTo>
                  <a:lnTo>
                    <a:pt x="166" y="44"/>
                  </a:lnTo>
                  <a:lnTo>
                    <a:pt x="168" y="44"/>
                  </a:lnTo>
                  <a:lnTo>
                    <a:pt x="168" y="44"/>
                  </a:lnTo>
                  <a:lnTo>
                    <a:pt x="168" y="44"/>
                  </a:lnTo>
                  <a:lnTo>
                    <a:pt x="168" y="41"/>
                  </a:lnTo>
                  <a:lnTo>
                    <a:pt x="168" y="41"/>
                  </a:lnTo>
                  <a:lnTo>
                    <a:pt x="168" y="41"/>
                  </a:lnTo>
                  <a:lnTo>
                    <a:pt x="171" y="39"/>
                  </a:lnTo>
                  <a:lnTo>
                    <a:pt x="171" y="39"/>
                  </a:lnTo>
                  <a:lnTo>
                    <a:pt x="171" y="39"/>
                  </a:lnTo>
                  <a:lnTo>
                    <a:pt x="171" y="41"/>
                  </a:lnTo>
                  <a:lnTo>
                    <a:pt x="173" y="41"/>
                  </a:lnTo>
                  <a:lnTo>
                    <a:pt x="173" y="44"/>
                  </a:lnTo>
                  <a:lnTo>
                    <a:pt x="173" y="44"/>
                  </a:lnTo>
                  <a:lnTo>
                    <a:pt x="173" y="44"/>
                  </a:lnTo>
                  <a:lnTo>
                    <a:pt x="176" y="44"/>
                  </a:lnTo>
                  <a:lnTo>
                    <a:pt x="176" y="44"/>
                  </a:lnTo>
                  <a:lnTo>
                    <a:pt x="176" y="41"/>
                  </a:lnTo>
                  <a:lnTo>
                    <a:pt x="176" y="41"/>
                  </a:lnTo>
                  <a:lnTo>
                    <a:pt x="176" y="44"/>
                  </a:lnTo>
                  <a:lnTo>
                    <a:pt x="176" y="44"/>
                  </a:lnTo>
                  <a:lnTo>
                    <a:pt x="176" y="44"/>
                  </a:lnTo>
                  <a:lnTo>
                    <a:pt x="176" y="44"/>
                  </a:lnTo>
                  <a:lnTo>
                    <a:pt x="179" y="44"/>
                  </a:lnTo>
                  <a:lnTo>
                    <a:pt x="179" y="44"/>
                  </a:lnTo>
                  <a:lnTo>
                    <a:pt x="179" y="44"/>
                  </a:lnTo>
                  <a:lnTo>
                    <a:pt x="179" y="44"/>
                  </a:lnTo>
                  <a:lnTo>
                    <a:pt x="179" y="46"/>
                  </a:lnTo>
                  <a:lnTo>
                    <a:pt x="179" y="46"/>
                  </a:lnTo>
                  <a:lnTo>
                    <a:pt x="179" y="46"/>
                  </a:lnTo>
                  <a:lnTo>
                    <a:pt x="179" y="46"/>
                  </a:lnTo>
                  <a:lnTo>
                    <a:pt x="181" y="46"/>
                  </a:lnTo>
                  <a:lnTo>
                    <a:pt x="184" y="49"/>
                  </a:lnTo>
                  <a:lnTo>
                    <a:pt x="184" y="49"/>
                  </a:lnTo>
                  <a:lnTo>
                    <a:pt x="184" y="52"/>
                  </a:lnTo>
                  <a:lnTo>
                    <a:pt x="184" y="52"/>
                  </a:lnTo>
                  <a:lnTo>
                    <a:pt x="186" y="52"/>
                  </a:lnTo>
                  <a:lnTo>
                    <a:pt x="186" y="52"/>
                  </a:lnTo>
                  <a:lnTo>
                    <a:pt x="186" y="54"/>
                  </a:lnTo>
                  <a:lnTo>
                    <a:pt x="186" y="52"/>
                  </a:lnTo>
                  <a:lnTo>
                    <a:pt x="186" y="52"/>
                  </a:lnTo>
                  <a:lnTo>
                    <a:pt x="189" y="52"/>
                  </a:lnTo>
                  <a:lnTo>
                    <a:pt x="192" y="52"/>
                  </a:lnTo>
                  <a:lnTo>
                    <a:pt x="192" y="52"/>
                  </a:lnTo>
                  <a:lnTo>
                    <a:pt x="192" y="52"/>
                  </a:lnTo>
                  <a:lnTo>
                    <a:pt x="192" y="52"/>
                  </a:lnTo>
                  <a:lnTo>
                    <a:pt x="192" y="52"/>
                  </a:lnTo>
                  <a:lnTo>
                    <a:pt x="194" y="54"/>
                  </a:lnTo>
                  <a:lnTo>
                    <a:pt x="194" y="54"/>
                  </a:lnTo>
                  <a:lnTo>
                    <a:pt x="194" y="52"/>
                  </a:lnTo>
                  <a:lnTo>
                    <a:pt x="194" y="52"/>
                  </a:lnTo>
                  <a:lnTo>
                    <a:pt x="194" y="52"/>
                  </a:lnTo>
                  <a:lnTo>
                    <a:pt x="197" y="52"/>
                  </a:lnTo>
                  <a:lnTo>
                    <a:pt x="199" y="52"/>
                  </a:lnTo>
                  <a:lnTo>
                    <a:pt x="199" y="54"/>
                  </a:lnTo>
                  <a:lnTo>
                    <a:pt x="199" y="54"/>
                  </a:lnTo>
                  <a:lnTo>
                    <a:pt x="199" y="52"/>
                  </a:lnTo>
                  <a:lnTo>
                    <a:pt x="199" y="52"/>
                  </a:lnTo>
                  <a:lnTo>
                    <a:pt x="199" y="52"/>
                  </a:lnTo>
                  <a:lnTo>
                    <a:pt x="202" y="52"/>
                  </a:lnTo>
                  <a:lnTo>
                    <a:pt x="202" y="52"/>
                  </a:lnTo>
                  <a:lnTo>
                    <a:pt x="202" y="54"/>
                  </a:lnTo>
                  <a:lnTo>
                    <a:pt x="202" y="54"/>
                  </a:lnTo>
                  <a:lnTo>
                    <a:pt x="202" y="54"/>
                  </a:lnTo>
                  <a:lnTo>
                    <a:pt x="202" y="52"/>
                  </a:lnTo>
                  <a:lnTo>
                    <a:pt x="202" y="52"/>
                  </a:lnTo>
                  <a:lnTo>
                    <a:pt x="202" y="52"/>
                  </a:lnTo>
                  <a:lnTo>
                    <a:pt x="205" y="54"/>
                  </a:lnTo>
                  <a:lnTo>
                    <a:pt x="205" y="54"/>
                  </a:lnTo>
                  <a:lnTo>
                    <a:pt x="205" y="54"/>
                  </a:lnTo>
                  <a:lnTo>
                    <a:pt x="207" y="54"/>
                  </a:lnTo>
                  <a:lnTo>
                    <a:pt x="207" y="54"/>
                  </a:lnTo>
                  <a:lnTo>
                    <a:pt x="207" y="54"/>
                  </a:lnTo>
                  <a:lnTo>
                    <a:pt x="210" y="54"/>
                  </a:lnTo>
                  <a:lnTo>
                    <a:pt x="210" y="54"/>
                  </a:lnTo>
                  <a:lnTo>
                    <a:pt x="210" y="54"/>
                  </a:lnTo>
                  <a:lnTo>
                    <a:pt x="212" y="54"/>
                  </a:lnTo>
                  <a:lnTo>
                    <a:pt x="212" y="54"/>
                  </a:lnTo>
                  <a:lnTo>
                    <a:pt x="212" y="54"/>
                  </a:lnTo>
                  <a:lnTo>
                    <a:pt x="212" y="54"/>
                  </a:lnTo>
                  <a:lnTo>
                    <a:pt x="212" y="54"/>
                  </a:lnTo>
                  <a:lnTo>
                    <a:pt x="212" y="54"/>
                  </a:lnTo>
                  <a:lnTo>
                    <a:pt x="215" y="54"/>
                  </a:lnTo>
                  <a:lnTo>
                    <a:pt x="217" y="54"/>
                  </a:lnTo>
                  <a:lnTo>
                    <a:pt x="217" y="52"/>
                  </a:lnTo>
                  <a:lnTo>
                    <a:pt x="217" y="52"/>
                  </a:lnTo>
                  <a:lnTo>
                    <a:pt x="217" y="52"/>
                  </a:lnTo>
                  <a:lnTo>
                    <a:pt x="217" y="52"/>
                  </a:lnTo>
                  <a:lnTo>
                    <a:pt x="217" y="52"/>
                  </a:lnTo>
                  <a:lnTo>
                    <a:pt x="220" y="52"/>
                  </a:lnTo>
                  <a:lnTo>
                    <a:pt x="223" y="52"/>
                  </a:lnTo>
                  <a:lnTo>
                    <a:pt x="225" y="52"/>
                  </a:lnTo>
                  <a:lnTo>
                    <a:pt x="228" y="52"/>
                  </a:lnTo>
                  <a:lnTo>
                    <a:pt x="228" y="52"/>
                  </a:lnTo>
                  <a:lnTo>
                    <a:pt x="230" y="52"/>
                  </a:lnTo>
                  <a:lnTo>
                    <a:pt x="233" y="49"/>
                  </a:lnTo>
                  <a:lnTo>
                    <a:pt x="233" y="49"/>
                  </a:lnTo>
                  <a:lnTo>
                    <a:pt x="236" y="49"/>
                  </a:lnTo>
                  <a:lnTo>
                    <a:pt x="236" y="49"/>
                  </a:lnTo>
                  <a:lnTo>
                    <a:pt x="236" y="52"/>
                  </a:lnTo>
                  <a:lnTo>
                    <a:pt x="236" y="52"/>
                  </a:lnTo>
                  <a:lnTo>
                    <a:pt x="238" y="52"/>
                  </a:lnTo>
                  <a:lnTo>
                    <a:pt x="238" y="52"/>
                  </a:lnTo>
                  <a:lnTo>
                    <a:pt x="238" y="52"/>
                  </a:lnTo>
                  <a:lnTo>
                    <a:pt x="238" y="52"/>
                  </a:lnTo>
                  <a:lnTo>
                    <a:pt x="238" y="52"/>
                  </a:lnTo>
                  <a:lnTo>
                    <a:pt x="238" y="52"/>
                  </a:lnTo>
                  <a:lnTo>
                    <a:pt x="238" y="49"/>
                  </a:lnTo>
                  <a:lnTo>
                    <a:pt x="238" y="49"/>
                  </a:lnTo>
                  <a:lnTo>
                    <a:pt x="238" y="49"/>
                  </a:lnTo>
                  <a:lnTo>
                    <a:pt x="238" y="49"/>
                  </a:lnTo>
                  <a:lnTo>
                    <a:pt x="241" y="49"/>
                  </a:lnTo>
                  <a:lnTo>
                    <a:pt x="241" y="49"/>
                  </a:lnTo>
                  <a:lnTo>
                    <a:pt x="241" y="49"/>
                  </a:lnTo>
                  <a:lnTo>
                    <a:pt x="241" y="49"/>
                  </a:lnTo>
                  <a:lnTo>
                    <a:pt x="241" y="49"/>
                  </a:lnTo>
                  <a:lnTo>
                    <a:pt x="241" y="46"/>
                  </a:lnTo>
                  <a:lnTo>
                    <a:pt x="243" y="46"/>
                  </a:lnTo>
                  <a:lnTo>
                    <a:pt x="243" y="44"/>
                  </a:lnTo>
                  <a:lnTo>
                    <a:pt x="243" y="44"/>
                  </a:lnTo>
                  <a:lnTo>
                    <a:pt x="243" y="44"/>
                  </a:lnTo>
                  <a:lnTo>
                    <a:pt x="243" y="44"/>
                  </a:lnTo>
                  <a:lnTo>
                    <a:pt x="243" y="44"/>
                  </a:lnTo>
                  <a:lnTo>
                    <a:pt x="243" y="44"/>
                  </a:lnTo>
                  <a:lnTo>
                    <a:pt x="243" y="44"/>
                  </a:lnTo>
                  <a:lnTo>
                    <a:pt x="243" y="41"/>
                  </a:lnTo>
                  <a:lnTo>
                    <a:pt x="243" y="41"/>
                  </a:lnTo>
                  <a:lnTo>
                    <a:pt x="243" y="41"/>
                  </a:lnTo>
                  <a:lnTo>
                    <a:pt x="243" y="41"/>
                  </a:lnTo>
                  <a:lnTo>
                    <a:pt x="243" y="41"/>
                  </a:lnTo>
                  <a:lnTo>
                    <a:pt x="246" y="39"/>
                  </a:lnTo>
                  <a:lnTo>
                    <a:pt x="243" y="39"/>
                  </a:lnTo>
                  <a:lnTo>
                    <a:pt x="243" y="39"/>
                  </a:lnTo>
                  <a:lnTo>
                    <a:pt x="243" y="36"/>
                  </a:lnTo>
                  <a:lnTo>
                    <a:pt x="243" y="36"/>
                  </a:lnTo>
                  <a:lnTo>
                    <a:pt x="243" y="36"/>
                  </a:lnTo>
                  <a:lnTo>
                    <a:pt x="243" y="36"/>
                  </a:lnTo>
                  <a:lnTo>
                    <a:pt x="241" y="36"/>
                  </a:lnTo>
                  <a:lnTo>
                    <a:pt x="241" y="36"/>
                  </a:lnTo>
                  <a:lnTo>
                    <a:pt x="241" y="33"/>
                  </a:lnTo>
                  <a:lnTo>
                    <a:pt x="243" y="33"/>
                  </a:lnTo>
                  <a:lnTo>
                    <a:pt x="243" y="33"/>
                  </a:lnTo>
                  <a:lnTo>
                    <a:pt x="246" y="36"/>
                  </a:lnTo>
                  <a:lnTo>
                    <a:pt x="246" y="33"/>
                  </a:lnTo>
                  <a:lnTo>
                    <a:pt x="249" y="33"/>
                  </a:lnTo>
                  <a:lnTo>
                    <a:pt x="249" y="33"/>
                  </a:lnTo>
                  <a:lnTo>
                    <a:pt x="246" y="33"/>
                  </a:lnTo>
                  <a:lnTo>
                    <a:pt x="246" y="33"/>
                  </a:lnTo>
                  <a:lnTo>
                    <a:pt x="246" y="33"/>
                  </a:lnTo>
                  <a:lnTo>
                    <a:pt x="249" y="31"/>
                  </a:lnTo>
                  <a:lnTo>
                    <a:pt x="249" y="31"/>
                  </a:lnTo>
                  <a:lnTo>
                    <a:pt x="249" y="28"/>
                  </a:lnTo>
                  <a:lnTo>
                    <a:pt x="249" y="28"/>
                  </a:lnTo>
                  <a:lnTo>
                    <a:pt x="251" y="28"/>
                  </a:lnTo>
                  <a:lnTo>
                    <a:pt x="251" y="26"/>
                  </a:lnTo>
                  <a:lnTo>
                    <a:pt x="254" y="26"/>
                  </a:lnTo>
                  <a:lnTo>
                    <a:pt x="254" y="26"/>
                  </a:lnTo>
                  <a:lnTo>
                    <a:pt x="251" y="23"/>
                  </a:lnTo>
                  <a:lnTo>
                    <a:pt x="254" y="23"/>
                  </a:lnTo>
                  <a:lnTo>
                    <a:pt x="254" y="23"/>
                  </a:lnTo>
                  <a:lnTo>
                    <a:pt x="254" y="23"/>
                  </a:lnTo>
                  <a:lnTo>
                    <a:pt x="256" y="23"/>
                  </a:lnTo>
                  <a:lnTo>
                    <a:pt x="259" y="23"/>
                  </a:lnTo>
                  <a:lnTo>
                    <a:pt x="259" y="23"/>
                  </a:lnTo>
                  <a:lnTo>
                    <a:pt x="261" y="23"/>
                  </a:lnTo>
                  <a:lnTo>
                    <a:pt x="261" y="23"/>
                  </a:lnTo>
                  <a:lnTo>
                    <a:pt x="264" y="26"/>
                  </a:lnTo>
                  <a:lnTo>
                    <a:pt x="264" y="26"/>
                  </a:lnTo>
                  <a:lnTo>
                    <a:pt x="264" y="26"/>
                  </a:lnTo>
                  <a:lnTo>
                    <a:pt x="267" y="26"/>
                  </a:lnTo>
                  <a:lnTo>
                    <a:pt x="269" y="26"/>
                  </a:lnTo>
                  <a:lnTo>
                    <a:pt x="269" y="26"/>
                  </a:lnTo>
                  <a:lnTo>
                    <a:pt x="269" y="26"/>
                  </a:lnTo>
                  <a:lnTo>
                    <a:pt x="272" y="26"/>
                  </a:lnTo>
                  <a:lnTo>
                    <a:pt x="272" y="28"/>
                  </a:lnTo>
                  <a:lnTo>
                    <a:pt x="274" y="28"/>
                  </a:lnTo>
                  <a:lnTo>
                    <a:pt x="274" y="28"/>
                  </a:lnTo>
                  <a:lnTo>
                    <a:pt x="274" y="28"/>
                  </a:lnTo>
                  <a:lnTo>
                    <a:pt x="274" y="28"/>
                  </a:lnTo>
                  <a:lnTo>
                    <a:pt x="274" y="28"/>
                  </a:lnTo>
                  <a:lnTo>
                    <a:pt x="274" y="28"/>
                  </a:lnTo>
                  <a:lnTo>
                    <a:pt x="274" y="28"/>
                  </a:lnTo>
                  <a:lnTo>
                    <a:pt x="274" y="28"/>
                  </a:lnTo>
                  <a:lnTo>
                    <a:pt x="274" y="28"/>
                  </a:lnTo>
                  <a:lnTo>
                    <a:pt x="277" y="28"/>
                  </a:lnTo>
                  <a:lnTo>
                    <a:pt x="277" y="28"/>
                  </a:lnTo>
                  <a:lnTo>
                    <a:pt x="277" y="26"/>
                  </a:lnTo>
                  <a:lnTo>
                    <a:pt x="277" y="26"/>
                  </a:lnTo>
                  <a:lnTo>
                    <a:pt x="280" y="26"/>
                  </a:lnTo>
                  <a:lnTo>
                    <a:pt x="280" y="26"/>
                  </a:lnTo>
                  <a:lnTo>
                    <a:pt x="282" y="23"/>
                  </a:lnTo>
                  <a:lnTo>
                    <a:pt x="282" y="23"/>
                  </a:lnTo>
                  <a:lnTo>
                    <a:pt x="282" y="23"/>
                  </a:lnTo>
                  <a:lnTo>
                    <a:pt x="285" y="23"/>
                  </a:lnTo>
                  <a:lnTo>
                    <a:pt x="285" y="23"/>
                  </a:lnTo>
                  <a:lnTo>
                    <a:pt x="287" y="23"/>
                  </a:lnTo>
                  <a:lnTo>
                    <a:pt x="287" y="20"/>
                  </a:lnTo>
                  <a:lnTo>
                    <a:pt x="290" y="20"/>
                  </a:lnTo>
                  <a:lnTo>
                    <a:pt x="290" y="20"/>
                  </a:lnTo>
                  <a:lnTo>
                    <a:pt x="293" y="20"/>
                  </a:lnTo>
                  <a:lnTo>
                    <a:pt x="295" y="20"/>
                  </a:lnTo>
                  <a:lnTo>
                    <a:pt x="298" y="20"/>
                  </a:lnTo>
                  <a:lnTo>
                    <a:pt x="300" y="20"/>
                  </a:lnTo>
                  <a:lnTo>
                    <a:pt x="298" y="20"/>
                  </a:lnTo>
                  <a:lnTo>
                    <a:pt x="298" y="18"/>
                  </a:lnTo>
                  <a:lnTo>
                    <a:pt x="298" y="18"/>
                  </a:lnTo>
                  <a:lnTo>
                    <a:pt x="298" y="18"/>
                  </a:lnTo>
                  <a:lnTo>
                    <a:pt x="300" y="18"/>
                  </a:lnTo>
                  <a:lnTo>
                    <a:pt x="300" y="18"/>
                  </a:lnTo>
                  <a:lnTo>
                    <a:pt x="300" y="18"/>
                  </a:lnTo>
                  <a:lnTo>
                    <a:pt x="300" y="18"/>
                  </a:lnTo>
                  <a:lnTo>
                    <a:pt x="303" y="18"/>
                  </a:lnTo>
                  <a:lnTo>
                    <a:pt x="303" y="18"/>
                  </a:lnTo>
                  <a:lnTo>
                    <a:pt x="303" y="18"/>
                  </a:lnTo>
                  <a:lnTo>
                    <a:pt x="303" y="18"/>
                  </a:lnTo>
                  <a:lnTo>
                    <a:pt x="305" y="20"/>
                  </a:lnTo>
                  <a:lnTo>
                    <a:pt x="305" y="20"/>
                  </a:lnTo>
                  <a:lnTo>
                    <a:pt x="305" y="20"/>
                  </a:lnTo>
                  <a:lnTo>
                    <a:pt x="308" y="20"/>
                  </a:lnTo>
                  <a:lnTo>
                    <a:pt x="308" y="20"/>
                  </a:lnTo>
                  <a:lnTo>
                    <a:pt x="311" y="20"/>
                  </a:lnTo>
                  <a:lnTo>
                    <a:pt x="311" y="20"/>
                  </a:lnTo>
                  <a:lnTo>
                    <a:pt x="313" y="20"/>
                  </a:lnTo>
                  <a:lnTo>
                    <a:pt x="313" y="20"/>
                  </a:lnTo>
                  <a:lnTo>
                    <a:pt x="313" y="20"/>
                  </a:lnTo>
                  <a:lnTo>
                    <a:pt x="316" y="18"/>
                  </a:lnTo>
                  <a:lnTo>
                    <a:pt x="316" y="18"/>
                  </a:lnTo>
                  <a:lnTo>
                    <a:pt x="316" y="18"/>
                  </a:lnTo>
                  <a:lnTo>
                    <a:pt x="316" y="15"/>
                  </a:lnTo>
                  <a:lnTo>
                    <a:pt x="316" y="15"/>
                  </a:lnTo>
                  <a:lnTo>
                    <a:pt x="316" y="15"/>
                  </a:lnTo>
                  <a:lnTo>
                    <a:pt x="316" y="13"/>
                  </a:lnTo>
                  <a:lnTo>
                    <a:pt x="316" y="13"/>
                  </a:lnTo>
                  <a:lnTo>
                    <a:pt x="318" y="15"/>
                  </a:lnTo>
                  <a:lnTo>
                    <a:pt x="318" y="15"/>
                  </a:lnTo>
                  <a:lnTo>
                    <a:pt x="318" y="15"/>
                  </a:lnTo>
                  <a:lnTo>
                    <a:pt x="318" y="15"/>
                  </a:lnTo>
                  <a:lnTo>
                    <a:pt x="318" y="18"/>
                  </a:lnTo>
                  <a:lnTo>
                    <a:pt x="318" y="18"/>
                  </a:lnTo>
                  <a:lnTo>
                    <a:pt x="318" y="20"/>
                  </a:lnTo>
                  <a:lnTo>
                    <a:pt x="318" y="20"/>
                  </a:lnTo>
                  <a:lnTo>
                    <a:pt x="318" y="20"/>
                  </a:lnTo>
                  <a:lnTo>
                    <a:pt x="318" y="20"/>
                  </a:lnTo>
                  <a:lnTo>
                    <a:pt x="318" y="23"/>
                  </a:lnTo>
                  <a:lnTo>
                    <a:pt x="318" y="26"/>
                  </a:lnTo>
                  <a:lnTo>
                    <a:pt x="321" y="26"/>
                  </a:lnTo>
                  <a:lnTo>
                    <a:pt x="321" y="26"/>
                  </a:lnTo>
                  <a:lnTo>
                    <a:pt x="324" y="26"/>
                  </a:lnTo>
                  <a:lnTo>
                    <a:pt x="326" y="28"/>
                  </a:lnTo>
                  <a:lnTo>
                    <a:pt x="329" y="28"/>
                  </a:lnTo>
                  <a:lnTo>
                    <a:pt x="331" y="31"/>
                  </a:lnTo>
                  <a:lnTo>
                    <a:pt x="331" y="31"/>
                  </a:lnTo>
                  <a:lnTo>
                    <a:pt x="334" y="33"/>
                  </a:lnTo>
                  <a:lnTo>
                    <a:pt x="334" y="33"/>
                  </a:lnTo>
                  <a:lnTo>
                    <a:pt x="337" y="33"/>
                  </a:lnTo>
                  <a:lnTo>
                    <a:pt x="337" y="33"/>
                  </a:lnTo>
                  <a:lnTo>
                    <a:pt x="339" y="33"/>
                  </a:lnTo>
                  <a:lnTo>
                    <a:pt x="339" y="33"/>
                  </a:lnTo>
                  <a:lnTo>
                    <a:pt x="342" y="36"/>
                  </a:lnTo>
                  <a:lnTo>
                    <a:pt x="342" y="36"/>
                  </a:lnTo>
                  <a:lnTo>
                    <a:pt x="342" y="36"/>
                  </a:lnTo>
                  <a:lnTo>
                    <a:pt x="344" y="36"/>
                  </a:lnTo>
                  <a:lnTo>
                    <a:pt x="344" y="36"/>
                  </a:lnTo>
                  <a:lnTo>
                    <a:pt x="344" y="36"/>
                  </a:lnTo>
                  <a:lnTo>
                    <a:pt x="344" y="39"/>
                  </a:lnTo>
                  <a:lnTo>
                    <a:pt x="344" y="39"/>
                  </a:lnTo>
                  <a:lnTo>
                    <a:pt x="347" y="39"/>
                  </a:lnTo>
                  <a:lnTo>
                    <a:pt x="347" y="41"/>
                  </a:lnTo>
                  <a:lnTo>
                    <a:pt x="347" y="41"/>
                  </a:lnTo>
                  <a:lnTo>
                    <a:pt x="344" y="41"/>
                  </a:lnTo>
                  <a:lnTo>
                    <a:pt x="344" y="44"/>
                  </a:lnTo>
                  <a:lnTo>
                    <a:pt x="347" y="44"/>
                  </a:lnTo>
                  <a:lnTo>
                    <a:pt x="344" y="46"/>
                  </a:lnTo>
                  <a:lnTo>
                    <a:pt x="344" y="46"/>
                  </a:lnTo>
                  <a:lnTo>
                    <a:pt x="344" y="46"/>
                  </a:lnTo>
                  <a:lnTo>
                    <a:pt x="344" y="46"/>
                  </a:lnTo>
                  <a:lnTo>
                    <a:pt x="344" y="49"/>
                  </a:lnTo>
                  <a:lnTo>
                    <a:pt x="344" y="49"/>
                  </a:lnTo>
                  <a:lnTo>
                    <a:pt x="344" y="49"/>
                  </a:lnTo>
                  <a:lnTo>
                    <a:pt x="344" y="49"/>
                  </a:lnTo>
                  <a:lnTo>
                    <a:pt x="344" y="49"/>
                  </a:lnTo>
                  <a:lnTo>
                    <a:pt x="344" y="52"/>
                  </a:lnTo>
                  <a:lnTo>
                    <a:pt x="347" y="52"/>
                  </a:lnTo>
                  <a:lnTo>
                    <a:pt x="347" y="52"/>
                  </a:lnTo>
                  <a:lnTo>
                    <a:pt x="347" y="54"/>
                  </a:lnTo>
                  <a:lnTo>
                    <a:pt x="347" y="54"/>
                  </a:lnTo>
                  <a:lnTo>
                    <a:pt x="347" y="54"/>
                  </a:lnTo>
                  <a:lnTo>
                    <a:pt x="344" y="54"/>
                  </a:lnTo>
                  <a:lnTo>
                    <a:pt x="347" y="57"/>
                  </a:lnTo>
                  <a:lnTo>
                    <a:pt x="347" y="57"/>
                  </a:lnTo>
                  <a:lnTo>
                    <a:pt x="347" y="57"/>
                  </a:lnTo>
                  <a:lnTo>
                    <a:pt x="347" y="59"/>
                  </a:lnTo>
                  <a:lnTo>
                    <a:pt x="347" y="59"/>
                  </a:lnTo>
                  <a:lnTo>
                    <a:pt x="347" y="62"/>
                  </a:lnTo>
                  <a:lnTo>
                    <a:pt x="349" y="62"/>
                  </a:lnTo>
                  <a:lnTo>
                    <a:pt x="349" y="62"/>
                  </a:lnTo>
                  <a:lnTo>
                    <a:pt x="349" y="62"/>
                  </a:lnTo>
                  <a:lnTo>
                    <a:pt x="349" y="62"/>
                  </a:lnTo>
                  <a:lnTo>
                    <a:pt x="349" y="65"/>
                  </a:lnTo>
                  <a:lnTo>
                    <a:pt x="349" y="65"/>
                  </a:lnTo>
                  <a:lnTo>
                    <a:pt x="349" y="65"/>
                  </a:lnTo>
                  <a:lnTo>
                    <a:pt x="349" y="65"/>
                  </a:lnTo>
                  <a:lnTo>
                    <a:pt x="349" y="65"/>
                  </a:lnTo>
                  <a:lnTo>
                    <a:pt x="349" y="65"/>
                  </a:lnTo>
                  <a:lnTo>
                    <a:pt x="352" y="65"/>
                  </a:lnTo>
                  <a:lnTo>
                    <a:pt x="352" y="65"/>
                  </a:lnTo>
                  <a:lnTo>
                    <a:pt x="352" y="67"/>
                  </a:lnTo>
                  <a:lnTo>
                    <a:pt x="352" y="67"/>
                  </a:lnTo>
                  <a:lnTo>
                    <a:pt x="352" y="70"/>
                  </a:lnTo>
                  <a:lnTo>
                    <a:pt x="355" y="70"/>
                  </a:lnTo>
                  <a:lnTo>
                    <a:pt x="355" y="70"/>
                  </a:lnTo>
                  <a:lnTo>
                    <a:pt x="355" y="72"/>
                  </a:lnTo>
                  <a:lnTo>
                    <a:pt x="355" y="72"/>
                  </a:lnTo>
                  <a:lnTo>
                    <a:pt x="355" y="72"/>
                  </a:lnTo>
                  <a:lnTo>
                    <a:pt x="352" y="72"/>
                  </a:lnTo>
                  <a:lnTo>
                    <a:pt x="352" y="72"/>
                  </a:lnTo>
                  <a:lnTo>
                    <a:pt x="352" y="72"/>
                  </a:lnTo>
                  <a:lnTo>
                    <a:pt x="352" y="72"/>
                  </a:lnTo>
                  <a:lnTo>
                    <a:pt x="352" y="75"/>
                  </a:lnTo>
                  <a:lnTo>
                    <a:pt x="352" y="75"/>
                  </a:lnTo>
                  <a:lnTo>
                    <a:pt x="352" y="75"/>
                  </a:lnTo>
                  <a:lnTo>
                    <a:pt x="355" y="75"/>
                  </a:lnTo>
                  <a:lnTo>
                    <a:pt x="352" y="75"/>
                  </a:lnTo>
                  <a:lnTo>
                    <a:pt x="352" y="75"/>
                  </a:lnTo>
                  <a:lnTo>
                    <a:pt x="352" y="75"/>
                  </a:lnTo>
                  <a:lnTo>
                    <a:pt x="352" y="78"/>
                  </a:lnTo>
                  <a:lnTo>
                    <a:pt x="352" y="78"/>
                  </a:lnTo>
                  <a:lnTo>
                    <a:pt x="352" y="80"/>
                  </a:lnTo>
                  <a:lnTo>
                    <a:pt x="349" y="80"/>
                  </a:lnTo>
                  <a:lnTo>
                    <a:pt x="349" y="80"/>
                  </a:lnTo>
                  <a:lnTo>
                    <a:pt x="349" y="80"/>
                  </a:lnTo>
                  <a:lnTo>
                    <a:pt x="349" y="80"/>
                  </a:lnTo>
                  <a:lnTo>
                    <a:pt x="349" y="80"/>
                  </a:lnTo>
                  <a:lnTo>
                    <a:pt x="349" y="83"/>
                  </a:lnTo>
                  <a:lnTo>
                    <a:pt x="349" y="83"/>
                  </a:lnTo>
                  <a:lnTo>
                    <a:pt x="349" y="83"/>
                  </a:lnTo>
                  <a:lnTo>
                    <a:pt x="349" y="83"/>
                  </a:lnTo>
                  <a:lnTo>
                    <a:pt x="349" y="83"/>
                  </a:lnTo>
                  <a:lnTo>
                    <a:pt x="349" y="85"/>
                  </a:lnTo>
                  <a:lnTo>
                    <a:pt x="349" y="85"/>
                  </a:lnTo>
                  <a:lnTo>
                    <a:pt x="349" y="85"/>
                  </a:lnTo>
                  <a:lnTo>
                    <a:pt x="349" y="88"/>
                  </a:lnTo>
                  <a:lnTo>
                    <a:pt x="349" y="88"/>
                  </a:lnTo>
                  <a:lnTo>
                    <a:pt x="349" y="88"/>
                  </a:lnTo>
                  <a:lnTo>
                    <a:pt x="349" y="88"/>
                  </a:lnTo>
                  <a:lnTo>
                    <a:pt x="349" y="88"/>
                  </a:lnTo>
                  <a:lnTo>
                    <a:pt x="349" y="88"/>
                  </a:lnTo>
                  <a:lnTo>
                    <a:pt x="349" y="91"/>
                  </a:lnTo>
                  <a:lnTo>
                    <a:pt x="349" y="91"/>
                  </a:lnTo>
                  <a:lnTo>
                    <a:pt x="349" y="93"/>
                  </a:lnTo>
                  <a:lnTo>
                    <a:pt x="349" y="96"/>
                  </a:lnTo>
                  <a:lnTo>
                    <a:pt x="347" y="98"/>
                  </a:lnTo>
                  <a:lnTo>
                    <a:pt x="347" y="98"/>
                  </a:lnTo>
                  <a:lnTo>
                    <a:pt x="347" y="98"/>
                  </a:lnTo>
                  <a:lnTo>
                    <a:pt x="347" y="98"/>
                  </a:lnTo>
                  <a:lnTo>
                    <a:pt x="347" y="98"/>
                  </a:lnTo>
                  <a:lnTo>
                    <a:pt x="347" y="101"/>
                  </a:lnTo>
                  <a:lnTo>
                    <a:pt x="347" y="101"/>
                  </a:lnTo>
                  <a:lnTo>
                    <a:pt x="347" y="101"/>
                  </a:lnTo>
                  <a:lnTo>
                    <a:pt x="347" y="101"/>
                  </a:lnTo>
                  <a:lnTo>
                    <a:pt x="347" y="101"/>
                  </a:lnTo>
                  <a:lnTo>
                    <a:pt x="347" y="101"/>
                  </a:lnTo>
                  <a:lnTo>
                    <a:pt x="347" y="101"/>
                  </a:lnTo>
                  <a:lnTo>
                    <a:pt x="347" y="103"/>
                  </a:lnTo>
                  <a:lnTo>
                    <a:pt x="347" y="103"/>
                  </a:lnTo>
                  <a:lnTo>
                    <a:pt x="347" y="103"/>
                  </a:lnTo>
                  <a:lnTo>
                    <a:pt x="344" y="103"/>
                  </a:lnTo>
                  <a:lnTo>
                    <a:pt x="344" y="106"/>
                  </a:lnTo>
                  <a:lnTo>
                    <a:pt x="344" y="106"/>
                  </a:lnTo>
                  <a:lnTo>
                    <a:pt x="344" y="106"/>
                  </a:lnTo>
                  <a:lnTo>
                    <a:pt x="344" y="109"/>
                  </a:lnTo>
                  <a:lnTo>
                    <a:pt x="344" y="111"/>
                  </a:lnTo>
                  <a:lnTo>
                    <a:pt x="344" y="111"/>
                  </a:lnTo>
                  <a:lnTo>
                    <a:pt x="342" y="114"/>
                  </a:lnTo>
                  <a:lnTo>
                    <a:pt x="342" y="114"/>
                  </a:lnTo>
                  <a:lnTo>
                    <a:pt x="342" y="114"/>
                  </a:lnTo>
                  <a:lnTo>
                    <a:pt x="342" y="114"/>
                  </a:lnTo>
                  <a:lnTo>
                    <a:pt x="342" y="116"/>
                  </a:lnTo>
                  <a:lnTo>
                    <a:pt x="342" y="116"/>
                  </a:lnTo>
                  <a:lnTo>
                    <a:pt x="342" y="116"/>
                  </a:lnTo>
                  <a:lnTo>
                    <a:pt x="342" y="116"/>
                  </a:lnTo>
                  <a:lnTo>
                    <a:pt x="339" y="119"/>
                  </a:lnTo>
                  <a:lnTo>
                    <a:pt x="339" y="122"/>
                  </a:lnTo>
                  <a:lnTo>
                    <a:pt x="339" y="122"/>
                  </a:lnTo>
                  <a:lnTo>
                    <a:pt x="339" y="124"/>
                  </a:lnTo>
                  <a:lnTo>
                    <a:pt x="339" y="124"/>
                  </a:lnTo>
                  <a:lnTo>
                    <a:pt x="339" y="124"/>
                  </a:lnTo>
                  <a:lnTo>
                    <a:pt x="339" y="124"/>
                  </a:lnTo>
                  <a:lnTo>
                    <a:pt x="337" y="124"/>
                  </a:lnTo>
                  <a:lnTo>
                    <a:pt x="337" y="127"/>
                  </a:lnTo>
                  <a:lnTo>
                    <a:pt x="337" y="127"/>
                  </a:lnTo>
                  <a:lnTo>
                    <a:pt x="337" y="127"/>
                  </a:lnTo>
                  <a:lnTo>
                    <a:pt x="337" y="129"/>
                  </a:lnTo>
                  <a:lnTo>
                    <a:pt x="337" y="129"/>
                  </a:lnTo>
                  <a:lnTo>
                    <a:pt x="337" y="129"/>
                  </a:lnTo>
                  <a:lnTo>
                    <a:pt x="334" y="129"/>
                  </a:lnTo>
                  <a:lnTo>
                    <a:pt x="334" y="132"/>
                  </a:lnTo>
                  <a:lnTo>
                    <a:pt x="331" y="135"/>
                  </a:lnTo>
                  <a:lnTo>
                    <a:pt x="329" y="135"/>
                  </a:lnTo>
                  <a:lnTo>
                    <a:pt x="329" y="137"/>
                  </a:lnTo>
                  <a:lnTo>
                    <a:pt x="329" y="137"/>
                  </a:lnTo>
                  <a:lnTo>
                    <a:pt x="329" y="140"/>
                  </a:lnTo>
                  <a:lnTo>
                    <a:pt x="329" y="142"/>
                  </a:lnTo>
                  <a:lnTo>
                    <a:pt x="329" y="142"/>
                  </a:lnTo>
                  <a:lnTo>
                    <a:pt x="329" y="145"/>
                  </a:lnTo>
                  <a:lnTo>
                    <a:pt x="326" y="145"/>
                  </a:lnTo>
                  <a:lnTo>
                    <a:pt x="326" y="145"/>
                  </a:lnTo>
                  <a:lnTo>
                    <a:pt x="326" y="148"/>
                  </a:lnTo>
                  <a:lnTo>
                    <a:pt x="326" y="148"/>
                  </a:lnTo>
                  <a:lnTo>
                    <a:pt x="324" y="148"/>
                  </a:lnTo>
                  <a:lnTo>
                    <a:pt x="324" y="148"/>
                  </a:lnTo>
                  <a:lnTo>
                    <a:pt x="321" y="148"/>
                  </a:lnTo>
                  <a:lnTo>
                    <a:pt x="321" y="148"/>
                  </a:lnTo>
                  <a:lnTo>
                    <a:pt x="321" y="148"/>
                  </a:lnTo>
                  <a:lnTo>
                    <a:pt x="321" y="148"/>
                  </a:lnTo>
                  <a:lnTo>
                    <a:pt x="318" y="148"/>
                  </a:lnTo>
                  <a:lnTo>
                    <a:pt x="318" y="148"/>
                  </a:lnTo>
                  <a:lnTo>
                    <a:pt x="318" y="148"/>
                  </a:lnTo>
                  <a:lnTo>
                    <a:pt x="318" y="148"/>
                  </a:lnTo>
                  <a:lnTo>
                    <a:pt x="318" y="148"/>
                  </a:lnTo>
                  <a:lnTo>
                    <a:pt x="318" y="148"/>
                  </a:lnTo>
                  <a:lnTo>
                    <a:pt x="316" y="145"/>
                  </a:lnTo>
                  <a:lnTo>
                    <a:pt x="316" y="145"/>
                  </a:lnTo>
                  <a:lnTo>
                    <a:pt x="316" y="145"/>
                  </a:lnTo>
                  <a:lnTo>
                    <a:pt x="316" y="145"/>
                  </a:lnTo>
                  <a:lnTo>
                    <a:pt x="316" y="145"/>
                  </a:lnTo>
                  <a:lnTo>
                    <a:pt x="313" y="145"/>
                  </a:lnTo>
                  <a:lnTo>
                    <a:pt x="313" y="145"/>
                  </a:lnTo>
                  <a:lnTo>
                    <a:pt x="313" y="145"/>
                  </a:lnTo>
                  <a:lnTo>
                    <a:pt x="313" y="145"/>
                  </a:lnTo>
                  <a:lnTo>
                    <a:pt x="311" y="145"/>
                  </a:lnTo>
                  <a:lnTo>
                    <a:pt x="311" y="145"/>
                  </a:lnTo>
                  <a:lnTo>
                    <a:pt x="311" y="145"/>
                  </a:lnTo>
                  <a:lnTo>
                    <a:pt x="308" y="142"/>
                  </a:lnTo>
                  <a:lnTo>
                    <a:pt x="308" y="142"/>
                  </a:lnTo>
                  <a:lnTo>
                    <a:pt x="305" y="142"/>
                  </a:lnTo>
                  <a:lnTo>
                    <a:pt x="305" y="140"/>
                  </a:lnTo>
                  <a:lnTo>
                    <a:pt x="308" y="140"/>
                  </a:lnTo>
                  <a:lnTo>
                    <a:pt x="308" y="140"/>
                  </a:lnTo>
                  <a:lnTo>
                    <a:pt x="311" y="135"/>
                  </a:lnTo>
                  <a:lnTo>
                    <a:pt x="311" y="129"/>
                  </a:lnTo>
                  <a:lnTo>
                    <a:pt x="308" y="129"/>
                  </a:lnTo>
                  <a:lnTo>
                    <a:pt x="305" y="132"/>
                  </a:lnTo>
                  <a:lnTo>
                    <a:pt x="303" y="132"/>
                  </a:lnTo>
                  <a:lnTo>
                    <a:pt x="300" y="132"/>
                  </a:lnTo>
                  <a:lnTo>
                    <a:pt x="300" y="132"/>
                  </a:lnTo>
                  <a:lnTo>
                    <a:pt x="300" y="129"/>
                  </a:lnTo>
                  <a:lnTo>
                    <a:pt x="300" y="127"/>
                  </a:lnTo>
                  <a:lnTo>
                    <a:pt x="303" y="124"/>
                  </a:lnTo>
                  <a:lnTo>
                    <a:pt x="303" y="124"/>
                  </a:lnTo>
                  <a:lnTo>
                    <a:pt x="303" y="124"/>
                  </a:lnTo>
                  <a:lnTo>
                    <a:pt x="303" y="124"/>
                  </a:lnTo>
                  <a:lnTo>
                    <a:pt x="303" y="124"/>
                  </a:lnTo>
                  <a:lnTo>
                    <a:pt x="303" y="124"/>
                  </a:lnTo>
                  <a:lnTo>
                    <a:pt x="303" y="122"/>
                  </a:lnTo>
                  <a:lnTo>
                    <a:pt x="303" y="122"/>
                  </a:lnTo>
                  <a:lnTo>
                    <a:pt x="303" y="119"/>
                  </a:lnTo>
                  <a:lnTo>
                    <a:pt x="303" y="119"/>
                  </a:lnTo>
                  <a:lnTo>
                    <a:pt x="303" y="119"/>
                  </a:lnTo>
                  <a:lnTo>
                    <a:pt x="303" y="119"/>
                  </a:lnTo>
                  <a:lnTo>
                    <a:pt x="300" y="116"/>
                  </a:lnTo>
                  <a:lnTo>
                    <a:pt x="300" y="116"/>
                  </a:lnTo>
                  <a:lnTo>
                    <a:pt x="300" y="116"/>
                  </a:lnTo>
                  <a:lnTo>
                    <a:pt x="298" y="116"/>
                  </a:lnTo>
                  <a:lnTo>
                    <a:pt x="298" y="116"/>
                  </a:lnTo>
                  <a:lnTo>
                    <a:pt x="298" y="116"/>
                  </a:lnTo>
                  <a:lnTo>
                    <a:pt x="298" y="114"/>
                  </a:lnTo>
                  <a:lnTo>
                    <a:pt x="295" y="114"/>
                  </a:lnTo>
                  <a:lnTo>
                    <a:pt x="295" y="114"/>
                  </a:lnTo>
                  <a:lnTo>
                    <a:pt x="295" y="114"/>
                  </a:lnTo>
                  <a:lnTo>
                    <a:pt x="293" y="114"/>
                  </a:lnTo>
                  <a:lnTo>
                    <a:pt x="293" y="111"/>
                  </a:lnTo>
                  <a:lnTo>
                    <a:pt x="295" y="111"/>
                  </a:lnTo>
                  <a:lnTo>
                    <a:pt x="295" y="109"/>
                  </a:lnTo>
                  <a:lnTo>
                    <a:pt x="293" y="109"/>
                  </a:lnTo>
                  <a:lnTo>
                    <a:pt x="293" y="109"/>
                  </a:lnTo>
                  <a:lnTo>
                    <a:pt x="293" y="111"/>
                  </a:lnTo>
                  <a:lnTo>
                    <a:pt x="293" y="111"/>
                  </a:lnTo>
                  <a:lnTo>
                    <a:pt x="293" y="111"/>
                  </a:lnTo>
                  <a:lnTo>
                    <a:pt x="293" y="111"/>
                  </a:lnTo>
                  <a:lnTo>
                    <a:pt x="293" y="114"/>
                  </a:lnTo>
                  <a:lnTo>
                    <a:pt x="290" y="114"/>
                  </a:lnTo>
                  <a:lnTo>
                    <a:pt x="290" y="111"/>
                  </a:lnTo>
                  <a:lnTo>
                    <a:pt x="287" y="111"/>
                  </a:lnTo>
                  <a:lnTo>
                    <a:pt x="287" y="111"/>
                  </a:lnTo>
                  <a:lnTo>
                    <a:pt x="285" y="114"/>
                  </a:lnTo>
                  <a:lnTo>
                    <a:pt x="285" y="114"/>
                  </a:lnTo>
                  <a:lnTo>
                    <a:pt x="282" y="114"/>
                  </a:lnTo>
                  <a:lnTo>
                    <a:pt x="282" y="114"/>
                  </a:lnTo>
                  <a:lnTo>
                    <a:pt x="282" y="114"/>
                  </a:lnTo>
                  <a:lnTo>
                    <a:pt x="282" y="114"/>
                  </a:lnTo>
                  <a:lnTo>
                    <a:pt x="282" y="114"/>
                  </a:lnTo>
                  <a:lnTo>
                    <a:pt x="280" y="114"/>
                  </a:lnTo>
                  <a:lnTo>
                    <a:pt x="280" y="111"/>
                  </a:lnTo>
                  <a:lnTo>
                    <a:pt x="280" y="111"/>
                  </a:lnTo>
                  <a:lnTo>
                    <a:pt x="280" y="111"/>
                  </a:lnTo>
                  <a:lnTo>
                    <a:pt x="277" y="111"/>
                  </a:lnTo>
                  <a:lnTo>
                    <a:pt x="277" y="111"/>
                  </a:lnTo>
                  <a:lnTo>
                    <a:pt x="274" y="111"/>
                  </a:lnTo>
                  <a:lnTo>
                    <a:pt x="274" y="109"/>
                  </a:lnTo>
                  <a:lnTo>
                    <a:pt x="274" y="109"/>
                  </a:lnTo>
                  <a:lnTo>
                    <a:pt x="272" y="109"/>
                  </a:lnTo>
                  <a:lnTo>
                    <a:pt x="272" y="109"/>
                  </a:lnTo>
                  <a:lnTo>
                    <a:pt x="272" y="109"/>
                  </a:lnTo>
                  <a:lnTo>
                    <a:pt x="269" y="111"/>
                  </a:lnTo>
                  <a:lnTo>
                    <a:pt x="269" y="111"/>
                  </a:lnTo>
                  <a:lnTo>
                    <a:pt x="269" y="111"/>
                  </a:lnTo>
                  <a:lnTo>
                    <a:pt x="269" y="111"/>
                  </a:lnTo>
                  <a:lnTo>
                    <a:pt x="269" y="114"/>
                  </a:lnTo>
                  <a:lnTo>
                    <a:pt x="269" y="116"/>
                  </a:lnTo>
                  <a:lnTo>
                    <a:pt x="267" y="116"/>
                  </a:lnTo>
                  <a:lnTo>
                    <a:pt x="267" y="119"/>
                  </a:lnTo>
                  <a:lnTo>
                    <a:pt x="267" y="119"/>
                  </a:lnTo>
                  <a:lnTo>
                    <a:pt x="267" y="122"/>
                  </a:lnTo>
                  <a:lnTo>
                    <a:pt x="269" y="122"/>
                  </a:lnTo>
                  <a:lnTo>
                    <a:pt x="269" y="122"/>
                  </a:lnTo>
                  <a:lnTo>
                    <a:pt x="272" y="119"/>
                  </a:lnTo>
                  <a:lnTo>
                    <a:pt x="272" y="119"/>
                  </a:lnTo>
                  <a:lnTo>
                    <a:pt x="274" y="119"/>
                  </a:lnTo>
                  <a:lnTo>
                    <a:pt x="274" y="122"/>
                  </a:lnTo>
                  <a:lnTo>
                    <a:pt x="272" y="122"/>
                  </a:lnTo>
                  <a:lnTo>
                    <a:pt x="272" y="122"/>
                  </a:lnTo>
                  <a:lnTo>
                    <a:pt x="272" y="124"/>
                  </a:lnTo>
                  <a:lnTo>
                    <a:pt x="272" y="124"/>
                  </a:lnTo>
                  <a:lnTo>
                    <a:pt x="272" y="124"/>
                  </a:lnTo>
                  <a:lnTo>
                    <a:pt x="272" y="124"/>
                  </a:lnTo>
                  <a:lnTo>
                    <a:pt x="272" y="124"/>
                  </a:lnTo>
                  <a:lnTo>
                    <a:pt x="274" y="127"/>
                  </a:lnTo>
                  <a:lnTo>
                    <a:pt x="274" y="127"/>
                  </a:lnTo>
                  <a:lnTo>
                    <a:pt x="277" y="127"/>
                  </a:lnTo>
                  <a:lnTo>
                    <a:pt x="280" y="127"/>
                  </a:lnTo>
                  <a:lnTo>
                    <a:pt x="280" y="129"/>
                  </a:lnTo>
                  <a:lnTo>
                    <a:pt x="282" y="129"/>
                  </a:lnTo>
                  <a:lnTo>
                    <a:pt x="282" y="129"/>
                  </a:lnTo>
                  <a:lnTo>
                    <a:pt x="282" y="129"/>
                  </a:lnTo>
                  <a:lnTo>
                    <a:pt x="282" y="132"/>
                  </a:lnTo>
                  <a:lnTo>
                    <a:pt x="282" y="132"/>
                  </a:lnTo>
                  <a:lnTo>
                    <a:pt x="280" y="132"/>
                  </a:lnTo>
                  <a:lnTo>
                    <a:pt x="280" y="132"/>
                  </a:lnTo>
                  <a:lnTo>
                    <a:pt x="280" y="135"/>
                  </a:lnTo>
                  <a:lnTo>
                    <a:pt x="280" y="135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0" y="135"/>
                  </a:lnTo>
                  <a:lnTo>
                    <a:pt x="280" y="135"/>
                  </a:lnTo>
                  <a:lnTo>
                    <a:pt x="277" y="135"/>
                  </a:lnTo>
                  <a:lnTo>
                    <a:pt x="277" y="135"/>
                  </a:lnTo>
                  <a:lnTo>
                    <a:pt x="277" y="135"/>
                  </a:lnTo>
                  <a:lnTo>
                    <a:pt x="277" y="135"/>
                  </a:lnTo>
                  <a:lnTo>
                    <a:pt x="274" y="137"/>
                  </a:lnTo>
                  <a:lnTo>
                    <a:pt x="274" y="135"/>
                  </a:lnTo>
                  <a:lnTo>
                    <a:pt x="274" y="137"/>
                  </a:lnTo>
                  <a:lnTo>
                    <a:pt x="272" y="137"/>
                  </a:lnTo>
                  <a:lnTo>
                    <a:pt x="272" y="137"/>
                  </a:lnTo>
                  <a:lnTo>
                    <a:pt x="269" y="137"/>
                  </a:lnTo>
                  <a:lnTo>
                    <a:pt x="269" y="137"/>
                  </a:lnTo>
                  <a:lnTo>
                    <a:pt x="269" y="137"/>
                  </a:lnTo>
                  <a:lnTo>
                    <a:pt x="267" y="137"/>
                  </a:lnTo>
                  <a:lnTo>
                    <a:pt x="264" y="137"/>
                  </a:lnTo>
                  <a:lnTo>
                    <a:pt x="264" y="137"/>
                  </a:lnTo>
                  <a:lnTo>
                    <a:pt x="264" y="140"/>
                  </a:lnTo>
                  <a:lnTo>
                    <a:pt x="261" y="142"/>
                  </a:lnTo>
                  <a:lnTo>
                    <a:pt x="259" y="142"/>
                  </a:lnTo>
                  <a:lnTo>
                    <a:pt x="256" y="145"/>
                  </a:lnTo>
                  <a:lnTo>
                    <a:pt x="254" y="145"/>
                  </a:lnTo>
                  <a:lnTo>
                    <a:pt x="251" y="148"/>
                  </a:lnTo>
                  <a:lnTo>
                    <a:pt x="249" y="148"/>
                  </a:lnTo>
                  <a:lnTo>
                    <a:pt x="246" y="148"/>
                  </a:lnTo>
                  <a:lnTo>
                    <a:pt x="246" y="148"/>
                  </a:lnTo>
                  <a:lnTo>
                    <a:pt x="246" y="150"/>
                  </a:lnTo>
                  <a:lnTo>
                    <a:pt x="246" y="150"/>
                  </a:lnTo>
                  <a:lnTo>
                    <a:pt x="246" y="150"/>
                  </a:lnTo>
                  <a:lnTo>
                    <a:pt x="243" y="150"/>
                  </a:lnTo>
                  <a:lnTo>
                    <a:pt x="243" y="150"/>
                  </a:lnTo>
                  <a:lnTo>
                    <a:pt x="241" y="150"/>
                  </a:lnTo>
                  <a:lnTo>
                    <a:pt x="241" y="150"/>
                  </a:lnTo>
                  <a:lnTo>
                    <a:pt x="238" y="150"/>
                  </a:lnTo>
                  <a:lnTo>
                    <a:pt x="238" y="150"/>
                  </a:lnTo>
                  <a:lnTo>
                    <a:pt x="238" y="150"/>
                  </a:lnTo>
                  <a:lnTo>
                    <a:pt x="236" y="150"/>
                  </a:lnTo>
                  <a:lnTo>
                    <a:pt x="233" y="150"/>
                  </a:lnTo>
                  <a:lnTo>
                    <a:pt x="233" y="150"/>
                  </a:lnTo>
                  <a:lnTo>
                    <a:pt x="233" y="153"/>
                  </a:lnTo>
                  <a:lnTo>
                    <a:pt x="230" y="153"/>
                  </a:lnTo>
                  <a:lnTo>
                    <a:pt x="230" y="155"/>
                  </a:lnTo>
                  <a:lnTo>
                    <a:pt x="228" y="155"/>
                  </a:lnTo>
                  <a:lnTo>
                    <a:pt x="228" y="153"/>
                  </a:lnTo>
                  <a:lnTo>
                    <a:pt x="228" y="153"/>
                  </a:lnTo>
                  <a:lnTo>
                    <a:pt x="225" y="155"/>
                  </a:lnTo>
                  <a:lnTo>
                    <a:pt x="225" y="155"/>
                  </a:lnTo>
                  <a:lnTo>
                    <a:pt x="225" y="155"/>
                  </a:lnTo>
                  <a:lnTo>
                    <a:pt x="225" y="158"/>
                  </a:lnTo>
                  <a:lnTo>
                    <a:pt x="225" y="158"/>
                  </a:lnTo>
                  <a:lnTo>
                    <a:pt x="225" y="158"/>
                  </a:lnTo>
                  <a:lnTo>
                    <a:pt x="225" y="161"/>
                  </a:lnTo>
                  <a:lnTo>
                    <a:pt x="225" y="161"/>
                  </a:lnTo>
                  <a:lnTo>
                    <a:pt x="225" y="161"/>
                  </a:lnTo>
                  <a:lnTo>
                    <a:pt x="225" y="161"/>
                  </a:lnTo>
                  <a:lnTo>
                    <a:pt x="225" y="163"/>
                  </a:lnTo>
                  <a:lnTo>
                    <a:pt x="225" y="163"/>
                  </a:lnTo>
                  <a:lnTo>
                    <a:pt x="223" y="163"/>
                  </a:lnTo>
                  <a:lnTo>
                    <a:pt x="223" y="163"/>
                  </a:lnTo>
                  <a:lnTo>
                    <a:pt x="223" y="163"/>
                  </a:lnTo>
                  <a:lnTo>
                    <a:pt x="223" y="163"/>
                  </a:lnTo>
                  <a:lnTo>
                    <a:pt x="223" y="166"/>
                  </a:lnTo>
                  <a:lnTo>
                    <a:pt x="220" y="166"/>
                  </a:lnTo>
                  <a:lnTo>
                    <a:pt x="220" y="166"/>
                  </a:lnTo>
                  <a:lnTo>
                    <a:pt x="220" y="166"/>
                  </a:lnTo>
                  <a:lnTo>
                    <a:pt x="217" y="166"/>
                  </a:lnTo>
                  <a:lnTo>
                    <a:pt x="217" y="166"/>
                  </a:lnTo>
                  <a:lnTo>
                    <a:pt x="215" y="163"/>
                  </a:lnTo>
                  <a:lnTo>
                    <a:pt x="210" y="166"/>
                  </a:lnTo>
                  <a:lnTo>
                    <a:pt x="207" y="166"/>
                  </a:lnTo>
                  <a:lnTo>
                    <a:pt x="205" y="166"/>
                  </a:lnTo>
                  <a:lnTo>
                    <a:pt x="205" y="166"/>
                  </a:lnTo>
                  <a:lnTo>
                    <a:pt x="205" y="166"/>
                  </a:lnTo>
                  <a:lnTo>
                    <a:pt x="202" y="166"/>
                  </a:lnTo>
                  <a:lnTo>
                    <a:pt x="199" y="166"/>
                  </a:lnTo>
                  <a:lnTo>
                    <a:pt x="197" y="163"/>
                  </a:lnTo>
                  <a:lnTo>
                    <a:pt x="199" y="163"/>
                  </a:lnTo>
                  <a:lnTo>
                    <a:pt x="199" y="163"/>
                  </a:lnTo>
                  <a:lnTo>
                    <a:pt x="197" y="166"/>
                  </a:lnTo>
                  <a:lnTo>
                    <a:pt x="197" y="166"/>
                  </a:lnTo>
                  <a:lnTo>
                    <a:pt x="194" y="168"/>
                  </a:lnTo>
                  <a:lnTo>
                    <a:pt x="192" y="168"/>
                  </a:lnTo>
                  <a:lnTo>
                    <a:pt x="189" y="168"/>
                  </a:lnTo>
                  <a:lnTo>
                    <a:pt x="186" y="168"/>
                  </a:lnTo>
                  <a:lnTo>
                    <a:pt x="186" y="168"/>
                  </a:lnTo>
                  <a:lnTo>
                    <a:pt x="186" y="171"/>
                  </a:lnTo>
                  <a:lnTo>
                    <a:pt x="184" y="171"/>
                  </a:lnTo>
                  <a:lnTo>
                    <a:pt x="184" y="171"/>
                  </a:lnTo>
                  <a:lnTo>
                    <a:pt x="186" y="171"/>
                  </a:lnTo>
                  <a:lnTo>
                    <a:pt x="186" y="173"/>
                  </a:lnTo>
                  <a:lnTo>
                    <a:pt x="186" y="173"/>
                  </a:lnTo>
                  <a:lnTo>
                    <a:pt x="186" y="173"/>
                  </a:lnTo>
                  <a:lnTo>
                    <a:pt x="186" y="176"/>
                  </a:lnTo>
                  <a:lnTo>
                    <a:pt x="186" y="176"/>
                  </a:lnTo>
                  <a:lnTo>
                    <a:pt x="184" y="176"/>
                  </a:lnTo>
                  <a:lnTo>
                    <a:pt x="184" y="179"/>
                  </a:lnTo>
                  <a:lnTo>
                    <a:pt x="184" y="179"/>
                  </a:lnTo>
                  <a:lnTo>
                    <a:pt x="184" y="179"/>
                  </a:lnTo>
                  <a:lnTo>
                    <a:pt x="186" y="179"/>
                  </a:lnTo>
                  <a:lnTo>
                    <a:pt x="184" y="181"/>
                  </a:lnTo>
                  <a:lnTo>
                    <a:pt x="184" y="181"/>
                  </a:lnTo>
                  <a:lnTo>
                    <a:pt x="184" y="181"/>
                  </a:lnTo>
                  <a:lnTo>
                    <a:pt x="181" y="181"/>
                  </a:lnTo>
                  <a:lnTo>
                    <a:pt x="181" y="181"/>
                  </a:lnTo>
                  <a:lnTo>
                    <a:pt x="181" y="184"/>
                  </a:lnTo>
                  <a:lnTo>
                    <a:pt x="179" y="184"/>
                  </a:lnTo>
                  <a:lnTo>
                    <a:pt x="179" y="186"/>
                  </a:lnTo>
                  <a:lnTo>
                    <a:pt x="179" y="186"/>
                  </a:lnTo>
                  <a:lnTo>
                    <a:pt x="176" y="186"/>
                  </a:lnTo>
                  <a:lnTo>
                    <a:pt x="173" y="186"/>
                  </a:lnTo>
                  <a:lnTo>
                    <a:pt x="173" y="184"/>
                  </a:lnTo>
                  <a:lnTo>
                    <a:pt x="173" y="184"/>
                  </a:lnTo>
                  <a:lnTo>
                    <a:pt x="171" y="184"/>
                  </a:lnTo>
                  <a:lnTo>
                    <a:pt x="171" y="181"/>
                  </a:lnTo>
                  <a:lnTo>
                    <a:pt x="171" y="181"/>
                  </a:lnTo>
                  <a:lnTo>
                    <a:pt x="171" y="181"/>
                  </a:lnTo>
                  <a:lnTo>
                    <a:pt x="168" y="179"/>
                  </a:lnTo>
                  <a:lnTo>
                    <a:pt x="168" y="179"/>
                  </a:lnTo>
                  <a:lnTo>
                    <a:pt x="168" y="179"/>
                  </a:lnTo>
                  <a:lnTo>
                    <a:pt x="168" y="181"/>
                  </a:lnTo>
                  <a:lnTo>
                    <a:pt x="168" y="181"/>
                  </a:lnTo>
                  <a:lnTo>
                    <a:pt x="168" y="184"/>
                  </a:lnTo>
                  <a:lnTo>
                    <a:pt x="166" y="184"/>
                  </a:lnTo>
                  <a:lnTo>
                    <a:pt x="166" y="184"/>
                  </a:lnTo>
                  <a:lnTo>
                    <a:pt x="163" y="186"/>
                  </a:lnTo>
                  <a:lnTo>
                    <a:pt x="163" y="186"/>
                  </a:lnTo>
                  <a:lnTo>
                    <a:pt x="163" y="186"/>
                  </a:lnTo>
                  <a:lnTo>
                    <a:pt x="163" y="186"/>
                  </a:lnTo>
                  <a:lnTo>
                    <a:pt x="163" y="189"/>
                  </a:lnTo>
                  <a:lnTo>
                    <a:pt x="163" y="189"/>
                  </a:lnTo>
                  <a:lnTo>
                    <a:pt x="163" y="192"/>
                  </a:lnTo>
                  <a:lnTo>
                    <a:pt x="161" y="192"/>
                  </a:lnTo>
                  <a:lnTo>
                    <a:pt x="161" y="192"/>
                  </a:lnTo>
                  <a:lnTo>
                    <a:pt x="161" y="192"/>
                  </a:lnTo>
                  <a:lnTo>
                    <a:pt x="158" y="192"/>
                  </a:lnTo>
                  <a:lnTo>
                    <a:pt x="158" y="192"/>
                  </a:lnTo>
                  <a:lnTo>
                    <a:pt x="158" y="189"/>
                  </a:lnTo>
                  <a:lnTo>
                    <a:pt x="155" y="189"/>
                  </a:lnTo>
                  <a:lnTo>
                    <a:pt x="155" y="189"/>
                  </a:lnTo>
                  <a:lnTo>
                    <a:pt x="155" y="189"/>
                  </a:lnTo>
                  <a:lnTo>
                    <a:pt x="153" y="189"/>
                  </a:lnTo>
                  <a:lnTo>
                    <a:pt x="153" y="192"/>
                  </a:lnTo>
                  <a:lnTo>
                    <a:pt x="153" y="194"/>
                  </a:lnTo>
                  <a:lnTo>
                    <a:pt x="150" y="199"/>
                  </a:lnTo>
                  <a:lnTo>
                    <a:pt x="150" y="202"/>
                  </a:lnTo>
                  <a:lnTo>
                    <a:pt x="148" y="202"/>
                  </a:lnTo>
                  <a:lnTo>
                    <a:pt x="148" y="205"/>
                  </a:lnTo>
                  <a:lnTo>
                    <a:pt x="148" y="205"/>
                  </a:lnTo>
                  <a:lnTo>
                    <a:pt x="145" y="205"/>
                  </a:lnTo>
                  <a:lnTo>
                    <a:pt x="145" y="205"/>
                  </a:lnTo>
                  <a:lnTo>
                    <a:pt x="145" y="205"/>
                  </a:lnTo>
                  <a:lnTo>
                    <a:pt x="142" y="205"/>
                  </a:lnTo>
                  <a:lnTo>
                    <a:pt x="142" y="205"/>
                  </a:lnTo>
                  <a:lnTo>
                    <a:pt x="142" y="202"/>
                  </a:lnTo>
                  <a:lnTo>
                    <a:pt x="142" y="202"/>
                  </a:lnTo>
                  <a:lnTo>
                    <a:pt x="142" y="202"/>
                  </a:lnTo>
                  <a:lnTo>
                    <a:pt x="140" y="202"/>
                  </a:lnTo>
                  <a:lnTo>
                    <a:pt x="140" y="202"/>
                  </a:lnTo>
                  <a:lnTo>
                    <a:pt x="137" y="202"/>
                  </a:lnTo>
                  <a:lnTo>
                    <a:pt x="137" y="205"/>
                  </a:lnTo>
                  <a:lnTo>
                    <a:pt x="135" y="205"/>
                  </a:lnTo>
                  <a:lnTo>
                    <a:pt x="135" y="205"/>
                  </a:lnTo>
                  <a:lnTo>
                    <a:pt x="135" y="205"/>
                  </a:lnTo>
                  <a:lnTo>
                    <a:pt x="132" y="202"/>
                  </a:lnTo>
                  <a:lnTo>
                    <a:pt x="132" y="202"/>
                  </a:lnTo>
                  <a:lnTo>
                    <a:pt x="132" y="202"/>
                  </a:lnTo>
                  <a:lnTo>
                    <a:pt x="129" y="205"/>
                  </a:lnTo>
                  <a:lnTo>
                    <a:pt x="129" y="205"/>
                  </a:lnTo>
                  <a:lnTo>
                    <a:pt x="129" y="207"/>
                  </a:lnTo>
                  <a:lnTo>
                    <a:pt x="127" y="207"/>
                  </a:lnTo>
                  <a:lnTo>
                    <a:pt x="129" y="210"/>
                  </a:lnTo>
                  <a:lnTo>
                    <a:pt x="129" y="212"/>
                  </a:lnTo>
                  <a:lnTo>
                    <a:pt x="129" y="215"/>
                  </a:lnTo>
                  <a:lnTo>
                    <a:pt x="127" y="215"/>
                  </a:lnTo>
                  <a:lnTo>
                    <a:pt x="127" y="215"/>
                  </a:lnTo>
                  <a:lnTo>
                    <a:pt x="127" y="218"/>
                  </a:lnTo>
                  <a:lnTo>
                    <a:pt x="124" y="218"/>
                  </a:lnTo>
                  <a:lnTo>
                    <a:pt x="124" y="220"/>
                  </a:lnTo>
                  <a:lnTo>
                    <a:pt x="122" y="220"/>
                  </a:lnTo>
                  <a:lnTo>
                    <a:pt x="122" y="220"/>
                  </a:lnTo>
                  <a:lnTo>
                    <a:pt x="119" y="220"/>
                  </a:lnTo>
                  <a:lnTo>
                    <a:pt x="119" y="220"/>
                  </a:lnTo>
                  <a:lnTo>
                    <a:pt x="119" y="220"/>
                  </a:lnTo>
                  <a:lnTo>
                    <a:pt x="117" y="218"/>
                  </a:lnTo>
                  <a:lnTo>
                    <a:pt x="114" y="218"/>
                  </a:lnTo>
                  <a:lnTo>
                    <a:pt x="111" y="215"/>
                  </a:lnTo>
                  <a:lnTo>
                    <a:pt x="109" y="215"/>
                  </a:lnTo>
                  <a:lnTo>
                    <a:pt x="109" y="212"/>
                  </a:lnTo>
                  <a:lnTo>
                    <a:pt x="106" y="212"/>
                  </a:lnTo>
                  <a:lnTo>
                    <a:pt x="106" y="212"/>
                  </a:lnTo>
                  <a:lnTo>
                    <a:pt x="106" y="212"/>
                  </a:lnTo>
                  <a:lnTo>
                    <a:pt x="106" y="212"/>
                  </a:lnTo>
                  <a:lnTo>
                    <a:pt x="106" y="215"/>
                  </a:lnTo>
                  <a:lnTo>
                    <a:pt x="104" y="215"/>
                  </a:lnTo>
                  <a:lnTo>
                    <a:pt x="104" y="218"/>
                  </a:lnTo>
                  <a:lnTo>
                    <a:pt x="104" y="215"/>
                  </a:lnTo>
                  <a:lnTo>
                    <a:pt x="104" y="215"/>
                  </a:lnTo>
                  <a:lnTo>
                    <a:pt x="101" y="215"/>
                  </a:lnTo>
                  <a:lnTo>
                    <a:pt x="101" y="215"/>
                  </a:lnTo>
                  <a:lnTo>
                    <a:pt x="98" y="218"/>
                  </a:lnTo>
                  <a:lnTo>
                    <a:pt x="96" y="220"/>
                  </a:lnTo>
                  <a:lnTo>
                    <a:pt x="96" y="220"/>
                  </a:lnTo>
                  <a:lnTo>
                    <a:pt x="96" y="220"/>
                  </a:lnTo>
                  <a:lnTo>
                    <a:pt x="93" y="223"/>
                  </a:lnTo>
                  <a:lnTo>
                    <a:pt x="93" y="223"/>
                  </a:lnTo>
                  <a:lnTo>
                    <a:pt x="93" y="223"/>
                  </a:lnTo>
                  <a:lnTo>
                    <a:pt x="91" y="223"/>
                  </a:lnTo>
                  <a:lnTo>
                    <a:pt x="91" y="220"/>
                  </a:lnTo>
                  <a:lnTo>
                    <a:pt x="88" y="220"/>
                  </a:lnTo>
                  <a:lnTo>
                    <a:pt x="88" y="220"/>
                  </a:lnTo>
                  <a:lnTo>
                    <a:pt x="85" y="220"/>
                  </a:lnTo>
                  <a:lnTo>
                    <a:pt x="83" y="220"/>
                  </a:lnTo>
                  <a:lnTo>
                    <a:pt x="83" y="220"/>
                  </a:lnTo>
                  <a:lnTo>
                    <a:pt x="80" y="223"/>
                  </a:lnTo>
                  <a:lnTo>
                    <a:pt x="78" y="223"/>
                  </a:lnTo>
                  <a:lnTo>
                    <a:pt x="75" y="223"/>
                  </a:lnTo>
                  <a:lnTo>
                    <a:pt x="73" y="223"/>
                  </a:lnTo>
                  <a:lnTo>
                    <a:pt x="73" y="225"/>
                  </a:lnTo>
                  <a:lnTo>
                    <a:pt x="70" y="225"/>
                  </a:lnTo>
                  <a:lnTo>
                    <a:pt x="70" y="228"/>
                  </a:lnTo>
                  <a:lnTo>
                    <a:pt x="70" y="228"/>
                  </a:lnTo>
                  <a:lnTo>
                    <a:pt x="70" y="231"/>
                  </a:lnTo>
                  <a:lnTo>
                    <a:pt x="70" y="231"/>
                  </a:lnTo>
                  <a:lnTo>
                    <a:pt x="67" y="233"/>
                  </a:lnTo>
                  <a:lnTo>
                    <a:pt x="67" y="233"/>
                  </a:lnTo>
                  <a:lnTo>
                    <a:pt x="67" y="231"/>
                  </a:lnTo>
                  <a:lnTo>
                    <a:pt x="67" y="231"/>
                  </a:lnTo>
                  <a:lnTo>
                    <a:pt x="67" y="231"/>
                  </a:lnTo>
                  <a:lnTo>
                    <a:pt x="65" y="233"/>
                  </a:lnTo>
                  <a:lnTo>
                    <a:pt x="65" y="233"/>
                  </a:lnTo>
                  <a:lnTo>
                    <a:pt x="65" y="233"/>
                  </a:lnTo>
                  <a:lnTo>
                    <a:pt x="62" y="236"/>
                  </a:lnTo>
                  <a:lnTo>
                    <a:pt x="62" y="236"/>
                  </a:lnTo>
                  <a:lnTo>
                    <a:pt x="62" y="236"/>
                  </a:lnTo>
                  <a:lnTo>
                    <a:pt x="60" y="236"/>
                  </a:lnTo>
                  <a:lnTo>
                    <a:pt x="60" y="236"/>
                  </a:lnTo>
                  <a:lnTo>
                    <a:pt x="60" y="238"/>
                  </a:lnTo>
                  <a:lnTo>
                    <a:pt x="60" y="241"/>
                  </a:lnTo>
                  <a:lnTo>
                    <a:pt x="60" y="241"/>
                  </a:lnTo>
                  <a:lnTo>
                    <a:pt x="60" y="243"/>
                  </a:lnTo>
                  <a:lnTo>
                    <a:pt x="57" y="243"/>
                  </a:lnTo>
                  <a:lnTo>
                    <a:pt x="57" y="243"/>
                  </a:lnTo>
                  <a:lnTo>
                    <a:pt x="54" y="246"/>
                  </a:lnTo>
                  <a:lnTo>
                    <a:pt x="54" y="246"/>
                  </a:lnTo>
                  <a:lnTo>
                    <a:pt x="54" y="249"/>
                  </a:lnTo>
                  <a:lnTo>
                    <a:pt x="54" y="249"/>
                  </a:lnTo>
                  <a:lnTo>
                    <a:pt x="54" y="251"/>
                  </a:lnTo>
                  <a:lnTo>
                    <a:pt x="54" y="251"/>
                  </a:lnTo>
                  <a:lnTo>
                    <a:pt x="54" y="251"/>
                  </a:lnTo>
                  <a:lnTo>
                    <a:pt x="52" y="251"/>
                  </a:lnTo>
                  <a:lnTo>
                    <a:pt x="52" y="251"/>
                  </a:lnTo>
                  <a:lnTo>
                    <a:pt x="52" y="251"/>
                  </a:lnTo>
                  <a:lnTo>
                    <a:pt x="52" y="251"/>
                  </a:lnTo>
                  <a:lnTo>
                    <a:pt x="52" y="254"/>
                  </a:lnTo>
                  <a:lnTo>
                    <a:pt x="52" y="254"/>
                  </a:lnTo>
                  <a:lnTo>
                    <a:pt x="52" y="256"/>
                  </a:lnTo>
                  <a:lnTo>
                    <a:pt x="52" y="256"/>
                  </a:lnTo>
                  <a:lnTo>
                    <a:pt x="52" y="256"/>
                  </a:lnTo>
                  <a:lnTo>
                    <a:pt x="52" y="259"/>
                  </a:lnTo>
                  <a:lnTo>
                    <a:pt x="52" y="259"/>
                  </a:lnTo>
                  <a:lnTo>
                    <a:pt x="52" y="262"/>
                  </a:lnTo>
                  <a:lnTo>
                    <a:pt x="52" y="262"/>
                  </a:lnTo>
                  <a:lnTo>
                    <a:pt x="52" y="262"/>
                  </a:lnTo>
                  <a:lnTo>
                    <a:pt x="52" y="262"/>
                  </a:lnTo>
                  <a:lnTo>
                    <a:pt x="49" y="262"/>
                  </a:lnTo>
                  <a:lnTo>
                    <a:pt x="49" y="262"/>
                  </a:lnTo>
                  <a:lnTo>
                    <a:pt x="47" y="259"/>
                  </a:lnTo>
                  <a:lnTo>
                    <a:pt x="47" y="259"/>
                  </a:lnTo>
                  <a:lnTo>
                    <a:pt x="47" y="256"/>
                  </a:lnTo>
                  <a:lnTo>
                    <a:pt x="47" y="256"/>
                  </a:lnTo>
                  <a:lnTo>
                    <a:pt x="47" y="254"/>
                  </a:lnTo>
                  <a:lnTo>
                    <a:pt x="47" y="256"/>
                  </a:lnTo>
                  <a:lnTo>
                    <a:pt x="47" y="256"/>
                  </a:lnTo>
                  <a:lnTo>
                    <a:pt x="47" y="256"/>
                  </a:lnTo>
                  <a:lnTo>
                    <a:pt x="47" y="256"/>
                  </a:lnTo>
                  <a:lnTo>
                    <a:pt x="47" y="254"/>
                  </a:lnTo>
                  <a:lnTo>
                    <a:pt x="47" y="254"/>
                  </a:lnTo>
                  <a:lnTo>
                    <a:pt x="47" y="254"/>
                  </a:lnTo>
                  <a:lnTo>
                    <a:pt x="47" y="254"/>
                  </a:lnTo>
                  <a:lnTo>
                    <a:pt x="47" y="254"/>
                  </a:lnTo>
                  <a:lnTo>
                    <a:pt x="47" y="254"/>
                  </a:lnTo>
                  <a:lnTo>
                    <a:pt x="47" y="254"/>
                  </a:lnTo>
                  <a:lnTo>
                    <a:pt x="47" y="254"/>
                  </a:lnTo>
                  <a:lnTo>
                    <a:pt x="44" y="251"/>
                  </a:lnTo>
                  <a:lnTo>
                    <a:pt x="44" y="251"/>
                  </a:lnTo>
                  <a:lnTo>
                    <a:pt x="41" y="249"/>
                  </a:lnTo>
                  <a:lnTo>
                    <a:pt x="41" y="249"/>
                  </a:lnTo>
                  <a:lnTo>
                    <a:pt x="41" y="249"/>
                  </a:lnTo>
                  <a:lnTo>
                    <a:pt x="44" y="249"/>
                  </a:lnTo>
                  <a:lnTo>
                    <a:pt x="44" y="249"/>
                  </a:lnTo>
                  <a:lnTo>
                    <a:pt x="44" y="249"/>
                  </a:lnTo>
                  <a:lnTo>
                    <a:pt x="44" y="246"/>
                  </a:lnTo>
                  <a:lnTo>
                    <a:pt x="44" y="246"/>
                  </a:lnTo>
                  <a:lnTo>
                    <a:pt x="41" y="246"/>
                  </a:lnTo>
                  <a:lnTo>
                    <a:pt x="41" y="246"/>
                  </a:lnTo>
                  <a:lnTo>
                    <a:pt x="39" y="246"/>
                  </a:lnTo>
                  <a:lnTo>
                    <a:pt x="39" y="246"/>
                  </a:lnTo>
                  <a:lnTo>
                    <a:pt x="36" y="246"/>
                  </a:lnTo>
                  <a:lnTo>
                    <a:pt x="36" y="243"/>
                  </a:lnTo>
                  <a:lnTo>
                    <a:pt x="36" y="241"/>
                  </a:lnTo>
                  <a:lnTo>
                    <a:pt x="36" y="241"/>
                  </a:lnTo>
                  <a:lnTo>
                    <a:pt x="36" y="241"/>
                  </a:lnTo>
                  <a:lnTo>
                    <a:pt x="39" y="238"/>
                  </a:lnTo>
                  <a:lnTo>
                    <a:pt x="36" y="238"/>
                  </a:lnTo>
                  <a:lnTo>
                    <a:pt x="36" y="238"/>
                  </a:lnTo>
                  <a:lnTo>
                    <a:pt x="36" y="238"/>
                  </a:lnTo>
                  <a:lnTo>
                    <a:pt x="36" y="236"/>
                  </a:lnTo>
                  <a:lnTo>
                    <a:pt x="34" y="236"/>
                  </a:lnTo>
                  <a:lnTo>
                    <a:pt x="31" y="238"/>
                  </a:lnTo>
                  <a:lnTo>
                    <a:pt x="29" y="238"/>
                  </a:lnTo>
                  <a:lnTo>
                    <a:pt x="26" y="238"/>
                  </a:lnTo>
                  <a:lnTo>
                    <a:pt x="26" y="238"/>
                  </a:lnTo>
                  <a:lnTo>
                    <a:pt x="26" y="236"/>
                  </a:lnTo>
                  <a:lnTo>
                    <a:pt x="26" y="238"/>
                  </a:lnTo>
                  <a:lnTo>
                    <a:pt x="26" y="238"/>
                  </a:lnTo>
                  <a:lnTo>
                    <a:pt x="26" y="238"/>
                  </a:lnTo>
                  <a:lnTo>
                    <a:pt x="26" y="236"/>
                  </a:lnTo>
                  <a:lnTo>
                    <a:pt x="23" y="236"/>
                  </a:lnTo>
                  <a:lnTo>
                    <a:pt x="23" y="236"/>
                  </a:lnTo>
                  <a:lnTo>
                    <a:pt x="23" y="236"/>
                  </a:lnTo>
                  <a:lnTo>
                    <a:pt x="23" y="236"/>
                  </a:lnTo>
                  <a:lnTo>
                    <a:pt x="26" y="236"/>
                  </a:lnTo>
                  <a:lnTo>
                    <a:pt x="23" y="236"/>
                  </a:lnTo>
                  <a:lnTo>
                    <a:pt x="21" y="236"/>
                  </a:lnTo>
                  <a:lnTo>
                    <a:pt x="21" y="236"/>
                  </a:lnTo>
                  <a:lnTo>
                    <a:pt x="21" y="236"/>
                  </a:lnTo>
                  <a:lnTo>
                    <a:pt x="21" y="236"/>
                  </a:lnTo>
                  <a:lnTo>
                    <a:pt x="21" y="236"/>
                  </a:lnTo>
                  <a:lnTo>
                    <a:pt x="21" y="236"/>
                  </a:lnTo>
                  <a:lnTo>
                    <a:pt x="21" y="236"/>
                  </a:lnTo>
                  <a:lnTo>
                    <a:pt x="21" y="236"/>
                  </a:lnTo>
                  <a:lnTo>
                    <a:pt x="21" y="236"/>
                  </a:lnTo>
                  <a:lnTo>
                    <a:pt x="21" y="236"/>
                  </a:lnTo>
                  <a:lnTo>
                    <a:pt x="21" y="236"/>
                  </a:lnTo>
                  <a:lnTo>
                    <a:pt x="21" y="236"/>
                  </a:lnTo>
                  <a:lnTo>
                    <a:pt x="21" y="236"/>
                  </a:lnTo>
                  <a:lnTo>
                    <a:pt x="21" y="236"/>
                  </a:lnTo>
                  <a:lnTo>
                    <a:pt x="21" y="236"/>
                  </a:lnTo>
                  <a:lnTo>
                    <a:pt x="21" y="236"/>
                  </a:lnTo>
                  <a:lnTo>
                    <a:pt x="21" y="236"/>
                  </a:lnTo>
                  <a:lnTo>
                    <a:pt x="18" y="236"/>
                  </a:lnTo>
                  <a:lnTo>
                    <a:pt x="18" y="236"/>
                  </a:lnTo>
                  <a:lnTo>
                    <a:pt x="18" y="236"/>
                  </a:lnTo>
                  <a:lnTo>
                    <a:pt x="18" y="236"/>
                  </a:lnTo>
                  <a:lnTo>
                    <a:pt x="18" y="236"/>
                  </a:lnTo>
                  <a:lnTo>
                    <a:pt x="18" y="236"/>
                  </a:lnTo>
                  <a:lnTo>
                    <a:pt x="18" y="236"/>
                  </a:lnTo>
                  <a:lnTo>
                    <a:pt x="18" y="236"/>
                  </a:lnTo>
                  <a:lnTo>
                    <a:pt x="18" y="233"/>
                  </a:lnTo>
                  <a:lnTo>
                    <a:pt x="16" y="233"/>
                  </a:lnTo>
                  <a:lnTo>
                    <a:pt x="16" y="233"/>
                  </a:lnTo>
                  <a:lnTo>
                    <a:pt x="16" y="233"/>
                  </a:lnTo>
                  <a:lnTo>
                    <a:pt x="16" y="233"/>
                  </a:lnTo>
                  <a:lnTo>
                    <a:pt x="13" y="233"/>
                  </a:lnTo>
                  <a:lnTo>
                    <a:pt x="13" y="233"/>
                  </a:lnTo>
                  <a:lnTo>
                    <a:pt x="13" y="231"/>
                  </a:lnTo>
                  <a:lnTo>
                    <a:pt x="13" y="231"/>
                  </a:lnTo>
                  <a:lnTo>
                    <a:pt x="13" y="231"/>
                  </a:lnTo>
                  <a:lnTo>
                    <a:pt x="13" y="231"/>
                  </a:lnTo>
                  <a:lnTo>
                    <a:pt x="13" y="231"/>
                  </a:lnTo>
                  <a:lnTo>
                    <a:pt x="13" y="231"/>
                  </a:lnTo>
                  <a:lnTo>
                    <a:pt x="10" y="231"/>
                  </a:lnTo>
                  <a:lnTo>
                    <a:pt x="13" y="231"/>
                  </a:lnTo>
                  <a:lnTo>
                    <a:pt x="13" y="231"/>
                  </a:lnTo>
                  <a:lnTo>
                    <a:pt x="13" y="231"/>
                  </a:lnTo>
                  <a:lnTo>
                    <a:pt x="13" y="231"/>
                  </a:lnTo>
                  <a:lnTo>
                    <a:pt x="10" y="231"/>
                  </a:lnTo>
                  <a:lnTo>
                    <a:pt x="13" y="231"/>
                  </a:lnTo>
                  <a:lnTo>
                    <a:pt x="13" y="231"/>
                  </a:lnTo>
                  <a:lnTo>
                    <a:pt x="13" y="231"/>
                  </a:lnTo>
                  <a:lnTo>
                    <a:pt x="13" y="231"/>
                  </a:lnTo>
                  <a:lnTo>
                    <a:pt x="13" y="228"/>
                  </a:lnTo>
                  <a:lnTo>
                    <a:pt x="13" y="228"/>
                  </a:lnTo>
                  <a:lnTo>
                    <a:pt x="13" y="228"/>
                  </a:lnTo>
                  <a:lnTo>
                    <a:pt x="13" y="228"/>
                  </a:lnTo>
                  <a:lnTo>
                    <a:pt x="13" y="225"/>
                  </a:lnTo>
                  <a:lnTo>
                    <a:pt x="13" y="225"/>
                  </a:lnTo>
                  <a:lnTo>
                    <a:pt x="10" y="223"/>
                  </a:lnTo>
                  <a:lnTo>
                    <a:pt x="10" y="223"/>
                  </a:lnTo>
                  <a:lnTo>
                    <a:pt x="10" y="223"/>
                  </a:lnTo>
                  <a:lnTo>
                    <a:pt x="8" y="223"/>
                  </a:lnTo>
                  <a:lnTo>
                    <a:pt x="10" y="220"/>
                  </a:lnTo>
                  <a:lnTo>
                    <a:pt x="8" y="220"/>
                  </a:lnTo>
                  <a:lnTo>
                    <a:pt x="8" y="220"/>
                  </a:lnTo>
                  <a:lnTo>
                    <a:pt x="8" y="220"/>
                  </a:lnTo>
                  <a:lnTo>
                    <a:pt x="5" y="220"/>
                  </a:lnTo>
                  <a:lnTo>
                    <a:pt x="5" y="218"/>
                  </a:lnTo>
                  <a:lnTo>
                    <a:pt x="5" y="218"/>
                  </a:lnTo>
                  <a:lnTo>
                    <a:pt x="5" y="218"/>
                  </a:lnTo>
                  <a:lnTo>
                    <a:pt x="5" y="218"/>
                  </a:lnTo>
                  <a:lnTo>
                    <a:pt x="3" y="218"/>
                  </a:lnTo>
                  <a:lnTo>
                    <a:pt x="3" y="218"/>
                  </a:lnTo>
                  <a:lnTo>
                    <a:pt x="3" y="215"/>
                  </a:lnTo>
                  <a:lnTo>
                    <a:pt x="3" y="215"/>
                  </a:lnTo>
                  <a:lnTo>
                    <a:pt x="5" y="212"/>
                  </a:lnTo>
                  <a:lnTo>
                    <a:pt x="8" y="212"/>
                  </a:lnTo>
                  <a:lnTo>
                    <a:pt x="8" y="215"/>
                  </a:lnTo>
                  <a:lnTo>
                    <a:pt x="8" y="212"/>
                  </a:lnTo>
                  <a:lnTo>
                    <a:pt x="8" y="212"/>
                  </a:lnTo>
                  <a:lnTo>
                    <a:pt x="8" y="212"/>
                  </a:lnTo>
                  <a:lnTo>
                    <a:pt x="8" y="212"/>
                  </a:lnTo>
                  <a:lnTo>
                    <a:pt x="8" y="212"/>
                  </a:lnTo>
                  <a:lnTo>
                    <a:pt x="8" y="212"/>
                  </a:lnTo>
                  <a:lnTo>
                    <a:pt x="8" y="210"/>
                  </a:lnTo>
                  <a:lnTo>
                    <a:pt x="8" y="210"/>
                  </a:lnTo>
                  <a:lnTo>
                    <a:pt x="8" y="210"/>
                  </a:lnTo>
                  <a:lnTo>
                    <a:pt x="8" y="210"/>
                  </a:lnTo>
                  <a:lnTo>
                    <a:pt x="8" y="210"/>
                  </a:lnTo>
                  <a:lnTo>
                    <a:pt x="8" y="210"/>
                  </a:lnTo>
                  <a:lnTo>
                    <a:pt x="8" y="210"/>
                  </a:lnTo>
                  <a:lnTo>
                    <a:pt x="8" y="210"/>
                  </a:lnTo>
                  <a:lnTo>
                    <a:pt x="10" y="210"/>
                  </a:lnTo>
                  <a:lnTo>
                    <a:pt x="10" y="210"/>
                  </a:lnTo>
                  <a:lnTo>
                    <a:pt x="10" y="207"/>
                  </a:lnTo>
                  <a:lnTo>
                    <a:pt x="10" y="207"/>
                  </a:lnTo>
                  <a:lnTo>
                    <a:pt x="8" y="205"/>
                  </a:lnTo>
                  <a:lnTo>
                    <a:pt x="5" y="202"/>
                  </a:lnTo>
                  <a:lnTo>
                    <a:pt x="5" y="202"/>
                  </a:lnTo>
                  <a:lnTo>
                    <a:pt x="5" y="202"/>
                  </a:lnTo>
                  <a:lnTo>
                    <a:pt x="5" y="202"/>
                  </a:lnTo>
                  <a:lnTo>
                    <a:pt x="5" y="202"/>
                  </a:lnTo>
                  <a:lnTo>
                    <a:pt x="5" y="202"/>
                  </a:lnTo>
                  <a:lnTo>
                    <a:pt x="5" y="202"/>
                  </a:lnTo>
                  <a:lnTo>
                    <a:pt x="3" y="202"/>
                  </a:lnTo>
                  <a:lnTo>
                    <a:pt x="3" y="202"/>
                  </a:lnTo>
                  <a:lnTo>
                    <a:pt x="0" y="202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rgbClr val="AE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29" name="Freeform 169"/>
            <p:cNvSpPr>
              <a:spLocks/>
            </p:cNvSpPr>
            <p:nvPr/>
          </p:nvSpPr>
          <p:spPr bwMode="auto">
            <a:xfrm>
              <a:off x="1424" y="2932"/>
              <a:ext cx="355" cy="262"/>
            </a:xfrm>
            <a:custGeom>
              <a:avLst/>
              <a:gdLst>
                <a:gd name="T0" fmla="*/ 16 w 355"/>
                <a:gd name="T1" fmla="*/ 184 h 262"/>
                <a:gd name="T2" fmla="*/ 29 w 355"/>
                <a:gd name="T3" fmla="*/ 194 h 262"/>
                <a:gd name="T4" fmla="*/ 39 w 355"/>
                <a:gd name="T5" fmla="*/ 181 h 262"/>
                <a:gd name="T6" fmla="*/ 44 w 355"/>
                <a:gd name="T7" fmla="*/ 168 h 262"/>
                <a:gd name="T8" fmla="*/ 41 w 355"/>
                <a:gd name="T9" fmla="*/ 155 h 262"/>
                <a:gd name="T10" fmla="*/ 49 w 355"/>
                <a:gd name="T11" fmla="*/ 150 h 262"/>
                <a:gd name="T12" fmla="*/ 65 w 355"/>
                <a:gd name="T13" fmla="*/ 140 h 262"/>
                <a:gd name="T14" fmla="*/ 85 w 355"/>
                <a:gd name="T15" fmla="*/ 129 h 262"/>
                <a:gd name="T16" fmla="*/ 75 w 355"/>
                <a:gd name="T17" fmla="*/ 114 h 262"/>
                <a:gd name="T18" fmla="*/ 60 w 355"/>
                <a:gd name="T19" fmla="*/ 103 h 262"/>
                <a:gd name="T20" fmla="*/ 47 w 355"/>
                <a:gd name="T21" fmla="*/ 101 h 262"/>
                <a:gd name="T22" fmla="*/ 34 w 355"/>
                <a:gd name="T23" fmla="*/ 85 h 262"/>
                <a:gd name="T24" fmla="*/ 31 w 355"/>
                <a:gd name="T25" fmla="*/ 67 h 262"/>
                <a:gd name="T26" fmla="*/ 34 w 355"/>
                <a:gd name="T27" fmla="*/ 52 h 262"/>
                <a:gd name="T28" fmla="*/ 31 w 355"/>
                <a:gd name="T29" fmla="*/ 41 h 262"/>
                <a:gd name="T30" fmla="*/ 41 w 355"/>
                <a:gd name="T31" fmla="*/ 20 h 262"/>
                <a:gd name="T32" fmla="*/ 65 w 355"/>
                <a:gd name="T33" fmla="*/ 13 h 262"/>
                <a:gd name="T34" fmla="*/ 83 w 355"/>
                <a:gd name="T35" fmla="*/ 8 h 262"/>
                <a:gd name="T36" fmla="*/ 106 w 355"/>
                <a:gd name="T37" fmla="*/ 0 h 262"/>
                <a:gd name="T38" fmla="*/ 122 w 355"/>
                <a:gd name="T39" fmla="*/ 5 h 262"/>
                <a:gd name="T40" fmla="*/ 137 w 355"/>
                <a:gd name="T41" fmla="*/ 10 h 262"/>
                <a:gd name="T42" fmla="*/ 145 w 355"/>
                <a:gd name="T43" fmla="*/ 20 h 262"/>
                <a:gd name="T44" fmla="*/ 145 w 355"/>
                <a:gd name="T45" fmla="*/ 41 h 262"/>
                <a:gd name="T46" fmla="*/ 158 w 355"/>
                <a:gd name="T47" fmla="*/ 46 h 262"/>
                <a:gd name="T48" fmla="*/ 176 w 355"/>
                <a:gd name="T49" fmla="*/ 41 h 262"/>
                <a:gd name="T50" fmla="*/ 192 w 355"/>
                <a:gd name="T51" fmla="*/ 52 h 262"/>
                <a:gd name="T52" fmla="*/ 205 w 355"/>
                <a:gd name="T53" fmla="*/ 54 h 262"/>
                <a:gd name="T54" fmla="*/ 228 w 355"/>
                <a:gd name="T55" fmla="*/ 52 h 262"/>
                <a:gd name="T56" fmla="*/ 243 w 355"/>
                <a:gd name="T57" fmla="*/ 46 h 262"/>
                <a:gd name="T58" fmla="*/ 246 w 355"/>
                <a:gd name="T59" fmla="*/ 36 h 262"/>
                <a:gd name="T60" fmla="*/ 264 w 355"/>
                <a:gd name="T61" fmla="*/ 26 h 262"/>
                <a:gd name="T62" fmla="*/ 282 w 355"/>
                <a:gd name="T63" fmla="*/ 23 h 262"/>
                <a:gd name="T64" fmla="*/ 305 w 355"/>
                <a:gd name="T65" fmla="*/ 20 h 262"/>
                <a:gd name="T66" fmla="*/ 318 w 355"/>
                <a:gd name="T67" fmla="*/ 20 h 262"/>
                <a:gd name="T68" fmla="*/ 347 w 355"/>
                <a:gd name="T69" fmla="*/ 41 h 262"/>
                <a:gd name="T70" fmla="*/ 347 w 355"/>
                <a:gd name="T71" fmla="*/ 59 h 262"/>
                <a:gd name="T72" fmla="*/ 352 w 355"/>
                <a:gd name="T73" fmla="*/ 72 h 262"/>
                <a:gd name="T74" fmla="*/ 349 w 355"/>
                <a:gd name="T75" fmla="*/ 88 h 262"/>
                <a:gd name="T76" fmla="*/ 344 w 355"/>
                <a:gd name="T77" fmla="*/ 106 h 262"/>
                <a:gd name="T78" fmla="*/ 337 w 355"/>
                <a:gd name="T79" fmla="*/ 129 h 262"/>
                <a:gd name="T80" fmla="*/ 318 w 355"/>
                <a:gd name="T81" fmla="*/ 148 h 262"/>
                <a:gd name="T82" fmla="*/ 305 w 355"/>
                <a:gd name="T83" fmla="*/ 132 h 262"/>
                <a:gd name="T84" fmla="*/ 295 w 355"/>
                <a:gd name="T85" fmla="*/ 114 h 262"/>
                <a:gd name="T86" fmla="*/ 280 w 355"/>
                <a:gd name="T87" fmla="*/ 114 h 262"/>
                <a:gd name="T88" fmla="*/ 272 w 355"/>
                <a:gd name="T89" fmla="*/ 119 h 262"/>
                <a:gd name="T90" fmla="*/ 282 w 355"/>
                <a:gd name="T91" fmla="*/ 135 h 262"/>
                <a:gd name="T92" fmla="*/ 246 w 355"/>
                <a:gd name="T93" fmla="*/ 148 h 262"/>
                <a:gd name="T94" fmla="*/ 225 w 355"/>
                <a:gd name="T95" fmla="*/ 158 h 262"/>
                <a:gd name="T96" fmla="*/ 199 w 355"/>
                <a:gd name="T97" fmla="*/ 166 h 262"/>
                <a:gd name="T98" fmla="*/ 184 w 355"/>
                <a:gd name="T99" fmla="*/ 181 h 262"/>
                <a:gd name="T100" fmla="*/ 163 w 355"/>
                <a:gd name="T101" fmla="*/ 186 h 262"/>
                <a:gd name="T102" fmla="*/ 145 w 355"/>
                <a:gd name="T103" fmla="*/ 205 h 262"/>
                <a:gd name="T104" fmla="*/ 127 w 355"/>
                <a:gd name="T105" fmla="*/ 215 h 262"/>
                <a:gd name="T106" fmla="*/ 98 w 355"/>
                <a:gd name="T107" fmla="*/ 218 h 262"/>
                <a:gd name="T108" fmla="*/ 67 w 355"/>
                <a:gd name="T109" fmla="*/ 233 h 262"/>
                <a:gd name="T110" fmla="*/ 52 w 355"/>
                <a:gd name="T111" fmla="*/ 251 h 262"/>
                <a:gd name="T112" fmla="*/ 47 w 355"/>
                <a:gd name="T113" fmla="*/ 256 h 262"/>
                <a:gd name="T114" fmla="*/ 36 w 355"/>
                <a:gd name="T115" fmla="*/ 241 h 262"/>
                <a:gd name="T116" fmla="*/ 21 w 355"/>
                <a:gd name="T117" fmla="*/ 236 h 262"/>
                <a:gd name="T118" fmla="*/ 16 w 355"/>
                <a:gd name="T119" fmla="*/ 233 h 262"/>
                <a:gd name="T120" fmla="*/ 13 w 355"/>
                <a:gd name="T121" fmla="*/ 228 h 262"/>
                <a:gd name="T122" fmla="*/ 8 w 355"/>
                <a:gd name="T123" fmla="*/ 212 h 262"/>
                <a:gd name="T124" fmla="*/ 3 w 355"/>
                <a:gd name="T125" fmla="*/ 20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5" h="262">
                  <a:moveTo>
                    <a:pt x="0" y="199"/>
                  </a:moveTo>
                  <a:lnTo>
                    <a:pt x="3" y="197"/>
                  </a:lnTo>
                  <a:lnTo>
                    <a:pt x="3" y="197"/>
                  </a:lnTo>
                  <a:lnTo>
                    <a:pt x="5" y="194"/>
                  </a:lnTo>
                  <a:lnTo>
                    <a:pt x="5" y="194"/>
                  </a:lnTo>
                  <a:lnTo>
                    <a:pt x="5" y="194"/>
                  </a:lnTo>
                  <a:lnTo>
                    <a:pt x="5" y="194"/>
                  </a:lnTo>
                  <a:lnTo>
                    <a:pt x="5" y="194"/>
                  </a:lnTo>
                  <a:lnTo>
                    <a:pt x="5" y="194"/>
                  </a:lnTo>
                  <a:lnTo>
                    <a:pt x="5" y="194"/>
                  </a:lnTo>
                  <a:lnTo>
                    <a:pt x="8" y="194"/>
                  </a:lnTo>
                  <a:lnTo>
                    <a:pt x="5" y="192"/>
                  </a:lnTo>
                  <a:lnTo>
                    <a:pt x="10" y="189"/>
                  </a:lnTo>
                  <a:lnTo>
                    <a:pt x="13" y="186"/>
                  </a:lnTo>
                  <a:lnTo>
                    <a:pt x="13" y="186"/>
                  </a:lnTo>
                  <a:lnTo>
                    <a:pt x="13" y="186"/>
                  </a:lnTo>
                  <a:lnTo>
                    <a:pt x="13" y="184"/>
                  </a:lnTo>
                  <a:lnTo>
                    <a:pt x="13" y="184"/>
                  </a:lnTo>
                  <a:lnTo>
                    <a:pt x="13" y="184"/>
                  </a:lnTo>
                  <a:lnTo>
                    <a:pt x="16" y="184"/>
                  </a:lnTo>
                  <a:lnTo>
                    <a:pt x="16" y="184"/>
                  </a:lnTo>
                  <a:lnTo>
                    <a:pt x="16" y="184"/>
                  </a:lnTo>
                  <a:lnTo>
                    <a:pt x="16" y="181"/>
                  </a:lnTo>
                  <a:lnTo>
                    <a:pt x="16" y="184"/>
                  </a:lnTo>
                  <a:lnTo>
                    <a:pt x="16" y="184"/>
                  </a:lnTo>
                  <a:lnTo>
                    <a:pt x="16" y="186"/>
                  </a:lnTo>
                  <a:lnTo>
                    <a:pt x="18" y="189"/>
                  </a:lnTo>
                  <a:lnTo>
                    <a:pt x="18" y="189"/>
                  </a:lnTo>
                  <a:lnTo>
                    <a:pt x="18" y="192"/>
                  </a:lnTo>
                  <a:lnTo>
                    <a:pt x="18" y="192"/>
                  </a:lnTo>
                  <a:lnTo>
                    <a:pt x="18" y="192"/>
                  </a:lnTo>
                  <a:lnTo>
                    <a:pt x="18" y="192"/>
                  </a:lnTo>
                  <a:lnTo>
                    <a:pt x="16" y="192"/>
                  </a:lnTo>
                  <a:lnTo>
                    <a:pt x="18" y="194"/>
                  </a:lnTo>
                  <a:lnTo>
                    <a:pt x="18" y="194"/>
                  </a:lnTo>
                  <a:lnTo>
                    <a:pt x="18" y="194"/>
                  </a:lnTo>
                  <a:lnTo>
                    <a:pt x="18" y="197"/>
                  </a:lnTo>
                  <a:lnTo>
                    <a:pt x="18" y="197"/>
                  </a:lnTo>
                  <a:lnTo>
                    <a:pt x="21" y="197"/>
                  </a:lnTo>
                  <a:lnTo>
                    <a:pt x="21" y="197"/>
                  </a:lnTo>
                  <a:lnTo>
                    <a:pt x="23" y="197"/>
                  </a:lnTo>
                  <a:lnTo>
                    <a:pt x="23" y="194"/>
                  </a:lnTo>
                  <a:lnTo>
                    <a:pt x="23" y="192"/>
                  </a:lnTo>
                  <a:lnTo>
                    <a:pt x="23" y="192"/>
                  </a:lnTo>
                  <a:lnTo>
                    <a:pt x="26" y="192"/>
                  </a:lnTo>
                  <a:lnTo>
                    <a:pt x="26" y="192"/>
                  </a:lnTo>
                  <a:lnTo>
                    <a:pt x="26" y="192"/>
                  </a:lnTo>
                  <a:lnTo>
                    <a:pt x="29" y="192"/>
                  </a:lnTo>
                  <a:lnTo>
                    <a:pt x="29" y="194"/>
                  </a:lnTo>
                  <a:lnTo>
                    <a:pt x="29" y="194"/>
                  </a:lnTo>
                  <a:lnTo>
                    <a:pt x="29" y="192"/>
                  </a:lnTo>
                  <a:lnTo>
                    <a:pt x="29" y="192"/>
                  </a:lnTo>
                  <a:lnTo>
                    <a:pt x="31" y="192"/>
                  </a:lnTo>
                  <a:lnTo>
                    <a:pt x="31" y="192"/>
                  </a:lnTo>
                  <a:lnTo>
                    <a:pt x="34" y="192"/>
                  </a:lnTo>
                  <a:lnTo>
                    <a:pt x="31" y="192"/>
                  </a:lnTo>
                  <a:lnTo>
                    <a:pt x="31" y="192"/>
                  </a:lnTo>
                  <a:lnTo>
                    <a:pt x="29" y="189"/>
                  </a:lnTo>
                  <a:lnTo>
                    <a:pt x="29" y="189"/>
                  </a:lnTo>
                  <a:lnTo>
                    <a:pt x="31" y="186"/>
                  </a:lnTo>
                  <a:lnTo>
                    <a:pt x="31" y="186"/>
                  </a:lnTo>
                  <a:lnTo>
                    <a:pt x="31" y="184"/>
                  </a:lnTo>
                  <a:lnTo>
                    <a:pt x="34" y="184"/>
                  </a:lnTo>
                  <a:lnTo>
                    <a:pt x="34" y="184"/>
                  </a:lnTo>
                  <a:lnTo>
                    <a:pt x="34" y="184"/>
                  </a:lnTo>
                  <a:lnTo>
                    <a:pt x="34" y="186"/>
                  </a:lnTo>
                  <a:lnTo>
                    <a:pt x="36" y="186"/>
                  </a:lnTo>
                  <a:lnTo>
                    <a:pt x="36" y="184"/>
                  </a:lnTo>
                  <a:lnTo>
                    <a:pt x="36" y="184"/>
                  </a:lnTo>
                  <a:lnTo>
                    <a:pt x="36" y="181"/>
                  </a:lnTo>
                  <a:lnTo>
                    <a:pt x="36" y="181"/>
                  </a:lnTo>
                  <a:lnTo>
                    <a:pt x="39" y="181"/>
                  </a:lnTo>
                  <a:lnTo>
                    <a:pt x="39" y="181"/>
                  </a:lnTo>
                  <a:lnTo>
                    <a:pt x="39" y="181"/>
                  </a:lnTo>
                  <a:lnTo>
                    <a:pt x="39" y="181"/>
                  </a:lnTo>
                  <a:lnTo>
                    <a:pt x="41" y="181"/>
                  </a:lnTo>
                  <a:lnTo>
                    <a:pt x="41" y="181"/>
                  </a:lnTo>
                  <a:lnTo>
                    <a:pt x="41" y="181"/>
                  </a:lnTo>
                  <a:lnTo>
                    <a:pt x="41" y="184"/>
                  </a:lnTo>
                  <a:lnTo>
                    <a:pt x="41" y="181"/>
                  </a:lnTo>
                  <a:lnTo>
                    <a:pt x="41" y="181"/>
                  </a:lnTo>
                  <a:lnTo>
                    <a:pt x="44" y="181"/>
                  </a:lnTo>
                  <a:lnTo>
                    <a:pt x="44" y="184"/>
                  </a:lnTo>
                  <a:lnTo>
                    <a:pt x="44" y="181"/>
                  </a:lnTo>
                  <a:lnTo>
                    <a:pt x="44" y="181"/>
                  </a:lnTo>
                  <a:lnTo>
                    <a:pt x="47" y="179"/>
                  </a:lnTo>
                  <a:lnTo>
                    <a:pt x="47" y="179"/>
                  </a:lnTo>
                  <a:lnTo>
                    <a:pt x="49" y="179"/>
                  </a:lnTo>
                  <a:lnTo>
                    <a:pt x="49" y="176"/>
                  </a:lnTo>
                  <a:lnTo>
                    <a:pt x="49" y="176"/>
                  </a:lnTo>
                  <a:lnTo>
                    <a:pt x="49" y="176"/>
                  </a:lnTo>
                  <a:lnTo>
                    <a:pt x="49" y="173"/>
                  </a:lnTo>
                  <a:lnTo>
                    <a:pt x="49" y="173"/>
                  </a:lnTo>
                  <a:lnTo>
                    <a:pt x="49" y="173"/>
                  </a:lnTo>
                  <a:lnTo>
                    <a:pt x="47" y="173"/>
                  </a:lnTo>
                  <a:lnTo>
                    <a:pt x="47" y="173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4" y="168"/>
                  </a:lnTo>
                  <a:lnTo>
                    <a:pt x="44" y="168"/>
                  </a:lnTo>
                  <a:lnTo>
                    <a:pt x="44" y="166"/>
                  </a:lnTo>
                  <a:lnTo>
                    <a:pt x="44" y="166"/>
                  </a:lnTo>
                  <a:lnTo>
                    <a:pt x="44" y="166"/>
                  </a:lnTo>
                  <a:lnTo>
                    <a:pt x="44" y="166"/>
                  </a:lnTo>
                  <a:lnTo>
                    <a:pt x="44" y="166"/>
                  </a:lnTo>
                  <a:lnTo>
                    <a:pt x="44" y="166"/>
                  </a:lnTo>
                  <a:lnTo>
                    <a:pt x="44" y="163"/>
                  </a:lnTo>
                  <a:lnTo>
                    <a:pt x="41" y="166"/>
                  </a:lnTo>
                  <a:lnTo>
                    <a:pt x="41" y="166"/>
                  </a:lnTo>
                  <a:lnTo>
                    <a:pt x="41" y="163"/>
                  </a:lnTo>
                  <a:lnTo>
                    <a:pt x="41" y="163"/>
                  </a:lnTo>
                  <a:lnTo>
                    <a:pt x="41" y="161"/>
                  </a:lnTo>
                  <a:lnTo>
                    <a:pt x="41" y="158"/>
                  </a:lnTo>
                  <a:lnTo>
                    <a:pt x="41" y="158"/>
                  </a:lnTo>
                  <a:lnTo>
                    <a:pt x="44" y="158"/>
                  </a:lnTo>
                  <a:lnTo>
                    <a:pt x="44" y="158"/>
                  </a:lnTo>
                  <a:lnTo>
                    <a:pt x="47" y="158"/>
                  </a:lnTo>
                  <a:lnTo>
                    <a:pt x="47" y="155"/>
                  </a:lnTo>
                  <a:lnTo>
                    <a:pt x="47" y="155"/>
                  </a:lnTo>
                  <a:lnTo>
                    <a:pt x="47" y="155"/>
                  </a:lnTo>
                  <a:lnTo>
                    <a:pt x="44" y="155"/>
                  </a:lnTo>
                  <a:lnTo>
                    <a:pt x="41" y="155"/>
                  </a:lnTo>
                  <a:lnTo>
                    <a:pt x="41" y="155"/>
                  </a:lnTo>
                  <a:lnTo>
                    <a:pt x="41" y="155"/>
                  </a:lnTo>
                  <a:lnTo>
                    <a:pt x="41" y="155"/>
                  </a:lnTo>
                  <a:lnTo>
                    <a:pt x="44" y="155"/>
                  </a:lnTo>
                  <a:lnTo>
                    <a:pt x="41" y="153"/>
                  </a:lnTo>
                  <a:lnTo>
                    <a:pt x="41" y="153"/>
                  </a:lnTo>
                  <a:lnTo>
                    <a:pt x="41" y="153"/>
                  </a:lnTo>
                  <a:lnTo>
                    <a:pt x="41" y="153"/>
                  </a:lnTo>
                  <a:lnTo>
                    <a:pt x="41" y="150"/>
                  </a:lnTo>
                  <a:lnTo>
                    <a:pt x="41" y="150"/>
                  </a:lnTo>
                  <a:lnTo>
                    <a:pt x="44" y="150"/>
                  </a:lnTo>
                  <a:lnTo>
                    <a:pt x="44" y="150"/>
                  </a:lnTo>
                  <a:lnTo>
                    <a:pt x="44" y="150"/>
                  </a:lnTo>
                  <a:lnTo>
                    <a:pt x="47" y="150"/>
                  </a:lnTo>
                  <a:lnTo>
                    <a:pt x="47" y="150"/>
                  </a:lnTo>
                  <a:lnTo>
                    <a:pt x="47" y="150"/>
                  </a:lnTo>
                  <a:lnTo>
                    <a:pt x="47" y="148"/>
                  </a:lnTo>
                  <a:lnTo>
                    <a:pt x="47" y="148"/>
                  </a:lnTo>
                  <a:lnTo>
                    <a:pt x="47" y="150"/>
                  </a:lnTo>
                  <a:lnTo>
                    <a:pt x="47" y="150"/>
                  </a:lnTo>
                  <a:lnTo>
                    <a:pt x="47" y="150"/>
                  </a:lnTo>
                  <a:lnTo>
                    <a:pt x="47" y="150"/>
                  </a:lnTo>
                  <a:lnTo>
                    <a:pt x="49" y="150"/>
                  </a:lnTo>
                  <a:lnTo>
                    <a:pt x="49" y="150"/>
                  </a:lnTo>
                  <a:lnTo>
                    <a:pt x="47" y="148"/>
                  </a:lnTo>
                  <a:lnTo>
                    <a:pt x="47" y="148"/>
                  </a:lnTo>
                  <a:lnTo>
                    <a:pt x="49" y="150"/>
                  </a:lnTo>
                  <a:lnTo>
                    <a:pt x="49" y="150"/>
                  </a:lnTo>
                  <a:lnTo>
                    <a:pt x="49" y="148"/>
                  </a:lnTo>
                  <a:lnTo>
                    <a:pt x="49" y="148"/>
                  </a:lnTo>
                  <a:lnTo>
                    <a:pt x="52" y="148"/>
                  </a:lnTo>
                  <a:lnTo>
                    <a:pt x="54" y="148"/>
                  </a:lnTo>
                  <a:lnTo>
                    <a:pt x="54" y="148"/>
                  </a:lnTo>
                  <a:lnTo>
                    <a:pt x="52" y="145"/>
                  </a:lnTo>
                  <a:lnTo>
                    <a:pt x="54" y="145"/>
                  </a:lnTo>
                  <a:lnTo>
                    <a:pt x="54" y="145"/>
                  </a:lnTo>
                  <a:lnTo>
                    <a:pt x="57" y="145"/>
                  </a:lnTo>
                  <a:lnTo>
                    <a:pt x="57" y="145"/>
                  </a:lnTo>
                  <a:lnTo>
                    <a:pt x="60" y="145"/>
                  </a:lnTo>
                  <a:lnTo>
                    <a:pt x="60" y="142"/>
                  </a:lnTo>
                  <a:lnTo>
                    <a:pt x="60" y="142"/>
                  </a:lnTo>
                  <a:lnTo>
                    <a:pt x="62" y="142"/>
                  </a:lnTo>
                  <a:lnTo>
                    <a:pt x="60" y="145"/>
                  </a:lnTo>
                  <a:lnTo>
                    <a:pt x="62" y="145"/>
                  </a:lnTo>
                  <a:lnTo>
                    <a:pt x="62" y="145"/>
                  </a:lnTo>
                  <a:lnTo>
                    <a:pt x="62" y="145"/>
                  </a:lnTo>
                  <a:lnTo>
                    <a:pt x="65" y="145"/>
                  </a:lnTo>
                  <a:lnTo>
                    <a:pt x="65" y="145"/>
                  </a:lnTo>
                  <a:lnTo>
                    <a:pt x="65" y="145"/>
                  </a:lnTo>
                  <a:lnTo>
                    <a:pt x="65" y="142"/>
                  </a:lnTo>
                  <a:lnTo>
                    <a:pt x="65" y="142"/>
                  </a:lnTo>
                  <a:lnTo>
                    <a:pt x="65" y="142"/>
                  </a:lnTo>
                  <a:lnTo>
                    <a:pt x="65" y="140"/>
                  </a:lnTo>
                  <a:lnTo>
                    <a:pt x="67" y="140"/>
                  </a:lnTo>
                  <a:lnTo>
                    <a:pt x="67" y="140"/>
                  </a:lnTo>
                  <a:lnTo>
                    <a:pt x="65" y="140"/>
                  </a:lnTo>
                  <a:lnTo>
                    <a:pt x="67" y="137"/>
                  </a:lnTo>
                  <a:lnTo>
                    <a:pt x="70" y="137"/>
                  </a:lnTo>
                  <a:lnTo>
                    <a:pt x="70" y="137"/>
                  </a:lnTo>
                  <a:lnTo>
                    <a:pt x="73" y="135"/>
                  </a:lnTo>
                  <a:lnTo>
                    <a:pt x="73" y="135"/>
                  </a:lnTo>
                  <a:lnTo>
                    <a:pt x="73" y="135"/>
                  </a:lnTo>
                  <a:lnTo>
                    <a:pt x="73" y="135"/>
                  </a:lnTo>
                  <a:lnTo>
                    <a:pt x="70" y="135"/>
                  </a:lnTo>
                  <a:lnTo>
                    <a:pt x="75" y="135"/>
                  </a:lnTo>
                  <a:lnTo>
                    <a:pt x="75" y="135"/>
                  </a:lnTo>
                  <a:lnTo>
                    <a:pt x="75" y="135"/>
                  </a:lnTo>
                  <a:lnTo>
                    <a:pt x="78" y="135"/>
                  </a:lnTo>
                  <a:lnTo>
                    <a:pt x="78" y="135"/>
                  </a:lnTo>
                  <a:lnTo>
                    <a:pt x="83" y="135"/>
                  </a:lnTo>
                  <a:lnTo>
                    <a:pt x="83" y="135"/>
                  </a:lnTo>
                  <a:lnTo>
                    <a:pt x="83" y="135"/>
                  </a:lnTo>
                  <a:lnTo>
                    <a:pt x="85" y="135"/>
                  </a:lnTo>
                  <a:lnTo>
                    <a:pt x="85" y="135"/>
                  </a:lnTo>
                  <a:lnTo>
                    <a:pt x="88" y="135"/>
                  </a:lnTo>
                  <a:lnTo>
                    <a:pt x="88" y="132"/>
                  </a:lnTo>
                  <a:lnTo>
                    <a:pt x="88" y="129"/>
                  </a:lnTo>
                  <a:lnTo>
                    <a:pt x="85" y="129"/>
                  </a:lnTo>
                  <a:lnTo>
                    <a:pt x="85" y="129"/>
                  </a:lnTo>
                  <a:lnTo>
                    <a:pt x="83" y="127"/>
                  </a:lnTo>
                  <a:lnTo>
                    <a:pt x="85" y="127"/>
                  </a:lnTo>
                  <a:lnTo>
                    <a:pt x="85" y="127"/>
                  </a:lnTo>
                  <a:lnTo>
                    <a:pt x="83" y="124"/>
                  </a:lnTo>
                  <a:lnTo>
                    <a:pt x="83" y="122"/>
                  </a:lnTo>
                  <a:lnTo>
                    <a:pt x="83" y="122"/>
                  </a:lnTo>
                  <a:lnTo>
                    <a:pt x="83" y="119"/>
                  </a:lnTo>
                  <a:lnTo>
                    <a:pt x="83" y="119"/>
                  </a:lnTo>
                  <a:lnTo>
                    <a:pt x="80" y="119"/>
                  </a:lnTo>
                  <a:lnTo>
                    <a:pt x="80" y="119"/>
                  </a:lnTo>
                  <a:lnTo>
                    <a:pt x="80" y="119"/>
                  </a:lnTo>
                  <a:lnTo>
                    <a:pt x="78" y="119"/>
                  </a:lnTo>
                  <a:lnTo>
                    <a:pt x="78" y="119"/>
                  </a:lnTo>
                  <a:lnTo>
                    <a:pt x="78" y="119"/>
                  </a:lnTo>
                  <a:lnTo>
                    <a:pt x="78" y="119"/>
                  </a:lnTo>
                  <a:lnTo>
                    <a:pt x="75" y="119"/>
                  </a:lnTo>
                  <a:lnTo>
                    <a:pt x="75" y="119"/>
                  </a:lnTo>
                  <a:lnTo>
                    <a:pt x="75" y="119"/>
                  </a:lnTo>
                  <a:lnTo>
                    <a:pt x="75" y="116"/>
                  </a:lnTo>
                  <a:lnTo>
                    <a:pt x="75" y="116"/>
                  </a:lnTo>
                  <a:lnTo>
                    <a:pt x="75" y="116"/>
                  </a:lnTo>
                  <a:lnTo>
                    <a:pt x="75" y="116"/>
                  </a:lnTo>
                  <a:lnTo>
                    <a:pt x="75" y="116"/>
                  </a:lnTo>
                  <a:lnTo>
                    <a:pt x="75" y="114"/>
                  </a:lnTo>
                  <a:lnTo>
                    <a:pt x="75" y="114"/>
                  </a:lnTo>
                  <a:lnTo>
                    <a:pt x="75" y="114"/>
                  </a:lnTo>
                  <a:lnTo>
                    <a:pt x="73" y="114"/>
                  </a:lnTo>
                  <a:lnTo>
                    <a:pt x="73" y="114"/>
                  </a:lnTo>
                  <a:lnTo>
                    <a:pt x="73" y="114"/>
                  </a:lnTo>
                  <a:lnTo>
                    <a:pt x="70" y="114"/>
                  </a:lnTo>
                  <a:lnTo>
                    <a:pt x="70" y="114"/>
                  </a:lnTo>
                  <a:lnTo>
                    <a:pt x="70" y="111"/>
                  </a:lnTo>
                  <a:lnTo>
                    <a:pt x="70" y="109"/>
                  </a:lnTo>
                  <a:lnTo>
                    <a:pt x="70" y="109"/>
                  </a:lnTo>
                  <a:lnTo>
                    <a:pt x="70" y="109"/>
                  </a:lnTo>
                  <a:lnTo>
                    <a:pt x="70" y="106"/>
                  </a:lnTo>
                  <a:lnTo>
                    <a:pt x="70" y="106"/>
                  </a:lnTo>
                  <a:lnTo>
                    <a:pt x="67" y="106"/>
                  </a:lnTo>
                  <a:lnTo>
                    <a:pt x="67" y="106"/>
                  </a:lnTo>
                  <a:lnTo>
                    <a:pt x="65" y="106"/>
                  </a:lnTo>
                  <a:lnTo>
                    <a:pt x="65" y="106"/>
                  </a:lnTo>
                  <a:lnTo>
                    <a:pt x="65" y="103"/>
                  </a:lnTo>
                  <a:lnTo>
                    <a:pt x="65" y="103"/>
                  </a:lnTo>
                  <a:lnTo>
                    <a:pt x="65" y="103"/>
                  </a:lnTo>
                  <a:lnTo>
                    <a:pt x="62" y="103"/>
                  </a:lnTo>
                  <a:lnTo>
                    <a:pt x="62" y="103"/>
                  </a:lnTo>
                  <a:lnTo>
                    <a:pt x="60" y="103"/>
                  </a:lnTo>
                  <a:lnTo>
                    <a:pt x="60" y="103"/>
                  </a:lnTo>
                  <a:lnTo>
                    <a:pt x="60" y="103"/>
                  </a:lnTo>
                  <a:lnTo>
                    <a:pt x="57" y="103"/>
                  </a:lnTo>
                  <a:lnTo>
                    <a:pt x="57" y="103"/>
                  </a:lnTo>
                  <a:lnTo>
                    <a:pt x="57" y="103"/>
                  </a:lnTo>
                  <a:lnTo>
                    <a:pt x="57" y="103"/>
                  </a:lnTo>
                  <a:lnTo>
                    <a:pt x="57" y="103"/>
                  </a:lnTo>
                  <a:lnTo>
                    <a:pt x="54" y="103"/>
                  </a:lnTo>
                  <a:lnTo>
                    <a:pt x="54" y="103"/>
                  </a:lnTo>
                  <a:lnTo>
                    <a:pt x="54" y="101"/>
                  </a:lnTo>
                  <a:lnTo>
                    <a:pt x="54" y="101"/>
                  </a:lnTo>
                  <a:lnTo>
                    <a:pt x="54" y="101"/>
                  </a:lnTo>
                  <a:lnTo>
                    <a:pt x="52" y="101"/>
                  </a:lnTo>
                  <a:lnTo>
                    <a:pt x="52" y="101"/>
                  </a:lnTo>
                  <a:lnTo>
                    <a:pt x="52" y="101"/>
                  </a:lnTo>
                  <a:lnTo>
                    <a:pt x="52" y="101"/>
                  </a:lnTo>
                  <a:lnTo>
                    <a:pt x="52" y="101"/>
                  </a:lnTo>
                  <a:lnTo>
                    <a:pt x="49" y="101"/>
                  </a:lnTo>
                  <a:lnTo>
                    <a:pt x="49" y="101"/>
                  </a:lnTo>
                  <a:lnTo>
                    <a:pt x="49" y="101"/>
                  </a:lnTo>
                  <a:lnTo>
                    <a:pt x="49" y="101"/>
                  </a:lnTo>
                  <a:lnTo>
                    <a:pt x="49" y="101"/>
                  </a:lnTo>
                  <a:lnTo>
                    <a:pt x="49" y="101"/>
                  </a:lnTo>
                  <a:lnTo>
                    <a:pt x="47" y="101"/>
                  </a:lnTo>
                  <a:lnTo>
                    <a:pt x="47" y="101"/>
                  </a:lnTo>
                  <a:lnTo>
                    <a:pt x="47" y="101"/>
                  </a:lnTo>
                  <a:lnTo>
                    <a:pt x="47" y="101"/>
                  </a:lnTo>
                  <a:lnTo>
                    <a:pt x="44" y="101"/>
                  </a:lnTo>
                  <a:lnTo>
                    <a:pt x="44" y="101"/>
                  </a:lnTo>
                  <a:lnTo>
                    <a:pt x="44" y="101"/>
                  </a:lnTo>
                  <a:lnTo>
                    <a:pt x="44" y="101"/>
                  </a:lnTo>
                  <a:lnTo>
                    <a:pt x="41" y="101"/>
                  </a:lnTo>
                  <a:lnTo>
                    <a:pt x="41" y="98"/>
                  </a:lnTo>
                  <a:lnTo>
                    <a:pt x="39" y="98"/>
                  </a:lnTo>
                  <a:lnTo>
                    <a:pt x="39" y="96"/>
                  </a:lnTo>
                  <a:lnTo>
                    <a:pt x="41" y="96"/>
                  </a:lnTo>
                  <a:lnTo>
                    <a:pt x="41" y="96"/>
                  </a:lnTo>
                  <a:lnTo>
                    <a:pt x="41" y="96"/>
                  </a:lnTo>
                  <a:lnTo>
                    <a:pt x="41" y="93"/>
                  </a:lnTo>
                  <a:lnTo>
                    <a:pt x="39" y="93"/>
                  </a:lnTo>
                  <a:lnTo>
                    <a:pt x="36" y="93"/>
                  </a:lnTo>
                  <a:lnTo>
                    <a:pt x="36" y="93"/>
                  </a:lnTo>
                  <a:lnTo>
                    <a:pt x="36" y="91"/>
                  </a:lnTo>
                  <a:lnTo>
                    <a:pt x="39" y="88"/>
                  </a:lnTo>
                  <a:lnTo>
                    <a:pt x="39" y="88"/>
                  </a:lnTo>
                  <a:lnTo>
                    <a:pt x="39" y="88"/>
                  </a:lnTo>
                  <a:lnTo>
                    <a:pt x="39" y="85"/>
                  </a:lnTo>
                  <a:lnTo>
                    <a:pt x="39" y="85"/>
                  </a:lnTo>
                  <a:lnTo>
                    <a:pt x="36" y="85"/>
                  </a:lnTo>
                  <a:lnTo>
                    <a:pt x="36" y="85"/>
                  </a:lnTo>
                  <a:lnTo>
                    <a:pt x="34" y="85"/>
                  </a:lnTo>
                  <a:lnTo>
                    <a:pt x="34" y="85"/>
                  </a:lnTo>
                  <a:lnTo>
                    <a:pt x="34" y="85"/>
                  </a:lnTo>
                  <a:lnTo>
                    <a:pt x="36" y="85"/>
                  </a:lnTo>
                  <a:lnTo>
                    <a:pt x="36" y="85"/>
                  </a:lnTo>
                  <a:lnTo>
                    <a:pt x="36" y="85"/>
                  </a:lnTo>
                  <a:lnTo>
                    <a:pt x="34" y="83"/>
                  </a:lnTo>
                  <a:lnTo>
                    <a:pt x="36" y="83"/>
                  </a:lnTo>
                  <a:lnTo>
                    <a:pt x="36" y="83"/>
                  </a:lnTo>
                  <a:lnTo>
                    <a:pt x="36" y="80"/>
                  </a:lnTo>
                  <a:lnTo>
                    <a:pt x="39" y="80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36" y="75"/>
                  </a:lnTo>
                  <a:lnTo>
                    <a:pt x="36" y="75"/>
                  </a:lnTo>
                  <a:lnTo>
                    <a:pt x="34" y="72"/>
                  </a:lnTo>
                  <a:lnTo>
                    <a:pt x="34" y="72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4" y="67"/>
                  </a:lnTo>
                  <a:lnTo>
                    <a:pt x="34" y="67"/>
                  </a:lnTo>
                  <a:lnTo>
                    <a:pt x="34" y="67"/>
                  </a:lnTo>
                  <a:lnTo>
                    <a:pt x="34" y="67"/>
                  </a:lnTo>
                  <a:lnTo>
                    <a:pt x="31" y="67"/>
                  </a:lnTo>
                  <a:lnTo>
                    <a:pt x="31" y="67"/>
                  </a:lnTo>
                  <a:lnTo>
                    <a:pt x="31" y="65"/>
                  </a:lnTo>
                  <a:lnTo>
                    <a:pt x="31" y="62"/>
                  </a:lnTo>
                  <a:lnTo>
                    <a:pt x="31" y="62"/>
                  </a:lnTo>
                  <a:lnTo>
                    <a:pt x="34" y="62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6" y="57"/>
                  </a:lnTo>
                  <a:lnTo>
                    <a:pt x="36" y="57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4" y="49"/>
                  </a:lnTo>
                  <a:lnTo>
                    <a:pt x="36" y="49"/>
                  </a:lnTo>
                  <a:lnTo>
                    <a:pt x="36" y="49"/>
                  </a:lnTo>
                  <a:lnTo>
                    <a:pt x="34" y="49"/>
                  </a:lnTo>
                  <a:lnTo>
                    <a:pt x="34" y="49"/>
                  </a:lnTo>
                  <a:lnTo>
                    <a:pt x="34" y="49"/>
                  </a:lnTo>
                  <a:lnTo>
                    <a:pt x="34" y="49"/>
                  </a:lnTo>
                  <a:lnTo>
                    <a:pt x="34" y="49"/>
                  </a:lnTo>
                  <a:lnTo>
                    <a:pt x="34" y="46"/>
                  </a:lnTo>
                  <a:lnTo>
                    <a:pt x="34" y="46"/>
                  </a:lnTo>
                  <a:lnTo>
                    <a:pt x="34" y="46"/>
                  </a:lnTo>
                  <a:lnTo>
                    <a:pt x="34" y="46"/>
                  </a:lnTo>
                  <a:lnTo>
                    <a:pt x="36" y="46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4" y="41"/>
                  </a:lnTo>
                  <a:lnTo>
                    <a:pt x="34" y="41"/>
                  </a:lnTo>
                  <a:lnTo>
                    <a:pt x="34" y="41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1" y="39"/>
                  </a:lnTo>
                  <a:lnTo>
                    <a:pt x="31" y="39"/>
                  </a:lnTo>
                  <a:lnTo>
                    <a:pt x="31" y="39"/>
                  </a:lnTo>
                  <a:lnTo>
                    <a:pt x="31" y="39"/>
                  </a:lnTo>
                  <a:lnTo>
                    <a:pt x="31" y="36"/>
                  </a:lnTo>
                  <a:lnTo>
                    <a:pt x="34" y="36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6" y="33"/>
                  </a:lnTo>
                  <a:lnTo>
                    <a:pt x="39" y="33"/>
                  </a:lnTo>
                  <a:lnTo>
                    <a:pt x="39" y="31"/>
                  </a:lnTo>
                  <a:lnTo>
                    <a:pt x="36" y="31"/>
                  </a:lnTo>
                  <a:lnTo>
                    <a:pt x="36" y="31"/>
                  </a:lnTo>
                  <a:lnTo>
                    <a:pt x="36" y="28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41" y="23"/>
                  </a:lnTo>
                  <a:lnTo>
                    <a:pt x="41" y="20"/>
                  </a:lnTo>
                  <a:lnTo>
                    <a:pt x="41" y="20"/>
                  </a:lnTo>
                  <a:lnTo>
                    <a:pt x="41" y="20"/>
                  </a:lnTo>
                  <a:lnTo>
                    <a:pt x="41" y="20"/>
                  </a:lnTo>
                  <a:lnTo>
                    <a:pt x="44" y="20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49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15"/>
                  </a:lnTo>
                  <a:lnTo>
                    <a:pt x="52" y="15"/>
                  </a:lnTo>
                  <a:lnTo>
                    <a:pt x="52" y="15"/>
                  </a:lnTo>
                  <a:lnTo>
                    <a:pt x="54" y="15"/>
                  </a:lnTo>
                  <a:lnTo>
                    <a:pt x="54" y="15"/>
                  </a:lnTo>
                  <a:lnTo>
                    <a:pt x="57" y="15"/>
                  </a:lnTo>
                  <a:lnTo>
                    <a:pt x="60" y="15"/>
                  </a:lnTo>
                  <a:lnTo>
                    <a:pt x="62" y="15"/>
                  </a:lnTo>
                  <a:lnTo>
                    <a:pt x="62" y="15"/>
                  </a:lnTo>
                  <a:lnTo>
                    <a:pt x="62" y="15"/>
                  </a:lnTo>
                  <a:lnTo>
                    <a:pt x="62" y="15"/>
                  </a:lnTo>
                  <a:lnTo>
                    <a:pt x="62" y="13"/>
                  </a:lnTo>
                  <a:lnTo>
                    <a:pt x="62" y="13"/>
                  </a:lnTo>
                  <a:lnTo>
                    <a:pt x="62" y="13"/>
                  </a:lnTo>
                  <a:lnTo>
                    <a:pt x="62" y="13"/>
                  </a:lnTo>
                  <a:lnTo>
                    <a:pt x="62" y="13"/>
                  </a:lnTo>
                  <a:lnTo>
                    <a:pt x="62" y="13"/>
                  </a:lnTo>
                  <a:lnTo>
                    <a:pt x="65" y="13"/>
                  </a:lnTo>
                  <a:lnTo>
                    <a:pt x="65" y="13"/>
                  </a:lnTo>
                  <a:lnTo>
                    <a:pt x="65" y="10"/>
                  </a:lnTo>
                  <a:lnTo>
                    <a:pt x="65" y="10"/>
                  </a:lnTo>
                  <a:lnTo>
                    <a:pt x="65" y="13"/>
                  </a:lnTo>
                  <a:lnTo>
                    <a:pt x="67" y="13"/>
                  </a:lnTo>
                  <a:lnTo>
                    <a:pt x="67" y="13"/>
                  </a:lnTo>
                  <a:lnTo>
                    <a:pt x="70" y="13"/>
                  </a:lnTo>
                  <a:lnTo>
                    <a:pt x="70" y="13"/>
                  </a:lnTo>
                  <a:lnTo>
                    <a:pt x="70" y="13"/>
                  </a:lnTo>
                  <a:lnTo>
                    <a:pt x="67" y="13"/>
                  </a:lnTo>
                  <a:lnTo>
                    <a:pt x="67" y="13"/>
                  </a:lnTo>
                  <a:lnTo>
                    <a:pt x="70" y="13"/>
                  </a:lnTo>
                  <a:lnTo>
                    <a:pt x="70" y="13"/>
                  </a:lnTo>
                  <a:lnTo>
                    <a:pt x="70" y="13"/>
                  </a:lnTo>
                  <a:lnTo>
                    <a:pt x="70" y="13"/>
                  </a:lnTo>
                  <a:lnTo>
                    <a:pt x="73" y="13"/>
                  </a:lnTo>
                  <a:lnTo>
                    <a:pt x="75" y="13"/>
                  </a:lnTo>
                  <a:lnTo>
                    <a:pt x="75" y="13"/>
                  </a:lnTo>
                  <a:lnTo>
                    <a:pt x="75" y="13"/>
                  </a:lnTo>
                  <a:lnTo>
                    <a:pt x="75" y="10"/>
                  </a:lnTo>
                  <a:lnTo>
                    <a:pt x="78" y="10"/>
                  </a:lnTo>
                  <a:lnTo>
                    <a:pt x="78" y="10"/>
                  </a:lnTo>
                  <a:lnTo>
                    <a:pt x="80" y="10"/>
                  </a:lnTo>
                  <a:lnTo>
                    <a:pt x="80" y="10"/>
                  </a:lnTo>
                  <a:lnTo>
                    <a:pt x="80" y="10"/>
                  </a:lnTo>
                  <a:lnTo>
                    <a:pt x="83" y="8"/>
                  </a:lnTo>
                  <a:lnTo>
                    <a:pt x="83" y="8"/>
                  </a:lnTo>
                  <a:lnTo>
                    <a:pt x="85" y="8"/>
                  </a:lnTo>
                  <a:lnTo>
                    <a:pt x="83" y="10"/>
                  </a:lnTo>
                  <a:lnTo>
                    <a:pt x="83" y="10"/>
                  </a:lnTo>
                  <a:lnTo>
                    <a:pt x="83" y="10"/>
                  </a:lnTo>
                  <a:lnTo>
                    <a:pt x="83" y="10"/>
                  </a:lnTo>
                  <a:lnTo>
                    <a:pt x="85" y="10"/>
                  </a:lnTo>
                  <a:lnTo>
                    <a:pt x="88" y="8"/>
                  </a:lnTo>
                  <a:lnTo>
                    <a:pt x="88" y="8"/>
                  </a:lnTo>
                  <a:lnTo>
                    <a:pt x="91" y="5"/>
                  </a:lnTo>
                  <a:lnTo>
                    <a:pt x="91" y="2"/>
                  </a:lnTo>
                  <a:lnTo>
                    <a:pt x="93" y="2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98" y="5"/>
                  </a:lnTo>
                  <a:lnTo>
                    <a:pt x="98" y="5"/>
                  </a:lnTo>
                  <a:lnTo>
                    <a:pt x="101" y="5"/>
                  </a:lnTo>
                  <a:lnTo>
                    <a:pt x="101" y="5"/>
                  </a:lnTo>
                  <a:lnTo>
                    <a:pt x="101" y="2"/>
                  </a:lnTo>
                  <a:lnTo>
                    <a:pt x="104" y="2"/>
                  </a:lnTo>
                  <a:lnTo>
                    <a:pt x="104" y="2"/>
                  </a:lnTo>
                  <a:lnTo>
                    <a:pt x="104" y="2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09" y="2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11" y="2"/>
                  </a:lnTo>
                  <a:lnTo>
                    <a:pt x="111" y="2"/>
                  </a:lnTo>
                  <a:lnTo>
                    <a:pt x="111" y="2"/>
                  </a:lnTo>
                  <a:lnTo>
                    <a:pt x="114" y="2"/>
                  </a:lnTo>
                  <a:lnTo>
                    <a:pt x="114" y="2"/>
                  </a:lnTo>
                  <a:lnTo>
                    <a:pt x="114" y="2"/>
                  </a:lnTo>
                  <a:lnTo>
                    <a:pt x="114" y="2"/>
                  </a:lnTo>
                  <a:lnTo>
                    <a:pt x="114" y="5"/>
                  </a:lnTo>
                  <a:lnTo>
                    <a:pt x="114" y="5"/>
                  </a:lnTo>
                  <a:lnTo>
                    <a:pt x="117" y="5"/>
                  </a:lnTo>
                  <a:lnTo>
                    <a:pt x="119" y="5"/>
                  </a:lnTo>
                  <a:lnTo>
                    <a:pt x="119" y="5"/>
                  </a:lnTo>
                  <a:lnTo>
                    <a:pt x="119" y="8"/>
                  </a:lnTo>
                  <a:lnTo>
                    <a:pt x="122" y="5"/>
                  </a:lnTo>
                  <a:lnTo>
                    <a:pt x="122" y="5"/>
                  </a:lnTo>
                  <a:lnTo>
                    <a:pt x="122" y="5"/>
                  </a:lnTo>
                  <a:lnTo>
                    <a:pt x="122" y="5"/>
                  </a:lnTo>
                  <a:lnTo>
                    <a:pt x="122" y="2"/>
                  </a:lnTo>
                  <a:lnTo>
                    <a:pt x="122" y="2"/>
                  </a:lnTo>
                  <a:lnTo>
                    <a:pt x="122" y="2"/>
                  </a:lnTo>
                  <a:lnTo>
                    <a:pt x="124" y="2"/>
                  </a:lnTo>
                  <a:lnTo>
                    <a:pt x="124" y="2"/>
                  </a:lnTo>
                  <a:lnTo>
                    <a:pt x="124" y="2"/>
                  </a:lnTo>
                  <a:lnTo>
                    <a:pt x="124" y="2"/>
                  </a:lnTo>
                  <a:lnTo>
                    <a:pt x="124" y="2"/>
                  </a:lnTo>
                  <a:lnTo>
                    <a:pt x="124" y="2"/>
                  </a:lnTo>
                  <a:lnTo>
                    <a:pt x="127" y="2"/>
                  </a:lnTo>
                  <a:lnTo>
                    <a:pt x="129" y="2"/>
                  </a:lnTo>
                  <a:lnTo>
                    <a:pt x="129" y="5"/>
                  </a:lnTo>
                  <a:lnTo>
                    <a:pt x="127" y="5"/>
                  </a:lnTo>
                  <a:lnTo>
                    <a:pt x="129" y="5"/>
                  </a:lnTo>
                  <a:lnTo>
                    <a:pt x="129" y="5"/>
                  </a:lnTo>
                  <a:lnTo>
                    <a:pt x="129" y="5"/>
                  </a:lnTo>
                  <a:lnTo>
                    <a:pt x="132" y="5"/>
                  </a:lnTo>
                  <a:lnTo>
                    <a:pt x="132" y="8"/>
                  </a:lnTo>
                  <a:lnTo>
                    <a:pt x="135" y="10"/>
                  </a:lnTo>
                  <a:lnTo>
                    <a:pt x="135" y="10"/>
                  </a:lnTo>
                  <a:lnTo>
                    <a:pt x="137" y="10"/>
                  </a:lnTo>
                  <a:lnTo>
                    <a:pt x="137" y="10"/>
                  </a:lnTo>
                  <a:lnTo>
                    <a:pt x="137" y="10"/>
                  </a:lnTo>
                  <a:lnTo>
                    <a:pt x="137" y="10"/>
                  </a:lnTo>
                  <a:lnTo>
                    <a:pt x="137" y="10"/>
                  </a:lnTo>
                  <a:lnTo>
                    <a:pt x="137" y="10"/>
                  </a:lnTo>
                  <a:lnTo>
                    <a:pt x="137" y="10"/>
                  </a:lnTo>
                  <a:lnTo>
                    <a:pt x="137" y="10"/>
                  </a:lnTo>
                  <a:lnTo>
                    <a:pt x="137" y="10"/>
                  </a:lnTo>
                  <a:lnTo>
                    <a:pt x="140" y="10"/>
                  </a:lnTo>
                  <a:lnTo>
                    <a:pt x="140" y="10"/>
                  </a:lnTo>
                  <a:lnTo>
                    <a:pt x="140" y="10"/>
                  </a:lnTo>
                  <a:lnTo>
                    <a:pt x="140" y="10"/>
                  </a:lnTo>
                  <a:lnTo>
                    <a:pt x="142" y="13"/>
                  </a:lnTo>
                  <a:lnTo>
                    <a:pt x="142" y="13"/>
                  </a:lnTo>
                  <a:lnTo>
                    <a:pt x="142" y="13"/>
                  </a:lnTo>
                  <a:lnTo>
                    <a:pt x="142" y="13"/>
                  </a:lnTo>
                  <a:lnTo>
                    <a:pt x="145" y="13"/>
                  </a:lnTo>
                  <a:lnTo>
                    <a:pt x="145" y="13"/>
                  </a:lnTo>
                  <a:lnTo>
                    <a:pt x="145" y="13"/>
                  </a:lnTo>
                  <a:lnTo>
                    <a:pt x="145" y="15"/>
                  </a:lnTo>
                  <a:lnTo>
                    <a:pt x="142" y="15"/>
                  </a:lnTo>
                  <a:lnTo>
                    <a:pt x="142" y="18"/>
                  </a:lnTo>
                  <a:lnTo>
                    <a:pt x="142" y="18"/>
                  </a:lnTo>
                  <a:lnTo>
                    <a:pt x="142" y="20"/>
                  </a:lnTo>
                  <a:lnTo>
                    <a:pt x="145" y="20"/>
                  </a:lnTo>
                  <a:lnTo>
                    <a:pt x="145" y="20"/>
                  </a:lnTo>
                  <a:lnTo>
                    <a:pt x="145" y="20"/>
                  </a:lnTo>
                  <a:lnTo>
                    <a:pt x="148" y="23"/>
                  </a:lnTo>
                  <a:lnTo>
                    <a:pt x="148" y="23"/>
                  </a:lnTo>
                  <a:lnTo>
                    <a:pt x="150" y="26"/>
                  </a:lnTo>
                  <a:lnTo>
                    <a:pt x="150" y="26"/>
                  </a:lnTo>
                  <a:lnTo>
                    <a:pt x="150" y="28"/>
                  </a:lnTo>
                  <a:lnTo>
                    <a:pt x="150" y="31"/>
                  </a:lnTo>
                  <a:lnTo>
                    <a:pt x="148" y="31"/>
                  </a:lnTo>
                  <a:lnTo>
                    <a:pt x="148" y="31"/>
                  </a:lnTo>
                  <a:lnTo>
                    <a:pt x="148" y="31"/>
                  </a:lnTo>
                  <a:lnTo>
                    <a:pt x="148" y="33"/>
                  </a:lnTo>
                  <a:lnTo>
                    <a:pt x="148" y="33"/>
                  </a:lnTo>
                  <a:lnTo>
                    <a:pt x="148" y="33"/>
                  </a:lnTo>
                  <a:lnTo>
                    <a:pt x="148" y="33"/>
                  </a:lnTo>
                  <a:lnTo>
                    <a:pt x="148" y="33"/>
                  </a:lnTo>
                  <a:lnTo>
                    <a:pt x="148" y="36"/>
                  </a:lnTo>
                  <a:lnTo>
                    <a:pt x="148" y="36"/>
                  </a:lnTo>
                  <a:lnTo>
                    <a:pt x="148" y="36"/>
                  </a:lnTo>
                  <a:lnTo>
                    <a:pt x="148" y="39"/>
                  </a:lnTo>
                  <a:lnTo>
                    <a:pt x="148" y="39"/>
                  </a:lnTo>
                  <a:lnTo>
                    <a:pt x="148" y="39"/>
                  </a:lnTo>
                  <a:lnTo>
                    <a:pt x="148" y="41"/>
                  </a:lnTo>
                  <a:lnTo>
                    <a:pt x="148" y="41"/>
                  </a:lnTo>
                  <a:lnTo>
                    <a:pt x="145" y="41"/>
                  </a:lnTo>
                  <a:lnTo>
                    <a:pt x="145" y="41"/>
                  </a:lnTo>
                  <a:lnTo>
                    <a:pt x="145" y="44"/>
                  </a:lnTo>
                  <a:lnTo>
                    <a:pt x="145" y="44"/>
                  </a:lnTo>
                  <a:lnTo>
                    <a:pt x="148" y="41"/>
                  </a:lnTo>
                  <a:lnTo>
                    <a:pt x="148" y="41"/>
                  </a:lnTo>
                  <a:lnTo>
                    <a:pt x="148" y="41"/>
                  </a:lnTo>
                  <a:lnTo>
                    <a:pt x="148" y="41"/>
                  </a:lnTo>
                  <a:lnTo>
                    <a:pt x="148" y="41"/>
                  </a:lnTo>
                  <a:lnTo>
                    <a:pt x="148" y="44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50" y="46"/>
                  </a:lnTo>
                  <a:lnTo>
                    <a:pt x="150" y="49"/>
                  </a:lnTo>
                  <a:lnTo>
                    <a:pt x="150" y="49"/>
                  </a:lnTo>
                  <a:lnTo>
                    <a:pt x="153" y="49"/>
                  </a:lnTo>
                  <a:lnTo>
                    <a:pt x="155" y="49"/>
                  </a:lnTo>
                  <a:lnTo>
                    <a:pt x="155" y="49"/>
                  </a:lnTo>
                  <a:lnTo>
                    <a:pt x="155" y="52"/>
                  </a:lnTo>
                  <a:lnTo>
                    <a:pt x="155" y="52"/>
                  </a:lnTo>
                  <a:lnTo>
                    <a:pt x="155" y="49"/>
                  </a:lnTo>
                  <a:lnTo>
                    <a:pt x="155" y="49"/>
                  </a:lnTo>
                  <a:lnTo>
                    <a:pt x="155" y="49"/>
                  </a:lnTo>
                  <a:lnTo>
                    <a:pt x="155" y="49"/>
                  </a:lnTo>
                  <a:lnTo>
                    <a:pt x="155" y="49"/>
                  </a:lnTo>
                  <a:lnTo>
                    <a:pt x="158" y="49"/>
                  </a:lnTo>
                  <a:lnTo>
                    <a:pt x="158" y="46"/>
                  </a:lnTo>
                  <a:lnTo>
                    <a:pt x="158" y="46"/>
                  </a:lnTo>
                  <a:lnTo>
                    <a:pt x="161" y="44"/>
                  </a:lnTo>
                  <a:lnTo>
                    <a:pt x="161" y="44"/>
                  </a:lnTo>
                  <a:lnTo>
                    <a:pt x="163" y="44"/>
                  </a:lnTo>
                  <a:lnTo>
                    <a:pt x="163" y="41"/>
                  </a:lnTo>
                  <a:lnTo>
                    <a:pt x="161" y="41"/>
                  </a:lnTo>
                  <a:lnTo>
                    <a:pt x="163" y="41"/>
                  </a:lnTo>
                  <a:lnTo>
                    <a:pt x="166" y="44"/>
                  </a:lnTo>
                  <a:lnTo>
                    <a:pt x="168" y="44"/>
                  </a:lnTo>
                  <a:lnTo>
                    <a:pt x="168" y="44"/>
                  </a:lnTo>
                  <a:lnTo>
                    <a:pt x="168" y="44"/>
                  </a:lnTo>
                  <a:lnTo>
                    <a:pt x="168" y="41"/>
                  </a:lnTo>
                  <a:lnTo>
                    <a:pt x="168" y="41"/>
                  </a:lnTo>
                  <a:lnTo>
                    <a:pt x="168" y="41"/>
                  </a:lnTo>
                  <a:lnTo>
                    <a:pt x="171" y="39"/>
                  </a:lnTo>
                  <a:lnTo>
                    <a:pt x="171" y="39"/>
                  </a:lnTo>
                  <a:lnTo>
                    <a:pt x="171" y="39"/>
                  </a:lnTo>
                  <a:lnTo>
                    <a:pt x="171" y="41"/>
                  </a:lnTo>
                  <a:lnTo>
                    <a:pt x="173" y="41"/>
                  </a:lnTo>
                  <a:lnTo>
                    <a:pt x="173" y="44"/>
                  </a:lnTo>
                  <a:lnTo>
                    <a:pt x="173" y="44"/>
                  </a:lnTo>
                  <a:lnTo>
                    <a:pt x="173" y="44"/>
                  </a:lnTo>
                  <a:lnTo>
                    <a:pt x="176" y="44"/>
                  </a:lnTo>
                  <a:lnTo>
                    <a:pt x="176" y="44"/>
                  </a:lnTo>
                  <a:lnTo>
                    <a:pt x="176" y="41"/>
                  </a:lnTo>
                  <a:lnTo>
                    <a:pt x="176" y="41"/>
                  </a:lnTo>
                  <a:lnTo>
                    <a:pt x="176" y="44"/>
                  </a:lnTo>
                  <a:lnTo>
                    <a:pt x="176" y="44"/>
                  </a:lnTo>
                  <a:lnTo>
                    <a:pt x="176" y="44"/>
                  </a:lnTo>
                  <a:lnTo>
                    <a:pt x="176" y="44"/>
                  </a:lnTo>
                  <a:lnTo>
                    <a:pt x="179" y="44"/>
                  </a:lnTo>
                  <a:lnTo>
                    <a:pt x="179" y="44"/>
                  </a:lnTo>
                  <a:lnTo>
                    <a:pt x="179" y="44"/>
                  </a:lnTo>
                  <a:lnTo>
                    <a:pt x="179" y="44"/>
                  </a:lnTo>
                  <a:lnTo>
                    <a:pt x="179" y="46"/>
                  </a:lnTo>
                  <a:lnTo>
                    <a:pt x="179" y="46"/>
                  </a:lnTo>
                  <a:lnTo>
                    <a:pt x="179" y="46"/>
                  </a:lnTo>
                  <a:lnTo>
                    <a:pt x="179" y="46"/>
                  </a:lnTo>
                  <a:lnTo>
                    <a:pt x="181" y="46"/>
                  </a:lnTo>
                  <a:lnTo>
                    <a:pt x="184" y="49"/>
                  </a:lnTo>
                  <a:lnTo>
                    <a:pt x="184" y="49"/>
                  </a:lnTo>
                  <a:lnTo>
                    <a:pt x="184" y="52"/>
                  </a:lnTo>
                  <a:lnTo>
                    <a:pt x="184" y="52"/>
                  </a:lnTo>
                  <a:lnTo>
                    <a:pt x="186" y="52"/>
                  </a:lnTo>
                  <a:lnTo>
                    <a:pt x="186" y="52"/>
                  </a:lnTo>
                  <a:lnTo>
                    <a:pt x="186" y="54"/>
                  </a:lnTo>
                  <a:lnTo>
                    <a:pt x="186" y="52"/>
                  </a:lnTo>
                  <a:lnTo>
                    <a:pt x="186" y="52"/>
                  </a:lnTo>
                  <a:lnTo>
                    <a:pt x="189" y="52"/>
                  </a:lnTo>
                  <a:lnTo>
                    <a:pt x="192" y="52"/>
                  </a:lnTo>
                  <a:lnTo>
                    <a:pt x="192" y="52"/>
                  </a:lnTo>
                  <a:lnTo>
                    <a:pt x="192" y="52"/>
                  </a:lnTo>
                  <a:lnTo>
                    <a:pt x="192" y="52"/>
                  </a:lnTo>
                  <a:lnTo>
                    <a:pt x="192" y="52"/>
                  </a:lnTo>
                  <a:lnTo>
                    <a:pt x="194" y="54"/>
                  </a:lnTo>
                  <a:lnTo>
                    <a:pt x="194" y="54"/>
                  </a:lnTo>
                  <a:lnTo>
                    <a:pt x="194" y="52"/>
                  </a:lnTo>
                  <a:lnTo>
                    <a:pt x="194" y="52"/>
                  </a:lnTo>
                  <a:lnTo>
                    <a:pt x="194" y="52"/>
                  </a:lnTo>
                  <a:lnTo>
                    <a:pt x="197" y="52"/>
                  </a:lnTo>
                  <a:lnTo>
                    <a:pt x="199" y="52"/>
                  </a:lnTo>
                  <a:lnTo>
                    <a:pt x="199" y="54"/>
                  </a:lnTo>
                  <a:lnTo>
                    <a:pt x="199" y="54"/>
                  </a:lnTo>
                  <a:lnTo>
                    <a:pt x="199" y="52"/>
                  </a:lnTo>
                  <a:lnTo>
                    <a:pt x="199" y="52"/>
                  </a:lnTo>
                  <a:lnTo>
                    <a:pt x="199" y="52"/>
                  </a:lnTo>
                  <a:lnTo>
                    <a:pt x="202" y="52"/>
                  </a:lnTo>
                  <a:lnTo>
                    <a:pt x="202" y="52"/>
                  </a:lnTo>
                  <a:lnTo>
                    <a:pt x="202" y="54"/>
                  </a:lnTo>
                  <a:lnTo>
                    <a:pt x="202" y="54"/>
                  </a:lnTo>
                  <a:lnTo>
                    <a:pt x="202" y="54"/>
                  </a:lnTo>
                  <a:lnTo>
                    <a:pt x="202" y="52"/>
                  </a:lnTo>
                  <a:lnTo>
                    <a:pt x="202" y="52"/>
                  </a:lnTo>
                  <a:lnTo>
                    <a:pt x="202" y="52"/>
                  </a:lnTo>
                  <a:lnTo>
                    <a:pt x="205" y="54"/>
                  </a:lnTo>
                  <a:lnTo>
                    <a:pt x="205" y="54"/>
                  </a:lnTo>
                  <a:lnTo>
                    <a:pt x="205" y="54"/>
                  </a:lnTo>
                  <a:lnTo>
                    <a:pt x="207" y="54"/>
                  </a:lnTo>
                  <a:lnTo>
                    <a:pt x="207" y="54"/>
                  </a:lnTo>
                  <a:lnTo>
                    <a:pt x="207" y="54"/>
                  </a:lnTo>
                  <a:lnTo>
                    <a:pt x="210" y="54"/>
                  </a:lnTo>
                  <a:lnTo>
                    <a:pt x="210" y="54"/>
                  </a:lnTo>
                  <a:lnTo>
                    <a:pt x="210" y="54"/>
                  </a:lnTo>
                  <a:lnTo>
                    <a:pt x="212" y="54"/>
                  </a:lnTo>
                  <a:lnTo>
                    <a:pt x="212" y="54"/>
                  </a:lnTo>
                  <a:lnTo>
                    <a:pt x="212" y="54"/>
                  </a:lnTo>
                  <a:lnTo>
                    <a:pt x="212" y="54"/>
                  </a:lnTo>
                  <a:lnTo>
                    <a:pt x="212" y="54"/>
                  </a:lnTo>
                  <a:lnTo>
                    <a:pt x="212" y="54"/>
                  </a:lnTo>
                  <a:lnTo>
                    <a:pt x="215" y="54"/>
                  </a:lnTo>
                  <a:lnTo>
                    <a:pt x="217" y="54"/>
                  </a:lnTo>
                  <a:lnTo>
                    <a:pt x="217" y="52"/>
                  </a:lnTo>
                  <a:lnTo>
                    <a:pt x="217" y="52"/>
                  </a:lnTo>
                  <a:lnTo>
                    <a:pt x="217" y="52"/>
                  </a:lnTo>
                  <a:lnTo>
                    <a:pt x="217" y="52"/>
                  </a:lnTo>
                  <a:lnTo>
                    <a:pt x="217" y="52"/>
                  </a:lnTo>
                  <a:lnTo>
                    <a:pt x="220" y="52"/>
                  </a:lnTo>
                  <a:lnTo>
                    <a:pt x="223" y="52"/>
                  </a:lnTo>
                  <a:lnTo>
                    <a:pt x="225" y="52"/>
                  </a:lnTo>
                  <a:lnTo>
                    <a:pt x="228" y="52"/>
                  </a:lnTo>
                  <a:lnTo>
                    <a:pt x="228" y="52"/>
                  </a:lnTo>
                  <a:lnTo>
                    <a:pt x="230" y="52"/>
                  </a:lnTo>
                  <a:lnTo>
                    <a:pt x="233" y="49"/>
                  </a:lnTo>
                  <a:lnTo>
                    <a:pt x="233" y="49"/>
                  </a:lnTo>
                  <a:lnTo>
                    <a:pt x="236" y="49"/>
                  </a:lnTo>
                  <a:lnTo>
                    <a:pt x="236" y="49"/>
                  </a:lnTo>
                  <a:lnTo>
                    <a:pt x="236" y="52"/>
                  </a:lnTo>
                  <a:lnTo>
                    <a:pt x="236" y="52"/>
                  </a:lnTo>
                  <a:lnTo>
                    <a:pt x="238" y="52"/>
                  </a:lnTo>
                  <a:lnTo>
                    <a:pt x="238" y="52"/>
                  </a:lnTo>
                  <a:lnTo>
                    <a:pt x="238" y="52"/>
                  </a:lnTo>
                  <a:lnTo>
                    <a:pt x="238" y="52"/>
                  </a:lnTo>
                  <a:lnTo>
                    <a:pt x="238" y="52"/>
                  </a:lnTo>
                  <a:lnTo>
                    <a:pt x="238" y="52"/>
                  </a:lnTo>
                  <a:lnTo>
                    <a:pt x="238" y="49"/>
                  </a:lnTo>
                  <a:lnTo>
                    <a:pt x="238" y="49"/>
                  </a:lnTo>
                  <a:lnTo>
                    <a:pt x="238" y="49"/>
                  </a:lnTo>
                  <a:lnTo>
                    <a:pt x="238" y="49"/>
                  </a:lnTo>
                  <a:lnTo>
                    <a:pt x="241" y="49"/>
                  </a:lnTo>
                  <a:lnTo>
                    <a:pt x="241" y="49"/>
                  </a:lnTo>
                  <a:lnTo>
                    <a:pt x="241" y="49"/>
                  </a:lnTo>
                  <a:lnTo>
                    <a:pt x="241" y="49"/>
                  </a:lnTo>
                  <a:lnTo>
                    <a:pt x="241" y="49"/>
                  </a:lnTo>
                  <a:lnTo>
                    <a:pt x="241" y="46"/>
                  </a:lnTo>
                  <a:lnTo>
                    <a:pt x="243" y="46"/>
                  </a:lnTo>
                  <a:lnTo>
                    <a:pt x="243" y="44"/>
                  </a:lnTo>
                  <a:lnTo>
                    <a:pt x="243" y="44"/>
                  </a:lnTo>
                  <a:lnTo>
                    <a:pt x="243" y="44"/>
                  </a:lnTo>
                  <a:lnTo>
                    <a:pt x="243" y="44"/>
                  </a:lnTo>
                  <a:lnTo>
                    <a:pt x="243" y="44"/>
                  </a:lnTo>
                  <a:lnTo>
                    <a:pt x="243" y="44"/>
                  </a:lnTo>
                  <a:lnTo>
                    <a:pt x="243" y="44"/>
                  </a:lnTo>
                  <a:lnTo>
                    <a:pt x="243" y="41"/>
                  </a:lnTo>
                  <a:lnTo>
                    <a:pt x="243" y="41"/>
                  </a:lnTo>
                  <a:lnTo>
                    <a:pt x="243" y="41"/>
                  </a:lnTo>
                  <a:lnTo>
                    <a:pt x="243" y="41"/>
                  </a:lnTo>
                  <a:lnTo>
                    <a:pt x="243" y="41"/>
                  </a:lnTo>
                  <a:lnTo>
                    <a:pt x="246" y="39"/>
                  </a:lnTo>
                  <a:lnTo>
                    <a:pt x="243" y="39"/>
                  </a:lnTo>
                  <a:lnTo>
                    <a:pt x="243" y="39"/>
                  </a:lnTo>
                  <a:lnTo>
                    <a:pt x="243" y="36"/>
                  </a:lnTo>
                  <a:lnTo>
                    <a:pt x="243" y="36"/>
                  </a:lnTo>
                  <a:lnTo>
                    <a:pt x="243" y="36"/>
                  </a:lnTo>
                  <a:lnTo>
                    <a:pt x="243" y="36"/>
                  </a:lnTo>
                  <a:lnTo>
                    <a:pt x="241" y="36"/>
                  </a:lnTo>
                  <a:lnTo>
                    <a:pt x="241" y="36"/>
                  </a:lnTo>
                  <a:lnTo>
                    <a:pt x="241" y="33"/>
                  </a:lnTo>
                  <a:lnTo>
                    <a:pt x="243" y="33"/>
                  </a:lnTo>
                  <a:lnTo>
                    <a:pt x="243" y="33"/>
                  </a:lnTo>
                  <a:lnTo>
                    <a:pt x="246" y="36"/>
                  </a:lnTo>
                  <a:lnTo>
                    <a:pt x="246" y="33"/>
                  </a:lnTo>
                  <a:lnTo>
                    <a:pt x="249" y="33"/>
                  </a:lnTo>
                  <a:lnTo>
                    <a:pt x="249" y="33"/>
                  </a:lnTo>
                  <a:lnTo>
                    <a:pt x="246" y="33"/>
                  </a:lnTo>
                  <a:lnTo>
                    <a:pt x="246" y="33"/>
                  </a:lnTo>
                  <a:lnTo>
                    <a:pt x="246" y="33"/>
                  </a:lnTo>
                  <a:lnTo>
                    <a:pt x="249" y="31"/>
                  </a:lnTo>
                  <a:lnTo>
                    <a:pt x="249" y="31"/>
                  </a:lnTo>
                  <a:lnTo>
                    <a:pt x="249" y="28"/>
                  </a:lnTo>
                  <a:lnTo>
                    <a:pt x="249" y="28"/>
                  </a:lnTo>
                  <a:lnTo>
                    <a:pt x="251" y="28"/>
                  </a:lnTo>
                  <a:lnTo>
                    <a:pt x="251" y="26"/>
                  </a:lnTo>
                  <a:lnTo>
                    <a:pt x="254" y="26"/>
                  </a:lnTo>
                  <a:lnTo>
                    <a:pt x="254" y="26"/>
                  </a:lnTo>
                  <a:lnTo>
                    <a:pt x="251" y="23"/>
                  </a:lnTo>
                  <a:lnTo>
                    <a:pt x="254" y="23"/>
                  </a:lnTo>
                  <a:lnTo>
                    <a:pt x="254" y="23"/>
                  </a:lnTo>
                  <a:lnTo>
                    <a:pt x="254" y="23"/>
                  </a:lnTo>
                  <a:lnTo>
                    <a:pt x="256" y="23"/>
                  </a:lnTo>
                  <a:lnTo>
                    <a:pt x="259" y="23"/>
                  </a:lnTo>
                  <a:lnTo>
                    <a:pt x="259" y="23"/>
                  </a:lnTo>
                  <a:lnTo>
                    <a:pt x="261" y="23"/>
                  </a:lnTo>
                  <a:lnTo>
                    <a:pt x="261" y="23"/>
                  </a:lnTo>
                  <a:lnTo>
                    <a:pt x="264" y="26"/>
                  </a:lnTo>
                  <a:lnTo>
                    <a:pt x="264" y="26"/>
                  </a:lnTo>
                  <a:lnTo>
                    <a:pt x="264" y="26"/>
                  </a:lnTo>
                  <a:lnTo>
                    <a:pt x="267" y="26"/>
                  </a:lnTo>
                  <a:lnTo>
                    <a:pt x="269" y="26"/>
                  </a:lnTo>
                  <a:lnTo>
                    <a:pt x="269" y="26"/>
                  </a:lnTo>
                  <a:lnTo>
                    <a:pt x="269" y="26"/>
                  </a:lnTo>
                  <a:lnTo>
                    <a:pt x="272" y="26"/>
                  </a:lnTo>
                  <a:lnTo>
                    <a:pt x="272" y="28"/>
                  </a:lnTo>
                  <a:lnTo>
                    <a:pt x="274" y="28"/>
                  </a:lnTo>
                  <a:lnTo>
                    <a:pt x="274" y="28"/>
                  </a:lnTo>
                  <a:lnTo>
                    <a:pt x="274" y="28"/>
                  </a:lnTo>
                  <a:lnTo>
                    <a:pt x="274" y="28"/>
                  </a:lnTo>
                  <a:lnTo>
                    <a:pt x="274" y="28"/>
                  </a:lnTo>
                  <a:lnTo>
                    <a:pt x="274" y="28"/>
                  </a:lnTo>
                  <a:lnTo>
                    <a:pt x="274" y="28"/>
                  </a:lnTo>
                  <a:lnTo>
                    <a:pt x="274" y="28"/>
                  </a:lnTo>
                  <a:lnTo>
                    <a:pt x="274" y="28"/>
                  </a:lnTo>
                  <a:lnTo>
                    <a:pt x="277" y="28"/>
                  </a:lnTo>
                  <a:lnTo>
                    <a:pt x="277" y="28"/>
                  </a:lnTo>
                  <a:lnTo>
                    <a:pt x="277" y="26"/>
                  </a:lnTo>
                  <a:lnTo>
                    <a:pt x="277" y="26"/>
                  </a:lnTo>
                  <a:lnTo>
                    <a:pt x="280" y="26"/>
                  </a:lnTo>
                  <a:lnTo>
                    <a:pt x="280" y="26"/>
                  </a:lnTo>
                  <a:lnTo>
                    <a:pt x="282" y="23"/>
                  </a:lnTo>
                  <a:lnTo>
                    <a:pt x="282" y="23"/>
                  </a:lnTo>
                  <a:lnTo>
                    <a:pt x="282" y="23"/>
                  </a:lnTo>
                  <a:lnTo>
                    <a:pt x="285" y="23"/>
                  </a:lnTo>
                  <a:lnTo>
                    <a:pt x="285" y="23"/>
                  </a:lnTo>
                  <a:lnTo>
                    <a:pt x="287" y="23"/>
                  </a:lnTo>
                  <a:lnTo>
                    <a:pt x="287" y="20"/>
                  </a:lnTo>
                  <a:lnTo>
                    <a:pt x="290" y="20"/>
                  </a:lnTo>
                  <a:lnTo>
                    <a:pt x="290" y="20"/>
                  </a:lnTo>
                  <a:lnTo>
                    <a:pt x="293" y="20"/>
                  </a:lnTo>
                  <a:lnTo>
                    <a:pt x="295" y="20"/>
                  </a:lnTo>
                  <a:lnTo>
                    <a:pt x="298" y="20"/>
                  </a:lnTo>
                  <a:lnTo>
                    <a:pt x="300" y="20"/>
                  </a:lnTo>
                  <a:lnTo>
                    <a:pt x="298" y="20"/>
                  </a:lnTo>
                  <a:lnTo>
                    <a:pt x="298" y="18"/>
                  </a:lnTo>
                  <a:lnTo>
                    <a:pt x="298" y="18"/>
                  </a:lnTo>
                  <a:lnTo>
                    <a:pt x="298" y="18"/>
                  </a:lnTo>
                  <a:lnTo>
                    <a:pt x="300" y="18"/>
                  </a:lnTo>
                  <a:lnTo>
                    <a:pt x="300" y="18"/>
                  </a:lnTo>
                  <a:lnTo>
                    <a:pt x="300" y="18"/>
                  </a:lnTo>
                  <a:lnTo>
                    <a:pt x="300" y="18"/>
                  </a:lnTo>
                  <a:lnTo>
                    <a:pt x="303" y="18"/>
                  </a:lnTo>
                  <a:lnTo>
                    <a:pt x="303" y="18"/>
                  </a:lnTo>
                  <a:lnTo>
                    <a:pt x="303" y="18"/>
                  </a:lnTo>
                  <a:lnTo>
                    <a:pt x="303" y="18"/>
                  </a:lnTo>
                  <a:lnTo>
                    <a:pt x="305" y="20"/>
                  </a:lnTo>
                  <a:lnTo>
                    <a:pt x="305" y="20"/>
                  </a:lnTo>
                  <a:lnTo>
                    <a:pt x="305" y="20"/>
                  </a:lnTo>
                  <a:lnTo>
                    <a:pt x="308" y="20"/>
                  </a:lnTo>
                  <a:lnTo>
                    <a:pt x="308" y="20"/>
                  </a:lnTo>
                  <a:lnTo>
                    <a:pt x="311" y="20"/>
                  </a:lnTo>
                  <a:lnTo>
                    <a:pt x="311" y="20"/>
                  </a:lnTo>
                  <a:lnTo>
                    <a:pt x="313" y="20"/>
                  </a:lnTo>
                  <a:lnTo>
                    <a:pt x="313" y="20"/>
                  </a:lnTo>
                  <a:lnTo>
                    <a:pt x="313" y="20"/>
                  </a:lnTo>
                  <a:lnTo>
                    <a:pt x="316" y="18"/>
                  </a:lnTo>
                  <a:lnTo>
                    <a:pt x="316" y="18"/>
                  </a:lnTo>
                  <a:lnTo>
                    <a:pt x="316" y="18"/>
                  </a:lnTo>
                  <a:lnTo>
                    <a:pt x="316" y="15"/>
                  </a:lnTo>
                  <a:lnTo>
                    <a:pt x="316" y="15"/>
                  </a:lnTo>
                  <a:lnTo>
                    <a:pt x="316" y="15"/>
                  </a:lnTo>
                  <a:lnTo>
                    <a:pt x="316" y="13"/>
                  </a:lnTo>
                  <a:lnTo>
                    <a:pt x="316" y="13"/>
                  </a:lnTo>
                  <a:lnTo>
                    <a:pt x="318" y="15"/>
                  </a:lnTo>
                  <a:lnTo>
                    <a:pt x="318" y="15"/>
                  </a:lnTo>
                  <a:lnTo>
                    <a:pt x="318" y="15"/>
                  </a:lnTo>
                  <a:lnTo>
                    <a:pt x="318" y="15"/>
                  </a:lnTo>
                  <a:lnTo>
                    <a:pt x="318" y="18"/>
                  </a:lnTo>
                  <a:lnTo>
                    <a:pt x="318" y="18"/>
                  </a:lnTo>
                  <a:lnTo>
                    <a:pt x="318" y="20"/>
                  </a:lnTo>
                  <a:lnTo>
                    <a:pt x="318" y="20"/>
                  </a:lnTo>
                  <a:lnTo>
                    <a:pt x="318" y="20"/>
                  </a:lnTo>
                  <a:lnTo>
                    <a:pt x="318" y="20"/>
                  </a:lnTo>
                  <a:lnTo>
                    <a:pt x="318" y="23"/>
                  </a:lnTo>
                  <a:lnTo>
                    <a:pt x="318" y="26"/>
                  </a:lnTo>
                  <a:lnTo>
                    <a:pt x="321" y="26"/>
                  </a:lnTo>
                  <a:lnTo>
                    <a:pt x="321" y="26"/>
                  </a:lnTo>
                  <a:lnTo>
                    <a:pt x="324" y="26"/>
                  </a:lnTo>
                  <a:lnTo>
                    <a:pt x="326" y="28"/>
                  </a:lnTo>
                  <a:lnTo>
                    <a:pt x="329" y="28"/>
                  </a:lnTo>
                  <a:lnTo>
                    <a:pt x="331" y="31"/>
                  </a:lnTo>
                  <a:lnTo>
                    <a:pt x="331" y="31"/>
                  </a:lnTo>
                  <a:lnTo>
                    <a:pt x="334" y="33"/>
                  </a:lnTo>
                  <a:lnTo>
                    <a:pt x="334" y="33"/>
                  </a:lnTo>
                  <a:lnTo>
                    <a:pt x="337" y="33"/>
                  </a:lnTo>
                  <a:lnTo>
                    <a:pt x="337" y="33"/>
                  </a:lnTo>
                  <a:lnTo>
                    <a:pt x="339" y="33"/>
                  </a:lnTo>
                  <a:lnTo>
                    <a:pt x="339" y="33"/>
                  </a:lnTo>
                  <a:lnTo>
                    <a:pt x="342" y="36"/>
                  </a:lnTo>
                  <a:lnTo>
                    <a:pt x="342" y="36"/>
                  </a:lnTo>
                  <a:lnTo>
                    <a:pt x="342" y="36"/>
                  </a:lnTo>
                  <a:lnTo>
                    <a:pt x="344" y="36"/>
                  </a:lnTo>
                  <a:lnTo>
                    <a:pt x="344" y="36"/>
                  </a:lnTo>
                  <a:lnTo>
                    <a:pt x="344" y="36"/>
                  </a:lnTo>
                  <a:lnTo>
                    <a:pt x="344" y="39"/>
                  </a:lnTo>
                  <a:lnTo>
                    <a:pt x="344" y="39"/>
                  </a:lnTo>
                  <a:lnTo>
                    <a:pt x="347" y="39"/>
                  </a:lnTo>
                  <a:lnTo>
                    <a:pt x="347" y="41"/>
                  </a:lnTo>
                  <a:lnTo>
                    <a:pt x="347" y="41"/>
                  </a:lnTo>
                  <a:lnTo>
                    <a:pt x="344" y="41"/>
                  </a:lnTo>
                  <a:lnTo>
                    <a:pt x="344" y="44"/>
                  </a:lnTo>
                  <a:lnTo>
                    <a:pt x="347" y="44"/>
                  </a:lnTo>
                  <a:lnTo>
                    <a:pt x="344" y="46"/>
                  </a:lnTo>
                  <a:lnTo>
                    <a:pt x="344" y="46"/>
                  </a:lnTo>
                  <a:lnTo>
                    <a:pt x="344" y="46"/>
                  </a:lnTo>
                  <a:lnTo>
                    <a:pt x="344" y="46"/>
                  </a:lnTo>
                  <a:lnTo>
                    <a:pt x="344" y="49"/>
                  </a:lnTo>
                  <a:lnTo>
                    <a:pt x="344" y="49"/>
                  </a:lnTo>
                  <a:lnTo>
                    <a:pt x="344" y="49"/>
                  </a:lnTo>
                  <a:lnTo>
                    <a:pt x="344" y="49"/>
                  </a:lnTo>
                  <a:lnTo>
                    <a:pt x="344" y="49"/>
                  </a:lnTo>
                  <a:lnTo>
                    <a:pt x="344" y="52"/>
                  </a:lnTo>
                  <a:lnTo>
                    <a:pt x="347" y="52"/>
                  </a:lnTo>
                  <a:lnTo>
                    <a:pt x="347" y="52"/>
                  </a:lnTo>
                  <a:lnTo>
                    <a:pt x="347" y="54"/>
                  </a:lnTo>
                  <a:lnTo>
                    <a:pt x="347" y="54"/>
                  </a:lnTo>
                  <a:lnTo>
                    <a:pt x="347" y="54"/>
                  </a:lnTo>
                  <a:lnTo>
                    <a:pt x="344" y="54"/>
                  </a:lnTo>
                  <a:lnTo>
                    <a:pt x="347" y="57"/>
                  </a:lnTo>
                  <a:lnTo>
                    <a:pt x="347" y="57"/>
                  </a:lnTo>
                  <a:lnTo>
                    <a:pt x="347" y="57"/>
                  </a:lnTo>
                  <a:lnTo>
                    <a:pt x="347" y="59"/>
                  </a:lnTo>
                  <a:lnTo>
                    <a:pt x="347" y="59"/>
                  </a:lnTo>
                  <a:lnTo>
                    <a:pt x="347" y="62"/>
                  </a:lnTo>
                  <a:lnTo>
                    <a:pt x="349" y="62"/>
                  </a:lnTo>
                  <a:lnTo>
                    <a:pt x="349" y="62"/>
                  </a:lnTo>
                  <a:lnTo>
                    <a:pt x="349" y="62"/>
                  </a:lnTo>
                  <a:lnTo>
                    <a:pt x="349" y="62"/>
                  </a:lnTo>
                  <a:lnTo>
                    <a:pt x="349" y="65"/>
                  </a:lnTo>
                  <a:lnTo>
                    <a:pt x="349" y="65"/>
                  </a:lnTo>
                  <a:lnTo>
                    <a:pt x="349" y="65"/>
                  </a:lnTo>
                  <a:lnTo>
                    <a:pt x="349" y="65"/>
                  </a:lnTo>
                  <a:lnTo>
                    <a:pt x="349" y="65"/>
                  </a:lnTo>
                  <a:lnTo>
                    <a:pt x="349" y="65"/>
                  </a:lnTo>
                  <a:lnTo>
                    <a:pt x="352" y="65"/>
                  </a:lnTo>
                  <a:lnTo>
                    <a:pt x="352" y="65"/>
                  </a:lnTo>
                  <a:lnTo>
                    <a:pt x="352" y="67"/>
                  </a:lnTo>
                  <a:lnTo>
                    <a:pt x="352" y="67"/>
                  </a:lnTo>
                  <a:lnTo>
                    <a:pt x="352" y="70"/>
                  </a:lnTo>
                  <a:lnTo>
                    <a:pt x="355" y="70"/>
                  </a:lnTo>
                  <a:lnTo>
                    <a:pt x="355" y="70"/>
                  </a:lnTo>
                  <a:lnTo>
                    <a:pt x="355" y="72"/>
                  </a:lnTo>
                  <a:lnTo>
                    <a:pt x="355" y="72"/>
                  </a:lnTo>
                  <a:lnTo>
                    <a:pt x="355" y="72"/>
                  </a:lnTo>
                  <a:lnTo>
                    <a:pt x="352" y="72"/>
                  </a:lnTo>
                  <a:lnTo>
                    <a:pt x="352" y="72"/>
                  </a:lnTo>
                  <a:lnTo>
                    <a:pt x="352" y="72"/>
                  </a:lnTo>
                  <a:lnTo>
                    <a:pt x="352" y="72"/>
                  </a:lnTo>
                  <a:lnTo>
                    <a:pt x="352" y="75"/>
                  </a:lnTo>
                  <a:lnTo>
                    <a:pt x="352" y="75"/>
                  </a:lnTo>
                  <a:lnTo>
                    <a:pt x="352" y="75"/>
                  </a:lnTo>
                  <a:lnTo>
                    <a:pt x="355" y="75"/>
                  </a:lnTo>
                  <a:lnTo>
                    <a:pt x="352" y="75"/>
                  </a:lnTo>
                  <a:lnTo>
                    <a:pt x="352" y="75"/>
                  </a:lnTo>
                  <a:lnTo>
                    <a:pt x="352" y="75"/>
                  </a:lnTo>
                  <a:lnTo>
                    <a:pt x="352" y="78"/>
                  </a:lnTo>
                  <a:lnTo>
                    <a:pt x="352" y="78"/>
                  </a:lnTo>
                  <a:lnTo>
                    <a:pt x="352" y="80"/>
                  </a:lnTo>
                  <a:lnTo>
                    <a:pt x="349" y="80"/>
                  </a:lnTo>
                  <a:lnTo>
                    <a:pt x="349" y="80"/>
                  </a:lnTo>
                  <a:lnTo>
                    <a:pt x="349" y="80"/>
                  </a:lnTo>
                  <a:lnTo>
                    <a:pt x="349" y="80"/>
                  </a:lnTo>
                  <a:lnTo>
                    <a:pt x="349" y="80"/>
                  </a:lnTo>
                  <a:lnTo>
                    <a:pt x="349" y="83"/>
                  </a:lnTo>
                  <a:lnTo>
                    <a:pt x="349" y="83"/>
                  </a:lnTo>
                  <a:lnTo>
                    <a:pt x="349" y="83"/>
                  </a:lnTo>
                  <a:lnTo>
                    <a:pt x="349" y="83"/>
                  </a:lnTo>
                  <a:lnTo>
                    <a:pt x="349" y="83"/>
                  </a:lnTo>
                  <a:lnTo>
                    <a:pt x="349" y="85"/>
                  </a:lnTo>
                  <a:lnTo>
                    <a:pt x="349" y="85"/>
                  </a:lnTo>
                  <a:lnTo>
                    <a:pt x="349" y="85"/>
                  </a:lnTo>
                  <a:lnTo>
                    <a:pt x="349" y="88"/>
                  </a:lnTo>
                  <a:lnTo>
                    <a:pt x="349" y="88"/>
                  </a:lnTo>
                  <a:lnTo>
                    <a:pt x="349" y="88"/>
                  </a:lnTo>
                  <a:lnTo>
                    <a:pt x="349" y="88"/>
                  </a:lnTo>
                  <a:lnTo>
                    <a:pt x="349" y="88"/>
                  </a:lnTo>
                  <a:lnTo>
                    <a:pt x="349" y="88"/>
                  </a:lnTo>
                  <a:lnTo>
                    <a:pt x="349" y="91"/>
                  </a:lnTo>
                  <a:lnTo>
                    <a:pt x="349" y="91"/>
                  </a:lnTo>
                  <a:lnTo>
                    <a:pt x="349" y="93"/>
                  </a:lnTo>
                  <a:lnTo>
                    <a:pt x="349" y="96"/>
                  </a:lnTo>
                  <a:lnTo>
                    <a:pt x="347" y="98"/>
                  </a:lnTo>
                  <a:lnTo>
                    <a:pt x="347" y="98"/>
                  </a:lnTo>
                  <a:lnTo>
                    <a:pt x="347" y="98"/>
                  </a:lnTo>
                  <a:lnTo>
                    <a:pt x="347" y="98"/>
                  </a:lnTo>
                  <a:lnTo>
                    <a:pt x="347" y="98"/>
                  </a:lnTo>
                  <a:lnTo>
                    <a:pt x="347" y="101"/>
                  </a:lnTo>
                  <a:lnTo>
                    <a:pt x="347" y="101"/>
                  </a:lnTo>
                  <a:lnTo>
                    <a:pt x="347" y="101"/>
                  </a:lnTo>
                  <a:lnTo>
                    <a:pt x="347" y="101"/>
                  </a:lnTo>
                  <a:lnTo>
                    <a:pt x="347" y="101"/>
                  </a:lnTo>
                  <a:lnTo>
                    <a:pt x="347" y="101"/>
                  </a:lnTo>
                  <a:lnTo>
                    <a:pt x="347" y="101"/>
                  </a:lnTo>
                  <a:lnTo>
                    <a:pt x="347" y="103"/>
                  </a:lnTo>
                  <a:lnTo>
                    <a:pt x="347" y="103"/>
                  </a:lnTo>
                  <a:lnTo>
                    <a:pt x="347" y="103"/>
                  </a:lnTo>
                  <a:lnTo>
                    <a:pt x="344" y="103"/>
                  </a:lnTo>
                  <a:lnTo>
                    <a:pt x="344" y="106"/>
                  </a:lnTo>
                  <a:lnTo>
                    <a:pt x="344" y="106"/>
                  </a:lnTo>
                  <a:lnTo>
                    <a:pt x="344" y="106"/>
                  </a:lnTo>
                  <a:lnTo>
                    <a:pt x="344" y="109"/>
                  </a:lnTo>
                  <a:lnTo>
                    <a:pt x="344" y="111"/>
                  </a:lnTo>
                  <a:lnTo>
                    <a:pt x="344" y="111"/>
                  </a:lnTo>
                  <a:lnTo>
                    <a:pt x="342" y="114"/>
                  </a:lnTo>
                  <a:lnTo>
                    <a:pt x="342" y="114"/>
                  </a:lnTo>
                  <a:lnTo>
                    <a:pt x="342" y="114"/>
                  </a:lnTo>
                  <a:lnTo>
                    <a:pt x="342" y="114"/>
                  </a:lnTo>
                  <a:lnTo>
                    <a:pt x="342" y="116"/>
                  </a:lnTo>
                  <a:lnTo>
                    <a:pt x="342" y="116"/>
                  </a:lnTo>
                  <a:lnTo>
                    <a:pt x="342" y="116"/>
                  </a:lnTo>
                  <a:lnTo>
                    <a:pt x="342" y="116"/>
                  </a:lnTo>
                  <a:lnTo>
                    <a:pt x="339" y="119"/>
                  </a:lnTo>
                  <a:lnTo>
                    <a:pt x="339" y="122"/>
                  </a:lnTo>
                  <a:lnTo>
                    <a:pt x="339" y="122"/>
                  </a:lnTo>
                  <a:lnTo>
                    <a:pt x="339" y="124"/>
                  </a:lnTo>
                  <a:lnTo>
                    <a:pt x="339" y="124"/>
                  </a:lnTo>
                  <a:lnTo>
                    <a:pt x="339" y="124"/>
                  </a:lnTo>
                  <a:lnTo>
                    <a:pt x="339" y="124"/>
                  </a:lnTo>
                  <a:lnTo>
                    <a:pt x="337" y="124"/>
                  </a:lnTo>
                  <a:lnTo>
                    <a:pt x="337" y="127"/>
                  </a:lnTo>
                  <a:lnTo>
                    <a:pt x="337" y="127"/>
                  </a:lnTo>
                  <a:lnTo>
                    <a:pt x="337" y="127"/>
                  </a:lnTo>
                  <a:lnTo>
                    <a:pt x="337" y="129"/>
                  </a:lnTo>
                  <a:lnTo>
                    <a:pt x="337" y="129"/>
                  </a:lnTo>
                  <a:lnTo>
                    <a:pt x="337" y="129"/>
                  </a:lnTo>
                  <a:lnTo>
                    <a:pt x="334" y="129"/>
                  </a:lnTo>
                  <a:lnTo>
                    <a:pt x="334" y="132"/>
                  </a:lnTo>
                  <a:lnTo>
                    <a:pt x="331" y="135"/>
                  </a:lnTo>
                  <a:lnTo>
                    <a:pt x="329" y="135"/>
                  </a:lnTo>
                  <a:lnTo>
                    <a:pt x="329" y="137"/>
                  </a:lnTo>
                  <a:lnTo>
                    <a:pt x="329" y="137"/>
                  </a:lnTo>
                  <a:lnTo>
                    <a:pt x="329" y="140"/>
                  </a:lnTo>
                  <a:lnTo>
                    <a:pt x="329" y="142"/>
                  </a:lnTo>
                  <a:lnTo>
                    <a:pt x="329" y="142"/>
                  </a:lnTo>
                  <a:lnTo>
                    <a:pt x="329" y="145"/>
                  </a:lnTo>
                  <a:lnTo>
                    <a:pt x="326" y="145"/>
                  </a:lnTo>
                  <a:lnTo>
                    <a:pt x="326" y="145"/>
                  </a:lnTo>
                  <a:lnTo>
                    <a:pt x="326" y="148"/>
                  </a:lnTo>
                  <a:lnTo>
                    <a:pt x="326" y="148"/>
                  </a:lnTo>
                  <a:lnTo>
                    <a:pt x="324" y="148"/>
                  </a:lnTo>
                  <a:lnTo>
                    <a:pt x="324" y="148"/>
                  </a:lnTo>
                  <a:lnTo>
                    <a:pt x="321" y="148"/>
                  </a:lnTo>
                  <a:lnTo>
                    <a:pt x="321" y="148"/>
                  </a:lnTo>
                  <a:lnTo>
                    <a:pt x="321" y="148"/>
                  </a:lnTo>
                  <a:lnTo>
                    <a:pt x="321" y="148"/>
                  </a:lnTo>
                  <a:lnTo>
                    <a:pt x="318" y="148"/>
                  </a:lnTo>
                  <a:lnTo>
                    <a:pt x="318" y="148"/>
                  </a:lnTo>
                  <a:lnTo>
                    <a:pt x="318" y="148"/>
                  </a:lnTo>
                  <a:lnTo>
                    <a:pt x="318" y="148"/>
                  </a:lnTo>
                  <a:lnTo>
                    <a:pt x="318" y="148"/>
                  </a:lnTo>
                  <a:lnTo>
                    <a:pt x="318" y="148"/>
                  </a:lnTo>
                  <a:lnTo>
                    <a:pt x="316" y="145"/>
                  </a:lnTo>
                  <a:lnTo>
                    <a:pt x="316" y="145"/>
                  </a:lnTo>
                  <a:lnTo>
                    <a:pt x="316" y="145"/>
                  </a:lnTo>
                  <a:lnTo>
                    <a:pt x="316" y="145"/>
                  </a:lnTo>
                  <a:lnTo>
                    <a:pt x="316" y="145"/>
                  </a:lnTo>
                  <a:lnTo>
                    <a:pt x="313" y="145"/>
                  </a:lnTo>
                  <a:lnTo>
                    <a:pt x="313" y="145"/>
                  </a:lnTo>
                  <a:lnTo>
                    <a:pt x="313" y="145"/>
                  </a:lnTo>
                  <a:lnTo>
                    <a:pt x="313" y="145"/>
                  </a:lnTo>
                  <a:lnTo>
                    <a:pt x="311" y="145"/>
                  </a:lnTo>
                  <a:lnTo>
                    <a:pt x="311" y="145"/>
                  </a:lnTo>
                  <a:lnTo>
                    <a:pt x="311" y="145"/>
                  </a:lnTo>
                  <a:lnTo>
                    <a:pt x="308" y="142"/>
                  </a:lnTo>
                  <a:lnTo>
                    <a:pt x="308" y="142"/>
                  </a:lnTo>
                  <a:lnTo>
                    <a:pt x="305" y="142"/>
                  </a:lnTo>
                  <a:lnTo>
                    <a:pt x="305" y="140"/>
                  </a:lnTo>
                  <a:lnTo>
                    <a:pt x="308" y="140"/>
                  </a:lnTo>
                  <a:lnTo>
                    <a:pt x="308" y="140"/>
                  </a:lnTo>
                  <a:lnTo>
                    <a:pt x="311" y="135"/>
                  </a:lnTo>
                  <a:lnTo>
                    <a:pt x="311" y="129"/>
                  </a:lnTo>
                  <a:lnTo>
                    <a:pt x="308" y="129"/>
                  </a:lnTo>
                  <a:lnTo>
                    <a:pt x="305" y="132"/>
                  </a:lnTo>
                  <a:lnTo>
                    <a:pt x="303" y="132"/>
                  </a:lnTo>
                  <a:lnTo>
                    <a:pt x="300" y="132"/>
                  </a:lnTo>
                  <a:lnTo>
                    <a:pt x="300" y="132"/>
                  </a:lnTo>
                  <a:lnTo>
                    <a:pt x="300" y="129"/>
                  </a:lnTo>
                  <a:lnTo>
                    <a:pt x="300" y="127"/>
                  </a:lnTo>
                  <a:lnTo>
                    <a:pt x="303" y="124"/>
                  </a:lnTo>
                  <a:lnTo>
                    <a:pt x="303" y="124"/>
                  </a:lnTo>
                  <a:lnTo>
                    <a:pt x="303" y="124"/>
                  </a:lnTo>
                  <a:lnTo>
                    <a:pt x="303" y="124"/>
                  </a:lnTo>
                  <a:lnTo>
                    <a:pt x="303" y="124"/>
                  </a:lnTo>
                  <a:lnTo>
                    <a:pt x="303" y="124"/>
                  </a:lnTo>
                  <a:lnTo>
                    <a:pt x="303" y="122"/>
                  </a:lnTo>
                  <a:lnTo>
                    <a:pt x="303" y="122"/>
                  </a:lnTo>
                  <a:lnTo>
                    <a:pt x="303" y="119"/>
                  </a:lnTo>
                  <a:lnTo>
                    <a:pt x="303" y="119"/>
                  </a:lnTo>
                  <a:lnTo>
                    <a:pt x="303" y="119"/>
                  </a:lnTo>
                  <a:lnTo>
                    <a:pt x="303" y="119"/>
                  </a:lnTo>
                  <a:lnTo>
                    <a:pt x="300" y="116"/>
                  </a:lnTo>
                  <a:lnTo>
                    <a:pt x="300" y="116"/>
                  </a:lnTo>
                  <a:lnTo>
                    <a:pt x="300" y="116"/>
                  </a:lnTo>
                  <a:lnTo>
                    <a:pt x="298" y="116"/>
                  </a:lnTo>
                  <a:lnTo>
                    <a:pt x="298" y="116"/>
                  </a:lnTo>
                  <a:lnTo>
                    <a:pt x="298" y="116"/>
                  </a:lnTo>
                  <a:lnTo>
                    <a:pt x="298" y="114"/>
                  </a:lnTo>
                  <a:lnTo>
                    <a:pt x="295" y="114"/>
                  </a:lnTo>
                  <a:lnTo>
                    <a:pt x="295" y="114"/>
                  </a:lnTo>
                  <a:lnTo>
                    <a:pt x="295" y="114"/>
                  </a:lnTo>
                  <a:lnTo>
                    <a:pt x="293" y="114"/>
                  </a:lnTo>
                  <a:lnTo>
                    <a:pt x="293" y="111"/>
                  </a:lnTo>
                  <a:lnTo>
                    <a:pt x="295" y="111"/>
                  </a:lnTo>
                  <a:lnTo>
                    <a:pt x="295" y="109"/>
                  </a:lnTo>
                  <a:lnTo>
                    <a:pt x="293" y="109"/>
                  </a:lnTo>
                  <a:lnTo>
                    <a:pt x="293" y="109"/>
                  </a:lnTo>
                  <a:lnTo>
                    <a:pt x="293" y="111"/>
                  </a:lnTo>
                  <a:lnTo>
                    <a:pt x="293" y="111"/>
                  </a:lnTo>
                  <a:lnTo>
                    <a:pt x="293" y="111"/>
                  </a:lnTo>
                  <a:lnTo>
                    <a:pt x="293" y="111"/>
                  </a:lnTo>
                  <a:lnTo>
                    <a:pt x="293" y="114"/>
                  </a:lnTo>
                  <a:lnTo>
                    <a:pt x="290" y="114"/>
                  </a:lnTo>
                  <a:lnTo>
                    <a:pt x="290" y="111"/>
                  </a:lnTo>
                  <a:lnTo>
                    <a:pt x="287" y="111"/>
                  </a:lnTo>
                  <a:lnTo>
                    <a:pt x="287" y="111"/>
                  </a:lnTo>
                  <a:lnTo>
                    <a:pt x="285" y="114"/>
                  </a:lnTo>
                  <a:lnTo>
                    <a:pt x="285" y="114"/>
                  </a:lnTo>
                  <a:lnTo>
                    <a:pt x="282" y="114"/>
                  </a:lnTo>
                  <a:lnTo>
                    <a:pt x="282" y="114"/>
                  </a:lnTo>
                  <a:lnTo>
                    <a:pt x="282" y="114"/>
                  </a:lnTo>
                  <a:lnTo>
                    <a:pt x="282" y="114"/>
                  </a:lnTo>
                  <a:lnTo>
                    <a:pt x="282" y="114"/>
                  </a:lnTo>
                  <a:lnTo>
                    <a:pt x="280" y="114"/>
                  </a:lnTo>
                  <a:lnTo>
                    <a:pt x="280" y="111"/>
                  </a:lnTo>
                  <a:lnTo>
                    <a:pt x="280" y="111"/>
                  </a:lnTo>
                  <a:lnTo>
                    <a:pt x="280" y="111"/>
                  </a:lnTo>
                  <a:lnTo>
                    <a:pt x="277" y="111"/>
                  </a:lnTo>
                  <a:lnTo>
                    <a:pt x="277" y="111"/>
                  </a:lnTo>
                  <a:lnTo>
                    <a:pt x="274" y="111"/>
                  </a:lnTo>
                  <a:lnTo>
                    <a:pt x="274" y="109"/>
                  </a:lnTo>
                  <a:lnTo>
                    <a:pt x="274" y="109"/>
                  </a:lnTo>
                  <a:lnTo>
                    <a:pt x="272" y="109"/>
                  </a:lnTo>
                  <a:lnTo>
                    <a:pt x="272" y="109"/>
                  </a:lnTo>
                  <a:lnTo>
                    <a:pt x="272" y="109"/>
                  </a:lnTo>
                  <a:lnTo>
                    <a:pt x="269" y="111"/>
                  </a:lnTo>
                  <a:lnTo>
                    <a:pt x="269" y="111"/>
                  </a:lnTo>
                  <a:lnTo>
                    <a:pt x="269" y="111"/>
                  </a:lnTo>
                  <a:lnTo>
                    <a:pt x="269" y="111"/>
                  </a:lnTo>
                  <a:lnTo>
                    <a:pt x="269" y="114"/>
                  </a:lnTo>
                  <a:lnTo>
                    <a:pt x="269" y="116"/>
                  </a:lnTo>
                  <a:lnTo>
                    <a:pt x="267" y="116"/>
                  </a:lnTo>
                  <a:lnTo>
                    <a:pt x="267" y="119"/>
                  </a:lnTo>
                  <a:lnTo>
                    <a:pt x="267" y="119"/>
                  </a:lnTo>
                  <a:lnTo>
                    <a:pt x="267" y="122"/>
                  </a:lnTo>
                  <a:lnTo>
                    <a:pt x="269" y="122"/>
                  </a:lnTo>
                  <a:lnTo>
                    <a:pt x="269" y="122"/>
                  </a:lnTo>
                  <a:lnTo>
                    <a:pt x="272" y="119"/>
                  </a:lnTo>
                  <a:lnTo>
                    <a:pt x="272" y="119"/>
                  </a:lnTo>
                  <a:lnTo>
                    <a:pt x="274" y="119"/>
                  </a:lnTo>
                  <a:lnTo>
                    <a:pt x="274" y="122"/>
                  </a:lnTo>
                  <a:lnTo>
                    <a:pt x="272" y="122"/>
                  </a:lnTo>
                  <a:lnTo>
                    <a:pt x="272" y="122"/>
                  </a:lnTo>
                  <a:lnTo>
                    <a:pt x="272" y="124"/>
                  </a:lnTo>
                  <a:lnTo>
                    <a:pt x="272" y="124"/>
                  </a:lnTo>
                  <a:lnTo>
                    <a:pt x="272" y="124"/>
                  </a:lnTo>
                  <a:lnTo>
                    <a:pt x="272" y="124"/>
                  </a:lnTo>
                  <a:lnTo>
                    <a:pt x="272" y="124"/>
                  </a:lnTo>
                  <a:lnTo>
                    <a:pt x="274" y="127"/>
                  </a:lnTo>
                  <a:lnTo>
                    <a:pt x="274" y="127"/>
                  </a:lnTo>
                  <a:lnTo>
                    <a:pt x="277" y="127"/>
                  </a:lnTo>
                  <a:lnTo>
                    <a:pt x="280" y="127"/>
                  </a:lnTo>
                  <a:lnTo>
                    <a:pt x="280" y="129"/>
                  </a:lnTo>
                  <a:lnTo>
                    <a:pt x="282" y="129"/>
                  </a:lnTo>
                  <a:lnTo>
                    <a:pt x="282" y="129"/>
                  </a:lnTo>
                  <a:lnTo>
                    <a:pt x="282" y="129"/>
                  </a:lnTo>
                  <a:lnTo>
                    <a:pt x="282" y="132"/>
                  </a:lnTo>
                  <a:lnTo>
                    <a:pt x="282" y="132"/>
                  </a:lnTo>
                  <a:lnTo>
                    <a:pt x="280" y="132"/>
                  </a:lnTo>
                  <a:lnTo>
                    <a:pt x="280" y="132"/>
                  </a:lnTo>
                  <a:lnTo>
                    <a:pt x="280" y="135"/>
                  </a:lnTo>
                  <a:lnTo>
                    <a:pt x="280" y="135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0" y="135"/>
                  </a:lnTo>
                  <a:lnTo>
                    <a:pt x="280" y="135"/>
                  </a:lnTo>
                  <a:lnTo>
                    <a:pt x="277" y="135"/>
                  </a:lnTo>
                  <a:lnTo>
                    <a:pt x="277" y="135"/>
                  </a:lnTo>
                  <a:lnTo>
                    <a:pt x="277" y="135"/>
                  </a:lnTo>
                  <a:lnTo>
                    <a:pt x="277" y="135"/>
                  </a:lnTo>
                  <a:lnTo>
                    <a:pt x="274" y="137"/>
                  </a:lnTo>
                  <a:lnTo>
                    <a:pt x="274" y="135"/>
                  </a:lnTo>
                  <a:lnTo>
                    <a:pt x="274" y="137"/>
                  </a:lnTo>
                  <a:lnTo>
                    <a:pt x="272" y="137"/>
                  </a:lnTo>
                  <a:lnTo>
                    <a:pt x="272" y="137"/>
                  </a:lnTo>
                  <a:lnTo>
                    <a:pt x="269" y="137"/>
                  </a:lnTo>
                  <a:lnTo>
                    <a:pt x="269" y="137"/>
                  </a:lnTo>
                  <a:lnTo>
                    <a:pt x="269" y="137"/>
                  </a:lnTo>
                  <a:lnTo>
                    <a:pt x="267" y="137"/>
                  </a:lnTo>
                  <a:lnTo>
                    <a:pt x="264" y="137"/>
                  </a:lnTo>
                  <a:lnTo>
                    <a:pt x="264" y="137"/>
                  </a:lnTo>
                  <a:lnTo>
                    <a:pt x="264" y="140"/>
                  </a:lnTo>
                  <a:lnTo>
                    <a:pt x="261" y="142"/>
                  </a:lnTo>
                  <a:lnTo>
                    <a:pt x="259" y="142"/>
                  </a:lnTo>
                  <a:lnTo>
                    <a:pt x="256" y="145"/>
                  </a:lnTo>
                  <a:lnTo>
                    <a:pt x="254" y="145"/>
                  </a:lnTo>
                  <a:lnTo>
                    <a:pt x="251" y="148"/>
                  </a:lnTo>
                  <a:lnTo>
                    <a:pt x="249" y="148"/>
                  </a:lnTo>
                  <a:lnTo>
                    <a:pt x="246" y="148"/>
                  </a:lnTo>
                  <a:lnTo>
                    <a:pt x="246" y="148"/>
                  </a:lnTo>
                  <a:lnTo>
                    <a:pt x="246" y="150"/>
                  </a:lnTo>
                  <a:lnTo>
                    <a:pt x="246" y="150"/>
                  </a:lnTo>
                  <a:lnTo>
                    <a:pt x="246" y="150"/>
                  </a:lnTo>
                  <a:lnTo>
                    <a:pt x="243" y="150"/>
                  </a:lnTo>
                  <a:lnTo>
                    <a:pt x="243" y="150"/>
                  </a:lnTo>
                  <a:lnTo>
                    <a:pt x="241" y="150"/>
                  </a:lnTo>
                  <a:lnTo>
                    <a:pt x="241" y="150"/>
                  </a:lnTo>
                  <a:lnTo>
                    <a:pt x="238" y="150"/>
                  </a:lnTo>
                  <a:lnTo>
                    <a:pt x="238" y="150"/>
                  </a:lnTo>
                  <a:lnTo>
                    <a:pt x="238" y="150"/>
                  </a:lnTo>
                  <a:lnTo>
                    <a:pt x="236" y="150"/>
                  </a:lnTo>
                  <a:lnTo>
                    <a:pt x="233" y="150"/>
                  </a:lnTo>
                  <a:lnTo>
                    <a:pt x="233" y="150"/>
                  </a:lnTo>
                  <a:lnTo>
                    <a:pt x="233" y="153"/>
                  </a:lnTo>
                  <a:lnTo>
                    <a:pt x="230" y="153"/>
                  </a:lnTo>
                  <a:lnTo>
                    <a:pt x="230" y="155"/>
                  </a:lnTo>
                  <a:lnTo>
                    <a:pt x="228" y="155"/>
                  </a:lnTo>
                  <a:lnTo>
                    <a:pt x="228" y="153"/>
                  </a:lnTo>
                  <a:lnTo>
                    <a:pt x="228" y="153"/>
                  </a:lnTo>
                  <a:lnTo>
                    <a:pt x="225" y="155"/>
                  </a:lnTo>
                  <a:lnTo>
                    <a:pt x="225" y="155"/>
                  </a:lnTo>
                  <a:lnTo>
                    <a:pt x="225" y="155"/>
                  </a:lnTo>
                  <a:lnTo>
                    <a:pt x="225" y="158"/>
                  </a:lnTo>
                  <a:lnTo>
                    <a:pt x="225" y="158"/>
                  </a:lnTo>
                  <a:lnTo>
                    <a:pt x="225" y="158"/>
                  </a:lnTo>
                  <a:lnTo>
                    <a:pt x="225" y="161"/>
                  </a:lnTo>
                  <a:lnTo>
                    <a:pt x="225" y="161"/>
                  </a:lnTo>
                  <a:lnTo>
                    <a:pt x="225" y="161"/>
                  </a:lnTo>
                  <a:lnTo>
                    <a:pt x="225" y="161"/>
                  </a:lnTo>
                  <a:lnTo>
                    <a:pt x="225" y="163"/>
                  </a:lnTo>
                  <a:lnTo>
                    <a:pt x="225" y="163"/>
                  </a:lnTo>
                  <a:lnTo>
                    <a:pt x="223" y="163"/>
                  </a:lnTo>
                  <a:lnTo>
                    <a:pt x="223" y="163"/>
                  </a:lnTo>
                  <a:lnTo>
                    <a:pt x="223" y="163"/>
                  </a:lnTo>
                  <a:lnTo>
                    <a:pt x="223" y="163"/>
                  </a:lnTo>
                  <a:lnTo>
                    <a:pt x="223" y="166"/>
                  </a:lnTo>
                  <a:lnTo>
                    <a:pt x="220" y="166"/>
                  </a:lnTo>
                  <a:lnTo>
                    <a:pt x="220" y="166"/>
                  </a:lnTo>
                  <a:lnTo>
                    <a:pt x="220" y="166"/>
                  </a:lnTo>
                  <a:lnTo>
                    <a:pt x="217" y="166"/>
                  </a:lnTo>
                  <a:lnTo>
                    <a:pt x="217" y="166"/>
                  </a:lnTo>
                  <a:lnTo>
                    <a:pt x="215" y="163"/>
                  </a:lnTo>
                  <a:lnTo>
                    <a:pt x="210" y="166"/>
                  </a:lnTo>
                  <a:lnTo>
                    <a:pt x="207" y="166"/>
                  </a:lnTo>
                  <a:lnTo>
                    <a:pt x="205" y="166"/>
                  </a:lnTo>
                  <a:lnTo>
                    <a:pt x="205" y="166"/>
                  </a:lnTo>
                  <a:lnTo>
                    <a:pt x="205" y="166"/>
                  </a:lnTo>
                  <a:lnTo>
                    <a:pt x="202" y="166"/>
                  </a:lnTo>
                  <a:lnTo>
                    <a:pt x="199" y="166"/>
                  </a:lnTo>
                  <a:lnTo>
                    <a:pt x="197" y="163"/>
                  </a:lnTo>
                  <a:lnTo>
                    <a:pt x="199" y="163"/>
                  </a:lnTo>
                  <a:lnTo>
                    <a:pt x="199" y="163"/>
                  </a:lnTo>
                  <a:lnTo>
                    <a:pt x="197" y="166"/>
                  </a:lnTo>
                  <a:lnTo>
                    <a:pt x="197" y="166"/>
                  </a:lnTo>
                  <a:lnTo>
                    <a:pt x="194" y="168"/>
                  </a:lnTo>
                  <a:lnTo>
                    <a:pt x="192" y="168"/>
                  </a:lnTo>
                  <a:lnTo>
                    <a:pt x="189" y="168"/>
                  </a:lnTo>
                  <a:lnTo>
                    <a:pt x="186" y="168"/>
                  </a:lnTo>
                  <a:lnTo>
                    <a:pt x="186" y="168"/>
                  </a:lnTo>
                  <a:lnTo>
                    <a:pt x="186" y="171"/>
                  </a:lnTo>
                  <a:lnTo>
                    <a:pt x="184" y="171"/>
                  </a:lnTo>
                  <a:lnTo>
                    <a:pt x="184" y="171"/>
                  </a:lnTo>
                  <a:lnTo>
                    <a:pt x="186" y="171"/>
                  </a:lnTo>
                  <a:lnTo>
                    <a:pt x="186" y="173"/>
                  </a:lnTo>
                  <a:lnTo>
                    <a:pt x="186" y="173"/>
                  </a:lnTo>
                  <a:lnTo>
                    <a:pt x="186" y="173"/>
                  </a:lnTo>
                  <a:lnTo>
                    <a:pt x="186" y="176"/>
                  </a:lnTo>
                  <a:lnTo>
                    <a:pt x="186" y="176"/>
                  </a:lnTo>
                  <a:lnTo>
                    <a:pt x="184" y="176"/>
                  </a:lnTo>
                  <a:lnTo>
                    <a:pt x="184" y="179"/>
                  </a:lnTo>
                  <a:lnTo>
                    <a:pt x="184" y="179"/>
                  </a:lnTo>
                  <a:lnTo>
                    <a:pt x="184" y="179"/>
                  </a:lnTo>
                  <a:lnTo>
                    <a:pt x="186" y="179"/>
                  </a:lnTo>
                  <a:lnTo>
                    <a:pt x="184" y="181"/>
                  </a:lnTo>
                  <a:lnTo>
                    <a:pt x="184" y="181"/>
                  </a:lnTo>
                  <a:lnTo>
                    <a:pt x="184" y="181"/>
                  </a:lnTo>
                  <a:lnTo>
                    <a:pt x="181" y="181"/>
                  </a:lnTo>
                  <a:lnTo>
                    <a:pt x="181" y="181"/>
                  </a:lnTo>
                  <a:lnTo>
                    <a:pt x="181" y="184"/>
                  </a:lnTo>
                  <a:lnTo>
                    <a:pt x="179" y="184"/>
                  </a:lnTo>
                  <a:lnTo>
                    <a:pt x="179" y="186"/>
                  </a:lnTo>
                  <a:lnTo>
                    <a:pt x="179" y="186"/>
                  </a:lnTo>
                  <a:lnTo>
                    <a:pt x="176" y="186"/>
                  </a:lnTo>
                  <a:lnTo>
                    <a:pt x="173" y="186"/>
                  </a:lnTo>
                  <a:lnTo>
                    <a:pt x="173" y="184"/>
                  </a:lnTo>
                  <a:lnTo>
                    <a:pt x="173" y="184"/>
                  </a:lnTo>
                  <a:lnTo>
                    <a:pt x="171" y="184"/>
                  </a:lnTo>
                  <a:lnTo>
                    <a:pt x="171" y="181"/>
                  </a:lnTo>
                  <a:lnTo>
                    <a:pt x="171" y="181"/>
                  </a:lnTo>
                  <a:lnTo>
                    <a:pt x="171" y="181"/>
                  </a:lnTo>
                  <a:lnTo>
                    <a:pt x="168" y="179"/>
                  </a:lnTo>
                  <a:lnTo>
                    <a:pt x="168" y="179"/>
                  </a:lnTo>
                  <a:lnTo>
                    <a:pt x="168" y="179"/>
                  </a:lnTo>
                  <a:lnTo>
                    <a:pt x="168" y="181"/>
                  </a:lnTo>
                  <a:lnTo>
                    <a:pt x="168" y="181"/>
                  </a:lnTo>
                  <a:lnTo>
                    <a:pt x="168" y="184"/>
                  </a:lnTo>
                  <a:lnTo>
                    <a:pt x="166" y="184"/>
                  </a:lnTo>
                  <a:lnTo>
                    <a:pt x="166" y="184"/>
                  </a:lnTo>
                  <a:lnTo>
                    <a:pt x="163" y="186"/>
                  </a:lnTo>
                  <a:lnTo>
                    <a:pt x="163" y="186"/>
                  </a:lnTo>
                  <a:lnTo>
                    <a:pt x="163" y="186"/>
                  </a:lnTo>
                  <a:lnTo>
                    <a:pt x="163" y="186"/>
                  </a:lnTo>
                  <a:lnTo>
                    <a:pt x="163" y="189"/>
                  </a:lnTo>
                  <a:lnTo>
                    <a:pt x="163" y="189"/>
                  </a:lnTo>
                  <a:lnTo>
                    <a:pt x="163" y="192"/>
                  </a:lnTo>
                  <a:lnTo>
                    <a:pt x="161" y="192"/>
                  </a:lnTo>
                  <a:lnTo>
                    <a:pt x="161" y="192"/>
                  </a:lnTo>
                  <a:lnTo>
                    <a:pt x="161" y="192"/>
                  </a:lnTo>
                  <a:lnTo>
                    <a:pt x="158" y="192"/>
                  </a:lnTo>
                  <a:lnTo>
                    <a:pt x="158" y="192"/>
                  </a:lnTo>
                  <a:lnTo>
                    <a:pt x="158" y="189"/>
                  </a:lnTo>
                  <a:lnTo>
                    <a:pt x="155" y="189"/>
                  </a:lnTo>
                  <a:lnTo>
                    <a:pt x="155" y="189"/>
                  </a:lnTo>
                  <a:lnTo>
                    <a:pt x="155" y="189"/>
                  </a:lnTo>
                  <a:lnTo>
                    <a:pt x="153" y="189"/>
                  </a:lnTo>
                  <a:lnTo>
                    <a:pt x="153" y="192"/>
                  </a:lnTo>
                  <a:lnTo>
                    <a:pt x="153" y="194"/>
                  </a:lnTo>
                  <a:lnTo>
                    <a:pt x="150" y="199"/>
                  </a:lnTo>
                  <a:lnTo>
                    <a:pt x="150" y="202"/>
                  </a:lnTo>
                  <a:lnTo>
                    <a:pt x="148" y="202"/>
                  </a:lnTo>
                  <a:lnTo>
                    <a:pt x="148" y="205"/>
                  </a:lnTo>
                  <a:lnTo>
                    <a:pt x="148" y="205"/>
                  </a:lnTo>
                  <a:lnTo>
                    <a:pt x="145" y="205"/>
                  </a:lnTo>
                  <a:lnTo>
                    <a:pt x="145" y="205"/>
                  </a:lnTo>
                  <a:lnTo>
                    <a:pt x="145" y="205"/>
                  </a:lnTo>
                  <a:lnTo>
                    <a:pt x="142" y="205"/>
                  </a:lnTo>
                  <a:lnTo>
                    <a:pt x="142" y="205"/>
                  </a:lnTo>
                  <a:lnTo>
                    <a:pt x="142" y="202"/>
                  </a:lnTo>
                  <a:lnTo>
                    <a:pt x="142" y="202"/>
                  </a:lnTo>
                  <a:lnTo>
                    <a:pt x="142" y="202"/>
                  </a:lnTo>
                  <a:lnTo>
                    <a:pt x="140" y="202"/>
                  </a:lnTo>
                  <a:lnTo>
                    <a:pt x="140" y="202"/>
                  </a:lnTo>
                  <a:lnTo>
                    <a:pt x="137" y="202"/>
                  </a:lnTo>
                  <a:lnTo>
                    <a:pt x="137" y="205"/>
                  </a:lnTo>
                  <a:lnTo>
                    <a:pt x="135" y="205"/>
                  </a:lnTo>
                  <a:lnTo>
                    <a:pt x="135" y="205"/>
                  </a:lnTo>
                  <a:lnTo>
                    <a:pt x="135" y="205"/>
                  </a:lnTo>
                  <a:lnTo>
                    <a:pt x="132" y="202"/>
                  </a:lnTo>
                  <a:lnTo>
                    <a:pt x="132" y="202"/>
                  </a:lnTo>
                  <a:lnTo>
                    <a:pt x="132" y="202"/>
                  </a:lnTo>
                  <a:lnTo>
                    <a:pt x="129" y="205"/>
                  </a:lnTo>
                  <a:lnTo>
                    <a:pt x="129" y="205"/>
                  </a:lnTo>
                  <a:lnTo>
                    <a:pt x="129" y="207"/>
                  </a:lnTo>
                  <a:lnTo>
                    <a:pt x="127" y="207"/>
                  </a:lnTo>
                  <a:lnTo>
                    <a:pt x="129" y="210"/>
                  </a:lnTo>
                  <a:lnTo>
                    <a:pt x="129" y="212"/>
                  </a:lnTo>
                  <a:lnTo>
                    <a:pt x="129" y="215"/>
                  </a:lnTo>
                  <a:lnTo>
                    <a:pt x="127" y="215"/>
                  </a:lnTo>
                  <a:lnTo>
                    <a:pt x="127" y="215"/>
                  </a:lnTo>
                  <a:lnTo>
                    <a:pt x="127" y="218"/>
                  </a:lnTo>
                  <a:lnTo>
                    <a:pt x="124" y="218"/>
                  </a:lnTo>
                  <a:lnTo>
                    <a:pt x="124" y="220"/>
                  </a:lnTo>
                  <a:lnTo>
                    <a:pt x="122" y="220"/>
                  </a:lnTo>
                  <a:lnTo>
                    <a:pt x="122" y="220"/>
                  </a:lnTo>
                  <a:lnTo>
                    <a:pt x="119" y="220"/>
                  </a:lnTo>
                  <a:lnTo>
                    <a:pt x="119" y="220"/>
                  </a:lnTo>
                  <a:lnTo>
                    <a:pt x="119" y="220"/>
                  </a:lnTo>
                  <a:lnTo>
                    <a:pt x="117" y="218"/>
                  </a:lnTo>
                  <a:lnTo>
                    <a:pt x="114" y="218"/>
                  </a:lnTo>
                  <a:lnTo>
                    <a:pt x="111" y="215"/>
                  </a:lnTo>
                  <a:lnTo>
                    <a:pt x="109" y="215"/>
                  </a:lnTo>
                  <a:lnTo>
                    <a:pt x="109" y="212"/>
                  </a:lnTo>
                  <a:lnTo>
                    <a:pt x="106" y="212"/>
                  </a:lnTo>
                  <a:lnTo>
                    <a:pt x="106" y="212"/>
                  </a:lnTo>
                  <a:lnTo>
                    <a:pt x="106" y="212"/>
                  </a:lnTo>
                  <a:lnTo>
                    <a:pt x="106" y="212"/>
                  </a:lnTo>
                  <a:lnTo>
                    <a:pt x="106" y="215"/>
                  </a:lnTo>
                  <a:lnTo>
                    <a:pt x="104" y="215"/>
                  </a:lnTo>
                  <a:lnTo>
                    <a:pt x="104" y="218"/>
                  </a:lnTo>
                  <a:lnTo>
                    <a:pt x="104" y="215"/>
                  </a:lnTo>
                  <a:lnTo>
                    <a:pt x="104" y="215"/>
                  </a:lnTo>
                  <a:lnTo>
                    <a:pt x="101" y="215"/>
                  </a:lnTo>
                  <a:lnTo>
                    <a:pt x="101" y="215"/>
                  </a:lnTo>
                  <a:lnTo>
                    <a:pt x="98" y="218"/>
                  </a:lnTo>
                  <a:lnTo>
                    <a:pt x="96" y="220"/>
                  </a:lnTo>
                  <a:lnTo>
                    <a:pt x="96" y="220"/>
                  </a:lnTo>
                  <a:lnTo>
                    <a:pt x="96" y="220"/>
                  </a:lnTo>
                  <a:lnTo>
                    <a:pt x="93" y="223"/>
                  </a:lnTo>
                  <a:lnTo>
                    <a:pt x="93" y="223"/>
                  </a:lnTo>
                  <a:lnTo>
                    <a:pt x="93" y="223"/>
                  </a:lnTo>
                  <a:lnTo>
                    <a:pt x="91" y="223"/>
                  </a:lnTo>
                  <a:lnTo>
                    <a:pt x="91" y="220"/>
                  </a:lnTo>
                  <a:lnTo>
                    <a:pt x="88" y="220"/>
                  </a:lnTo>
                  <a:lnTo>
                    <a:pt x="88" y="220"/>
                  </a:lnTo>
                  <a:lnTo>
                    <a:pt x="85" y="220"/>
                  </a:lnTo>
                  <a:lnTo>
                    <a:pt x="83" y="220"/>
                  </a:lnTo>
                  <a:lnTo>
                    <a:pt x="83" y="220"/>
                  </a:lnTo>
                  <a:lnTo>
                    <a:pt x="80" y="223"/>
                  </a:lnTo>
                  <a:lnTo>
                    <a:pt x="78" y="223"/>
                  </a:lnTo>
                  <a:lnTo>
                    <a:pt x="75" y="223"/>
                  </a:lnTo>
                  <a:lnTo>
                    <a:pt x="73" y="223"/>
                  </a:lnTo>
                  <a:lnTo>
                    <a:pt x="73" y="225"/>
                  </a:lnTo>
                  <a:lnTo>
                    <a:pt x="70" y="225"/>
                  </a:lnTo>
                  <a:lnTo>
                    <a:pt x="70" y="228"/>
                  </a:lnTo>
                  <a:lnTo>
                    <a:pt x="70" y="228"/>
                  </a:lnTo>
                  <a:lnTo>
                    <a:pt x="70" y="231"/>
                  </a:lnTo>
                  <a:lnTo>
                    <a:pt x="70" y="231"/>
                  </a:lnTo>
                  <a:lnTo>
                    <a:pt x="67" y="233"/>
                  </a:lnTo>
                  <a:lnTo>
                    <a:pt x="67" y="233"/>
                  </a:lnTo>
                  <a:lnTo>
                    <a:pt x="67" y="231"/>
                  </a:lnTo>
                  <a:lnTo>
                    <a:pt x="67" y="231"/>
                  </a:lnTo>
                  <a:lnTo>
                    <a:pt x="67" y="231"/>
                  </a:lnTo>
                  <a:lnTo>
                    <a:pt x="65" y="233"/>
                  </a:lnTo>
                  <a:lnTo>
                    <a:pt x="65" y="233"/>
                  </a:lnTo>
                  <a:lnTo>
                    <a:pt x="65" y="233"/>
                  </a:lnTo>
                  <a:lnTo>
                    <a:pt x="62" y="236"/>
                  </a:lnTo>
                  <a:lnTo>
                    <a:pt x="62" y="236"/>
                  </a:lnTo>
                  <a:lnTo>
                    <a:pt x="62" y="236"/>
                  </a:lnTo>
                  <a:lnTo>
                    <a:pt x="60" y="236"/>
                  </a:lnTo>
                  <a:lnTo>
                    <a:pt x="60" y="236"/>
                  </a:lnTo>
                  <a:lnTo>
                    <a:pt x="60" y="238"/>
                  </a:lnTo>
                  <a:lnTo>
                    <a:pt x="60" y="241"/>
                  </a:lnTo>
                  <a:lnTo>
                    <a:pt x="60" y="241"/>
                  </a:lnTo>
                  <a:lnTo>
                    <a:pt x="60" y="243"/>
                  </a:lnTo>
                  <a:lnTo>
                    <a:pt x="57" y="243"/>
                  </a:lnTo>
                  <a:lnTo>
                    <a:pt x="57" y="243"/>
                  </a:lnTo>
                  <a:lnTo>
                    <a:pt x="54" y="246"/>
                  </a:lnTo>
                  <a:lnTo>
                    <a:pt x="54" y="246"/>
                  </a:lnTo>
                  <a:lnTo>
                    <a:pt x="54" y="249"/>
                  </a:lnTo>
                  <a:lnTo>
                    <a:pt x="54" y="249"/>
                  </a:lnTo>
                  <a:lnTo>
                    <a:pt x="54" y="251"/>
                  </a:lnTo>
                  <a:lnTo>
                    <a:pt x="54" y="251"/>
                  </a:lnTo>
                  <a:lnTo>
                    <a:pt x="54" y="251"/>
                  </a:lnTo>
                  <a:lnTo>
                    <a:pt x="52" y="251"/>
                  </a:lnTo>
                  <a:lnTo>
                    <a:pt x="52" y="251"/>
                  </a:lnTo>
                  <a:lnTo>
                    <a:pt x="52" y="251"/>
                  </a:lnTo>
                  <a:lnTo>
                    <a:pt x="52" y="251"/>
                  </a:lnTo>
                  <a:lnTo>
                    <a:pt x="52" y="254"/>
                  </a:lnTo>
                  <a:lnTo>
                    <a:pt x="52" y="254"/>
                  </a:lnTo>
                  <a:lnTo>
                    <a:pt x="52" y="256"/>
                  </a:lnTo>
                  <a:lnTo>
                    <a:pt x="52" y="256"/>
                  </a:lnTo>
                  <a:lnTo>
                    <a:pt x="52" y="256"/>
                  </a:lnTo>
                  <a:lnTo>
                    <a:pt x="52" y="259"/>
                  </a:lnTo>
                  <a:lnTo>
                    <a:pt x="52" y="259"/>
                  </a:lnTo>
                  <a:lnTo>
                    <a:pt x="52" y="262"/>
                  </a:lnTo>
                  <a:lnTo>
                    <a:pt x="52" y="262"/>
                  </a:lnTo>
                  <a:lnTo>
                    <a:pt x="52" y="262"/>
                  </a:lnTo>
                  <a:lnTo>
                    <a:pt x="52" y="262"/>
                  </a:lnTo>
                  <a:lnTo>
                    <a:pt x="49" y="262"/>
                  </a:lnTo>
                  <a:lnTo>
                    <a:pt x="49" y="262"/>
                  </a:lnTo>
                  <a:lnTo>
                    <a:pt x="47" y="259"/>
                  </a:lnTo>
                  <a:lnTo>
                    <a:pt x="47" y="259"/>
                  </a:lnTo>
                  <a:lnTo>
                    <a:pt x="47" y="256"/>
                  </a:lnTo>
                  <a:lnTo>
                    <a:pt x="47" y="256"/>
                  </a:lnTo>
                  <a:lnTo>
                    <a:pt x="47" y="254"/>
                  </a:lnTo>
                  <a:lnTo>
                    <a:pt x="47" y="256"/>
                  </a:lnTo>
                  <a:lnTo>
                    <a:pt x="47" y="256"/>
                  </a:lnTo>
                  <a:lnTo>
                    <a:pt x="47" y="256"/>
                  </a:lnTo>
                  <a:lnTo>
                    <a:pt x="47" y="256"/>
                  </a:lnTo>
                  <a:lnTo>
                    <a:pt x="47" y="254"/>
                  </a:lnTo>
                  <a:lnTo>
                    <a:pt x="47" y="254"/>
                  </a:lnTo>
                  <a:lnTo>
                    <a:pt x="47" y="254"/>
                  </a:lnTo>
                  <a:lnTo>
                    <a:pt x="47" y="254"/>
                  </a:lnTo>
                  <a:lnTo>
                    <a:pt x="47" y="254"/>
                  </a:lnTo>
                  <a:lnTo>
                    <a:pt x="47" y="254"/>
                  </a:lnTo>
                  <a:lnTo>
                    <a:pt x="47" y="254"/>
                  </a:lnTo>
                  <a:lnTo>
                    <a:pt x="47" y="254"/>
                  </a:lnTo>
                  <a:lnTo>
                    <a:pt x="44" y="251"/>
                  </a:lnTo>
                  <a:lnTo>
                    <a:pt x="44" y="251"/>
                  </a:lnTo>
                  <a:lnTo>
                    <a:pt x="41" y="249"/>
                  </a:lnTo>
                  <a:lnTo>
                    <a:pt x="41" y="249"/>
                  </a:lnTo>
                  <a:lnTo>
                    <a:pt x="41" y="249"/>
                  </a:lnTo>
                  <a:lnTo>
                    <a:pt x="44" y="249"/>
                  </a:lnTo>
                  <a:lnTo>
                    <a:pt x="44" y="249"/>
                  </a:lnTo>
                  <a:lnTo>
                    <a:pt x="44" y="249"/>
                  </a:lnTo>
                  <a:lnTo>
                    <a:pt x="44" y="246"/>
                  </a:lnTo>
                  <a:lnTo>
                    <a:pt x="44" y="246"/>
                  </a:lnTo>
                  <a:lnTo>
                    <a:pt x="41" y="246"/>
                  </a:lnTo>
                  <a:lnTo>
                    <a:pt x="41" y="246"/>
                  </a:lnTo>
                  <a:lnTo>
                    <a:pt x="39" y="246"/>
                  </a:lnTo>
                  <a:lnTo>
                    <a:pt x="39" y="246"/>
                  </a:lnTo>
                  <a:lnTo>
                    <a:pt x="36" y="246"/>
                  </a:lnTo>
                  <a:lnTo>
                    <a:pt x="36" y="243"/>
                  </a:lnTo>
                  <a:lnTo>
                    <a:pt x="36" y="241"/>
                  </a:lnTo>
                  <a:lnTo>
                    <a:pt x="36" y="241"/>
                  </a:lnTo>
                  <a:lnTo>
                    <a:pt x="36" y="241"/>
                  </a:lnTo>
                  <a:lnTo>
                    <a:pt x="39" y="238"/>
                  </a:lnTo>
                  <a:lnTo>
                    <a:pt x="36" y="238"/>
                  </a:lnTo>
                  <a:lnTo>
                    <a:pt x="36" y="238"/>
                  </a:lnTo>
                  <a:lnTo>
                    <a:pt x="36" y="238"/>
                  </a:lnTo>
                  <a:lnTo>
                    <a:pt x="36" y="236"/>
                  </a:lnTo>
                  <a:lnTo>
                    <a:pt x="34" y="236"/>
                  </a:lnTo>
                  <a:lnTo>
                    <a:pt x="31" y="238"/>
                  </a:lnTo>
                  <a:lnTo>
                    <a:pt x="29" y="238"/>
                  </a:lnTo>
                  <a:lnTo>
                    <a:pt x="26" y="238"/>
                  </a:lnTo>
                  <a:lnTo>
                    <a:pt x="26" y="238"/>
                  </a:lnTo>
                  <a:lnTo>
                    <a:pt x="26" y="236"/>
                  </a:lnTo>
                  <a:lnTo>
                    <a:pt x="26" y="238"/>
                  </a:lnTo>
                  <a:lnTo>
                    <a:pt x="26" y="238"/>
                  </a:lnTo>
                  <a:lnTo>
                    <a:pt x="26" y="238"/>
                  </a:lnTo>
                  <a:lnTo>
                    <a:pt x="26" y="236"/>
                  </a:lnTo>
                  <a:lnTo>
                    <a:pt x="23" y="236"/>
                  </a:lnTo>
                  <a:lnTo>
                    <a:pt x="23" y="236"/>
                  </a:lnTo>
                  <a:lnTo>
                    <a:pt x="23" y="236"/>
                  </a:lnTo>
                  <a:lnTo>
                    <a:pt x="23" y="236"/>
                  </a:lnTo>
                  <a:lnTo>
                    <a:pt x="26" y="236"/>
                  </a:lnTo>
                  <a:lnTo>
                    <a:pt x="23" y="236"/>
                  </a:lnTo>
                  <a:lnTo>
                    <a:pt x="21" y="236"/>
                  </a:lnTo>
                  <a:lnTo>
                    <a:pt x="21" y="236"/>
                  </a:lnTo>
                  <a:lnTo>
                    <a:pt x="21" y="236"/>
                  </a:lnTo>
                  <a:lnTo>
                    <a:pt x="21" y="236"/>
                  </a:lnTo>
                  <a:lnTo>
                    <a:pt x="21" y="236"/>
                  </a:lnTo>
                  <a:lnTo>
                    <a:pt x="21" y="236"/>
                  </a:lnTo>
                  <a:lnTo>
                    <a:pt x="21" y="236"/>
                  </a:lnTo>
                  <a:lnTo>
                    <a:pt x="21" y="236"/>
                  </a:lnTo>
                  <a:lnTo>
                    <a:pt x="21" y="236"/>
                  </a:lnTo>
                  <a:lnTo>
                    <a:pt x="21" y="236"/>
                  </a:lnTo>
                  <a:lnTo>
                    <a:pt x="21" y="236"/>
                  </a:lnTo>
                  <a:lnTo>
                    <a:pt x="21" y="236"/>
                  </a:lnTo>
                  <a:lnTo>
                    <a:pt x="21" y="236"/>
                  </a:lnTo>
                  <a:lnTo>
                    <a:pt x="21" y="236"/>
                  </a:lnTo>
                  <a:lnTo>
                    <a:pt x="21" y="236"/>
                  </a:lnTo>
                  <a:lnTo>
                    <a:pt x="21" y="236"/>
                  </a:lnTo>
                  <a:lnTo>
                    <a:pt x="21" y="236"/>
                  </a:lnTo>
                  <a:lnTo>
                    <a:pt x="18" y="236"/>
                  </a:lnTo>
                  <a:lnTo>
                    <a:pt x="18" y="236"/>
                  </a:lnTo>
                  <a:lnTo>
                    <a:pt x="18" y="236"/>
                  </a:lnTo>
                  <a:lnTo>
                    <a:pt x="18" y="236"/>
                  </a:lnTo>
                  <a:lnTo>
                    <a:pt x="18" y="236"/>
                  </a:lnTo>
                  <a:lnTo>
                    <a:pt x="18" y="236"/>
                  </a:lnTo>
                  <a:lnTo>
                    <a:pt x="18" y="236"/>
                  </a:lnTo>
                  <a:lnTo>
                    <a:pt x="18" y="236"/>
                  </a:lnTo>
                  <a:lnTo>
                    <a:pt x="18" y="233"/>
                  </a:lnTo>
                  <a:lnTo>
                    <a:pt x="16" y="233"/>
                  </a:lnTo>
                  <a:lnTo>
                    <a:pt x="16" y="233"/>
                  </a:lnTo>
                  <a:lnTo>
                    <a:pt x="16" y="233"/>
                  </a:lnTo>
                  <a:lnTo>
                    <a:pt x="16" y="233"/>
                  </a:lnTo>
                  <a:lnTo>
                    <a:pt x="13" y="233"/>
                  </a:lnTo>
                  <a:lnTo>
                    <a:pt x="13" y="233"/>
                  </a:lnTo>
                  <a:lnTo>
                    <a:pt x="13" y="231"/>
                  </a:lnTo>
                  <a:lnTo>
                    <a:pt x="13" y="231"/>
                  </a:lnTo>
                  <a:lnTo>
                    <a:pt x="13" y="231"/>
                  </a:lnTo>
                  <a:lnTo>
                    <a:pt x="13" y="231"/>
                  </a:lnTo>
                  <a:lnTo>
                    <a:pt x="13" y="231"/>
                  </a:lnTo>
                  <a:lnTo>
                    <a:pt x="13" y="231"/>
                  </a:lnTo>
                  <a:lnTo>
                    <a:pt x="10" y="231"/>
                  </a:lnTo>
                  <a:lnTo>
                    <a:pt x="13" y="231"/>
                  </a:lnTo>
                  <a:lnTo>
                    <a:pt x="13" y="231"/>
                  </a:lnTo>
                  <a:lnTo>
                    <a:pt x="13" y="231"/>
                  </a:lnTo>
                  <a:lnTo>
                    <a:pt x="13" y="231"/>
                  </a:lnTo>
                  <a:lnTo>
                    <a:pt x="10" y="231"/>
                  </a:lnTo>
                  <a:lnTo>
                    <a:pt x="13" y="231"/>
                  </a:lnTo>
                  <a:lnTo>
                    <a:pt x="13" y="231"/>
                  </a:lnTo>
                  <a:lnTo>
                    <a:pt x="13" y="231"/>
                  </a:lnTo>
                  <a:lnTo>
                    <a:pt x="13" y="231"/>
                  </a:lnTo>
                  <a:lnTo>
                    <a:pt x="13" y="228"/>
                  </a:lnTo>
                  <a:lnTo>
                    <a:pt x="13" y="228"/>
                  </a:lnTo>
                  <a:lnTo>
                    <a:pt x="13" y="228"/>
                  </a:lnTo>
                  <a:lnTo>
                    <a:pt x="13" y="228"/>
                  </a:lnTo>
                  <a:lnTo>
                    <a:pt x="13" y="225"/>
                  </a:lnTo>
                  <a:lnTo>
                    <a:pt x="13" y="225"/>
                  </a:lnTo>
                  <a:lnTo>
                    <a:pt x="10" y="223"/>
                  </a:lnTo>
                  <a:lnTo>
                    <a:pt x="10" y="223"/>
                  </a:lnTo>
                  <a:lnTo>
                    <a:pt x="10" y="223"/>
                  </a:lnTo>
                  <a:lnTo>
                    <a:pt x="8" y="223"/>
                  </a:lnTo>
                  <a:lnTo>
                    <a:pt x="10" y="220"/>
                  </a:lnTo>
                  <a:lnTo>
                    <a:pt x="8" y="220"/>
                  </a:lnTo>
                  <a:lnTo>
                    <a:pt x="8" y="220"/>
                  </a:lnTo>
                  <a:lnTo>
                    <a:pt x="8" y="220"/>
                  </a:lnTo>
                  <a:lnTo>
                    <a:pt x="5" y="220"/>
                  </a:lnTo>
                  <a:lnTo>
                    <a:pt x="5" y="218"/>
                  </a:lnTo>
                  <a:lnTo>
                    <a:pt x="5" y="218"/>
                  </a:lnTo>
                  <a:lnTo>
                    <a:pt x="5" y="218"/>
                  </a:lnTo>
                  <a:lnTo>
                    <a:pt x="5" y="218"/>
                  </a:lnTo>
                  <a:lnTo>
                    <a:pt x="3" y="218"/>
                  </a:lnTo>
                  <a:lnTo>
                    <a:pt x="3" y="218"/>
                  </a:lnTo>
                  <a:lnTo>
                    <a:pt x="3" y="215"/>
                  </a:lnTo>
                  <a:lnTo>
                    <a:pt x="3" y="215"/>
                  </a:lnTo>
                  <a:lnTo>
                    <a:pt x="5" y="212"/>
                  </a:lnTo>
                  <a:lnTo>
                    <a:pt x="8" y="212"/>
                  </a:lnTo>
                  <a:lnTo>
                    <a:pt x="8" y="215"/>
                  </a:lnTo>
                  <a:lnTo>
                    <a:pt x="8" y="212"/>
                  </a:lnTo>
                  <a:lnTo>
                    <a:pt x="8" y="212"/>
                  </a:lnTo>
                  <a:lnTo>
                    <a:pt x="8" y="212"/>
                  </a:lnTo>
                  <a:lnTo>
                    <a:pt x="8" y="212"/>
                  </a:lnTo>
                  <a:lnTo>
                    <a:pt x="8" y="212"/>
                  </a:lnTo>
                  <a:lnTo>
                    <a:pt x="8" y="212"/>
                  </a:lnTo>
                  <a:lnTo>
                    <a:pt x="8" y="210"/>
                  </a:lnTo>
                  <a:lnTo>
                    <a:pt x="8" y="210"/>
                  </a:lnTo>
                  <a:lnTo>
                    <a:pt x="8" y="210"/>
                  </a:lnTo>
                  <a:lnTo>
                    <a:pt x="8" y="210"/>
                  </a:lnTo>
                  <a:lnTo>
                    <a:pt x="8" y="210"/>
                  </a:lnTo>
                  <a:lnTo>
                    <a:pt x="8" y="210"/>
                  </a:lnTo>
                  <a:lnTo>
                    <a:pt x="8" y="210"/>
                  </a:lnTo>
                  <a:lnTo>
                    <a:pt x="8" y="210"/>
                  </a:lnTo>
                  <a:lnTo>
                    <a:pt x="10" y="210"/>
                  </a:lnTo>
                  <a:lnTo>
                    <a:pt x="10" y="210"/>
                  </a:lnTo>
                  <a:lnTo>
                    <a:pt x="10" y="207"/>
                  </a:lnTo>
                  <a:lnTo>
                    <a:pt x="10" y="207"/>
                  </a:lnTo>
                  <a:lnTo>
                    <a:pt x="8" y="205"/>
                  </a:lnTo>
                  <a:lnTo>
                    <a:pt x="5" y="202"/>
                  </a:lnTo>
                  <a:lnTo>
                    <a:pt x="5" y="202"/>
                  </a:lnTo>
                  <a:lnTo>
                    <a:pt x="5" y="202"/>
                  </a:lnTo>
                  <a:lnTo>
                    <a:pt x="5" y="202"/>
                  </a:lnTo>
                  <a:lnTo>
                    <a:pt x="5" y="202"/>
                  </a:lnTo>
                  <a:lnTo>
                    <a:pt x="5" y="202"/>
                  </a:lnTo>
                  <a:lnTo>
                    <a:pt x="5" y="202"/>
                  </a:lnTo>
                  <a:lnTo>
                    <a:pt x="3" y="202"/>
                  </a:lnTo>
                  <a:lnTo>
                    <a:pt x="3" y="202"/>
                  </a:lnTo>
                  <a:lnTo>
                    <a:pt x="0" y="202"/>
                  </a:lnTo>
                  <a:lnTo>
                    <a:pt x="0" y="199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30" name="Freeform 170"/>
            <p:cNvSpPr>
              <a:spLocks/>
            </p:cNvSpPr>
            <p:nvPr/>
          </p:nvSpPr>
          <p:spPr bwMode="auto">
            <a:xfrm>
              <a:off x="1424" y="2932"/>
              <a:ext cx="355" cy="262"/>
            </a:xfrm>
            <a:custGeom>
              <a:avLst/>
              <a:gdLst>
                <a:gd name="T0" fmla="*/ 16 w 355"/>
                <a:gd name="T1" fmla="*/ 184 h 262"/>
                <a:gd name="T2" fmla="*/ 29 w 355"/>
                <a:gd name="T3" fmla="*/ 194 h 262"/>
                <a:gd name="T4" fmla="*/ 39 w 355"/>
                <a:gd name="T5" fmla="*/ 181 h 262"/>
                <a:gd name="T6" fmla="*/ 44 w 355"/>
                <a:gd name="T7" fmla="*/ 168 h 262"/>
                <a:gd name="T8" fmla="*/ 41 w 355"/>
                <a:gd name="T9" fmla="*/ 155 h 262"/>
                <a:gd name="T10" fmla="*/ 49 w 355"/>
                <a:gd name="T11" fmla="*/ 150 h 262"/>
                <a:gd name="T12" fmla="*/ 65 w 355"/>
                <a:gd name="T13" fmla="*/ 140 h 262"/>
                <a:gd name="T14" fmla="*/ 85 w 355"/>
                <a:gd name="T15" fmla="*/ 129 h 262"/>
                <a:gd name="T16" fmla="*/ 75 w 355"/>
                <a:gd name="T17" fmla="*/ 114 h 262"/>
                <a:gd name="T18" fmla="*/ 60 w 355"/>
                <a:gd name="T19" fmla="*/ 103 h 262"/>
                <a:gd name="T20" fmla="*/ 47 w 355"/>
                <a:gd name="T21" fmla="*/ 101 h 262"/>
                <a:gd name="T22" fmla="*/ 34 w 355"/>
                <a:gd name="T23" fmla="*/ 85 h 262"/>
                <a:gd name="T24" fmla="*/ 31 w 355"/>
                <a:gd name="T25" fmla="*/ 67 h 262"/>
                <a:gd name="T26" fmla="*/ 34 w 355"/>
                <a:gd name="T27" fmla="*/ 52 h 262"/>
                <a:gd name="T28" fmla="*/ 31 w 355"/>
                <a:gd name="T29" fmla="*/ 41 h 262"/>
                <a:gd name="T30" fmla="*/ 41 w 355"/>
                <a:gd name="T31" fmla="*/ 20 h 262"/>
                <a:gd name="T32" fmla="*/ 65 w 355"/>
                <a:gd name="T33" fmla="*/ 13 h 262"/>
                <a:gd name="T34" fmla="*/ 83 w 355"/>
                <a:gd name="T35" fmla="*/ 8 h 262"/>
                <a:gd name="T36" fmla="*/ 106 w 355"/>
                <a:gd name="T37" fmla="*/ 0 h 262"/>
                <a:gd name="T38" fmla="*/ 122 w 355"/>
                <a:gd name="T39" fmla="*/ 5 h 262"/>
                <a:gd name="T40" fmla="*/ 137 w 355"/>
                <a:gd name="T41" fmla="*/ 10 h 262"/>
                <a:gd name="T42" fmla="*/ 145 w 355"/>
                <a:gd name="T43" fmla="*/ 20 h 262"/>
                <a:gd name="T44" fmla="*/ 145 w 355"/>
                <a:gd name="T45" fmla="*/ 41 h 262"/>
                <a:gd name="T46" fmla="*/ 158 w 355"/>
                <a:gd name="T47" fmla="*/ 46 h 262"/>
                <a:gd name="T48" fmla="*/ 176 w 355"/>
                <a:gd name="T49" fmla="*/ 41 h 262"/>
                <a:gd name="T50" fmla="*/ 192 w 355"/>
                <a:gd name="T51" fmla="*/ 52 h 262"/>
                <a:gd name="T52" fmla="*/ 205 w 355"/>
                <a:gd name="T53" fmla="*/ 54 h 262"/>
                <a:gd name="T54" fmla="*/ 228 w 355"/>
                <a:gd name="T55" fmla="*/ 52 h 262"/>
                <a:gd name="T56" fmla="*/ 243 w 355"/>
                <a:gd name="T57" fmla="*/ 46 h 262"/>
                <a:gd name="T58" fmla="*/ 246 w 355"/>
                <a:gd name="T59" fmla="*/ 36 h 262"/>
                <a:gd name="T60" fmla="*/ 264 w 355"/>
                <a:gd name="T61" fmla="*/ 26 h 262"/>
                <a:gd name="T62" fmla="*/ 282 w 355"/>
                <a:gd name="T63" fmla="*/ 23 h 262"/>
                <a:gd name="T64" fmla="*/ 305 w 355"/>
                <a:gd name="T65" fmla="*/ 20 h 262"/>
                <a:gd name="T66" fmla="*/ 318 w 355"/>
                <a:gd name="T67" fmla="*/ 20 h 262"/>
                <a:gd name="T68" fmla="*/ 347 w 355"/>
                <a:gd name="T69" fmla="*/ 41 h 262"/>
                <a:gd name="T70" fmla="*/ 347 w 355"/>
                <a:gd name="T71" fmla="*/ 59 h 262"/>
                <a:gd name="T72" fmla="*/ 352 w 355"/>
                <a:gd name="T73" fmla="*/ 72 h 262"/>
                <a:gd name="T74" fmla="*/ 349 w 355"/>
                <a:gd name="T75" fmla="*/ 88 h 262"/>
                <a:gd name="T76" fmla="*/ 344 w 355"/>
                <a:gd name="T77" fmla="*/ 106 h 262"/>
                <a:gd name="T78" fmla="*/ 337 w 355"/>
                <a:gd name="T79" fmla="*/ 129 h 262"/>
                <a:gd name="T80" fmla="*/ 318 w 355"/>
                <a:gd name="T81" fmla="*/ 148 h 262"/>
                <a:gd name="T82" fmla="*/ 305 w 355"/>
                <a:gd name="T83" fmla="*/ 132 h 262"/>
                <a:gd name="T84" fmla="*/ 295 w 355"/>
                <a:gd name="T85" fmla="*/ 114 h 262"/>
                <a:gd name="T86" fmla="*/ 280 w 355"/>
                <a:gd name="T87" fmla="*/ 114 h 262"/>
                <a:gd name="T88" fmla="*/ 272 w 355"/>
                <a:gd name="T89" fmla="*/ 119 h 262"/>
                <a:gd name="T90" fmla="*/ 282 w 355"/>
                <a:gd name="T91" fmla="*/ 135 h 262"/>
                <a:gd name="T92" fmla="*/ 246 w 355"/>
                <a:gd name="T93" fmla="*/ 148 h 262"/>
                <a:gd name="T94" fmla="*/ 225 w 355"/>
                <a:gd name="T95" fmla="*/ 158 h 262"/>
                <a:gd name="T96" fmla="*/ 199 w 355"/>
                <a:gd name="T97" fmla="*/ 166 h 262"/>
                <a:gd name="T98" fmla="*/ 184 w 355"/>
                <a:gd name="T99" fmla="*/ 181 h 262"/>
                <a:gd name="T100" fmla="*/ 163 w 355"/>
                <a:gd name="T101" fmla="*/ 186 h 262"/>
                <a:gd name="T102" fmla="*/ 145 w 355"/>
                <a:gd name="T103" fmla="*/ 205 h 262"/>
                <a:gd name="T104" fmla="*/ 127 w 355"/>
                <a:gd name="T105" fmla="*/ 215 h 262"/>
                <a:gd name="T106" fmla="*/ 98 w 355"/>
                <a:gd name="T107" fmla="*/ 218 h 262"/>
                <a:gd name="T108" fmla="*/ 67 w 355"/>
                <a:gd name="T109" fmla="*/ 233 h 262"/>
                <a:gd name="T110" fmla="*/ 52 w 355"/>
                <a:gd name="T111" fmla="*/ 251 h 262"/>
                <a:gd name="T112" fmla="*/ 47 w 355"/>
                <a:gd name="T113" fmla="*/ 256 h 262"/>
                <a:gd name="T114" fmla="*/ 36 w 355"/>
                <a:gd name="T115" fmla="*/ 241 h 262"/>
                <a:gd name="T116" fmla="*/ 21 w 355"/>
                <a:gd name="T117" fmla="*/ 236 h 262"/>
                <a:gd name="T118" fmla="*/ 16 w 355"/>
                <a:gd name="T119" fmla="*/ 233 h 262"/>
                <a:gd name="T120" fmla="*/ 13 w 355"/>
                <a:gd name="T121" fmla="*/ 228 h 262"/>
                <a:gd name="T122" fmla="*/ 8 w 355"/>
                <a:gd name="T123" fmla="*/ 212 h 262"/>
                <a:gd name="T124" fmla="*/ 3 w 355"/>
                <a:gd name="T125" fmla="*/ 20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5" h="262">
                  <a:moveTo>
                    <a:pt x="0" y="199"/>
                  </a:moveTo>
                  <a:lnTo>
                    <a:pt x="3" y="197"/>
                  </a:lnTo>
                  <a:lnTo>
                    <a:pt x="3" y="197"/>
                  </a:lnTo>
                  <a:lnTo>
                    <a:pt x="5" y="194"/>
                  </a:lnTo>
                  <a:lnTo>
                    <a:pt x="5" y="194"/>
                  </a:lnTo>
                  <a:lnTo>
                    <a:pt x="5" y="194"/>
                  </a:lnTo>
                  <a:lnTo>
                    <a:pt x="5" y="194"/>
                  </a:lnTo>
                  <a:lnTo>
                    <a:pt x="5" y="194"/>
                  </a:lnTo>
                  <a:lnTo>
                    <a:pt x="5" y="194"/>
                  </a:lnTo>
                  <a:lnTo>
                    <a:pt x="5" y="194"/>
                  </a:lnTo>
                  <a:lnTo>
                    <a:pt x="8" y="194"/>
                  </a:lnTo>
                  <a:lnTo>
                    <a:pt x="5" y="192"/>
                  </a:lnTo>
                  <a:lnTo>
                    <a:pt x="10" y="189"/>
                  </a:lnTo>
                  <a:lnTo>
                    <a:pt x="13" y="186"/>
                  </a:lnTo>
                  <a:lnTo>
                    <a:pt x="13" y="186"/>
                  </a:lnTo>
                  <a:lnTo>
                    <a:pt x="13" y="186"/>
                  </a:lnTo>
                  <a:lnTo>
                    <a:pt x="13" y="184"/>
                  </a:lnTo>
                  <a:lnTo>
                    <a:pt x="13" y="184"/>
                  </a:lnTo>
                  <a:lnTo>
                    <a:pt x="13" y="184"/>
                  </a:lnTo>
                  <a:lnTo>
                    <a:pt x="16" y="184"/>
                  </a:lnTo>
                  <a:lnTo>
                    <a:pt x="16" y="184"/>
                  </a:lnTo>
                  <a:lnTo>
                    <a:pt x="16" y="184"/>
                  </a:lnTo>
                  <a:lnTo>
                    <a:pt x="16" y="181"/>
                  </a:lnTo>
                  <a:lnTo>
                    <a:pt x="16" y="184"/>
                  </a:lnTo>
                  <a:lnTo>
                    <a:pt x="16" y="184"/>
                  </a:lnTo>
                  <a:lnTo>
                    <a:pt x="16" y="186"/>
                  </a:lnTo>
                  <a:lnTo>
                    <a:pt x="18" y="189"/>
                  </a:lnTo>
                  <a:lnTo>
                    <a:pt x="18" y="189"/>
                  </a:lnTo>
                  <a:lnTo>
                    <a:pt x="18" y="192"/>
                  </a:lnTo>
                  <a:lnTo>
                    <a:pt x="18" y="192"/>
                  </a:lnTo>
                  <a:lnTo>
                    <a:pt x="18" y="192"/>
                  </a:lnTo>
                  <a:lnTo>
                    <a:pt x="18" y="192"/>
                  </a:lnTo>
                  <a:lnTo>
                    <a:pt x="16" y="192"/>
                  </a:lnTo>
                  <a:lnTo>
                    <a:pt x="18" y="194"/>
                  </a:lnTo>
                  <a:lnTo>
                    <a:pt x="18" y="194"/>
                  </a:lnTo>
                  <a:lnTo>
                    <a:pt x="18" y="194"/>
                  </a:lnTo>
                  <a:lnTo>
                    <a:pt x="18" y="197"/>
                  </a:lnTo>
                  <a:lnTo>
                    <a:pt x="18" y="197"/>
                  </a:lnTo>
                  <a:lnTo>
                    <a:pt x="21" y="197"/>
                  </a:lnTo>
                  <a:lnTo>
                    <a:pt x="21" y="197"/>
                  </a:lnTo>
                  <a:lnTo>
                    <a:pt x="23" y="197"/>
                  </a:lnTo>
                  <a:lnTo>
                    <a:pt x="23" y="194"/>
                  </a:lnTo>
                  <a:lnTo>
                    <a:pt x="23" y="192"/>
                  </a:lnTo>
                  <a:lnTo>
                    <a:pt x="23" y="192"/>
                  </a:lnTo>
                  <a:lnTo>
                    <a:pt x="26" y="192"/>
                  </a:lnTo>
                  <a:lnTo>
                    <a:pt x="26" y="192"/>
                  </a:lnTo>
                  <a:lnTo>
                    <a:pt x="26" y="192"/>
                  </a:lnTo>
                  <a:lnTo>
                    <a:pt x="29" y="192"/>
                  </a:lnTo>
                  <a:lnTo>
                    <a:pt x="29" y="194"/>
                  </a:lnTo>
                  <a:lnTo>
                    <a:pt x="29" y="194"/>
                  </a:lnTo>
                  <a:lnTo>
                    <a:pt x="29" y="192"/>
                  </a:lnTo>
                  <a:lnTo>
                    <a:pt x="29" y="192"/>
                  </a:lnTo>
                  <a:lnTo>
                    <a:pt x="31" y="192"/>
                  </a:lnTo>
                  <a:lnTo>
                    <a:pt x="31" y="192"/>
                  </a:lnTo>
                  <a:lnTo>
                    <a:pt x="34" y="192"/>
                  </a:lnTo>
                  <a:lnTo>
                    <a:pt x="31" y="192"/>
                  </a:lnTo>
                  <a:lnTo>
                    <a:pt x="31" y="192"/>
                  </a:lnTo>
                  <a:lnTo>
                    <a:pt x="29" y="189"/>
                  </a:lnTo>
                  <a:lnTo>
                    <a:pt x="29" y="189"/>
                  </a:lnTo>
                  <a:lnTo>
                    <a:pt x="31" y="186"/>
                  </a:lnTo>
                  <a:lnTo>
                    <a:pt x="31" y="186"/>
                  </a:lnTo>
                  <a:lnTo>
                    <a:pt x="31" y="184"/>
                  </a:lnTo>
                  <a:lnTo>
                    <a:pt x="34" y="184"/>
                  </a:lnTo>
                  <a:lnTo>
                    <a:pt x="34" y="184"/>
                  </a:lnTo>
                  <a:lnTo>
                    <a:pt x="34" y="184"/>
                  </a:lnTo>
                  <a:lnTo>
                    <a:pt x="34" y="186"/>
                  </a:lnTo>
                  <a:lnTo>
                    <a:pt x="36" y="186"/>
                  </a:lnTo>
                  <a:lnTo>
                    <a:pt x="36" y="184"/>
                  </a:lnTo>
                  <a:lnTo>
                    <a:pt x="36" y="184"/>
                  </a:lnTo>
                  <a:lnTo>
                    <a:pt x="36" y="181"/>
                  </a:lnTo>
                  <a:lnTo>
                    <a:pt x="36" y="181"/>
                  </a:lnTo>
                  <a:lnTo>
                    <a:pt x="39" y="181"/>
                  </a:lnTo>
                  <a:lnTo>
                    <a:pt x="39" y="181"/>
                  </a:lnTo>
                  <a:lnTo>
                    <a:pt x="39" y="181"/>
                  </a:lnTo>
                  <a:lnTo>
                    <a:pt x="39" y="181"/>
                  </a:lnTo>
                  <a:lnTo>
                    <a:pt x="41" y="181"/>
                  </a:lnTo>
                  <a:lnTo>
                    <a:pt x="41" y="181"/>
                  </a:lnTo>
                  <a:lnTo>
                    <a:pt x="41" y="181"/>
                  </a:lnTo>
                  <a:lnTo>
                    <a:pt x="41" y="184"/>
                  </a:lnTo>
                  <a:lnTo>
                    <a:pt x="41" y="181"/>
                  </a:lnTo>
                  <a:lnTo>
                    <a:pt x="41" y="181"/>
                  </a:lnTo>
                  <a:lnTo>
                    <a:pt x="44" y="181"/>
                  </a:lnTo>
                  <a:lnTo>
                    <a:pt x="44" y="184"/>
                  </a:lnTo>
                  <a:lnTo>
                    <a:pt x="44" y="181"/>
                  </a:lnTo>
                  <a:lnTo>
                    <a:pt x="44" y="181"/>
                  </a:lnTo>
                  <a:lnTo>
                    <a:pt x="47" y="179"/>
                  </a:lnTo>
                  <a:lnTo>
                    <a:pt x="47" y="179"/>
                  </a:lnTo>
                  <a:lnTo>
                    <a:pt x="49" y="179"/>
                  </a:lnTo>
                  <a:lnTo>
                    <a:pt x="49" y="176"/>
                  </a:lnTo>
                  <a:lnTo>
                    <a:pt x="49" y="176"/>
                  </a:lnTo>
                  <a:lnTo>
                    <a:pt x="49" y="176"/>
                  </a:lnTo>
                  <a:lnTo>
                    <a:pt x="49" y="173"/>
                  </a:lnTo>
                  <a:lnTo>
                    <a:pt x="49" y="173"/>
                  </a:lnTo>
                  <a:lnTo>
                    <a:pt x="49" y="173"/>
                  </a:lnTo>
                  <a:lnTo>
                    <a:pt x="47" y="173"/>
                  </a:lnTo>
                  <a:lnTo>
                    <a:pt x="47" y="173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4" y="168"/>
                  </a:lnTo>
                  <a:lnTo>
                    <a:pt x="44" y="168"/>
                  </a:lnTo>
                  <a:lnTo>
                    <a:pt x="44" y="166"/>
                  </a:lnTo>
                  <a:lnTo>
                    <a:pt x="44" y="166"/>
                  </a:lnTo>
                  <a:lnTo>
                    <a:pt x="44" y="166"/>
                  </a:lnTo>
                  <a:lnTo>
                    <a:pt x="44" y="166"/>
                  </a:lnTo>
                  <a:lnTo>
                    <a:pt x="44" y="166"/>
                  </a:lnTo>
                  <a:lnTo>
                    <a:pt x="44" y="166"/>
                  </a:lnTo>
                  <a:lnTo>
                    <a:pt x="44" y="163"/>
                  </a:lnTo>
                  <a:lnTo>
                    <a:pt x="41" y="166"/>
                  </a:lnTo>
                  <a:lnTo>
                    <a:pt x="41" y="166"/>
                  </a:lnTo>
                  <a:lnTo>
                    <a:pt x="41" y="163"/>
                  </a:lnTo>
                  <a:lnTo>
                    <a:pt x="41" y="163"/>
                  </a:lnTo>
                  <a:lnTo>
                    <a:pt x="41" y="161"/>
                  </a:lnTo>
                  <a:lnTo>
                    <a:pt x="41" y="158"/>
                  </a:lnTo>
                  <a:lnTo>
                    <a:pt x="41" y="158"/>
                  </a:lnTo>
                  <a:lnTo>
                    <a:pt x="44" y="158"/>
                  </a:lnTo>
                  <a:lnTo>
                    <a:pt x="44" y="158"/>
                  </a:lnTo>
                  <a:lnTo>
                    <a:pt x="47" y="158"/>
                  </a:lnTo>
                  <a:lnTo>
                    <a:pt x="47" y="155"/>
                  </a:lnTo>
                  <a:lnTo>
                    <a:pt x="47" y="155"/>
                  </a:lnTo>
                  <a:lnTo>
                    <a:pt x="47" y="155"/>
                  </a:lnTo>
                  <a:lnTo>
                    <a:pt x="44" y="155"/>
                  </a:lnTo>
                  <a:lnTo>
                    <a:pt x="41" y="155"/>
                  </a:lnTo>
                  <a:lnTo>
                    <a:pt x="41" y="155"/>
                  </a:lnTo>
                  <a:lnTo>
                    <a:pt x="41" y="155"/>
                  </a:lnTo>
                  <a:lnTo>
                    <a:pt x="41" y="155"/>
                  </a:lnTo>
                  <a:lnTo>
                    <a:pt x="44" y="155"/>
                  </a:lnTo>
                  <a:lnTo>
                    <a:pt x="41" y="153"/>
                  </a:lnTo>
                  <a:lnTo>
                    <a:pt x="41" y="153"/>
                  </a:lnTo>
                  <a:lnTo>
                    <a:pt x="41" y="153"/>
                  </a:lnTo>
                  <a:lnTo>
                    <a:pt x="41" y="153"/>
                  </a:lnTo>
                  <a:lnTo>
                    <a:pt x="41" y="150"/>
                  </a:lnTo>
                  <a:lnTo>
                    <a:pt x="41" y="150"/>
                  </a:lnTo>
                  <a:lnTo>
                    <a:pt x="44" y="150"/>
                  </a:lnTo>
                  <a:lnTo>
                    <a:pt x="44" y="150"/>
                  </a:lnTo>
                  <a:lnTo>
                    <a:pt x="44" y="150"/>
                  </a:lnTo>
                  <a:lnTo>
                    <a:pt x="47" y="150"/>
                  </a:lnTo>
                  <a:lnTo>
                    <a:pt x="47" y="150"/>
                  </a:lnTo>
                  <a:lnTo>
                    <a:pt x="47" y="150"/>
                  </a:lnTo>
                  <a:lnTo>
                    <a:pt x="47" y="148"/>
                  </a:lnTo>
                  <a:lnTo>
                    <a:pt x="47" y="148"/>
                  </a:lnTo>
                  <a:lnTo>
                    <a:pt x="47" y="150"/>
                  </a:lnTo>
                  <a:lnTo>
                    <a:pt x="47" y="150"/>
                  </a:lnTo>
                  <a:lnTo>
                    <a:pt x="47" y="150"/>
                  </a:lnTo>
                  <a:lnTo>
                    <a:pt x="47" y="150"/>
                  </a:lnTo>
                  <a:lnTo>
                    <a:pt x="49" y="150"/>
                  </a:lnTo>
                  <a:lnTo>
                    <a:pt x="49" y="150"/>
                  </a:lnTo>
                  <a:lnTo>
                    <a:pt x="47" y="148"/>
                  </a:lnTo>
                  <a:lnTo>
                    <a:pt x="47" y="148"/>
                  </a:lnTo>
                  <a:lnTo>
                    <a:pt x="49" y="150"/>
                  </a:lnTo>
                  <a:lnTo>
                    <a:pt x="49" y="150"/>
                  </a:lnTo>
                  <a:lnTo>
                    <a:pt x="49" y="148"/>
                  </a:lnTo>
                  <a:lnTo>
                    <a:pt x="49" y="148"/>
                  </a:lnTo>
                  <a:lnTo>
                    <a:pt x="52" y="148"/>
                  </a:lnTo>
                  <a:lnTo>
                    <a:pt x="54" y="148"/>
                  </a:lnTo>
                  <a:lnTo>
                    <a:pt x="54" y="148"/>
                  </a:lnTo>
                  <a:lnTo>
                    <a:pt x="52" y="145"/>
                  </a:lnTo>
                  <a:lnTo>
                    <a:pt x="54" y="145"/>
                  </a:lnTo>
                  <a:lnTo>
                    <a:pt x="54" y="145"/>
                  </a:lnTo>
                  <a:lnTo>
                    <a:pt x="57" y="145"/>
                  </a:lnTo>
                  <a:lnTo>
                    <a:pt x="57" y="145"/>
                  </a:lnTo>
                  <a:lnTo>
                    <a:pt x="60" y="145"/>
                  </a:lnTo>
                  <a:lnTo>
                    <a:pt x="60" y="142"/>
                  </a:lnTo>
                  <a:lnTo>
                    <a:pt x="60" y="142"/>
                  </a:lnTo>
                  <a:lnTo>
                    <a:pt x="62" y="142"/>
                  </a:lnTo>
                  <a:lnTo>
                    <a:pt x="60" y="145"/>
                  </a:lnTo>
                  <a:lnTo>
                    <a:pt x="62" y="145"/>
                  </a:lnTo>
                  <a:lnTo>
                    <a:pt x="62" y="145"/>
                  </a:lnTo>
                  <a:lnTo>
                    <a:pt x="62" y="145"/>
                  </a:lnTo>
                  <a:lnTo>
                    <a:pt x="65" y="145"/>
                  </a:lnTo>
                  <a:lnTo>
                    <a:pt x="65" y="145"/>
                  </a:lnTo>
                  <a:lnTo>
                    <a:pt x="65" y="145"/>
                  </a:lnTo>
                  <a:lnTo>
                    <a:pt x="65" y="142"/>
                  </a:lnTo>
                  <a:lnTo>
                    <a:pt x="65" y="142"/>
                  </a:lnTo>
                  <a:lnTo>
                    <a:pt x="65" y="142"/>
                  </a:lnTo>
                  <a:lnTo>
                    <a:pt x="65" y="140"/>
                  </a:lnTo>
                  <a:lnTo>
                    <a:pt x="67" y="140"/>
                  </a:lnTo>
                  <a:lnTo>
                    <a:pt x="67" y="140"/>
                  </a:lnTo>
                  <a:lnTo>
                    <a:pt x="65" y="140"/>
                  </a:lnTo>
                  <a:lnTo>
                    <a:pt x="67" y="137"/>
                  </a:lnTo>
                  <a:lnTo>
                    <a:pt x="70" y="137"/>
                  </a:lnTo>
                  <a:lnTo>
                    <a:pt x="70" y="137"/>
                  </a:lnTo>
                  <a:lnTo>
                    <a:pt x="73" y="135"/>
                  </a:lnTo>
                  <a:lnTo>
                    <a:pt x="73" y="135"/>
                  </a:lnTo>
                  <a:lnTo>
                    <a:pt x="73" y="135"/>
                  </a:lnTo>
                  <a:lnTo>
                    <a:pt x="73" y="135"/>
                  </a:lnTo>
                  <a:lnTo>
                    <a:pt x="70" y="135"/>
                  </a:lnTo>
                  <a:lnTo>
                    <a:pt x="75" y="135"/>
                  </a:lnTo>
                  <a:lnTo>
                    <a:pt x="75" y="135"/>
                  </a:lnTo>
                  <a:lnTo>
                    <a:pt x="75" y="135"/>
                  </a:lnTo>
                  <a:lnTo>
                    <a:pt x="78" y="135"/>
                  </a:lnTo>
                  <a:lnTo>
                    <a:pt x="78" y="135"/>
                  </a:lnTo>
                  <a:lnTo>
                    <a:pt x="83" y="135"/>
                  </a:lnTo>
                  <a:lnTo>
                    <a:pt x="83" y="135"/>
                  </a:lnTo>
                  <a:lnTo>
                    <a:pt x="83" y="135"/>
                  </a:lnTo>
                  <a:lnTo>
                    <a:pt x="85" y="135"/>
                  </a:lnTo>
                  <a:lnTo>
                    <a:pt x="85" y="135"/>
                  </a:lnTo>
                  <a:lnTo>
                    <a:pt x="88" y="135"/>
                  </a:lnTo>
                  <a:lnTo>
                    <a:pt x="88" y="132"/>
                  </a:lnTo>
                  <a:lnTo>
                    <a:pt x="88" y="129"/>
                  </a:lnTo>
                  <a:lnTo>
                    <a:pt x="85" y="129"/>
                  </a:lnTo>
                  <a:lnTo>
                    <a:pt x="85" y="129"/>
                  </a:lnTo>
                  <a:lnTo>
                    <a:pt x="83" y="127"/>
                  </a:lnTo>
                  <a:lnTo>
                    <a:pt x="85" y="127"/>
                  </a:lnTo>
                  <a:lnTo>
                    <a:pt x="85" y="127"/>
                  </a:lnTo>
                  <a:lnTo>
                    <a:pt x="83" y="124"/>
                  </a:lnTo>
                  <a:lnTo>
                    <a:pt x="83" y="122"/>
                  </a:lnTo>
                  <a:lnTo>
                    <a:pt x="83" y="122"/>
                  </a:lnTo>
                  <a:lnTo>
                    <a:pt x="83" y="119"/>
                  </a:lnTo>
                  <a:lnTo>
                    <a:pt x="83" y="119"/>
                  </a:lnTo>
                  <a:lnTo>
                    <a:pt x="80" y="119"/>
                  </a:lnTo>
                  <a:lnTo>
                    <a:pt x="80" y="119"/>
                  </a:lnTo>
                  <a:lnTo>
                    <a:pt x="80" y="119"/>
                  </a:lnTo>
                  <a:lnTo>
                    <a:pt x="78" y="119"/>
                  </a:lnTo>
                  <a:lnTo>
                    <a:pt x="78" y="119"/>
                  </a:lnTo>
                  <a:lnTo>
                    <a:pt x="78" y="119"/>
                  </a:lnTo>
                  <a:lnTo>
                    <a:pt x="78" y="119"/>
                  </a:lnTo>
                  <a:lnTo>
                    <a:pt x="75" y="119"/>
                  </a:lnTo>
                  <a:lnTo>
                    <a:pt x="75" y="119"/>
                  </a:lnTo>
                  <a:lnTo>
                    <a:pt x="75" y="119"/>
                  </a:lnTo>
                  <a:lnTo>
                    <a:pt x="75" y="116"/>
                  </a:lnTo>
                  <a:lnTo>
                    <a:pt x="75" y="116"/>
                  </a:lnTo>
                  <a:lnTo>
                    <a:pt x="75" y="116"/>
                  </a:lnTo>
                  <a:lnTo>
                    <a:pt x="75" y="116"/>
                  </a:lnTo>
                  <a:lnTo>
                    <a:pt x="75" y="116"/>
                  </a:lnTo>
                  <a:lnTo>
                    <a:pt x="75" y="114"/>
                  </a:lnTo>
                  <a:lnTo>
                    <a:pt x="75" y="114"/>
                  </a:lnTo>
                  <a:lnTo>
                    <a:pt x="75" y="114"/>
                  </a:lnTo>
                  <a:lnTo>
                    <a:pt x="73" y="114"/>
                  </a:lnTo>
                  <a:lnTo>
                    <a:pt x="73" y="114"/>
                  </a:lnTo>
                  <a:lnTo>
                    <a:pt x="73" y="114"/>
                  </a:lnTo>
                  <a:lnTo>
                    <a:pt x="70" y="114"/>
                  </a:lnTo>
                  <a:lnTo>
                    <a:pt x="70" y="114"/>
                  </a:lnTo>
                  <a:lnTo>
                    <a:pt x="70" y="111"/>
                  </a:lnTo>
                  <a:lnTo>
                    <a:pt x="70" y="109"/>
                  </a:lnTo>
                  <a:lnTo>
                    <a:pt x="70" y="109"/>
                  </a:lnTo>
                  <a:lnTo>
                    <a:pt x="70" y="109"/>
                  </a:lnTo>
                  <a:lnTo>
                    <a:pt x="70" y="106"/>
                  </a:lnTo>
                  <a:lnTo>
                    <a:pt x="70" y="106"/>
                  </a:lnTo>
                  <a:lnTo>
                    <a:pt x="67" y="106"/>
                  </a:lnTo>
                  <a:lnTo>
                    <a:pt x="67" y="106"/>
                  </a:lnTo>
                  <a:lnTo>
                    <a:pt x="65" y="106"/>
                  </a:lnTo>
                  <a:lnTo>
                    <a:pt x="65" y="106"/>
                  </a:lnTo>
                  <a:lnTo>
                    <a:pt x="65" y="103"/>
                  </a:lnTo>
                  <a:lnTo>
                    <a:pt x="65" y="103"/>
                  </a:lnTo>
                  <a:lnTo>
                    <a:pt x="65" y="103"/>
                  </a:lnTo>
                  <a:lnTo>
                    <a:pt x="62" y="103"/>
                  </a:lnTo>
                  <a:lnTo>
                    <a:pt x="62" y="103"/>
                  </a:lnTo>
                  <a:lnTo>
                    <a:pt x="60" y="103"/>
                  </a:lnTo>
                  <a:lnTo>
                    <a:pt x="60" y="103"/>
                  </a:lnTo>
                  <a:lnTo>
                    <a:pt x="60" y="103"/>
                  </a:lnTo>
                  <a:lnTo>
                    <a:pt x="57" y="103"/>
                  </a:lnTo>
                  <a:lnTo>
                    <a:pt x="57" y="103"/>
                  </a:lnTo>
                  <a:lnTo>
                    <a:pt x="57" y="103"/>
                  </a:lnTo>
                  <a:lnTo>
                    <a:pt x="57" y="103"/>
                  </a:lnTo>
                  <a:lnTo>
                    <a:pt x="57" y="103"/>
                  </a:lnTo>
                  <a:lnTo>
                    <a:pt x="54" y="103"/>
                  </a:lnTo>
                  <a:lnTo>
                    <a:pt x="54" y="103"/>
                  </a:lnTo>
                  <a:lnTo>
                    <a:pt x="54" y="101"/>
                  </a:lnTo>
                  <a:lnTo>
                    <a:pt x="54" y="101"/>
                  </a:lnTo>
                  <a:lnTo>
                    <a:pt x="54" y="101"/>
                  </a:lnTo>
                  <a:lnTo>
                    <a:pt x="52" y="101"/>
                  </a:lnTo>
                  <a:lnTo>
                    <a:pt x="52" y="101"/>
                  </a:lnTo>
                  <a:lnTo>
                    <a:pt x="52" y="101"/>
                  </a:lnTo>
                  <a:lnTo>
                    <a:pt x="52" y="101"/>
                  </a:lnTo>
                  <a:lnTo>
                    <a:pt x="52" y="101"/>
                  </a:lnTo>
                  <a:lnTo>
                    <a:pt x="49" y="101"/>
                  </a:lnTo>
                  <a:lnTo>
                    <a:pt x="49" y="101"/>
                  </a:lnTo>
                  <a:lnTo>
                    <a:pt x="49" y="101"/>
                  </a:lnTo>
                  <a:lnTo>
                    <a:pt x="49" y="101"/>
                  </a:lnTo>
                  <a:lnTo>
                    <a:pt x="49" y="101"/>
                  </a:lnTo>
                  <a:lnTo>
                    <a:pt x="49" y="101"/>
                  </a:lnTo>
                  <a:lnTo>
                    <a:pt x="47" y="101"/>
                  </a:lnTo>
                  <a:lnTo>
                    <a:pt x="47" y="101"/>
                  </a:lnTo>
                  <a:lnTo>
                    <a:pt x="47" y="101"/>
                  </a:lnTo>
                  <a:lnTo>
                    <a:pt x="47" y="101"/>
                  </a:lnTo>
                  <a:lnTo>
                    <a:pt x="44" y="101"/>
                  </a:lnTo>
                  <a:lnTo>
                    <a:pt x="44" y="101"/>
                  </a:lnTo>
                  <a:lnTo>
                    <a:pt x="44" y="101"/>
                  </a:lnTo>
                  <a:lnTo>
                    <a:pt x="44" y="101"/>
                  </a:lnTo>
                  <a:lnTo>
                    <a:pt x="41" y="101"/>
                  </a:lnTo>
                  <a:lnTo>
                    <a:pt x="41" y="98"/>
                  </a:lnTo>
                  <a:lnTo>
                    <a:pt x="39" y="98"/>
                  </a:lnTo>
                  <a:lnTo>
                    <a:pt x="39" y="96"/>
                  </a:lnTo>
                  <a:lnTo>
                    <a:pt x="41" y="96"/>
                  </a:lnTo>
                  <a:lnTo>
                    <a:pt x="41" y="96"/>
                  </a:lnTo>
                  <a:lnTo>
                    <a:pt x="41" y="96"/>
                  </a:lnTo>
                  <a:lnTo>
                    <a:pt x="41" y="93"/>
                  </a:lnTo>
                  <a:lnTo>
                    <a:pt x="39" y="93"/>
                  </a:lnTo>
                  <a:lnTo>
                    <a:pt x="36" y="93"/>
                  </a:lnTo>
                  <a:lnTo>
                    <a:pt x="36" y="93"/>
                  </a:lnTo>
                  <a:lnTo>
                    <a:pt x="36" y="91"/>
                  </a:lnTo>
                  <a:lnTo>
                    <a:pt x="39" y="88"/>
                  </a:lnTo>
                  <a:lnTo>
                    <a:pt x="39" y="88"/>
                  </a:lnTo>
                  <a:lnTo>
                    <a:pt x="39" y="88"/>
                  </a:lnTo>
                  <a:lnTo>
                    <a:pt x="39" y="85"/>
                  </a:lnTo>
                  <a:lnTo>
                    <a:pt x="39" y="85"/>
                  </a:lnTo>
                  <a:lnTo>
                    <a:pt x="36" y="85"/>
                  </a:lnTo>
                  <a:lnTo>
                    <a:pt x="36" y="85"/>
                  </a:lnTo>
                  <a:lnTo>
                    <a:pt x="34" y="85"/>
                  </a:lnTo>
                  <a:lnTo>
                    <a:pt x="34" y="85"/>
                  </a:lnTo>
                  <a:lnTo>
                    <a:pt x="34" y="85"/>
                  </a:lnTo>
                  <a:lnTo>
                    <a:pt x="36" y="85"/>
                  </a:lnTo>
                  <a:lnTo>
                    <a:pt x="36" y="85"/>
                  </a:lnTo>
                  <a:lnTo>
                    <a:pt x="36" y="85"/>
                  </a:lnTo>
                  <a:lnTo>
                    <a:pt x="34" y="83"/>
                  </a:lnTo>
                  <a:lnTo>
                    <a:pt x="36" y="83"/>
                  </a:lnTo>
                  <a:lnTo>
                    <a:pt x="36" y="83"/>
                  </a:lnTo>
                  <a:lnTo>
                    <a:pt x="36" y="80"/>
                  </a:lnTo>
                  <a:lnTo>
                    <a:pt x="39" y="80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36" y="75"/>
                  </a:lnTo>
                  <a:lnTo>
                    <a:pt x="36" y="75"/>
                  </a:lnTo>
                  <a:lnTo>
                    <a:pt x="34" y="72"/>
                  </a:lnTo>
                  <a:lnTo>
                    <a:pt x="34" y="72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4" y="67"/>
                  </a:lnTo>
                  <a:lnTo>
                    <a:pt x="34" y="67"/>
                  </a:lnTo>
                  <a:lnTo>
                    <a:pt x="34" y="67"/>
                  </a:lnTo>
                  <a:lnTo>
                    <a:pt x="34" y="67"/>
                  </a:lnTo>
                  <a:lnTo>
                    <a:pt x="31" y="67"/>
                  </a:lnTo>
                  <a:lnTo>
                    <a:pt x="31" y="67"/>
                  </a:lnTo>
                  <a:lnTo>
                    <a:pt x="31" y="65"/>
                  </a:lnTo>
                  <a:lnTo>
                    <a:pt x="31" y="62"/>
                  </a:lnTo>
                  <a:lnTo>
                    <a:pt x="31" y="62"/>
                  </a:lnTo>
                  <a:lnTo>
                    <a:pt x="34" y="62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6" y="57"/>
                  </a:lnTo>
                  <a:lnTo>
                    <a:pt x="36" y="57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4" y="49"/>
                  </a:lnTo>
                  <a:lnTo>
                    <a:pt x="36" y="49"/>
                  </a:lnTo>
                  <a:lnTo>
                    <a:pt x="36" y="49"/>
                  </a:lnTo>
                  <a:lnTo>
                    <a:pt x="34" y="49"/>
                  </a:lnTo>
                  <a:lnTo>
                    <a:pt x="34" y="49"/>
                  </a:lnTo>
                  <a:lnTo>
                    <a:pt x="34" y="49"/>
                  </a:lnTo>
                  <a:lnTo>
                    <a:pt x="34" y="49"/>
                  </a:lnTo>
                  <a:lnTo>
                    <a:pt x="34" y="49"/>
                  </a:lnTo>
                  <a:lnTo>
                    <a:pt x="34" y="46"/>
                  </a:lnTo>
                  <a:lnTo>
                    <a:pt x="34" y="46"/>
                  </a:lnTo>
                  <a:lnTo>
                    <a:pt x="34" y="46"/>
                  </a:lnTo>
                  <a:lnTo>
                    <a:pt x="34" y="46"/>
                  </a:lnTo>
                  <a:lnTo>
                    <a:pt x="36" y="46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4" y="41"/>
                  </a:lnTo>
                  <a:lnTo>
                    <a:pt x="34" y="41"/>
                  </a:lnTo>
                  <a:lnTo>
                    <a:pt x="34" y="41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1" y="39"/>
                  </a:lnTo>
                  <a:lnTo>
                    <a:pt x="31" y="39"/>
                  </a:lnTo>
                  <a:lnTo>
                    <a:pt x="31" y="39"/>
                  </a:lnTo>
                  <a:lnTo>
                    <a:pt x="31" y="39"/>
                  </a:lnTo>
                  <a:lnTo>
                    <a:pt x="31" y="36"/>
                  </a:lnTo>
                  <a:lnTo>
                    <a:pt x="34" y="36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6" y="33"/>
                  </a:lnTo>
                  <a:lnTo>
                    <a:pt x="39" y="33"/>
                  </a:lnTo>
                  <a:lnTo>
                    <a:pt x="39" y="31"/>
                  </a:lnTo>
                  <a:lnTo>
                    <a:pt x="36" y="31"/>
                  </a:lnTo>
                  <a:lnTo>
                    <a:pt x="36" y="31"/>
                  </a:lnTo>
                  <a:lnTo>
                    <a:pt x="36" y="28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41" y="23"/>
                  </a:lnTo>
                  <a:lnTo>
                    <a:pt x="41" y="20"/>
                  </a:lnTo>
                  <a:lnTo>
                    <a:pt x="41" y="20"/>
                  </a:lnTo>
                  <a:lnTo>
                    <a:pt x="41" y="20"/>
                  </a:lnTo>
                  <a:lnTo>
                    <a:pt x="41" y="20"/>
                  </a:lnTo>
                  <a:lnTo>
                    <a:pt x="44" y="20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49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15"/>
                  </a:lnTo>
                  <a:lnTo>
                    <a:pt x="52" y="15"/>
                  </a:lnTo>
                  <a:lnTo>
                    <a:pt x="52" y="15"/>
                  </a:lnTo>
                  <a:lnTo>
                    <a:pt x="54" y="15"/>
                  </a:lnTo>
                  <a:lnTo>
                    <a:pt x="54" y="15"/>
                  </a:lnTo>
                  <a:lnTo>
                    <a:pt x="57" y="15"/>
                  </a:lnTo>
                  <a:lnTo>
                    <a:pt x="60" y="15"/>
                  </a:lnTo>
                  <a:lnTo>
                    <a:pt x="62" y="15"/>
                  </a:lnTo>
                  <a:lnTo>
                    <a:pt x="62" y="15"/>
                  </a:lnTo>
                  <a:lnTo>
                    <a:pt x="62" y="15"/>
                  </a:lnTo>
                  <a:lnTo>
                    <a:pt x="62" y="15"/>
                  </a:lnTo>
                  <a:lnTo>
                    <a:pt x="62" y="13"/>
                  </a:lnTo>
                  <a:lnTo>
                    <a:pt x="62" y="13"/>
                  </a:lnTo>
                  <a:lnTo>
                    <a:pt x="62" y="13"/>
                  </a:lnTo>
                  <a:lnTo>
                    <a:pt x="62" y="13"/>
                  </a:lnTo>
                  <a:lnTo>
                    <a:pt x="62" y="13"/>
                  </a:lnTo>
                  <a:lnTo>
                    <a:pt x="62" y="13"/>
                  </a:lnTo>
                  <a:lnTo>
                    <a:pt x="65" y="13"/>
                  </a:lnTo>
                  <a:lnTo>
                    <a:pt x="65" y="13"/>
                  </a:lnTo>
                  <a:lnTo>
                    <a:pt x="65" y="10"/>
                  </a:lnTo>
                  <a:lnTo>
                    <a:pt x="65" y="10"/>
                  </a:lnTo>
                  <a:lnTo>
                    <a:pt x="65" y="13"/>
                  </a:lnTo>
                  <a:lnTo>
                    <a:pt x="67" y="13"/>
                  </a:lnTo>
                  <a:lnTo>
                    <a:pt x="67" y="13"/>
                  </a:lnTo>
                  <a:lnTo>
                    <a:pt x="70" y="13"/>
                  </a:lnTo>
                  <a:lnTo>
                    <a:pt x="70" y="13"/>
                  </a:lnTo>
                  <a:lnTo>
                    <a:pt x="70" y="13"/>
                  </a:lnTo>
                  <a:lnTo>
                    <a:pt x="67" y="13"/>
                  </a:lnTo>
                  <a:lnTo>
                    <a:pt x="67" y="13"/>
                  </a:lnTo>
                  <a:lnTo>
                    <a:pt x="70" y="13"/>
                  </a:lnTo>
                  <a:lnTo>
                    <a:pt x="70" y="13"/>
                  </a:lnTo>
                  <a:lnTo>
                    <a:pt x="70" y="13"/>
                  </a:lnTo>
                  <a:lnTo>
                    <a:pt x="70" y="13"/>
                  </a:lnTo>
                  <a:lnTo>
                    <a:pt x="73" y="13"/>
                  </a:lnTo>
                  <a:lnTo>
                    <a:pt x="75" y="13"/>
                  </a:lnTo>
                  <a:lnTo>
                    <a:pt x="75" y="13"/>
                  </a:lnTo>
                  <a:lnTo>
                    <a:pt x="75" y="13"/>
                  </a:lnTo>
                  <a:lnTo>
                    <a:pt x="75" y="10"/>
                  </a:lnTo>
                  <a:lnTo>
                    <a:pt x="78" y="10"/>
                  </a:lnTo>
                  <a:lnTo>
                    <a:pt x="78" y="10"/>
                  </a:lnTo>
                  <a:lnTo>
                    <a:pt x="80" y="10"/>
                  </a:lnTo>
                  <a:lnTo>
                    <a:pt x="80" y="10"/>
                  </a:lnTo>
                  <a:lnTo>
                    <a:pt x="80" y="10"/>
                  </a:lnTo>
                  <a:lnTo>
                    <a:pt x="83" y="8"/>
                  </a:lnTo>
                  <a:lnTo>
                    <a:pt x="83" y="8"/>
                  </a:lnTo>
                  <a:lnTo>
                    <a:pt x="85" y="8"/>
                  </a:lnTo>
                  <a:lnTo>
                    <a:pt x="83" y="10"/>
                  </a:lnTo>
                  <a:lnTo>
                    <a:pt x="83" y="10"/>
                  </a:lnTo>
                  <a:lnTo>
                    <a:pt x="83" y="10"/>
                  </a:lnTo>
                  <a:lnTo>
                    <a:pt x="83" y="10"/>
                  </a:lnTo>
                  <a:lnTo>
                    <a:pt x="85" y="10"/>
                  </a:lnTo>
                  <a:lnTo>
                    <a:pt x="88" y="8"/>
                  </a:lnTo>
                  <a:lnTo>
                    <a:pt x="88" y="8"/>
                  </a:lnTo>
                  <a:lnTo>
                    <a:pt x="91" y="5"/>
                  </a:lnTo>
                  <a:lnTo>
                    <a:pt x="91" y="2"/>
                  </a:lnTo>
                  <a:lnTo>
                    <a:pt x="93" y="2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98" y="5"/>
                  </a:lnTo>
                  <a:lnTo>
                    <a:pt x="98" y="5"/>
                  </a:lnTo>
                  <a:lnTo>
                    <a:pt x="101" y="5"/>
                  </a:lnTo>
                  <a:lnTo>
                    <a:pt x="101" y="5"/>
                  </a:lnTo>
                  <a:lnTo>
                    <a:pt x="101" y="2"/>
                  </a:lnTo>
                  <a:lnTo>
                    <a:pt x="104" y="2"/>
                  </a:lnTo>
                  <a:lnTo>
                    <a:pt x="104" y="2"/>
                  </a:lnTo>
                  <a:lnTo>
                    <a:pt x="104" y="2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09" y="2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11" y="2"/>
                  </a:lnTo>
                  <a:lnTo>
                    <a:pt x="111" y="2"/>
                  </a:lnTo>
                  <a:lnTo>
                    <a:pt x="111" y="2"/>
                  </a:lnTo>
                  <a:lnTo>
                    <a:pt x="114" y="2"/>
                  </a:lnTo>
                  <a:lnTo>
                    <a:pt x="114" y="2"/>
                  </a:lnTo>
                  <a:lnTo>
                    <a:pt x="114" y="2"/>
                  </a:lnTo>
                  <a:lnTo>
                    <a:pt x="114" y="2"/>
                  </a:lnTo>
                  <a:lnTo>
                    <a:pt x="114" y="5"/>
                  </a:lnTo>
                  <a:lnTo>
                    <a:pt x="114" y="5"/>
                  </a:lnTo>
                  <a:lnTo>
                    <a:pt x="117" y="5"/>
                  </a:lnTo>
                  <a:lnTo>
                    <a:pt x="119" y="5"/>
                  </a:lnTo>
                  <a:lnTo>
                    <a:pt x="119" y="5"/>
                  </a:lnTo>
                  <a:lnTo>
                    <a:pt x="119" y="8"/>
                  </a:lnTo>
                  <a:lnTo>
                    <a:pt x="122" y="5"/>
                  </a:lnTo>
                  <a:lnTo>
                    <a:pt x="122" y="5"/>
                  </a:lnTo>
                  <a:lnTo>
                    <a:pt x="122" y="5"/>
                  </a:lnTo>
                  <a:lnTo>
                    <a:pt x="122" y="5"/>
                  </a:lnTo>
                  <a:lnTo>
                    <a:pt x="122" y="2"/>
                  </a:lnTo>
                  <a:lnTo>
                    <a:pt x="122" y="2"/>
                  </a:lnTo>
                  <a:lnTo>
                    <a:pt x="122" y="2"/>
                  </a:lnTo>
                  <a:lnTo>
                    <a:pt x="124" y="2"/>
                  </a:lnTo>
                  <a:lnTo>
                    <a:pt x="124" y="2"/>
                  </a:lnTo>
                  <a:lnTo>
                    <a:pt x="124" y="2"/>
                  </a:lnTo>
                  <a:lnTo>
                    <a:pt x="124" y="2"/>
                  </a:lnTo>
                  <a:lnTo>
                    <a:pt x="124" y="2"/>
                  </a:lnTo>
                  <a:lnTo>
                    <a:pt x="124" y="2"/>
                  </a:lnTo>
                  <a:lnTo>
                    <a:pt x="127" y="2"/>
                  </a:lnTo>
                  <a:lnTo>
                    <a:pt x="129" y="2"/>
                  </a:lnTo>
                  <a:lnTo>
                    <a:pt x="129" y="5"/>
                  </a:lnTo>
                  <a:lnTo>
                    <a:pt x="127" y="5"/>
                  </a:lnTo>
                  <a:lnTo>
                    <a:pt x="129" y="5"/>
                  </a:lnTo>
                  <a:lnTo>
                    <a:pt x="129" y="5"/>
                  </a:lnTo>
                  <a:lnTo>
                    <a:pt x="129" y="5"/>
                  </a:lnTo>
                  <a:lnTo>
                    <a:pt x="132" y="5"/>
                  </a:lnTo>
                  <a:lnTo>
                    <a:pt x="132" y="8"/>
                  </a:lnTo>
                  <a:lnTo>
                    <a:pt x="135" y="10"/>
                  </a:lnTo>
                  <a:lnTo>
                    <a:pt x="135" y="10"/>
                  </a:lnTo>
                  <a:lnTo>
                    <a:pt x="137" y="10"/>
                  </a:lnTo>
                  <a:lnTo>
                    <a:pt x="137" y="10"/>
                  </a:lnTo>
                  <a:lnTo>
                    <a:pt x="137" y="10"/>
                  </a:lnTo>
                  <a:lnTo>
                    <a:pt x="137" y="10"/>
                  </a:lnTo>
                  <a:lnTo>
                    <a:pt x="137" y="10"/>
                  </a:lnTo>
                  <a:lnTo>
                    <a:pt x="137" y="10"/>
                  </a:lnTo>
                  <a:lnTo>
                    <a:pt x="137" y="10"/>
                  </a:lnTo>
                  <a:lnTo>
                    <a:pt x="137" y="10"/>
                  </a:lnTo>
                  <a:lnTo>
                    <a:pt x="137" y="10"/>
                  </a:lnTo>
                  <a:lnTo>
                    <a:pt x="140" y="10"/>
                  </a:lnTo>
                  <a:lnTo>
                    <a:pt x="140" y="10"/>
                  </a:lnTo>
                  <a:lnTo>
                    <a:pt x="140" y="10"/>
                  </a:lnTo>
                  <a:lnTo>
                    <a:pt x="140" y="10"/>
                  </a:lnTo>
                  <a:lnTo>
                    <a:pt x="142" y="13"/>
                  </a:lnTo>
                  <a:lnTo>
                    <a:pt x="142" y="13"/>
                  </a:lnTo>
                  <a:lnTo>
                    <a:pt x="142" y="13"/>
                  </a:lnTo>
                  <a:lnTo>
                    <a:pt x="142" y="13"/>
                  </a:lnTo>
                  <a:lnTo>
                    <a:pt x="145" y="13"/>
                  </a:lnTo>
                  <a:lnTo>
                    <a:pt x="145" y="13"/>
                  </a:lnTo>
                  <a:lnTo>
                    <a:pt x="145" y="13"/>
                  </a:lnTo>
                  <a:lnTo>
                    <a:pt x="145" y="15"/>
                  </a:lnTo>
                  <a:lnTo>
                    <a:pt x="142" y="15"/>
                  </a:lnTo>
                  <a:lnTo>
                    <a:pt x="142" y="18"/>
                  </a:lnTo>
                  <a:lnTo>
                    <a:pt x="142" y="18"/>
                  </a:lnTo>
                  <a:lnTo>
                    <a:pt x="142" y="20"/>
                  </a:lnTo>
                  <a:lnTo>
                    <a:pt x="145" y="20"/>
                  </a:lnTo>
                  <a:lnTo>
                    <a:pt x="145" y="20"/>
                  </a:lnTo>
                  <a:lnTo>
                    <a:pt x="145" y="20"/>
                  </a:lnTo>
                  <a:lnTo>
                    <a:pt x="148" y="23"/>
                  </a:lnTo>
                  <a:lnTo>
                    <a:pt x="148" y="23"/>
                  </a:lnTo>
                  <a:lnTo>
                    <a:pt x="150" y="26"/>
                  </a:lnTo>
                  <a:lnTo>
                    <a:pt x="150" y="26"/>
                  </a:lnTo>
                  <a:lnTo>
                    <a:pt x="150" y="28"/>
                  </a:lnTo>
                  <a:lnTo>
                    <a:pt x="150" y="31"/>
                  </a:lnTo>
                  <a:lnTo>
                    <a:pt x="148" y="31"/>
                  </a:lnTo>
                  <a:lnTo>
                    <a:pt x="148" y="31"/>
                  </a:lnTo>
                  <a:lnTo>
                    <a:pt x="148" y="31"/>
                  </a:lnTo>
                  <a:lnTo>
                    <a:pt x="148" y="33"/>
                  </a:lnTo>
                  <a:lnTo>
                    <a:pt x="148" y="33"/>
                  </a:lnTo>
                  <a:lnTo>
                    <a:pt x="148" y="33"/>
                  </a:lnTo>
                  <a:lnTo>
                    <a:pt x="148" y="33"/>
                  </a:lnTo>
                  <a:lnTo>
                    <a:pt x="148" y="33"/>
                  </a:lnTo>
                  <a:lnTo>
                    <a:pt x="148" y="36"/>
                  </a:lnTo>
                  <a:lnTo>
                    <a:pt x="148" y="36"/>
                  </a:lnTo>
                  <a:lnTo>
                    <a:pt x="148" y="36"/>
                  </a:lnTo>
                  <a:lnTo>
                    <a:pt x="148" y="39"/>
                  </a:lnTo>
                  <a:lnTo>
                    <a:pt x="148" y="39"/>
                  </a:lnTo>
                  <a:lnTo>
                    <a:pt x="148" y="39"/>
                  </a:lnTo>
                  <a:lnTo>
                    <a:pt x="148" y="41"/>
                  </a:lnTo>
                  <a:lnTo>
                    <a:pt x="148" y="41"/>
                  </a:lnTo>
                  <a:lnTo>
                    <a:pt x="145" y="41"/>
                  </a:lnTo>
                  <a:lnTo>
                    <a:pt x="145" y="41"/>
                  </a:lnTo>
                  <a:lnTo>
                    <a:pt x="145" y="44"/>
                  </a:lnTo>
                  <a:lnTo>
                    <a:pt x="145" y="44"/>
                  </a:lnTo>
                  <a:lnTo>
                    <a:pt x="148" y="41"/>
                  </a:lnTo>
                  <a:lnTo>
                    <a:pt x="148" y="41"/>
                  </a:lnTo>
                  <a:lnTo>
                    <a:pt x="148" y="41"/>
                  </a:lnTo>
                  <a:lnTo>
                    <a:pt x="148" y="41"/>
                  </a:lnTo>
                  <a:lnTo>
                    <a:pt x="148" y="41"/>
                  </a:lnTo>
                  <a:lnTo>
                    <a:pt x="148" y="44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50" y="46"/>
                  </a:lnTo>
                  <a:lnTo>
                    <a:pt x="150" y="49"/>
                  </a:lnTo>
                  <a:lnTo>
                    <a:pt x="150" y="49"/>
                  </a:lnTo>
                  <a:lnTo>
                    <a:pt x="153" y="49"/>
                  </a:lnTo>
                  <a:lnTo>
                    <a:pt x="155" y="49"/>
                  </a:lnTo>
                  <a:lnTo>
                    <a:pt x="155" y="49"/>
                  </a:lnTo>
                  <a:lnTo>
                    <a:pt x="155" y="52"/>
                  </a:lnTo>
                  <a:lnTo>
                    <a:pt x="155" y="52"/>
                  </a:lnTo>
                  <a:lnTo>
                    <a:pt x="155" y="49"/>
                  </a:lnTo>
                  <a:lnTo>
                    <a:pt x="155" y="49"/>
                  </a:lnTo>
                  <a:lnTo>
                    <a:pt x="155" y="49"/>
                  </a:lnTo>
                  <a:lnTo>
                    <a:pt x="155" y="49"/>
                  </a:lnTo>
                  <a:lnTo>
                    <a:pt x="155" y="49"/>
                  </a:lnTo>
                  <a:lnTo>
                    <a:pt x="158" y="49"/>
                  </a:lnTo>
                  <a:lnTo>
                    <a:pt x="158" y="46"/>
                  </a:lnTo>
                  <a:lnTo>
                    <a:pt x="158" y="46"/>
                  </a:lnTo>
                  <a:lnTo>
                    <a:pt x="161" y="44"/>
                  </a:lnTo>
                  <a:lnTo>
                    <a:pt x="161" y="44"/>
                  </a:lnTo>
                  <a:lnTo>
                    <a:pt x="163" y="44"/>
                  </a:lnTo>
                  <a:lnTo>
                    <a:pt x="163" y="41"/>
                  </a:lnTo>
                  <a:lnTo>
                    <a:pt x="161" y="41"/>
                  </a:lnTo>
                  <a:lnTo>
                    <a:pt x="163" y="41"/>
                  </a:lnTo>
                  <a:lnTo>
                    <a:pt x="166" y="44"/>
                  </a:lnTo>
                  <a:lnTo>
                    <a:pt x="168" y="44"/>
                  </a:lnTo>
                  <a:lnTo>
                    <a:pt x="168" y="44"/>
                  </a:lnTo>
                  <a:lnTo>
                    <a:pt x="168" y="44"/>
                  </a:lnTo>
                  <a:lnTo>
                    <a:pt x="168" y="41"/>
                  </a:lnTo>
                  <a:lnTo>
                    <a:pt x="168" y="41"/>
                  </a:lnTo>
                  <a:lnTo>
                    <a:pt x="168" y="41"/>
                  </a:lnTo>
                  <a:lnTo>
                    <a:pt x="171" y="39"/>
                  </a:lnTo>
                  <a:lnTo>
                    <a:pt x="171" y="39"/>
                  </a:lnTo>
                  <a:lnTo>
                    <a:pt x="171" y="39"/>
                  </a:lnTo>
                  <a:lnTo>
                    <a:pt x="171" y="41"/>
                  </a:lnTo>
                  <a:lnTo>
                    <a:pt x="173" y="41"/>
                  </a:lnTo>
                  <a:lnTo>
                    <a:pt x="173" y="44"/>
                  </a:lnTo>
                  <a:lnTo>
                    <a:pt x="173" y="44"/>
                  </a:lnTo>
                  <a:lnTo>
                    <a:pt x="173" y="44"/>
                  </a:lnTo>
                  <a:lnTo>
                    <a:pt x="176" y="44"/>
                  </a:lnTo>
                  <a:lnTo>
                    <a:pt x="176" y="44"/>
                  </a:lnTo>
                  <a:lnTo>
                    <a:pt x="176" y="41"/>
                  </a:lnTo>
                  <a:lnTo>
                    <a:pt x="176" y="41"/>
                  </a:lnTo>
                  <a:lnTo>
                    <a:pt x="176" y="44"/>
                  </a:lnTo>
                  <a:lnTo>
                    <a:pt x="176" y="44"/>
                  </a:lnTo>
                  <a:lnTo>
                    <a:pt x="176" y="44"/>
                  </a:lnTo>
                  <a:lnTo>
                    <a:pt x="176" y="44"/>
                  </a:lnTo>
                  <a:lnTo>
                    <a:pt x="179" y="44"/>
                  </a:lnTo>
                  <a:lnTo>
                    <a:pt x="179" y="44"/>
                  </a:lnTo>
                  <a:lnTo>
                    <a:pt x="179" y="44"/>
                  </a:lnTo>
                  <a:lnTo>
                    <a:pt x="179" y="44"/>
                  </a:lnTo>
                  <a:lnTo>
                    <a:pt x="179" y="46"/>
                  </a:lnTo>
                  <a:lnTo>
                    <a:pt x="179" y="46"/>
                  </a:lnTo>
                  <a:lnTo>
                    <a:pt x="179" y="46"/>
                  </a:lnTo>
                  <a:lnTo>
                    <a:pt x="179" y="46"/>
                  </a:lnTo>
                  <a:lnTo>
                    <a:pt x="181" y="46"/>
                  </a:lnTo>
                  <a:lnTo>
                    <a:pt x="184" y="49"/>
                  </a:lnTo>
                  <a:lnTo>
                    <a:pt x="184" y="49"/>
                  </a:lnTo>
                  <a:lnTo>
                    <a:pt x="184" y="52"/>
                  </a:lnTo>
                  <a:lnTo>
                    <a:pt x="184" y="52"/>
                  </a:lnTo>
                  <a:lnTo>
                    <a:pt x="186" y="52"/>
                  </a:lnTo>
                  <a:lnTo>
                    <a:pt x="186" y="52"/>
                  </a:lnTo>
                  <a:lnTo>
                    <a:pt x="186" y="54"/>
                  </a:lnTo>
                  <a:lnTo>
                    <a:pt x="186" y="52"/>
                  </a:lnTo>
                  <a:lnTo>
                    <a:pt x="186" y="52"/>
                  </a:lnTo>
                  <a:lnTo>
                    <a:pt x="189" y="52"/>
                  </a:lnTo>
                  <a:lnTo>
                    <a:pt x="192" y="52"/>
                  </a:lnTo>
                  <a:lnTo>
                    <a:pt x="192" y="52"/>
                  </a:lnTo>
                  <a:lnTo>
                    <a:pt x="192" y="52"/>
                  </a:lnTo>
                  <a:lnTo>
                    <a:pt x="192" y="52"/>
                  </a:lnTo>
                  <a:lnTo>
                    <a:pt x="192" y="52"/>
                  </a:lnTo>
                  <a:lnTo>
                    <a:pt x="194" y="54"/>
                  </a:lnTo>
                  <a:lnTo>
                    <a:pt x="194" y="54"/>
                  </a:lnTo>
                  <a:lnTo>
                    <a:pt x="194" y="52"/>
                  </a:lnTo>
                  <a:lnTo>
                    <a:pt x="194" y="52"/>
                  </a:lnTo>
                  <a:lnTo>
                    <a:pt x="194" y="52"/>
                  </a:lnTo>
                  <a:lnTo>
                    <a:pt x="197" y="52"/>
                  </a:lnTo>
                  <a:lnTo>
                    <a:pt x="199" y="52"/>
                  </a:lnTo>
                  <a:lnTo>
                    <a:pt x="199" y="54"/>
                  </a:lnTo>
                  <a:lnTo>
                    <a:pt x="199" y="54"/>
                  </a:lnTo>
                  <a:lnTo>
                    <a:pt x="199" y="52"/>
                  </a:lnTo>
                  <a:lnTo>
                    <a:pt x="199" y="52"/>
                  </a:lnTo>
                  <a:lnTo>
                    <a:pt x="199" y="52"/>
                  </a:lnTo>
                  <a:lnTo>
                    <a:pt x="202" y="52"/>
                  </a:lnTo>
                  <a:lnTo>
                    <a:pt x="202" y="52"/>
                  </a:lnTo>
                  <a:lnTo>
                    <a:pt x="202" y="54"/>
                  </a:lnTo>
                  <a:lnTo>
                    <a:pt x="202" y="54"/>
                  </a:lnTo>
                  <a:lnTo>
                    <a:pt x="202" y="54"/>
                  </a:lnTo>
                  <a:lnTo>
                    <a:pt x="202" y="52"/>
                  </a:lnTo>
                  <a:lnTo>
                    <a:pt x="202" y="52"/>
                  </a:lnTo>
                  <a:lnTo>
                    <a:pt x="202" y="52"/>
                  </a:lnTo>
                  <a:lnTo>
                    <a:pt x="205" y="54"/>
                  </a:lnTo>
                  <a:lnTo>
                    <a:pt x="205" y="54"/>
                  </a:lnTo>
                  <a:lnTo>
                    <a:pt x="205" y="54"/>
                  </a:lnTo>
                  <a:lnTo>
                    <a:pt x="207" y="54"/>
                  </a:lnTo>
                  <a:lnTo>
                    <a:pt x="207" y="54"/>
                  </a:lnTo>
                  <a:lnTo>
                    <a:pt x="207" y="54"/>
                  </a:lnTo>
                  <a:lnTo>
                    <a:pt x="210" y="54"/>
                  </a:lnTo>
                  <a:lnTo>
                    <a:pt x="210" y="54"/>
                  </a:lnTo>
                  <a:lnTo>
                    <a:pt x="210" y="54"/>
                  </a:lnTo>
                  <a:lnTo>
                    <a:pt x="212" y="54"/>
                  </a:lnTo>
                  <a:lnTo>
                    <a:pt x="212" y="54"/>
                  </a:lnTo>
                  <a:lnTo>
                    <a:pt x="212" y="54"/>
                  </a:lnTo>
                  <a:lnTo>
                    <a:pt x="212" y="54"/>
                  </a:lnTo>
                  <a:lnTo>
                    <a:pt x="212" y="54"/>
                  </a:lnTo>
                  <a:lnTo>
                    <a:pt x="212" y="54"/>
                  </a:lnTo>
                  <a:lnTo>
                    <a:pt x="215" y="54"/>
                  </a:lnTo>
                  <a:lnTo>
                    <a:pt x="217" y="54"/>
                  </a:lnTo>
                  <a:lnTo>
                    <a:pt x="217" y="52"/>
                  </a:lnTo>
                  <a:lnTo>
                    <a:pt x="217" y="52"/>
                  </a:lnTo>
                  <a:lnTo>
                    <a:pt x="217" y="52"/>
                  </a:lnTo>
                  <a:lnTo>
                    <a:pt x="217" y="52"/>
                  </a:lnTo>
                  <a:lnTo>
                    <a:pt x="217" y="52"/>
                  </a:lnTo>
                  <a:lnTo>
                    <a:pt x="220" y="52"/>
                  </a:lnTo>
                  <a:lnTo>
                    <a:pt x="223" y="52"/>
                  </a:lnTo>
                  <a:lnTo>
                    <a:pt x="225" y="52"/>
                  </a:lnTo>
                  <a:lnTo>
                    <a:pt x="228" y="52"/>
                  </a:lnTo>
                  <a:lnTo>
                    <a:pt x="228" y="52"/>
                  </a:lnTo>
                  <a:lnTo>
                    <a:pt x="230" y="52"/>
                  </a:lnTo>
                  <a:lnTo>
                    <a:pt x="233" y="49"/>
                  </a:lnTo>
                  <a:lnTo>
                    <a:pt x="233" y="49"/>
                  </a:lnTo>
                  <a:lnTo>
                    <a:pt x="236" y="49"/>
                  </a:lnTo>
                  <a:lnTo>
                    <a:pt x="236" y="49"/>
                  </a:lnTo>
                  <a:lnTo>
                    <a:pt x="236" y="52"/>
                  </a:lnTo>
                  <a:lnTo>
                    <a:pt x="236" y="52"/>
                  </a:lnTo>
                  <a:lnTo>
                    <a:pt x="238" y="52"/>
                  </a:lnTo>
                  <a:lnTo>
                    <a:pt x="238" y="52"/>
                  </a:lnTo>
                  <a:lnTo>
                    <a:pt x="238" y="52"/>
                  </a:lnTo>
                  <a:lnTo>
                    <a:pt x="238" y="52"/>
                  </a:lnTo>
                  <a:lnTo>
                    <a:pt x="238" y="52"/>
                  </a:lnTo>
                  <a:lnTo>
                    <a:pt x="238" y="52"/>
                  </a:lnTo>
                  <a:lnTo>
                    <a:pt x="238" y="49"/>
                  </a:lnTo>
                  <a:lnTo>
                    <a:pt x="238" y="49"/>
                  </a:lnTo>
                  <a:lnTo>
                    <a:pt x="238" y="49"/>
                  </a:lnTo>
                  <a:lnTo>
                    <a:pt x="238" y="49"/>
                  </a:lnTo>
                  <a:lnTo>
                    <a:pt x="241" y="49"/>
                  </a:lnTo>
                  <a:lnTo>
                    <a:pt x="241" y="49"/>
                  </a:lnTo>
                  <a:lnTo>
                    <a:pt x="241" y="49"/>
                  </a:lnTo>
                  <a:lnTo>
                    <a:pt x="241" y="49"/>
                  </a:lnTo>
                  <a:lnTo>
                    <a:pt x="241" y="49"/>
                  </a:lnTo>
                  <a:lnTo>
                    <a:pt x="241" y="46"/>
                  </a:lnTo>
                  <a:lnTo>
                    <a:pt x="243" y="46"/>
                  </a:lnTo>
                  <a:lnTo>
                    <a:pt x="243" y="44"/>
                  </a:lnTo>
                  <a:lnTo>
                    <a:pt x="243" y="44"/>
                  </a:lnTo>
                  <a:lnTo>
                    <a:pt x="243" y="44"/>
                  </a:lnTo>
                  <a:lnTo>
                    <a:pt x="243" y="44"/>
                  </a:lnTo>
                  <a:lnTo>
                    <a:pt x="243" y="44"/>
                  </a:lnTo>
                  <a:lnTo>
                    <a:pt x="243" y="44"/>
                  </a:lnTo>
                  <a:lnTo>
                    <a:pt x="243" y="44"/>
                  </a:lnTo>
                  <a:lnTo>
                    <a:pt x="243" y="41"/>
                  </a:lnTo>
                  <a:lnTo>
                    <a:pt x="243" y="41"/>
                  </a:lnTo>
                  <a:lnTo>
                    <a:pt x="243" y="41"/>
                  </a:lnTo>
                  <a:lnTo>
                    <a:pt x="243" y="41"/>
                  </a:lnTo>
                  <a:lnTo>
                    <a:pt x="243" y="41"/>
                  </a:lnTo>
                  <a:lnTo>
                    <a:pt x="246" y="39"/>
                  </a:lnTo>
                  <a:lnTo>
                    <a:pt x="243" y="39"/>
                  </a:lnTo>
                  <a:lnTo>
                    <a:pt x="243" y="39"/>
                  </a:lnTo>
                  <a:lnTo>
                    <a:pt x="243" y="36"/>
                  </a:lnTo>
                  <a:lnTo>
                    <a:pt x="243" y="36"/>
                  </a:lnTo>
                  <a:lnTo>
                    <a:pt x="243" y="36"/>
                  </a:lnTo>
                  <a:lnTo>
                    <a:pt x="243" y="36"/>
                  </a:lnTo>
                  <a:lnTo>
                    <a:pt x="241" y="36"/>
                  </a:lnTo>
                  <a:lnTo>
                    <a:pt x="241" y="36"/>
                  </a:lnTo>
                  <a:lnTo>
                    <a:pt x="241" y="33"/>
                  </a:lnTo>
                  <a:lnTo>
                    <a:pt x="243" y="33"/>
                  </a:lnTo>
                  <a:lnTo>
                    <a:pt x="243" y="33"/>
                  </a:lnTo>
                  <a:lnTo>
                    <a:pt x="246" y="36"/>
                  </a:lnTo>
                  <a:lnTo>
                    <a:pt x="246" y="33"/>
                  </a:lnTo>
                  <a:lnTo>
                    <a:pt x="249" y="33"/>
                  </a:lnTo>
                  <a:lnTo>
                    <a:pt x="249" y="33"/>
                  </a:lnTo>
                  <a:lnTo>
                    <a:pt x="246" y="33"/>
                  </a:lnTo>
                  <a:lnTo>
                    <a:pt x="246" y="33"/>
                  </a:lnTo>
                  <a:lnTo>
                    <a:pt x="246" y="33"/>
                  </a:lnTo>
                  <a:lnTo>
                    <a:pt x="249" y="31"/>
                  </a:lnTo>
                  <a:lnTo>
                    <a:pt x="249" y="31"/>
                  </a:lnTo>
                  <a:lnTo>
                    <a:pt x="249" y="28"/>
                  </a:lnTo>
                  <a:lnTo>
                    <a:pt x="249" y="28"/>
                  </a:lnTo>
                  <a:lnTo>
                    <a:pt x="251" y="28"/>
                  </a:lnTo>
                  <a:lnTo>
                    <a:pt x="251" y="26"/>
                  </a:lnTo>
                  <a:lnTo>
                    <a:pt x="254" y="26"/>
                  </a:lnTo>
                  <a:lnTo>
                    <a:pt x="254" y="26"/>
                  </a:lnTo>
                  <a:lnTo>
                    <a:pt x="251" y="23"/>
                  </a:lnTo>
                  <a:lnTo>
                    <a:pt x="254" y="23"/>
                  </a:lnTo>
                  <a:lnTo>
                    <a:pt x="254" y="23"/>
                  </a:lnTo>
                  <a:lnTo>
                    <a:pt x="254" y="23"/>
                  </a:lnTo>
                  <a:lnTo>
                    <a:pt x="256" y="23"/>
                  </a:lnTo>
                  <a:lnTo>
                    <a:pt x="259" y="23"/>
                  </a:lnTo>
                  <a:lnTo>
                    <a:pt x="259" y="23"/>
                  </a:lnTo>
                  <a:lnTo>
                    <a:pt x="261" y="23"/>
                  </a:lnTo>
                  <a:lnTo>
                    <a:pt x="261" y="23"/>
                  </a:lnTo>
                  <a:lnTo>
                    <a:pt x="264" y="26"/>
                  </a:lnTo>
                  <a:lnTo>
                    <a:pt x="264" y="26"/>
                  </a:lnTo>
                  <a:lnTo>
                    <a:pt x="264" y="26"/>
                  </a:lnTo>
                  <a:lnTo>
                    <a:pt x="267" y="26"/>
                  </a:lnTo>
                  <a:lnTo>
                    <a:pt x="269" y="26"/>
                  </a:lnTo>
                  <a:lnTo>
                    <a:pt x="269" y="26"/>
                  </a:lnTo>
                  <a:lnTo>
                    <a:pt x="269" y="26"/>
                  </a:lnTo>
                  <a:lnTo>
                    <a:pt x="272" y="26"/>
                  </a:lnTo>
                  <a:lnTo>
                    <a:pt x="272" y="28"/>
                  </a:lnTo>
                  <a:lnTo>
                    <a:pt x="274" y="28"/>
                  </a:lnTo>
                  <a:lnTo>
                    <a:pt x="274" y="28"/>
                  </a:lnTo>
                  <a:lnTo>
                    <a:pt x="274" y="28"/>
                  </a:lnTo>
                  <a:lnTo>
                    <a:pt x="274" y="28"/>
                  </a:lnTo>
                  <a:lnTo>
                    <a:pt x="274" y="28"/>
                  </a:lnTo>
                  <a:lnTo>
                    <a:pt x="274" y="28"/>
                  </a:lnTo>
                  <a:lnTo>
                    <a:pt x="274" y="28"/>
                  </a:lnTo>
                  <a:lnTo>
                    <a:pt x="274" y="28"/>
                  </a:lnTo>
                  <a:lnTo>
                    <a:pt x="274" y="28"/>
                  </a:lnTo>
                  <a:lnTo>
                    <a:pt x="277" y="28"/>
                  </a:lnTo>
                  <a:lnTo>
                    <a:pt x="277" y="28"/>
                  </a:lnTo>
                  <a:lnTo>
                    <a:pt x="277" y="26"/>
                  </a:lnTo>
                  <a:lnTo>
                    <a:pt x="277" y="26"/>
                  </a:lnTo>
                  <a:lnTo>
                    <a:pt x="280" y="26"/>
                  </a:lnTo>
                  <a:lnTo>
                    <a:pt x="280" y="26"/>
                  </a:lnTo>
                  <a:lnTo>
                    <a:pt x="282" y="23"/>
                  </a:lnTo>
                  <a:lnTo>
                    <a:pt x="282" y="23"/>
                  </a:lnTo>
                  <a:lnTo>
                    <a:pt x="282" y="23"/>
                  </a:lnTo>
                  <a:lnTo>
                    <a:pt x="285" y="23"/>
                  </a:lnTo>
                  <a:lnTo>
                    <a:pt x="285" y="23"/>
                  </a:lnTo>
                  <a:lnTo>
                    <a:pt x="287" y="23"/>
                  </a:lnTo>
                  <a:lnTo>
                    <a:pt x="287" y="20"/>
                  </a:lnTo>
                  <a:lnTo>
                    <a:pt x="290" y="20"/>
                  </a:lnTo>
                  <a:lnTo>
                    <a:pt x="290" y="20"/>
                  </a:lnTo>
                  <a:lnTo>
                    <a:pt x="293" y="20"/>
                  </a:lnTo>
                  <a:lnTo>
                    <a:pt x="295" y="20"/>
                  </a:lnTo>
                  <a:lnTo>
                    <a:pt x="298" y="20"/>
                  </a:lnTo>
                  <a:lnTo>
                    <a:pt x="300" y="20"/>
                  </a:lnTo>
                  <a:lnTo>
                    <a:pt x="298" y="20"/>
                  </a:lnTo>
                  <a:lnTo>
                    <a:pt x="298" y="18"/>
                  </a:lnTo>
                  <a:lnTo>
                    <a:pt x="298" y="18"/>
                  </a:lnTo>
                  <a:lnTo>
                    <a:pt x="298" y="18"/>
                  </a:lnTo>
                  <a:lnTo>
                    <a:pt x="300" y="18"/>
                  </a:lnTo>
                  <a:lnTo>
                    <a:pt x="300" y="18"/>
                  </a:lnTo>
                  <a:lnTo>
                    <a:pt x="300" y="18"/>
                  </a:lnTo>
                  <a:lnTo>
                    <a:pt x="300" y="18"/>
                  </a:lnTo>
                  <a:lnTo>
                    <a:pt x="303" y="18"/>
                  </a:lnTo>
                  <a:lnTo>
                    <a:pt x="303" y="18"/>
                  </a:lnTo>
                  <a:lnTo>
                    <a:pt x="303" y="18"/>
                  </a:lnTo>
                  <a:lnTo>
                    <a:pt x="303" y="18"/>
                  </a:lnTo>
                  <a:lnTo>
                    <a:pt x="305" y="20"/>
                  </a:lnTo>
                  <a:lnTo>
                    <a:pt x="305" y="20"/>
                  </a:lnTo>
                  <a:lnTo>
                    <a:pt x="305" y="20"/>
                  </a:lnTo>
                  <a:lnTo>
                    <a:pt x="308" y="20"/>
                  </a:lnTo>
                  <a:lnTo>
                    <a:pt x="308" y="20"/>
                  </a:lnTo>
                  <a:lnTo>
                    <a:pt x="311" y="20"/>
                  </a:lnTo>
                  <a:lnTo>
                    <a:pt x="311" y="20"/>
                  </a:lnTo>
                  <a:lnTo>
                    <a:pt x="313" y="20"/>
                  </a:lnTo>
                  <a:lnTo>
                    <a:pt x="313" y="20"/>
                  </a:lnTo>
                  <a:lnTo>
                    <a:pt x="313" y="20"/>
                  </a:lnTo>
                  <a:lnTo>
                    <a:pt x="316" y="18"/>
                  </a:lnTo>
                  <a:lnTo>
                    <a:pt x="316" y="18"/>
                  </a:lnTo>
                  <a:lnTo>
                    <a:pt x="316" y="18"/>
                  </a:lnTo>
                  <a:lnTo>
                    <a:pt x="316" y="15"/>
                  </a:lnTo>
                  <a:lnTo>
                    <a:pt x="316" y="15"/>
                  </a:lnTo>
                  <a:lnTo>
                    <a:pt x="316" y="15"/>
                  </a:lnTo>
                  <a:lnTo>
                    <a:pt x="316" y="13"/>
                  </a:lnTo>
                  <a:lnTo>
                    <a:pt x="316" y="13"/>
                  </a:lnTo>
                  <a:lnTo>
                    <a:pt x="318" y="15"/>
                  </a:lnTo>
                  <a:lnTo>
                    <a:pt x="318" y="15"/>
                  </a:lnTo>
                  <a:lnTo>
                    <a:pt x="318" y="15"/>
                  </a:lnTo>
                  <a:lnTo>
                    <a:pt x="318" y="15"/>
                  </a:lnTo>
                  <a:lnTo>
                    <a:pt x="318" y="18"/>
                  </a:lnTo>
                  <a:lnTo>
                    <a:pt x="318" y="18"/>
                  </a:lnTo>
                  <a:lnTo>
                    <a:pt x="318" y="20"/>
                  </a:lnTo>
                  <a:lnTo>
                    <a:pt x="318" y="20"/>
                  </a:lnTo>
                  <a:lnTo>
                    <a:pt x="318" y="20"/>
                  </a:lnTo>
                  <a:lnTo>
                    <a:pt x="318" y="20"/>
                  </a:lnTo>
                  <a:lnTo>
                    <a:pt x="318" y="23"/>
                  </a:lnTo>
                  <a:lnTo>
                    <a:pt x="318" y="26"/>
                  </a:lnTo>
                  <a:lnTo>
                    <a:pt x="321" y="26"/>
                  </a:lnTo>
                  <a:lnTo>
                    <a:pt x="321" y="26"/>
                  </a:lnTo>
                  <a:lnTo>
                    <a:pt x="324" y="26"/>
                  </a:lnTo>
                  <a:lnTo>
                    <a:pt x="326" y="28"/>
                  </a:lnTo>
                  <a:lnTo>
                    <a:pt x="329" y="28"/>
                  </a:lnTo>
                  <a:lnTo>
                    <a:pt x="331" y="31"/>
                  </a:lnTo>
                  <a:lnTo>
                    <a:pt x="331" y="31"/>
                  </a:lnTo>
                  <a:lnTo>
                    <a:pt x="334" y="33"/>
                  </a:lnTo>
                  <a:lnTo>
                    <a:pt x="334" y="33"/>
                  </a:lnTo>
                  <a:lnTo>
                    <a:pt x="337" y="33"/>
                  </a:lnTo>
                  <a:lnTo>
                    <a:pt x="337" y="33"/>
                  </a:lnTo>
                  <a:lnTo>
                    <a:pt x="339" y="33"/>
                  </a:lnTo>
                  <a:lnTo>
                    <a:pt x="339" y="33"/>
                  </a:lnTo>
                  <a:lnTo>
                    <a:pt x="342" y="36"/>
                  </a:lnTo>
                  <a:lnTo>
                    <a:pt x="342" y="36"/>
                  </a:lnTo>
                  <a:lnTo>
                    <a:pt x="342" y="36"/>
                  </a:lnTo>
                  <a:lnTo>
                    <a:pt x="344" y="36"/>
                  </a:lnTo>
                  <a:lnTo>
                    <a:pt x="344" y="36"/>
                  </a:lnTo>
                  <a:lnTo>
                    <a:pt x="344" y="36"/>
                  </a:lnTo>
                  <a:lnTo>
                    <a:pt x="344" y="39"/>
                  </a:lnTo>
                  <a:lnTo>
                    <a:pt x="344" y="39"/>
                  </a:lnTo>
                  <a:lnTo>
                    <a:pt x="347" y="39"/>
                  </a:lnTo>
                  <a:lnTo>
                    <a:pt x="347" y="41"/>
                  </a:lnTo>
                  <a:lnTo>
                    <a:pt x="347" y="41"/>
                  </a:lnTo>
                  <a:lnTo>
                    <a:pt x="344" y="41"/>
                  </a:lnTo>
                  <a:lnTo>
                    <a:pt x="344" y="44"/>
                  </a:lnTo>
                  <a:lnTo>
                    <a:pt x="347" y="44"/>
                  </a:lnTo>
                  <a:lnTo>
                    <a:pt x="344" y="46"/>
                  </a:lnTo>
                  <a:lnTo>
                    <a:pt x="344" y="46"/>
                  </a:lnTo>
                  <a:lnTo>
                    <a:pt x="344" y="46"/>
                  </a:lnTo>
                  <a:lnTo>
                    <a:pt x="344" y="46"/>
                  </a:lnTo>
                  <a:lnTo>
                    <a:pt x="344" y="49"/>
                  </a:lnTo>
                  <a:lnTo>
                    <a:pt x="344" y="49"/>
                  </a:lnTo>
                  <a:lnTo>
                    <a:pt x="344" y="49"/>
                  </a:lnTo>
                  <a:lnTo>
                    <a:pt x="344" y="49"/>
                  </a:lnTo>
                  <a:lnTo>
                    <a:pt x="344" y="49"/>
                  </a:lnTo>
                  <a:lnTo>
                    <a:pt x="344" y="52"/>
                  </a:lnTo>
                  <a:lnTo>
                    <a:pt x="347" y="52"/>
                  </a:lnTo>
                  <a:lnTo>
                    <a:pt x="347" y="52"/>
                  </a:lnTo>
                  <a:lnTo>
                    <a:pt x="347" y="54"/>
                  </a:lnTo>
                  <a:lnTo>
                    <a:pt x="347" y="54"/>
                  </a:lnTo>
                  <a:lnTo>
                    <a:pt x="347" y="54"/>
                  </a:lnTo>
                  <a:lnTo>
                    <a:pt x="344" y="54"/>
                  </a:lnTo>
                  <a:lnTo>
                    <a:pt x="347" y="57"/>
                  </a:lnTo>
                  <a:lnTo>
                    <a:pt x="347" y="57"/>
                  </a:lnTo>
                  <a:lnTo>
                    <a:pt x="347" y="57"/>
                  </a:lnTo>
                  <a:lnTo>
                    <a:pt x="347" y="59"/>
                  </a:lnTo>
                  <a:lnTo>
                    <a:pt x="347" y="59"/>
                  </a:lnTo>
                  <a:lnTo>
                    <a:pt x="347" y="62"/>
                  </a:lnTo>
                  <a:lnTo>
                    <a:pt x="349" y="62"/>
                  </a:lnTo>
                  <a:lnTo>
                    <a:pt x="349" y="62"/>
                  </a:lnTo>
                  <a:lnTo>
                    <a:pt x="349" y="62"/>
                  </a:lnTo>
                  <a:lnTo>
                    <a:pt x="349" y="62"/>
                  </a:lnTo>
                  <a:lnTo>
                    <a:pt x="349" y="65"/>
                  </a:lnTo>
                  <a:lnTo>
                    <a:pt x="349" y="65"/>
                  </a:lnTo>
                  <a:lnTo>
                    <a:pt x="349" y="65"/>
                  </a:lnTo>
                  <a:lnTo>
                    <a:pt x="349" y="65"/>
                  </a:lnTo>
                  <a:lnTo>
                    <a:pt x="349" y="65"/>
                  </a:lnTo>
                  <a:lnTo>
                    <a:pt x="349" y="65"/>
                  </a:lnTo>
                  <a:lnTo>
                    <a:pt x="352" y="65"/>
                  </a:lnTo>
                  <a:lnTo>
                    <a:pt x="352" y="65"/>
                  </a:lnTo>
                  <a:lnTo>
                    <a:pt x="352" y="67"/>
                  </a:lnTo>
                  <a:lnTo>
                    <a:pt x="352" y="67"/>
                  </a:lnTo>
                  <a:lnTo>
                    <a:pt x="352" y="70"/>
                  </a:lnTo>
                  <a:lnTo>
                    <a:pt x="355" y="70"/>
                  </a:lnTo>
                  <a:lnTo>
                    <a:pt x="355" y="70"/>
                  </a:lnTo>
                  <a:lnTo>
                    <a:pt x="355" y="72"/>
                  </a:lnTo>
                  <a:lnTo>
                    <a:pt x="355" y="72"/>
                  </a:lnTo>
                  <a:lnTo>
                    <a:pt x="355" y="72"/>
                  </a:lnTo>
                  <a:lnTo>
                    <a:pt x="352" y="72"/>
                  </a:lnTo>
                  <a:lnTo>
                    <a:pt x="352" y="72"/>
                  </a:lnTo>
                  <a:lnTo>
                    <a:pt x="352" y="72"/>
                  </a:lnTo>
                  <a:lnTo>
                    <a:pt x="352" y="72"/>
                  </a:lnTo>
                  <a:lnTo>
                    <a:pt x="352" y="75"/>
                  </a:lnTo>
                  <a:lnTo>
                    <a:pt x="352" y="75"/>
                  </a:lnTo>
                  <a:lnTo>
                    <a:pt x="352" y="75"/>
                  </a:lnTo>
                  <a:lnTo>
                    <a:pt x="355" y="75"/>
                  </a:lnTo>
                  <a:lnTo>
                    <a:pt x="352" y="75"/>
                  </a:lnTo>
                  <a:lnTo>
                    <a:pt x="352" y="75"/>
                  </a:lnTo>
                  <a:lnTo>
                    <a:pt x="352" y="75"/>
                  </a:lnTo>
                  <a:lnTo>
                    <a:pt x="352" y="78"/>
                  </a:lnTo>
                  <a:lnTo>
                    <a:pt x="352" y="78"/>
                  </a:lnTo>
                  <a:lnTo>
                    <a:pt x="352" y="80"/>
                  </a:lnTo>
                  <a:lnTo>
                    <a:pt x="349" y="80"/>
                  </a:lnTo>
                  <a:lnTo>
                    <a:pt x="349" y="80"/>
                  </a:lnTo>
                  <a:lnTo>
                    <a:pt x="349" y="80"/>
                  </a:lnTo>
                  <a:lnTo>
                    <a:pt x="349" y="80"/>
                  </a:lnTo>
                  <a:lnTo>
                    <a:pt x="349" y="80"/>
                  </a:lnTo>
                  <a:lnTo>
                    <a:pt x="349" y="83"/>
                  </a:lnTo>
                  <a:lnTo>
                    <a:pt x="349" y="83"/>
                  </a:lnTo>
                  <a:lnTo>
                    <a:pt x="349" y="83"/>
                  </a:lnTo>
                  <a:lnTo>
                    <a:pt x="349" y="83"/>
                  </a:lnTo>
                  <a:lnTo>
                    <a:pt x="349" y="83"/>
                  </a:lnTo>
                  <a:lnTo>
                    <a:pt x="349" y="85"/>
                  </a:lnTo>
                  <a:lnTo>
                    <a:pt x="349" y="85"/>
                  </a:lnTo>
                  <a:lnTo>
                    <a:pt x="349" y="85"/>
                  </a:lnTo>
                  <a:lnTo>
                    <a:pt x="349" y="88"/>
                  </a:lnTo>
                  <a:lnTo>
                    <a:pt x="349" y="88"/>
                  </a:lnTo>
                  <a:lnTo>
                    <a:pt x="349" y="88"/>
                  </a:lnTo>
                  <a:lnTo>
                    <a:pt x="349" y="88"/>
                  </a:lnTo>
                  <a:lnTo>
                    <a:pt x="349" y="88"/>
                  </a:lnTo>
                  <a:lnTo>
                    <a:pt x="349" y="88"/>
                  </a:lnTo>
                  <a:lnTo>
                    <a:pt x="349" y="91"/>
                  </a:lnTo>
                  <a:lnTo>
                    <a:pt x="349" y="91"/>
                  </a:lnTo>
                  <a:lnTo>
                    <a:pt x="349" y="93"/>
                  </a:lnTo>
                  <a:lnTo>
                    <a:pt x="349" y="96"/>
                  </a:lnTo>
                  <a:lnTo>
                    <a:pt x="347" y="98"/>
                  </a:lnTo>
                  <a:lnTo>
                    <a:pt x="347" y="98"/>
                  </a:lnTo>
                  <a:lnTo>
                    <a:pt x="347" y="98"/>
                  </a:lnTo>
                  <a:lnTo>
                    <a:pt x="347" y="98"/>
                  </a:lnTo>
                  <a:lnTo>
                    <a:pt x="347" y="98"/>
                  </a:lnTo>
                  <a:lnTo>
                    <a:pt x="347" y="101"/>
                  </a:lnTo>
                  <a:lnTo>
                    <a:pt x="347" y="101"/>
                  </a:lnTo>
                  <a:lnTo>
                    <a:pt x="347" y="101"/>
                  </a:lnTo>
                  <a:lnTo>
                    <a:pt x="347" y="101"/>
                  </a:lnTo>
                  <a:lnTo>
                    <a:pt x="347" y="101"/>
                  </a:lnTo>
                  <a:lnTo>
                    <a:pt x="347" y="101"/>
                  </a:lnTo>
                  <a:lnTo>
                    <a:pt x="347" y="101"/>
                  </a:lnTo>
                  <a:lnTo>
                    <a:pt x="347" y="103"/>
                  </a:lnTo>
                  <a:lnTo>
                    <a:pt x="347" y="103"/>
                  </a:lnTo>
                  <a:lnTo>
                    <a:pt x="347" y="103"/>
                  </a:lnTo>
                  <a:lnTo>
                    <a:pt x="344" y="103"/>
                  </a:lnTo>
                  <a:lnTo>
                    <a:pt x="344" y="106"/>
                  </a:lnTo>
                  <a:lnTo>
                    <a:pt x="344" y="106"/>
                  </a:lnTo>
                  <a:lnTo>
                    <a:pt x="344" y="106"/>
                  </a:lnTo>
                  <a:lnTo>
                    <a:pt x="344" y="109"/>
                  </a:lnTo>
                  <a:lnTo>
                    <a:pt x="344" y="111"/>
                  </a:lnTo>
                  <a:lnTo>
                    <a:pt x="344" y="111"/>
                  </a:lnTo>
                  <a:lnTo>
                    <a:pt x="342" y="114"/>
                  </a:lnTo>
                  <a:lnTo>
                    <a:pt x="342" y="114"/>
                  </a:lnTo>
                  <a:lnTo>
                    <a:pt x="342" y="114"/>
                  </a:lnTo>
                  <a:lnTo>
                    <a:pt x="342" y="114"/>
                  </a:lnTo>
                  <a:lnTo>
                    <a:pt x="342" y="116"/>
                  </a:lnTo>
                  <a:lnTo>
                    <a:pt x="342" y="116"/>
                  </a:lnTo>
                  <a:lnTo>
                    <a:pt x="342" y="116"/>
                  </a:lnTo>
                  <a:lnTo>
                    <a:pt x="342" y="116"/>
                  </a:lnTo>
                  <a:lnTo>
                    <a:pt x="339" y="119"/>
                  </a:lnTo>
                  <a:lnTo>
                    <a:pt x="339" y="122"/>
                  </a:lnTo>
                  <a:lnTo>
                    <a:pt x="339" y="122"/>
                  </a:lnTo>
                  <a:lnTo>
                    <a:pt x="339" y="124"/>
                  </a:lnTo>
                  <a:lnTo>
                    <a:pt x="339" y="124"/>
                  </a:lnTo>
                  <a:lnTo>
                    <a:pt x="339" y="124"/>
                  </a:lnTo>
                  <a:lnTo>
                    <a:pt x="339" y="124"/>
                  </a:lnTo>
                  <a:lnTo>
                    <a:pt x="337" y="124"/>
                  </a:lnTo>
                  <a:lnTo>
                    <a:pt x="337" y="127"/>
                  </a:lnTo>
                  <a:lnTo>
                    <a:pt x="337" y="127"/>
                  </a:lnTo>
                  <a:lnTo>
                    <a:pt x="337" y="127"/>
                  </a:lnTo>
                  <a:lnTo>
                    <a:pt x="337" y="129"/>
                  </a:lnTo>
                  <a:lnTo>
                    <a:pt x="337" y="129"/>
                  </a:lnTo>
                  <a:lnTo>
                    <a:pt x="337" y="129"/>
                  </a:lnTo>
                  <a:lnTo>
                    <a:pt x="334" y="129"/>
                  </a:lnTo>
                  <a:lnTo>
                    <a:pt x="334" y="132"/>
                  </a:lnTo>
                  <a:lnTo>
                    <a:pt x="331" y="135"/>
                  </a:lnTo>
                  <a:lnTo>
                    <a:pt x="329" y="135"/>
                  </a:lnTo>
                  <a:lnTo>
                    <a:pt x="329" y="137"/>
                  </a:lnTo>
                  <a:lnTo>
                    <a:pt x="329" y="137"/>
                  </a:lnTo>
                  <a:lnTo>
                    <a:pt x="329" y="140"/>
                  </a:lnTo>
                  <a:lnTo>
                    <a:pt x="329" y="142"/>
                  </a:lnTo>
                  <a:lnTo>
                    <a:pt x="329" y="142"/>
                  </a:lnTo>
                  <a:lnTo>
                    <a:pt x="329" y="145"/>
                  </a:lnTo>
                  <a:lnTo>
                    <a:pt x="326" y="145"/>
                  </a:lnTo>
                  <a:lnTo>
                    <a:pt x="326" y="145"/>
                  </a:lnTo>
                  <a:lnTo>
                    <a:pt x="326" y="148"/>
                  </a:lnTo>
                  <a:lnTo>
                    <a:pt x="326" y="148"/>
                  </a:lnTo>
                  <a:lnTo>
                    <a:pt x="324" y="148"/>
                  </a:lnTo>
                  <a:lnTo>
                    <a:pt x="324" y="148"/>
                  </a:lnTo>
                  <a:lnTo>
                    <a:pt x="321" y="148"/>
                  </a:lnTo>
                  <a:lnTo>
                    <a:pt x="321" y="148"/>
                  </a:lnTo>
                  <a:lnTo>
                    <a:pt x="321" y="148"/>
                  </a:lnTo>
                  <a:lnTo>
                    <a:pt x="321" y="148"/>
                  </a:lnTo>
                  <a:lnTo>
                    <a:pt x="318" y="148"/>
                  </a:lnTo>
                  <a:lnTo>
                    <a:pt x="318" y="148"/>
                  </a:lnTo>
                  <a:lnTo>
                    <a:pt x="318" y="148"/>
                  </a:lnTo>
                  <a:lnTo>
                    <a:pt x="318" y="148"/>
                  </a:lnTo>
                  <a:lnTo>
                    <a:pt x="318" y="148"/>
                  </a:lnTo>
                  <a:lnTo>
                    <a:pt x="318" y="148"/>
                  </a:lnTo>
                  <a:lnTo>
                    <a:pt x="316" y="145"/>
                  </a:lnTo>
                  <a:lnTo>
                    <a:pt x="316" y="145"/>
                  </a:lnTo>
                  <a:lnTo>
                    <a:pt x="316" y="145"/>
                  </a:lnTo>
                  <a:lnTo>
                    <a:pt x="316" y="145"/>
                  </a:lnTo>
                  <a:lnTo>
                    <a:pt x="316" y="145"/>
                  </a:lnTo>
                  <a:lnTo>
                    <a:pt x="313" y="145"/>
                  </a:lnTo>
                  <a:lnTo>
                    <a:pt x="313" y="145"/>
                  </a:lnTo>
                  <a:lnTo>
                    <a:pt x="313" y="145"/>
                  </a:lnTo>
                  <a:lnTo>
                    <a:pt x="313" y="145"/>
                  </a:lnTo>
                  <a:lnTo>
                    <a:pt x="311" y="145"/>
                  </a:lnTo>
                  <a:lnTo>
                    <a:pt x="311" y="145"/>
                  </a:lnTo>
                  <a:lnTo>
                    <a:pt x="311" y="145"/>
                  </a:lnTo>
                  <a:lnTo>
                    <a:pt x="308" y="142"/>
                  </a:lnTo>
                  <a:lnTo>
                    <a:pt x="308" y="142"/>
                  </a:lnTo>
                  <a:lnTo>
                    <a:pt x="305" y="142"/>
                  </a:lnTo>
                  <a:lnTo>
                    <a:pt x="305" y="140"/>
                  </a:lnTo>
                  <a:lnTo>
                    <a:pt x="308" y="140"/>
                  </a:lnTo>
                  <a:lnTo>
                    <a:pt x="308" y="140"/>
                  </a:lnTo>
                  <a:lnTo>
                    <a:pt x="311" y="135"/>
                  </a:lnTo>
                  <a:lnTo>
                    <a:pt x="311" y="129"/>
                  </a:lnTo>
                  <a:lnTo>
                    <a:pt x="308" y="129"/>
                  </a:lnTo>
                  <a:lnTo>
                    <a:pt x="305" y="132"/>
                  </a:lnTo>
                  <a:lnTo>
                    <a:pt x="303" y="132"/>
                  </a:lnTo>
                  <a:lnTo>
                    <a:pt x="300" y="132"/>
                  </a:lnTo>
                  <a:lnTo>
                    <a:pt x="300" y="132"/>
                  </a:lnTo>
                  <a:lnTo>
                    <a:pt x="300" y="129"/>
                  </a:lnTo>
                  <a:lnTo>
                    <a:pt x="300" y="127"/>
                  </a:lnTo>
                  <a:lnTo>
                    <a:pt x="303" y="124"/>
                  </a:lnTo>
                  <a:lnTo>
                    <a:pt x="303" y="124"/>
                  </a:lnTo>
                  <a:lnTo>
                    <a:pt x="303" y="124"/>
                  </a:lnTo>
                  <a:lnTo>
                    <a:pt x="303" y="124"/>
                  </a:lnTo>
                  <a:lnTo>
                    <a:pt x="303" y="124"/>
                  </a:lnTo>
                  <a:lnTo>
                    <a:pt x="303" y="124"/>
                  </a:lnTo>
                  <a:lnTo>
                    <a:pt x="303" y="122"/>
                  </a:lnTo>
                  <a:lnTo>
                    <a:pt x="303" y="122"/>
                  </a:lnTo>
                  <a:lnTo>
                    <a:pt x="303" y="119"/>
                  </a:lnTo>
                  <a:lnTo>
                    <a:pt x="303" y="119"/>
                  </a:lnTo>
                  <a:lnTo>
                    <a:pt x="303" y="119"/>
                  </a:lnTo>
                  <a:lnTo>
                    <a:pt x="303" y="119"/>
                  </a:lnTo>
                  <a:lnTo>
                    <a:pt x="300" y="116"/>
                  </a:lnTo>
                  <a:lnTo>
                    <a:pt x="300" y="116"/>
                  </a:lnTo>
                  <a:lnTo>
                    <a:pt x="300" y="116"/>
                  </a:lnTo>
                  <a:lnTo>
                    <a:pt x="298" y="116"/>
                  </a:lnTo>
                  <a:lnTo>
                    <a:pt x="298" y="116"/>
                  </a:lnTo>
                  <a:lnTo>
                    <a:pt x="298" y="116"/>
                  </a:lnTo>
                  <a:lnTo>
                    <a:pt x="298" y="114"/>
                  </a:lnTo>
                  <a:lnTo>
                    <a:pt x="295" y="114"/>
                  </a:lnTo>
                  <a:lnTo>
                    <a:pt x="295" y="114"/>
                  </a:lnTo>
                  <a:lnTo>
                    <a:pt x="295" y="114"/>
                  </a:lnTo>
                  <a:lnTo>
                    <a:pt x="293" y="114"/>
                  </a:lnTo>
                  <a:lnTo>
                    <a:pt x="293" y="111"/>
                  </a:lnTo>
                  <a:lnTo>
                    <a:pt x="295" y="111"/>
                  </a:lnTo>
                  <a:lnTo>
                    <a:pt x="295" y="109"/>
                  </a:lnTo>
                  <a:lnTo>
                    <a:pt x="293" y="109"/>
                  </a:lnTo>
                  <a:lnTo>
                    <a:pt x="293" y="109"/>
                  </a:lnTo>
                  <a:lnTo>
                    <a:pt x="293" y="111"/>
                  </a:lnTo>
                  <a:lnTo>
                    <a:pt x="293" y="111"/>
                  </a:lnTo>
                  <a:lnTo>
                    <a:pt x="293" y="111"/>
                  </a:lnTo>
                  <a:lnTo>
                    <a:pt x="293" y="111"/>
                  </a:lnTo>
                  <a:lnTo>
                    <a:pt x="293" y="114"/>
                  </a:lnTo>
                  <a:lnTo>
                    <a:pt x="290" y="114"/>
                  </a:lnTo>
                  <a:lnTo>
                    <a:pt x="290" y="111"/>
                  </a:lnTo>
                  <a:lnTo>
                    <a:pt x="287" y="111"/>
                  </a:lnTo>
                  <a:lnTo>
                    <a:pt x="287" y="111"/>
                  </a:lnTo>
                  <a:lnTo>
                    <a:pt x="285" y="114"/>
                  </a:lnTo>
                  <a:lnTo>
                    <a:pt x="285" y="114"/>
                  </a:lnTo>
                  <a:lnTo>
                    <a:pt x="282" y="114"/>
                  </a:lnTo>
                  <a:lnTo>
                    <a:pt x="282" y="114"/>
                  </a:lnTo>
                  <a:lnTo>
                    <a:pt x="282" y="114"/>
                  </a:lnTo>
                  <a:lnTo>
                    <a:pt x="282" y="114"/>
                  </a:lnTo>
                  <a:lnTo>
                    <a:pt x="282" y="114"/>
                  </a:lnTo>
                  <a:lnTo>
                    <a:pt x="280" y="114"/>
                  </a:lnTo>
                  <a:lnTo>
                    <a:pt x="280" y="111"/>
                  </a:lnTo>
                  <a:lnTo>
                    <a:pt x="280" y="111"/>
                  </a:lnTo>
                  <a:lnTo>
                    <a:pt x="280" y="111"/>
                  </a:lnTo>
                  <a:lnTo>
                    <a:pt x="277" y="111"/>
                  </a:lnTo>
                  <a:lnTo>
                    <a:pt x="277" y="111"/>
                  </a:lnTo>
                  <a:lnTo>
                    <a:pt x="274" y="111"/>
                  </a:lnTo>
                  <a:lnTo>
                    <a:pt x="274" y="109"/>
                  </a:lnTo>
                  <a:lnTo>
                    <a:pt x="274" y="109"/>
                  </a:lnTo>
                  <a:lnTo>
                    <a:pt x="272" y="109"/>
                  </a:lnTo>
                  <a:lnTo>
                    <a:pt x="272" y="109"/>
                  </a:lnTo>
                  <a:lnTo>
                    <a:pt x="272" y="109"/>
                  </a:lnTo>
                  <a:lnTo>
                    <a:pt x="269" y="111"/>
                  </a:lnTo>
                  <a:lnTo>
                    <a:pt x="269" y="111"/>
                  </a:lnTo>
                  <a:lnTo>
                    <a:pt x="269" y="111"/>
                  </a:lnTo>
                  <a:lnTo>
                    <a:pt x="269" y="111"/>
                  </a:lnTo>
                  <a:lnTo>
                    <a:pt x="269" y="114"/>
                  </a:lnTo>
                  <a:lnTo>
                    <a:pt x="269" y="116"/>
                  </a:lnTo>
                  <a:lnTo>
                    <a:pt x="267" y="116"/>
                  </a:lnTo>
                  <a:lnTo>
                    <a:pt x="267" y="119"/>
                  </a:lnTo>
                  <a:lnTo>
                    <a:pt x="267" y="119"/>
                  </a:lnTo>
                  <a:lnTo>
                    <a:pt x="267" y="122"/>
                  </a:lnTo>
                  <a:lnTo>
                    <a:pt x="269" y="122"/>
                  </a:lnTo>
                  <a:lnTo>
                    <a:pt x="269" y="122"/>
                  </a:lnTo>
                  <a:lnTo>
                    <a:pt x="272" y="119"/>
                  </a:lnTo>
                  <a:lnTo>
                    <a:pt x="272" y="119"/>
                  </a:lnTo>
                  <a:lnTo>
                    <a:pt x="274" y="119"/>
                  </a:lnTo>
                  <a:lnTo>
                    <a:pt x="274" y="122"/>
                  </a:lnTo>
                  <a:lnTo>
                    <a:pt x="272" y="122"/>
                  </a:lnTo>
                  <a:lnTo>
                    <a:pt x="272" y="122"/>
                  </a:lnTo>
                  <a:lnTo>
                    <a:pt x="272" y="124"/>
                  </a:lnTo>
                  <a:lnTo>
                    <a:pt x="272" y="124"/>
                  </a:lnTo>
                  <a:lnTo>
                    <a:pt x="272" y="124"/>
                  </a:lnTo>
                  <a:lnTo>
                    <a:pt x="272" y="124"/>
                  </a:lnTo>
                  <a:lnTo>
                    <a:pt x="272" y="124"/>
                  </a:lnTo>
                  <a:lnTo>
                    <a:pt x="274" y="127"/>
                  </a:lnTo>
                  <a:lnTo>
                    <a:pt x="274" y="127"/>
                  </a:lnTo>
                  <a:lnTo>
                    <a:pt x="277" y="127"/>
                  </a:lnTo>
                  <a:lnTo>
                    <a:pt x="280" y="127"/>
                  </a:lnTo>
                  <a:lnTo>
                    <a:pt x="280" y="129"/>
                  </a:lnTo>
                  <a:lnTo>
                    <a:pt x="282" y="129"/>
                  </a:lnTo>
                  <a:lnTo>
                    <a:pt x="282" y="129"/>
                  </a:lnTo>
                  <a:lnTo>
                    <a:pt x="282" y="129"/>
                  </a:lnTo>
                  <a:lnTo>
                    <a:pt x="282" y="132"/>
                  </a:lnTo>
                  <a:lnTo>
                    <a:pt x="282" y="132"/>
                  </a:lnTo>
                  <a:lnTo>
                    <a:pt x="280" y="132"/>
                  </a:lnTo>
                  <a:lnTo>
                    <a:pt x="280" y="132"/>
                  </a:lnTo>
                  <a:lnTo>
                    <a:pt x="280" y="135"/>
                  </a:lnTo>
                  <a:lnTo>
                    <a:pt x="280" y="135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0" y="135"/>
                  </a:lnTo>
                  <a:lnTo>
                    <a:pt x="280" y="135"/>
                  </a:lnTo>
                  <a:lnTo>
                    <a:pt x="277" y="135"/>
                  </a:lnTo>
                  <a:lnTo>
                    <a:pt x="277" y="135"/>
                  </a:lnTo>
                  <a:lnTo>
                    <a:pt x="277" y="135"/>
                  </a:lnTo>
                  <a:lnTo>
                    <a:pt x="277" y="135"/>
                  </a:lnTo>
                  <a:lnTo>
                    <a:pt x="274" y="137"/>
                  </a:lnTo>
                  <a:lnTo>
                    <a:pt x="274" y="135"/>
                  </a:lnTo>
                  <a:lnTo>
                    <a:pt x="274" y="137"/>
                  </a:lnTo>
                  <a:lnTo>
                    <a:pt x="272" y="137"/>
                  </a:lnTo>
                  <a:lnTo>
                    <a:pt x="272" y="137"/>
                  </a:lnTo>
                  <a:lnTo>
                    <a:pt x="269" y="137"/>
                  </a:lnTo>
                  <a:lnTo>
                    <a:pt x="269" y="137"/>
                  </a:lnTo>
                  <a:lnTo>
                    <a:pt x="269" y="137"/>
                  </a:lnTo>
                  <a:lnTo>
                    <a:pt x="267" y="137"/>
                  </a:lnTo>
                  <a:lnTo>
                    <a:pt x="264" y="137"/>
                  </a:lnTo>
                  <a:lnTo>
                    <a:pt x="264" y="137"/>
                  </a:lnTo>
                  <a:lnTo>
                    <a:pt x="264" y="140"/>
                  </a:lnTo>
                  <a:lnTo>
                    <a:pt x="261" y="142"/>
                  </a:lnTo>
                  <a:lnTo>
                    <a:pt x="259" y="142"/>
                  </a:lnTo>
                  <a:lnTo>
                    <a:pt x="256" y="145"/>
                  </a:lnTo>
                  <a:lnTo>
                    <a:pt x="254" y="145"/>
                  </a:lnTo>
                  <a:lnTo>
                    <a:pt x="251" y="148"/>
                  </a:lnTo>
                  <a:lnTo>
                    <a:pt x="249" y="148"/>
                  </a:lnTo>
                  <a:lnTo>
                    <a:pt x="246" y="148"/>
                  </a:lnTo>
                  <a:lnTo>
                    <a:pt x="246" y="148"/>
                  </a:lnTo>
                  <a:lnTo>
                    <a:pt x="246" y="150"/>
                  </a:lnTo>
                  <a:lnTo>
                    <a:pt x="246" y="150"/>
                  </a:lnTo>
                  <a:lnTo>
                    <a:pt x="246" y="150"/>
                  </a:lnTo>
                  <a:lnTo>
                    <a:pt x="243" y="150"/>
                  </a:lnTo>
                  <a:lnTo>
                    <a:pt x="243" y="150"/>
                  </a:lnTo>
                  <a:lnTo>
                    <a:pt x="241" y="150"/>
                  </a:lnTo>
                  <a:lnTo>
                    <a:pt x="241" y="150"/>
                  </a:lnTo>
                  <a:lnTo>
                    <a:pt x="238" y="150"/>
                  </a:lnTo>
                  <a:lnTo>
                    <a:pt x="238" y="150"/>
                  </a:lnTo>
                  <a:lnTo>
                    <a:pt x="238" y="150"/>
                  </a:lnTo>
                  <a:lnTo>
                    <a:pt x="236" y="150"/>
                  </a:lnTo>
                  <a:lnTo>
                    <a:pt x="233" y="150"/>
                  </a:lnTo>
                  <a:lnTo>
                    <a:pt x="233" y="150"/>
                  </a:lnTo>
                  <a:lnTo>
                    <a:pt x="233" y="153"/>
                  </a:lnTo>
                  <a:lnTo>
                    <a:pt x="230" y="153"/>
                  </a:lnTo>
                  <a:lnTo>
                    <a:pt x="230" y="155"/>
                  </a:lnTo>
                  <a:lnTo>
                    <a:pt x="228" y="155"/>
                  </a:lnTo>
                  <a:lnTo>
                    <a:pt x="228" y="153"/>
                  </a:lnTo>
                  <a:lnTo>
                    <a:pt x="228" y="153"/>
                  </a:lnTo>
                  <a:lnTo>
                    <a:pt x="225" y="155"/>
                  </a:lnTo>
                  <a:lnTo>
                    <a:pt x="225" y="155"/>
                  </a:lnTo>
                  <a:lnTo>
                    <a:pt x="225" y="155"/>
                  </a:lnTo>
                  <a:lnTo>
                    <a:pt x="225" y="158"/>
                  </a:lnTo>
                  <a:lnTo>
                    <a:pt x="225" y="158"/>
                  </a:lnTo>
                  <a:lnTo>
                    <a:pt x="225" y="158"/>
                  </a:lnTo>
                  <a:lnTo>
                    <a:pt x="225" y="161"/>
                  </a:lnTo>
                  <a:lnTo>
                    <a:pt x="225" y="161"/>
                  </a:lnTo>
                  <a:lnTo>
                    <a:pt x="225" y="161"/>
                  </a:lnTo>
                  <a:lnTo>
                    <a:pt x="225" y="161"/>
                  </a:lnTo>
                  <a:lnTo>
                    <a:pt x="225" y="163"/>
                  </a:lnTo>
                  <a:lnTo>
                    <a:pt x="225" y="163"/>
                  </a:lnTo>
                  <a:lnTo>
                    <a:pt x="223" y="163"/>
                  </a:lnTo>
                  <a:lnTo>
                    <a:pt x="223" y="163"/>
                  </a:lnTo>
                  <a:lnTo>
                    <a:pt x="223" y="163"/>
                  </a:lnTo>
                  <a:lnTo>
                    <a:pt x="223" y="163"/>
                  </a:lnTo>
                  <a:lnTo>
                    <a:pt x="223" y="166"/>
                  </a:lnTo>
                  <a:lnTo>
                    <a:pt x="220" y="166"/>
                  </a:lnTo>
                  <a:lnTo>
                    <a:pt x="220" y="166"/>
                  </a:lnTo>
                  <a:lnTo>
                    <a:pt x="220" y="166"/>
                  </a:lnTo>
                  <a:lnTo>
                    <a:pt x="217" y="166"/>
                  </a:lnTo>
                  <a:lnTo>
                    <a:pt x="217" y="166"/>
                  </a:lnTo>
                  <a:lnTo>
                    <a:pt x="215" y="163"/>
                  </a:lnTo>
                  <a:lnTo>
                    <a:pt x="210" y="166"/>
                  </a:lnTo>
                  <a:lnTo>
                    <a:pt x="207" y="166"/>
                  </a:lnTo>
                  <a:lnTo>
                    <a:pt x="205" y="166"/>
                  </a:lnTo>
                  <a:lnTo>
                    <a:pt x="205" y="166"/>
                  </a:lnTo>
                  <a:lnTo>
                    <a:pt x="205" y="166"/>
                  </a:lnTo>
                  <a:lnTo>
                    <a:pt x="202" y="166"/>
                  </a:lnTo>
                  <a:lnTo>
                    <a:pt x="199" y="166"/>
                  </a:lnTo>
                  <a:lnTo>
                    <a:pt x="197" y="163"/>
                  </a:lnTo>
                  <a:lnTo>
                    <a:pt x="199" y="163"/>
                  </a:lnTo>
                  <a:lnTo>
                    <a:pt x="199" y="163"/>
                  </a:lnTo>
                  <a:lnTo>
                    <a:pt x="197" y="166"/>
                  </a:lnTo>
                  <a:lnTo>
                    <a:pt x="197" y="166"/>
                  </a:lnTo>
                  <a:lnTo>
                    <a:pt x="194" y="168"/>
                  </a:lnTo>
                  <a:lnTo>
                    <a:pt x="192" y="168"/>
                  </a:lnTo>
                  <a:lnTo>
                    <a:pt x="189" y="168"/>
                  </a:lnTo>
                  <a:lnTo>
                    <a:pt x="186" y="168"/>
                  </a:lnTo>
                  <a:lnTo>
                    <a:pt x="186" y="168"/>
                  </a:lnTo>
                  <a:lnTo>
                    <a:pt x="186" y="171"/>
                  </a:lnTo>
                  <a:lnTo>
                    <a:pt x="184" y="171"/>
                  </a:lnTo>
                  <a:lnTo>
                    <a:pt x="184" y="171"/>
                  </a:lnTo>
                  <a:lnTo>
                    <a:pt x="186" y="171"/>
                  </a:lnTo>
                  <a:lnTo>
                    <a:pt x="186" y="173"/>
                  </a:lnTo>
                  <a:lnTo>
                    <a:pt x="186" y="173"/>
                  </a:lnTo>
                  <a:lnTo>
                    <a:pt x="186" y="173"/>
                  </a:lnTo>
                  <a:lnTo>
                    <a:pt x="186" y="176"/>
                  </a:lnTo>
                  <a:lnTo>
                    <a:pt x="186" y="176"/>
                  </a:lnTo>
                  <a:lnTo>
                    <a:pt x="184" y="176"/>
                  </a:lnTo>
                  <a:lnTo>
                    <a:pt x="184" y="179"/>
                  </a:lnTo>
                  <a:lnTo>
                    <a:pt x="184" y="179"/>
                  </a:lnTo>
                  <a:lnTo>
                    <a:pt x="184" y="179"/>
                  </a:lnTo>
                  <a:lnTo>
                    <a:pt x="186" y="179"/>
                  </a:lnTo>
                  <a:lnTo>
                    <a:pt x="184" y="181"/>
                  </a:lnTo>
                  <a:lnTo>
                    <a:pt x="184" y="181"/>
                  </a:lnTo>
                  <a:lnTo>
                    <a:pt x="184" y="181"/>
                  </a:lnTo>
                  <a:lnTo>
                    <a:pt x="181" y="181"/>
                  </a:lnTo>
                  <a:lnTo>
                    <a:pt x="181" y="181"/>
                  </a:lnTo>
                  <a:lnTo>
                    <a:pt x="181" y="184"/>
                  </a:lnTo>
                  <a:lnTo>
                    <a:pt x="179" y="184"/>
                  </a:lnTo>
                  <a:lnTo>
                    <a:pt x="179" y="186"/>
                  </a:lnTo>
                  <a:lnTo>
                    <a:pt x="179" y="186"/>
                  </a:lnTo>
                  <a:lnTo>
                    <a:pt x="176" y="186"/>
                  </a:lnTo>
                  <a:lnTo>
                    <a:pt x="173" y="186"/>
                  </a:lnTo>
                  <a:lnTo>
                    <a:pt x="173" y="184"/>
                  </a:lnTo>
                  <a:lnTo>
                    <a:pt x="173" y="184"/>
                  </a:lnTo>
                  <a:lnTo>
                    <a:pt x="171" y="184"/>
                  </a:lnTo>
                  <a:lnTo>
                    <a:pt x="171" y="181"/>
                  </a:lnTo>
                  <a:lnTo>
                    <a:pt x="171" y="181"/>
                  </a:lnTo>
                  <a:lnTo>
                    <a:pt x="171" y="181"/>
                  </a:lnTo>
                  <a:lnTo>
                    <a:pt x="168" y="179"/>
                  </a:lnTo>
                  <a:lnTo>
                    <a:pt x="168" y="179"/>
                  </a:lnTo>
                  <a:lnTo>
                    <a:pt x="168" y="179"/>
                  </a:lnTo>
                  <a:lnTo>
                    <a:pt x="168" y="181"/>
                  </a:lnTo>
                  <a:lnTo>
                    <a:pt x="168" y="181"/>
                  </a:lnTo>
                  <a:lnTo>
                    <a:pt x="168" y="184"/>
                  </a:lnTo>
                  <a:lnTo>
                    <a:pt x="166" y="184"/>
                  </a:lnTo>
                  <a:lnTo>
                    <a:pt x="166" y="184"/>
                  </a:lnTo>
                  <a:lnTo>
                    <a:pt x="163" y="186"/>
                  </a:lnTo>
                  <a:lnTo>
                    <a:pt x="163" y="186"/>
                  </a:lnTo>
                  <a:lnTo>
                    <a:pt x="163" y="186"/>
                  </a:lnTo>
                  <a:lnTo>
                    <a:pt x="163" y="186"/>
                  </a:lnTo>
                  <a:lnTo>
                    <a:pt x="163" y="189"/>
                  </a:lnTo>
                  <a:lnTo>
                    <a:pt x="163" y="189"/>
                  </a:lnTo>
                  <a:lnTo>
                    <a:pt x="163" y="192"/>
                  </a:lnTo>
                  <a:lnTo>
                    <a:pt x="161" y="192"/>
                  </a:lnTo>
                  <a:lnTo>
                    <a:pt x="161" y="192"/>
                  </a:lnTo>
                  <a:lnTo>
                    <a:pt x="161" y="192"/>
                  </a:lnTo>
                  <a:lnTo>
                    <a:pt x="158" y="192"/>
                  </a:lnTo>
                  <a:lnTo>
                    <a:pt x="158" y="192"/>
                  </a:lnTo>
                  <a:lnTo>
                    <a:pt x="158" y="189"/>
                  </a:lnTo>
                  <a:lnTo>
                    <a:pt x="155" y="189"/>
                  </a:lnTo>
                  <a:lnTo>
                    <a:pt x="155" y="189"/>
                  </a:lnTo>
                  <a:lnTo>
                    <a:pt x="155" y="189"/>
                  </a:lnTo>
                  <a:lnTo>
                    <a:pt x="153" y="189"/>
                  </a:lnTo>
                  <a:lnTo>
                    <a:pt x="153" y="192"/>
                  </a:lnTo>
                  <a:lnTo>
                    <a:pt x="153" y="194"/>
                  </a:lnTo>
                  <a:lnTo>
                    <a:pt x="150" y="199"/>
                  </a:lnTo>
                  <a:lnTo>
                    <a:pt x="150" y="202"/>
                  </a:lnTo>
                  <a:lnTo>
                    <a:pt x="148" y="202"/>
                  </a:lnTo>
                  <a:lnTo>
                    <a:pt x="148" y="205"/>
                  </a:lnTo>
                  <a:lnTo>
                    <a:pt x="148" y="205"/>
                  </a:lnTo>
                  <a:lnTo>
                    <a:pt x="145" y="205"/>
                  </a:lnTo>
                  <a:lnTo>
                    <a:pt x="145" y="205"/>
                  </a:lnTo>
                  <a:lnTo>
                    <a:pt x="145" y="205"/>
                  </a:lnTo>
                  <a:lnTo>
                    <a:pt x="142" y="205"/>
                  </a:lnTo>
                  <a:lnTo>
                    <a:pt x="142" y="205"/>
                  </a:lnTo>
                  <a:lnTo>
                    <a:pt x="142" y="202"/>
                  </a:lnTo>
                  <a:lnTo>
                    <a:pt x="142" y="202"/>
                  </a:lnTo>
                  <a:lnTo>
                    <a:pt x="142" y="202"/>
                  </a:lnTo>
                  <a:lnTo>
                    <a:pt x="140" y="202"/>
                  </a:lnTo>
                  <a:lnTo>
                    <a:pt x="140" y="202"/>
                  </a:lnTo>
                  <a:lnTo>
                    <a:pt x="137" y="202"/>
                  </a:lnTo>
                  <a:lnTo>
                    <a:pt x="137" y="205"/>
                  </a:lnTo>
                  <a:lnTo>
                    <a:pt x="135" y="205"/>
                  </a:lnTo>
                  <a:lnTo>
                    <a:pt x="135" y="205"/>
                  </a:lnTo>
                  <a:lnTo>
                    <a:pt x="135" y="205"/>
                  </a:lnTo>
                  <a:lnTo>
                    <a:pt x="132" y="202"/>
                  </a:lnTo>
                  <a:lnTo>
                    <a:pt x="132" y="202"/>
                  </a:lnTo>
                  <a:lnTo>
                    <a:pt x="132" y="202"/>
                  </a:lnTo>
                  <a:lnTo>
                    <a:pt x="129" y="205"/>
                  </a:lnTo>
                  <a:lnTo>
                    <a:pt x="129" y="205"/>
                  </a:lnTo>
                  <a:lnTo>
                    <a:pt x="129" y="207"/>
                  </a:lnTo>
                  <a:lnTo>
                    <a:pt x="127" y="207"/>
                  </a:lnTo>
                  <a:lnTo>
                    <a:pt x="129" y="210"/>
                  </a:lnTo>
                  <a:lnTo>
                    <a:pt x="129" y="212"/>
                  </a:lnTo>
                  <a:lnTo>
                    <a:pt x="129" y="215"/>
                  </a:lnTo>
                  <a:lnTo>
                    <a:pt x="127" y="215"/>
                  </a:lnTo>
                  <a:lnTo>
                    <a:pt x="127" y="215"/>
                  </a:lnTo>
                  <a:lnTo>
                    <a:pt x="127" y="218"/>
                  </a:lnTo>
                  <a:lnTo>
                    <a:pt x="124" y="218"/>
                  </a:lnTo>
                  <a:lnTo>
                    <a:pt x="124" y="220"/>
                  </a:lnTo>
                  <a:lnTo>
                    <a:pt x="122" y="220"/>
                  </a:lnTo>
                  <a:lnTo>
                    <a:pt x="122" y="220"/>
                  </a:lnTo>
                  <a:lnTo>
                    <a:pt x="119" y="220"/>
                  </a:lnTo>
                  <a:lnTo>
                    <a:pt x="119" y="220"/>
                  </a:lnTo>
                  <a:lnTo>
                    <a:pt x="119" y="220"/>
                  </a:lnTo>
                  <a:lnTo>
                    <a:pt x="117" y="218"/>
                  </a:lnTo>
                  <a:lnTo>
                    <a:pt x="114" y="218"/>
                  </a:lnTo>
                  <a:lnTo>
                    <a:pt x="111" y="215"/>
                  </a:lnTo>
                  <a:lnTo>
                    <a:pt x="109" y="215"/>
                  </a:lnTo>
                  <a:lnTo>
                    <a:pt x="109" y="212"/>
                  </a:lnTo>
                  <a:lnTo>
                    <a:pt x="106" y="212"/>
                  </a:lnTo>
                  <a:lnTo>
                    <a:pt x="106" y="212"/>
                  </a:lnTo>
                  <a:lnTo>
                    <a:pt x="106" y="212"/>
                  </a:lnTo>
                  <a:lnTo>
                    <a:pt x="106" y="212"/>
                  </a:lnTo>
                  <a:lnTo>
                    <a:pt x="106" y="215"/>
                  </a:lnTo>
                  <a:lnTo>
                    <a:pt x="104" y="215"/>
                  </a:lnTo>
                  <a:lnTo>
                    <a:pt x="104" y="218"/>
                  </a:lnTo>
                  <a:lnTo>
                    <a:pt x="104" y="215"/>
                  </a:lnTo>
                  <a:lnTo>
                    <a:pt x="104" y="215"/>
                  </a:lnTo>
                  <a:lnTo>
                    <a:pt x="101" y="215"/>
                  </a:lnTo>
                  <a:lnTo>
                    <a:pt x="101" y="215"/>
                  </a:lnTo>
                  <a:lnTo>
                    <a:pt x="98" y="218"/>
                  </a:lnTo>
                  <a:lnTo>
                    <a:pt x="96" y="220"/>
                  </a:lnTo>
                  <a:lnTo>
                    <a:pt x="96" y="220"/>
                  </a:lnTo>
                  <a:lnTo>
                    <a:pt x="96" y="220"/>
                  </a:lnTo>
                  <a:lnTo>
                    <a:pt x="93" y="223"/>
                  </a:lnTo>
                  <a:lnTo>
                    <a:pt x="93" y="223"/>
                  </a:lnTo>
                  <a:lnTo>
                    <a:pt x="93" y="223"/>
                  </a:lnTo>
                  <a:lnTo>
                    <a:pt x="91" y="223"/>
                  </a:lnTo>
                  <a:lnTo>
                    <a:pt x="91" y="220"/>
                  </a:lnTo>
                  <a:lnTo>
                    <a:pt x="88" y="220"/>
                  </a:lnTo>
                  <a:lnTo>
                    <a:pt x="88" y="220"/>
                  </a:lnTo>
                  <a:lnTo>
                    <a:pt x="85" y="220"/>
                  </a:lnTo>
                  <a:lnTo>
                    <a:pt x="83" y="220"/>
                  </a:lnTo>
                  <a:lnTo>
                    <a:pt x="83" y="220"/>
                  </a:lnTo>
                  <a:lnTo>
                    <a:pt x="80" y="223"/>
                  </a:lnTo>
                  <a:lnTo>
                    <a:pt x="78" y="223"/>
                  </a:lnTo>
                  <a:lnTo>
                    <a:pt x="75" y="223"/>
                  </a:lnTo>
                  <a:lnTo>
                    <a:pt x="73" y="223"/>
                  </a:lnTo>
                  <a:lnTo>
                    <a:pt x="73" y="225"/>
                  </a:lnTo>
                  <a:lnTo>
                    <a:pt x="70" y="225"/>
                  </a:lnTo>
                  <a:lnTo>
                    <a:pt x="70" y="228"/>
                  </a:lnTo>
                  <a:lnTo>
                    <a:pt x="70" y="228"/>
                  </a:lnTo>
                  <a:lnTo>
                    <a:pt x="70" y="231"/>
                  </a:lnTo>
                  <a:lnTo>
                    <a:pt x="70" y="231"/>
                  </a:lnTo>
                  <a:lnTo>
                    <a:pt x="67" y="233"/>
                  </a:lnTo>
                  <a:lnTo>
                    <a:pt x="67" y="233"/>
                  </a:lnTo>
                  <a:lnTo>
                    <a:pt x="67" y="231"/>
                  </a:lnTo>
                  <a:lnTo>
                    <a:pt x="67" y="231"/>
                  </a:lnTo>
                  <a:lnTo>
                    <a:pt x="67" y="231"/>
                  </a:lnTo>
                  <a:lnTo>
                    <a:pt x="65" y="233"/>
                  </a:lnTo>
                  <a:lnTo>
                    <a:pt x="65" y="233"/>
                  </a:lnTo>
                  <a:lnTo>
                    <a:pt x="65" y="233"/>
                  </a:lnTo>
                  <a:lnTo>
                    <a:pt x="62" y="236"/>
                  </a:lnTo>
                  <a:lnTo>
                    <a:pt x="62" y="236"/>
                  </a:lnTo>
                  <a:lnTo>
                    <a:pt x="62" y="236"/>
                  </a:lnTo>
                  <a:lnTo>
                    <a:pt x="60" y="236"/>
                  </a:lnTo>
                  <a:lnTo>
                    <a:pt x="60" y="236"/>
                  </a:lnTo>
                  <a:lnTo>
                    <a:pt x="60" y="238"/>
                  </a:lnTo>
                  <a:lnTo>
                    <a:pt x="60" y="241"/>
                  </a:lnTo>
                  <a:lnTo>
                    <a:pt x="60" y="241"/>
                  </a:lnTo>
                  <a:lnTo>
                    <a:pt x="60" y="243"/>
                  </a:lnTo>
                  <a:lnTo>
                    <a:pt x="57" y="243"/>
                  </a:lnTo>
                  <a:lnTo>
                    <a:pt x="57" y="243"/>
                  </a:lnTo>
                  <a:lnTo>
                    <a:pt x="54" y="246"/>
                  </a:lnTo>
                  <a:lnTo>
                    <a:pt x="54" y="246"/>
                  </a:lnTo>
                  <a:lnTo>
                    <a:pt x="54" y="249"/>
                  </a:lnTo>
                  <a:lnTo>
                    <a:pt x="54" y="249"/>
                  </a:lnTo>
                  <a:lnTo>
                    <a:pt x="54" y="251"/>
                  </a:lnTo>
                  <a:lnTo>
                    <a:pt x="54" y="251"/>
                  </a:lnTo>
                  <a:lnTo>
                    <a:pt x="54" y="251"/>
                  </a:lnTo>
                  <a:lnTo>
                    <a:pt x="52" y="251"/>
                  </a:lnTo>
                  <a:lnTo>
                    <a:pt x="52" y="251"/>
                  </a:lnTo>
                  <a:lnTo>
                    <a:pt x="52" y="251"/>
                  </a:lnTo>
                  <a:lnTo>
                    <a:pt x="52" y="251"/>
                  </a:lnTo>
                  <a:lnTo>
                    <a:pt x="52" y="254"/>
                  </a:lnTo>
                  <a:lnTo>
                    <a:pt x="52" y="254"/>
                  </a:lnTo>
                  <a:lnTo>
                    <a:pt x="52" y="256"/>
                  </a:lnTo>
                  <a:lnTo>
                    <a:pt x="52" y="256"/>
                  </a:lnTo>
                  <a:lnTo>
                    <a:pt x="52" y="256"/>
                  </a:lnTo>
                  <a:lnTo>
                    <a:pt x="52" y="259"/>
                  </a:lnTo>
                  <a:lnTo>
                    <a:pt x="52" y="259"/>
                  </a:lnTo>
                  <a:lnTo>
                    <a:pt x="52" y="262"/>
                  </a:lnTo>
                  <a:lnTo>
                    <a:pt x="52" y="262"/>
                  </a:lnTo>
                  <a:lnTo>
                    <a:pt x="52" y="262"/>
                  </a:lnTo>
                  <a:lnTo>
                    <a:pt x="52" y="262"/>
                  </a:lnTo>
                  <a:lnTo>
                    <a:pt x="49" y="262"/>
                  </a:lnTo>
                  <a:lnTo>
                    <a:pt x="49" y="262"/>
                  </a:lnTo>
                  <a:lnTo>
                    <a:pt x="47" y="259"/>
                  </a:lnTo>
                  <a:lnTo>
                    <a:pt x="47" y="259"/>
                  </a:lnTo>
                  <a:lnTo>
                    <a:pt x="47" y="256"/>
                  </a:lnTo>
                  <a:lnTo>
                    <a:pt x="47" y="256"/>
                  </a:lnTo>
                  <a:lnTo>
                    <a:pt x="47" y="254"/>
                  </a:lnTo>
                  <a:lnTo>
                    <a:pt x="47" y="256"/>
                  </a:lnTo>
                  <a:lnTo>
                    <a:pt x="47" y="256"/>
                  </a:lnTo>
                  <a:lnTo>
                    <a:pt x="47" y="256"/>
                  </a:lnTo>
                  <a:lnTo>
                    <a:pt x="47" y="256"/>
                  </a:lnTo>
                  <a:lnTo>
                    <a:pt x="47" y="254"/>
                  </a:lnTo>
                  <a:lnTo>
                    <a:pt x="47" y="254"/>
                  </a:lnTo>
                  <a:lnTo>
                    <a:pt x="47" y="254"/>
                  </a:lnTo>
                  <a:lnTo>
                    <a:pt x="47" y="254"/>
                  </a:lnTo>
                  <a:lnTo>
                    <a:pt x="47" y="254"/>
                  </a:lnTo>
                  <a:lnTo>
                    <a:pt x="47" y="254"/>
                  </a:lnTo>
                  <a:lnTo>
                    <a:pt x="47" y="254"/>
                  </a:lnTo>
                  <a:lnTo>
                    <a:pt x="47" y="254"/>
                  </a:lnTo>
                  <a:lnTo>
                    <a:pt x="44" y="251"/>
                  </a:lnTo>
                  <a:lnTo>
                    <a:pt x="44" y="251"/>
                  </a:lnTo>
                  <a:lnTo>
                    <a:pt x="41" y="249"/>
                  </a:lnTo>
                  <a:lnTo>
                    <a:pt x="41" y="249"/>
                  </a:lnTo>
                  <a:lnTo>
                    <a:pt x="41" y="249"/>
                  </a:lnTo>
                  <a:lnTo>
                    <a:pt x="44" y="249"/>
                  </a:lnTo>
                  <a:lnTo>
                    <a:pt x="44" y="249"/>
                  </a:lnTo>
                  <a:lnTo>
                    <a:pt x="44" y="249"/>
                  </a:lnTo>
                  <a:lnTo>
                    <a:pt x="44" y="246"/>
                  </a:lnTo>
                  <a:lnTo>
                    <a:pt x="44" y="246"/>
                  </a:lnTo>
                  <a:lnTo>
                    <a:pt x="41" y="246"/>
                  </a:lnTo>
                  <a:lnTo>
                    <a:pt x="41" y="246"/>
                  </a:lnTo>
                  <a:lnTo>
                    <a:pt x="39" y="246"/>
                  </a:lnTo>
                  <a:lnTo>
                    <a:pt x="39" y="246"/>
                  </a:lnTo>
                  <a:lnTo>
                    <a:pt x="36" y="246"/>
                  </a:lnTo>
                  <a:lnTo>
                    <a:pt x="36" y="243"/>
                  </a:lnTo>
                  <a:lnTo>
                    <a:pt x="36" y="241"/>
                  </a:lnTo>
                  <a:lnTo>
                    <a:pt x="36" y="241"/>
                  </a:lnTo>
                  <a:lnTo>
                    <a:pt x="36" y="241"/>
                  </a:lnTo>
                  <a:lnTo>
                    <a:pt x="39" y="238"/>
                  </a:lnTo>
                  <a:lnTo>
                    <a:pt x="36" y="238"/>
                  </a:lnTo>
                  <a:lnTo>
                    <a:pt x="36" y="238"/>
                  </a:lnTo>
                  <a:lnTo>
                    <a:pt x="36" y="238"/>
                  </a:lnTo>
                  <a:lnTo>
                    <a:pt x="36" y="236"/>
                  </a:lnTo>
                  <a:lnTo>
                    <a:pt x="34" y="236"/>
                  </a:lnTo>
                  <a:lnTo>
                    <a:pt x="31" y="238"/>
                  </a:lnTo>
                  <a:lnTo>
                    <a:pt x="29" y="238"/>
                  </a:lnTo>
                  <a:lnTo>
                    <a:pt x="26" y="238"/>
                  </a:lnTo>
                  <a:lnTo>
                    <a:pt x="26" y="238"/>
                  </a:lnTo>
                  <a:lnTo>
                    <a:pt x="26" y="236"/>
                  </a:lnTo>
                  <a:lnTo>
                    <a:pt x="26" y="238"/>
                  </a:lnTo>
                  <a:lnTo>
                    <a:pt x="26" y="238"/>
                  </a:lnTo>
                  <a:lnTo>
                    <a:pt x="26" y="238"/>
                  </a:lnTo>
                  <a:lnTo>
                    <a:pt x="26" y="236"/>
                  </a:lnTo>
                  <a:lnTo>
                    <a:pt x="23" y="236"/>
                  </a:lnTo>
                  <a:lnTo>
                    <a:pt x="23" y="236"/>
                  </a:lnTo>
                  <a:lnTo>
                    <a:pt x="23" y="236"/>
                  </a:lnTo>
                  <a:lnTo>
                    <a:pt x="23" y="236"/>
                  </a:lnTo>
                  <a:lnTo>
                    <a:pt x="26" y="236"/>
                  </a:lnTo>
                  <a:lnTo>
                    <a:pt x="23" y="236"/>
                  </a:lnTo>
                  <a:lnTo>
                    <a:pt x="21" y="236"/>
                  </a:lnTo>
                  <a:lnTo>
                    <a:pt x="21" y="236"/>
                  </a:lnTo>
                  <a:lnTo>
                    <a:pt x="21" y="236"/>
                  </a:lnTo>
                  <a:lnTo>
                    <a:pt x="21" y="236"/>
                  </a:lnTo>
                  <a:lnTo>
                    <a:pt x="21" y="236"/>
                  </a:lnTo>
                  <a:lnTo>
                    <a:pt x="21" y="236"/>
                  </a:lnTo>
                  <a:lnTo>
                    <a:pt x="21" y="236"/>
                  </a:lnTo>
                  <a:lnTo>
                    <a:pt x="21" y="236"/>
                  </a:lnTo>
                  <a:lnTo>
                    <a:pt x="21" y="236"/>
                  </a:lnTo>
                  <a:lnTo>
                    <a:pt x="21" y="236"/>
                  </a:lnTo>
                  <a:lnTo>
                    <a:pt x="21" y="236"/>
                  </a:lnTo>
                  <a:lnTo>
                    <a:pt x="21" y="236"/>
                  </a:lnTo>
                  <a:lnTo>
                    <a:pt x="21" y="236"/>
                  </a:lnTo>
                  <a:lnTo>
                    <a:pt x="21" y="236"/>
                  </a:lnTo>
                  <a:lnTo>
                    <a:pt x="21" y="236"/>
                  </a:lnTo>
                  <a:lnTo>
                    <a:pt x="21" y="236"/>
                  </a:lnTo>
                  <a:lnTo>
                    <a:pt x="21" y="236"/>
                  </a:lnTo>
                  <a:lnTo>
                    <a:pt x="18" y="236"/>
                  </a:lnTo>
                  <a:lnTo>
                    <a:pt x="18" y="236"/>
                  </a:lnTo>
                  <a:lnTo>
                    <a:pt x="18" y="236"/>
                  </a:lnTo>
                  <a:lnTo>
                    <a:pt x="18" y="236"/>
                  </a:lnTo>
                  <a:lnTo>
                    <a:pt x="18" y="236"/>
                  </a:lnTo>
                  <a:lnTo>
                    <a:pt x="18" y="236"/>
                  </a:lnTo>
                  <a:lnTo>
                    <a:pt x="18" y="236"/>
                  </a:lnTo>
                  <a:lnTo>
                    <a:pt x="18" y="236"/>
                  </a:lnTo>
                  <a:lnTo>
                    <a:pt x="18" y="233"/>
                  </a:lnTo>
                  <a:lnTo>
                    <a:pt x="16" y="233"/>
                  </a:lnTo>
                  <a:lnTo>
                    <a:pt x="16" y="233"/>
                  </a:lnTo>
                  <a:lnTo>
                    <a:pt x="16" y="233"/>
                  </a:lnTo>
                  <a:lnTo>
                    <a:pt x="16" y="233"/>
                  </a:lnTo>
                  <a:lnTo>
                    <a:pt x="13" y="233"/>
                  </a:lnTo>
                  <a:lnTo>
                    <a:pt x="13" y="233"/>
                  </a:lnTo>
                  <a:lnTo>
                    <a:pt x="13" y="231"/>
                  </a:lnTo>
                  <a:lnTo>
                    <a:pt x="13" y="231"/>
                  </a:lnTo>
                  <a:lnTo>
                    <a:pt x="13" y="231"/>
                  </a:lnTo>
                  <a:lnTo>
                    <a:pt x="13" y="231"/>
                  </a:lnTo>
                  <a:lnTo>
                    <a:pt x="13" y="231"/>
                  </a:lnTo>
                  <a:lnTo>
                    <a:pt x="13" y="231"/>
                  </a:lnTo>
                  <a:lnTo>
                    <a:pt x="10" y="231"/>
                  </a:lnTo>
                  <a:lnTo>
                    <a:pt x="13" y="231"/>
                  </a:lnTo>
                  <a:lnTo>
                    <a:pt x="13" y="231"/>
                  </a:lnTo>
                  <a:lnTo>
                    <a:pt x="13" y="231"/>
                  </a:lnTo>
                  <a:lnTo>
                    <a:pt x="13" y="231"/>
                  </a:lnTo>
                  <a:lnTo>
                    <a:pt x="10" y="231"/>
                  </a:lnTo>
                  <a:lnTo>
                    <a:pt x="13" y="231"/>
                  </a:lnTo>
                  <a:lnTo>
                    <a:pt x="13" y="231"/>
                  </a:lnTo>
                  <a:lnTo>
                    <a:pt x="13" y="231"/>
                  </a:lnTo>
                  <a:lnTo>
                    <a:pt x="13" y="231"/>
                  </a:lnTo>
                  <a:lnTo>
                    <a:pt x="13" y="228"/>
                  </a:lnTo>
                  <a:lnTo>
                    <a:pt x="13" y="228"/>
                  </a:lnTo>
                  <a:lnTo>
                    <a:pt x="13" y="228"/>
                  </a:lnTo>
                  <a:lnTo>
                    <a:pt x="13" y="228"/>
                  </a:lnTo>
                  <a:lnTo>
                    <a:pt x="13" y="225"/>
                  </a:lnTo>
                  <a:lnTo>
                    <a:pt x="13" y="225"/>
                  </a:lnTo>
                  <a:lnTo>
                    <a:pt x="10" y="223"/>
                  </a:lnTo>
                  <a:lnTo>
                    <a:pt x="10" y="223"/>
                  </a:lnTo>
                  <a:lnTo>
                    <a:pt x="10" y="223"/>
                  </a:lnTo>
                  <a:lnTo>
                    <a:pt x="8" y="223"/>
                  </a:lnTo>
                  <a:lnTo>
                    <a:pt x="10" y="220"/>
                  </a:lnTo>
                  <a:lnTo>
                    <a:pt x="8" y="220"/>
                  </a:lnTo>
                  <a:lnTo>
                    <a:pt x="8" y="220"/>
                  </a:lnTo>
                  <a:lnTo>
                    <a:pt x="8" y="220"/>
                  </a:lnTo>
                  <a:lnTo>
                    <a:pt x="5" y="220"/>
                  </a:lnTo>
                  <a:lnTo>
                    <a:pt x="5" y="218"/>
                  </a:lnTo>
                  <a:lnTo>
                    <a:pt x="5" y="218"/>
                  </a:lnTo>
                  <a:lnTo>
                    <a:pt x="5" y="218"/>
                  </a:lnTo>
                  <a:lnTo>
                    <a:pt x="5" y="218"/>
                  </a:lnTo>
                  <a:lnTo>
                    <a:pt x="3" y="218"/>
                  </a:lnTo>
                  <a:lnTo>
                    <a:pt x="3" y="218"/>
                  </a:lnTo>
                  <a:lnTo>
                    <a:pt x="3" y="215"/>
                  </a:lnTo>
                  <a:lnTo>
                    <a:pt x="3" y="215"/>
                  </a:lnTo>
                  <a:lnTo>
                    <a:pt x="5" y="212"/>
                  </a:lnTo>
                  <a:lnTo>
                    <a:pt x="8" y="212"/>
                  </a:lnTo>
                  <a:lnTo>
                    <a:pt x="8" y="215"/>
                  </a:lnTo>
                  <a:lnTo>
                    <a:pt x="8" y="212"/>
                  </a:lnTo>
                  <a:lnTo>
                    <a:pt x="8" y="212"/>
                  </a:lnTo>
                  <a:lnTo>
                    <a:pt x="8" y="212"/>
                  </a:lnTo>
                  <a:lnTo>
                    <a:pt x="8" y="212"/>
                  </a:lnTo>
                  <a:lnTo>
                    <a:pt x="8" y="212"/>
                  </a:lnTo>
                  <a:lnTo>
                    <a:pt x="8" y="212"/>
                  </a:lnTo>
                  <a:lnTo>
                    <a:pt x="8" y="210"/>
                  </a:lnTo>
                  <a:lnTo>
                    <a:pt x="8" y="210"/>
                  </a:lnTo>
                  <a:lnTo>
                    <a:pt x="8" y="210"/>
                  </a:lnTo>
                  <a:lnTo>
                    <a:pt x="8" y="210"/>
                  </a:lnTo>
                  <a:lnTo>
                    <a:pt x="8" y="210"/>
                  </a:lnTo>
                  <a:lnTo>
                    <a:pt x="8" y="210"/>
                  </a:lnTo>
                  <a:lnTo>
                    <a:pt x="8" y="210"/>
                  </a:lnTo>
                  <a:lnTo>
                    <a:pt x="8" y="210"/>
                  </a:lnTo>
                  <a:lnTo>
                    <a:pt x="10" y="210"/>
                  </a:lnTo>
                  <a:lnTo>
                    <a:pt x="10" y="210"/>
                  </a:lnTo>
                  <a:lnTo>
                    <a:pt x="10" y="207"/>
                  </a:lnTo>
                  <a:lnTo>
                    <a:pt x="10" y="207"/>
                  </a:lnTo>
                  <a:lnTo>
                    <a:pt x="8" y="205"/>
                  </a:lnTo>
                  <a:lnTo>
                    <a:pt x="5" y="202"/>
                  </a:lnTo>
                  <a:lnTo>
                    <a:pt x="5" y="202"/>
                  </a:lnTo>
                  <a:lnTo>
                    <a:pt x="5" y="202"/>
                  </a:lnTo>
                  <a:lnTo>
                    <a:pt x="5" y="202"/>
                  </a:lnTo>
                  <a:lnTo>
                    <a:pt x="5" y="202"/>
                  </a:lnTo>
                  <a:lnTo>
                    <a:pt x="5" y="202"/>
                  </a:lnTo>
                  <a:lnTo>
                    <a:pt x="5" y="202"/>
                  </a:lnTo>
                  <a:lnTo>
                    <a:pt x="3" y="202"/>
                  </a:lnTo>
                  <a:lnTo>
                    <a:pt x="3" y="202"/>
                  </a:lnTo>
                  <a:lnTo>
                    <a:pt x="0" y="202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rgbClr val="AE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31" name="Freeform 171"/>
            <p:cNvSpPr>
              <a:spLocks/>
            </p:cNvSpPr>
            <p:nvPr/>
          </p:nvSpPr>
          <p:spPr bwMode="auto">
            <a:xfrm>
              <a:off x="1424" y="2932"/>
              <a:ext cx="355" cy="262"/>
            </a:xfrm>
            <a:custGeom>
              <a:avLst/>
              <a:gdLst>
                <a:gd name="T0" fmla="*/ 16 w 355"/>
                <a:gd name="T1" fmla="*/ 184 h 262"/>
                <a:gd name="T2" fmla="*/ 29 w 355"/>
                <a:gd name="T3" fmla="*/ 194 h 262"/>
                <a:gd name="T4" fmla="*/ 39 w 355"/>
                <a:gd name="T5" fmla="*/ 181 h 262"/>
                <a:gd name="T6" fmla="*/ 44 w 355"/>
                <a:gd name="T7" fmla="*/ 168 h 262"/>
                <a:gd name="T8" fmla="*/ 41 w 355"/>
                <a:gd name="T9" fmla="*/ 155 h 262"/>
                <a:gd name="T10" fmla="*/ 49 w 355"/>
                <a:gd name="T11" fmla="*/ 150 h 262"/>
                <a:gd name="T12" fmla="*/ 65 w 355"/>
                <a:gd name="T13" fmla="*/ 140 h 262"/>
                <a:gd name="T14" fmla="*/ 85 w 355"/>
                <a:gd name="T15" fmla="*/ 129 h 262"/>
                <a:gd name="T16" fmla="*/ 75 w 355"/>
                <a:gd name="T17" fmla="*/ 114 h 262"/>
                <a:gd name="T18" fmla="*/ 60 w 355"/>
                <a:gd name="T19" fmla="*/ 103 h 262"/>
                <a:gd name="T20" fmla="*/ 47 w 355"/>
                <a:gd name="T21" fmla="*/ 101 h 262"/>
                <a:gd name="T22" fmla="*/ 34 w 355"/>
                <a:gd name="T23" fmla="*/ 85 h 262"/>
                <a:gd name="T24" fmla="*/ 31 w 355"/>
                <a:gd name="T25" fmla="*/ 67 h 262"/>
                <a:gd name="T26" fmla="*/ 34 w 355"/>
                <a:gd name="T27" fmla="*/ 52 h 262"/>
                <a:gd name="T28" fmla="*/ 31 w 355"/>
                <a:gd name="T29" fmla="*/ 41 h 262"/>
                <a:gd name="T30" fmla="*/ 41 w 355"/>
                <a:gd name="T31" fmla="*/ 20 h 262"/>
                <a:gd name="T32" fmla="*/ 65 w 355"/>
                <a:gd name="T33" fmla="*/ 13 h 262"/>
                <a:gd name="T34" fmla="*/ 83 w 355"/>
                <a:gd name="T35" fmla="*/ 8 h 262"/>
                <a:gd name="T36" fmla="*/ 106 w 355"/>
                <a:gd name="T37" fmla="*/ 0 h 262"/>
                <a:gd name="T38" fmla="*/ 122 w 355"/>
                <a:gd name="T39" fmla="*/ 5 h 262"/>
                <a:gd name="T40" fmla="*/ 137 w 355"/>
                <a:gd name="T41" fmla="*/ 10 h 262"/>
                <a:gd name="T42" fmla="*/ 145 w 355"/>
                <a:gd name="T43" fmla="*/ 20 h 262"/>
                <a:gd name="T44" fmla="*/ 145 w 355"/>
                <a:gd name="T45" fmla="*/ 41 h 262"/>
                <a:gd name="T46" fmla="*/ 158 w 355"/>
                <a:gd name="T47" fmla="*/ 46 h 262"/>
                <a:gd name="T48" fmla="*/ 176 w 355"/>
                <a:gd name="T49" fmla="*/ 41 h 262"/>
                <a:gd name="T50" fmla="*/ 192 w 355"/>
                <a:gd name="T51" fmla="*/ 52 h 262"/>
                <a:gd name="T52" fmla="*/ 205 w 355"/>
                <a:gd name="T53" fmla="*/ 54 h 262"/>
                <a:gd name="T54" fmla="*/ 228 w 355"/>
                <a:gd name="T55" fmla="*/ 52 h 262"/>
                <a:gd name="T56" fmla="*/ 243 w 355"/>
                <a:gd name="T57" fmla="*/ 46 h 262"/>
                <a:gd name="T58" fmla="*/ 246 w 355"/>
                <a:gd name="T59" fmla="*/ 36 h 262"/>
                <a:gd name="T60" fmla="*/ 264 w 355"/>
                <a:gd name="T61" fmla="*/ 26 h 262"/>
                <a:gd name="T62" fmla="*/ 282 w 355"/>
                <a:gd name="T63" fmla="*/ 23 h 262"/>
                <a:gd name="T64" fmla="*/ 305 w 355"/>
                <a:gd name="T65" fmla="*/ 20 h 262"/>
                <a:gd name="T66" fmla="*/ 318 w 355"/>
                <a:gd name="T67" fmla="*/ 20 h 262"/>
                <a:gd name="T68" fmla="*/ 347 w 355"/>
                <a:gd name="T69" fmla="*/ 41 h 262"/>
                <a:gd name="T70" fmla="*/ 347 w 355"/>
                <a:gd name="T71" fmla="*/ 59 h 262"/>
                <a:gd name="T72" fmla="*/ 352 w 355"/>
                <a:gd name="T73" fmla="*/ 72 h 262"/>
                <a:gd name="T74" fmla="*/ 349 w 355"/>
                <a:gd name="T75" fmla="*/ 88 h 262"/>
                <a:gd name="T76" fmla="*/ 344 w 355"/>
                <a:gd name="T77" fmla="*/ 106 h 262"/>
                <a:gd name="T78" fmla="*/ 337 w 355"/>
                <a:gd name="T79" fmla="*/ 129 h 262"/>
                <a:gd name="T80" fmla="*/ 318 w 355"/>
                <a:gd name="T81" fmla="*/ 148 h 262"/>
                <a:gd name="T82" fmla="*/ 305 w 355"/>
                <a:gd name="T83" fmla="*/ 132 h 262"/>
                <a:gd name="T84" fmla="*/ 295 w 355"/>
                <a:gd name="T85" fmla="*/ 114 h 262"/>
                <a:gd name="T86" fmla="*/ 280 w 355"/>
                <a:gd name="T87" fmla="*/ 114 h 262"/>
                <a:gd name="T88" fmla="*/ 272 w 355"/>
                <a:gd name="T89" fmla="*/ 119 h 262"/>
                <a:gd name="T90" fmla="*/ 282 w 355"/>
                <a:gd name="T91" fmla="*/ 135 h 262"/>
                <a:gd name="T92" fmla="*/ 246 w 355"/>
                <a:gd name="T93" fmla="*/ 148 h 262"/>
                <a:gd name="T94" fmla="*/ 225 w 355"/>
                <a:gd name="T95" fmla="*/ 158 h 262"/>
                <a:gd name="T96" fmla="*/ 199 w 355"/>
                <a:gd name="T97" fmla="*/ 166 h 262"/>
                <a:gd name="T98" fmla="*/ 184 w 355"/>
                <a:gd name="T99" fmla="*/ 181 h 262"/>
                <a:gd name="T100" fmla="*/ 163 w 355"/>
                <a:gd name="T101" fmla="*/ 186 h 262"/>
                <a:gd name="T102" fmla="*/ 145 w 355"/>
                <a:gd name="T103" fmla="*/ 205 h 262"/>
                <a:gd name="T104" fmla="*/ 127 w 355"/>
                <a:gd name="T105" fmla="*/ 215 h 262"/>
                <a:gd name="T106" fmla="*/ 98 w 355"/>
                <a:gd name="T107" fmla="*/ 218 h 262"/>
                <a:gd name="T108" fmla="*/ 67 w 355"/>
                <a:gd name="T109" fmla="*/ 233 h 262"/>
                <a:gd name="T110" fmla="*/ 52 w 355"/>
                <a:gd name="T111" fmla="*/ 251 h 262"/>
                <a:gd name="T112" fmla="*/ 47 w 355"/>
                <a:gd name="T113" fmla="*/ 256 h 262"/>
                <a:gd name="T114" fmla="*/ 36 w 355"/>
                <a:gd name="T115" fmla="*/ 241 h 262"/>
                <a:gd name="T116" fmla="*/ 21 w 355"/>
                <a:gd name="T117" fmla="*/ 236 h 262"/>
                <a:gd name="T118" fmla="*/ 16 w 355"/>
                <a:gd name="T119" fmla="*/ 233 h 262"/>
                <a:gd name="T120" fmla="*/ 13 w 355"/>
                <a:gd name="T121" fmla="*/ 228 h 262"/>
                <a:gd name="T122" fmla="*/ 8 w 355"/>
                <a:gd name="T123" fmla="*/ 212 h 262"/>
                <a:gd name="T124" fmla="*/ 3 w 355"/>
                <a:gd name="T125" fmla="*/ 20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5" h="262">
                  <a:moveTo>
                    <a:pt x="0" y="199"/>
                  </a:moveTo>
                  <a:lnTo>
                    <a:pt x="3" y="197"/>
                  </a:lnTo>
                  <a:lnTo>
                    <a:pt x="3" y="197"/>
                  </a:lnTo>
                  <a:lnTo>
                    <a:pt x="5" y="194"/>
                  </a:lnTo>
                  <a:lnTo>
                    <a:pt x="5" y="194"/>
                  </a:lnTo>
                  <a:lnTo>
                    <a:pt x="5" y="194"/>
                  </a:lnTo>
                  <a:lnTo>
                    <a:pt x="5" y="194"/>
                  </a:lnTo>
                  <a:lnTo>
                    <a:pt x="5" y="194"/>
                  </a:lnTo>
                  <a:lnTo>
                    <a:pt x="5" y="194"/>
                  </a:lnTo>
                  <a:lnTo>
                    <a:pt x="5" y="194"/>
                  </a:lnTo>
                  <a:lnTo>
                    <a:pt x="8" y="194"/>
                  </a:lnTo>
                  <a:lnTo>
                    <a:pt x="5" y="192"/>
                  </a:lnTo>
                  <a:lnTo>
                    <a:pt x="10" y="189"/>
                  </a:lnTo>
                  <a:lnTo>
                    <a:pt x="13" y="186"/>
                  </a:lnTo>
                  <a:lnTo>
                    <a:pt x="13" y="186"/>
                  </a:lnTo>
                  <a:lnTo>
                    <a:pt x="13" y="186"/>
                  </a:lnTo>
                  <a:lnTo>
                    <a:pt x="13" y="184"/>
                  </a:lnTo>
                  <a:lnTo>
                    <a:pt x="13" y="184"/>
                  </a:lnTo>
                  <a:lnTo>
                    <a:pt x="13" y="184"/>
                  </a:lnTo>
                  <a:lnTo>
                    <a:pt x="16" y="184"/>
                  </a:lnTo>
                  <a:lnTo>
                    <a:pt x="16" y="184"/>
                  </a:lnTo>
                  <a:lnTo>
                    <a:pt x="16" y="184"/>
                  </a:lnTo>
                  <a:lnTo>
                    <a:pt x="16" y="181"/>
                  </a:lnTo>
                  <a:lnTo>
                    <a:pt x="16" y="184"/>
                  </a:lnTo>
                  <a:lnTo>
                    <a:pt x="16" y="184"/>
                  </a:lnTo>
                  <a:lnTo>
                    <a:pt x="16" y="186"/>
                  </a:lnTo>
                  <a:lnTo>
                    <a:pt x="18" y="189"/>
                  </a:lnTo>
                  <a:lnTo>
                    <a:pt x="18" y="189"/>
                  </a:lnTo>
                  <a:lnTo>
                    <a:pt x="18" y="192"/>
                  </a:lnTo>
                  <a:lnTo>
                    <a:pt x="18" y="192"/>
                  </a:lnTo>
                  <a:lnTo>
                    <a:pt x="18" y="192"/>
                  </a:lnTo>
                  <a:lnTo>
                    <a:pt x="18" y="192"/>
                  </a:lnTo>
                  <a:lnTo>
                    <a:pt x="16" y="192"/>
                  </a:lnTo>
                  <a:lnTo>
                    <a:pt x="18" y="194"/>
                  </a:lnTo>
                  <a:lnTo>
                    <a:pt x="18" y="194"/>
                  </a:lnTo>
                  <a:lnTo>
                    <a:pt x="18" y="194"/>
                  </a:lnTo>
                  <a:lnTo>
                    <a:pt x="18" y="197"/>
                  </a:lnTo>
                  <a:lnTo>
                    <a:pt x="18" y="197"/>
                  </a:lnTo>
                  <a:lnTo>
                    <a:pt x="21" y="197"/>
                  </a:lnTo>
                  <a:lnTo>
                    <a:pt x="21" y="197"/>
                  </a:lnTo>
                  <a:lnTo>
                    <a:pt x="23" y="197"/>
                  </a:lnTo>
                  <a:lnTo>
                    <a:pt x="23" y="194"/>
                  </a:lnTo>
                  <a:lnTo>
                    <a:pt x="23" y="192"/>
                  </a:lnTo>
                  <a:lnTo>
                    <a:pt x="23" y="192"/>
                  </a:lnTo>
                  <a:lnTo>
                    <a:pt x="26" y="192"/>
                  </a:lnTo>
                  <a:lnTo>
                    <a:pt x="26" y="192"/>
                  </a:lnTo>
                  <a:lnTo>
                    <a:pt x="26" y="192"/>
                  </a:lnTo>
                  <a:lnTo>
                    <a:pt x="29" y="192"/>
                  </a:lnTo>
                  <a:lnTo>
                    <a:pt x="29" y="194"/>
                  </a:lnTo>
                  <a:lnTo>
                    <a:pt x="29" y="194"/>
                  </a:lnTo>
                  <a:lnTo>
                    <a:pt x="29" y="192"/>
                  </a:lnTo>
                  <a:lnTo>
                    <a:pt x="29" y="192"/>
                  </a:lnTo>
                  <a:lnTo>
                    <a:pt x="31" y="192"/>
                  </a:lnTo>
                  <a:lnTo>
                    <a:pt x="31" y="192"/>
                  </a:lnTo>
                  <a:lnTo>
                    <a:pt x="34" y="192"/>
                  </a:lnTo>
                  <a:lnTo>
                    <a:pt x="31" y="192"/>
                  </a:lnTo>
                  <a:lnTo>
                    <a:pt x="31" y="192"/>
                  </a:lnTo>
                  <a:lnTo>
                    <a:pt x="29" y="189"/>
                  </a:lnTo>
                  <a:lnTo>
                    <a:pt x="29" y="189"/>
                  </a:lnTo>
                  <a:lnTo>
                    <a:pt x="31" y="186"/>
                  </a:lnTo>
                  <a:lnTo>
                    <a:pt x="31" y="186"/>
                  </a:lnTo>
                  <a:lnTo>
                    <a:pt x="31" y="184"/>
                  </a:lnTo>
                  <a:lnTo>
                    <a:pt x="34" y="184"/>
                  </a:lnTo>
                  <a:lnTo>
                    <a:pt x="34" y="184"/>
                  </a:lnTo>
                  <a:lnTo>
                    <a:pt x="34" y="184"/>
                  </a:lnTo>
                  <a:lnTo>
                    <a:pt x="34" y="186"/>
                  </a:lnTo>
                  <a:lnTo>
                    <a:pt x="36" y="186"/>
                  </a:lnTo>
                  <a:lnTo>
                    <a:pt x="36" y="184"/>
                  </a:lnTo>
                  <a:lnTo>
                    <a:pt x="36" y="184"/>
                  </a:lnTo>
                  <a:lnTo>
                    <a:pt x="36" y="181"/>
                  </a:lnTo>
                  <a:lnTo>
                    <a:pt x="36" y="181"/>
                  </a:lnTo>
                  <a:lnTo>
                    <a:pt x="39" y="181"/>
                  </a:lnTo>
                  <a:lnTo>
                    <a:pt x="39" y="181"/>
                  </a:lnTo>
                  <a:lnTo>
                    <a:pt x="39" y="181"/>
                  </a:lnTo>
                  <a:lnTo>
                    <a:pt x="39" y="181"/>
                  </a:lnTo>
                  <a:lnTo>
                    <a:pt x="41" y="181"/>
                  </a:lnTo>
                  <a:lnTo>
                    <a:pt x="41" y="181"/>
                  </a:lnTo>
                  <a:lnTo>
                    <a:pt x="41" y="181"/>
                  </a:lnTo>
                  <a:lnTo>
                    <a:pt x="41" y="184"/>
                  </a:lnTo>
                  <a:lnTo>
                    <a:pt x="41" y="181"/>
                  </a:lnTo>
                  <a:lnTo>
                    <a:pt x="41" y="181"/>
                  </a:lnTo>
                  <a:lnTo>
                    <a:pt x="44" y="181"/>
                  </a:lnTo>
                  <a:lnTo>
                    <a:pt x="44" y="184"/>
                  </a:lnTo>
                  <a:lnTo>
                    <a:pt x="44" y="181"/>
                  </a:lnTo>
                  <a:lnTo>
                    <a:pt x="44" y="181"/>
                  </a:lnTo>
                  <a:lnTo>
                    <a:pt x="47" y="179"/>
                  </a:lnTo>
                  <a:lnTo>
                    <a:pt x="47" y="179"/>
                  </a:lnTo>
                  <a:lnTo>
                    <a:pt x="49" y="179"/>
                  </a:lnTo>
                  <a:lnTo>
                    <a:pt x="49" y="176"/>
                  </a:lnTo>
                  <a:lnTo>
                    <a:pt x="49" y="176"/>
                  </a:lnTo>
                  <a:lnTo>
                    <a:pt x="49" y="176"/>
                  </a:lnTo>
                  <a:lnTo>
                    <a:pt x="49" y="173"/>
                  </a:lnTo>
                  <a:lnTo>
                    <a:pt x="49" y="173"/>
                  </a:lnTo>
                  <a:lnTo>
                    <a:pt x="49" y="173"/>
                  </a:lnTo>
                  <a:lnTo>
                    <a:pt x="47" y="173"/>
                  </a:lnTo>
                  <a:lnTo>
                    <a:pt x="47" y="173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4" y="168"/>
                  </a:lnTo>
                  <a:lnTo>
                    <a:pt x="44" y="168"/>
                  </a:lnTo>
                  <a:lnTo>
                    <a:pt x="44" y="166"/>
                  </a:lnTo>
                  <a:lnTo>
                    <a:pt x="44" y="166"/>
                  </a:lnTo>
                  <a:lnTo>
                    <a:pt x="44" y="166"/>
                  </a:lnTo>
                  <a:lnTo>
                    <a:pt x="44" y="166"/>
                  </a:lnTo>
                  <a:lnTo>
                    <a:pt x="44" y="166"/>
                  </a:lnTo>
                  <a:lnTo>
                    <a:pt x="44" y="166"/>
                  </a:lnTo>
                  <a:lnTo>
                    <a:pt x="44" y="163"/>
                  </a:lnTo>
                  <a:lnTo>
                    <a:pt x="41" y="166"/>
                  </a:lnTo>
                  <a:lnTo>
                    <a:pt x="41" y="166"/>
                  </a:lnTo>
                  <a:lnTo>
                    <a:pt x="41" y="163"/>
                  </a:lnTo>
                  <a:lnTo>
                    <a:pt x="41" y="163"/>
                  </a:lnTo>
                  <a:lnTo>
                    <a:pt x="41" y="161"/>
                  </a:lnTo>
                  <a:lnTo>
                    <a:pt x="41" y="158"/>
                  </a:lnTo>
                  <a:lnTo>
                    <a:pt x="41" y="158"/>
                  </a:lnTo>
                  <a:lnTo>
                    <a:pt x="44" y="158"/>
                  </a:lnTo>
                  <a:lnTo>
                    <a:pt x="44" y="158"/>
                  </a:lnTo>
                  <a:lnTo>
                    <a:pt x="47" y="158"/>
                  </a:lnTo>
                  <a:lnTo>
                    <a:pt x="47" y="155"/>
                  </a:lnTo>
                  <a:lnTo>
                    <a:pt x="47" y="155"/>
                  </a:lnTo>
                  <a:lnTo>
                    <a:pt x="47" y="155"/>
                  </a:lnTo>
                  <a:lnTo>
                    <a:pt x="44" y="155"/>
                  </a:lnTo>
                  <a:lnTo>
                    <a:pt x="41" y="155"/>
                  </a:lnTo>
                  <a:lnTo>
                    <a:pt x="41" y="155"/>
                  </a:lnTo>
                  <a:lnTo>
                    <a:pt x="41" y="155"/>
                  </a:lnTo>
                  <a:lnTo>
                    <a:pt x="41" y="155"/>
                  </a:lnTo>
                  <a:lnTo>
                    <a:pt x="44" y="155"/>
                  </a:lnTo>
                  <a:lnTo>
                    <a:pt x="41" y="153"/>
                  </a:lnTo>
                  <a:lnTo>
                    <a:pt x="41" y="153"/>
                  </a:lnTo>
                  <a:lnTo>
                    <a:pt x="41" y="153"/>
                  </a:lnTo>
                  <a:lnTo>
                    <a:pt x="41" y="153"/>
                  </a:lnTo>
                  <a:lnTo>
                    <a:pt x="41" y="150"/>
                  </a:lnTo>
                  <a:lnTo>
                    <a:pt x="41" y="150"/>
                  </a:lnTo>
                  <a:lnTo>
                    <a:pt x="44" y="150"/>
                  </a:lnTo>
                  <a:lnTo>
                    <a:pt x="44" y="150"/>
                  </a:lnTo>
                  <a:lnTo>
                    <a:pt x="44" y="150"/>
                  </a:lnTo>
                  <a:lnTo>
                    <a:pt x="47" y="150"/>
                  </a:lnTo>
                  <a:lnTo>
                    <a:pt x="47" y="150"/>
                  </a:lnTo>
                  <a:lnTo>
                    <a:pt x="47" y="150"/>
                  </a:lnTo>
                  <a:lnTo>
                    <a:pt x="47" y="148"/>
                  </a:lnTo>
                  <a:lnTo>
                    <a:pt x="47" y="148"/>
                  </a:lnTo>
                  <a:lnTo>
                    <a:pt x="47" y="150"/>
                  </a:lnTo>
                  <a:lnTo>
                    <a:pt x="47" y="150"/>
                  </a:lnTo>
                  <a:lnTo>
                    <a:pt x="47" y="150"/>
                  </a:lnTo>
                  <a:lnTo>
                    <a:pt x="47" y="150"/>
                  </a:lnTo>
                  <a:lnTo>
                    <a:pt x="49" y="150"/>
                  </a:lnTo>
                  <a:lnTo>
                    <a:pt x="49" y="150"/>
                  </a:lnTo>
                  <a:lnTo>
                    <a:pt x="47" y="148"/>
                  </a:lnTo>
                  <a:lnTo>
                    <a:pt x="47" y="148"/>
                  </a:lnTo>
                  <a:lnTo>
                    <a:pt x="49" y="150"/>
                  </a:lnTo>
                  <a:lnTo>
                    <a:pt x="49" y="150"/>
                  </a:lnTo>
                  <a:lnTo>
                    <a:pt x="49" y="148"/>
                  </a:lnTo>
                  <a:lnTo>
                    <a:pt x="49" y="148"/>
                  </a:lnTo>
                  <a:lnTo>
                    <a:pt x="52" y="148"/>
                  </a:lnTo>
                  <a:lnTo>
                    <a:pt x="54" y="148"/>
                  </a:lnTo>
                  <a:lnTo>
                    <a:pt x="54" y="148"/>
                  </a:lnTo>
                  <a:lnTo>
                    <a:pt x="52" y="145"/>
                  </a:lnTo>
                  <a:lnTo>
                    <a:pt x="54" y="145"/>
                  </a:lnTo>
                  <a:lnTo>
                    <a:pt x="54" y="145"/>
                  </a:lnTo>
                  <a:lnTo>
                    <a:pt x="57" y="145"/>
                  </a:lnTo>
                  <a:lnTo>
                    <a:pt x="57" y="145"/>
                  </a:lnTo>
                  <a:lnTo>
                    <a:pt x="60" y="145"/>
                  </a:lnTo>
                  <a:lnTo>
                    <a:pt x="60" y="142"/>
                  </a:lnTo>
                  <a:lnTo>
                    <a:pt x="60" y="142"/>
                  </a:lnTo>
                  <a:lnTo>
                    <a:pt x="62" y="142"/>
                  </a:lnTo>
                  <a:lnTo>
                    <a:pt x="60" y="145"/>
                  </a:lnTo>
                  <a:lnTo>
                    <a:pt x="62" y="145"/>
                  </a:lnTo>
                  <a:lnTo>
                    <a:pt x="62" y="145"/>
                  </a:lnTo>
                  <a:lnTo>
                    <a:pt x="62" y="145"/>
                  </a:lnTo>
                  <a:lnTo>
                    <a:pt x="65" y="145"/>
                  </a:lnTo>
                  <a:lnTo>
                    <a:pt x="65" y="145"/>
                  </a:lnTo>
                  <a:lnTo>
                    <a:pt x="65" y="145"/>
                  </a:lnTo>
                  <a:lnTo>
                    <a:pt x="65" y="142"/>
                  </a:lnTo>
                  <a:lnTo>
                    <a:pt x="65" y="142"/>
                  </a:lnTo>
                  <a:lnTo>
                    <a:pt x="65" y="142"/>
                  </a:lnTo>
                  <a:lnTo>
                    <a:pt x="65" y="140"/>
                  </a:lnTo>
                  <a:lnTo>
                    <a:pt x="67" y="140"/>
                  </a:lnTo>
                  <a:lnTo>
                    <a:pt x="67" y="140"/>
                  </a:lnTo>
                  <a:lnTo>
                    <a:pt x="65" y="140"/>
                  </a:lnTo>
                  <a:lnTo>
                    <a:pt x="67" y="137"/>
                  </a:lnTo>
                  <a:lnTo>
                    <a:pt x="70" y="137"/>
                  </a:lnTo>
                  <a:lnTo>
                    <a:pt x="70" y="137"/>
                  </a:lnTo>
                  <a:lnTo>
                    <a:pt x="73" y="135"/>
                  </a:lnTo>
                  <a:lnTo>
                    <a:pt x="73" y="135"/>
                  </a:lnTo>
                  <a:lnTo>
                    <a:pt x="73" y="135"/>
                  </a:lnTo>
                  <a:lnTo>
                    <a:pt x="73" y="135"/>
                  </a:lnTo>
                  <a:lnTo>
                    <a:pt x="70" y="135"/>
                  </a:lnTo>
                  <a:lnTo>
                    <a:pt x="75" y="135"/>
                  </a:lnTo>
                  <a:lnTo>
                    <a:pt x="75" y="135"/>
                  </a:lnTo>
                  <a:lnTo>
                    <a:pt x="75" y="135"/>
                  </a:lnTo>
                  <a:lnTo>
                    <a:pt x="78" y="135"/>
                  </a:lnTo>
                  <a:lnTo>
                    <a:pt x="78" y="135"/>
                  </a:lnTo>
                  <a:lnTo>
                    <a:pt x="83" y="135"/>
                  </a:lnTo>
                  <a:lnTo>
                    <a:pt x="83" y="135"/>
                  </a:lnTo>
                  <a:lnTo>
                    <a:pt x="83" y="135"/>
                  </a:lnTo>
                  <a:lnTo>
                    <a:pt x="85" y="135"/>
                  </a:lnTo>
                  <a:lnTo>
                    <a:pt x="85" y="135"/>
                  </a:lnTo>
                  <a:lnTo>
                    <a:pt x="88" y="135"/>
                  </a:lnTo>
                  <a:lnTo>
                    <a:pt x="88" y="132"/>
                  </a:lnTo>
                  <a:lnTo>
                    <a:pt x="88" y="129"/>
                  </a:lnTo>
                  <a:lnTo>
                    <a:pt x="85" y="129"/>
                  </a:lnTo>
                  <a:lnTo>
                    <a:pt x="85" y="129"/>
                  </a:lnTo>
                  <a:lnTo>
                    <a:pt x="83" y="127"/>
                  </a:lnTo>
                  <a:lnTo>
                    <a:pt x="85" y="127"/>
                  </a:lnTo>
                  <a:lnTo>
                    <a:pt x="85" y="127"/>
                  </a:lnTo>
                  <a:lnTo>
                    <a:pt x="83" y="124"/>
                  </a:lnTo>
                  <a:lnTo>
                    <a:pt x="83" y="122"/>
                  </a:lnTo>
                  <a:lnTo>
                    <a:pt x="83" y="122"/>
                  </a:lnTo>
                  <a:lnTo>
                    <a:pt x="83" y="119"/>
                  </a:lnTo>
                  <a:lnTo>
                    <a:pt x="83" y="119"/>
                  </a:lnTo>
                  <a:lnTo>
                    <a:pt x="80" y="119"/>
                  </a:lnTo>
                  <a:lnTo>
                    <a:pt x="80" y="119"/>
                  </a:lnTo>
                  <a:lnTo>
                    <a:pt x="80" y="119"/>
                  </a:lnTo>
                  <a:lnTo>
                    <a:pt x="78" y="119"/>
                  </a:lnTo>
                  <a:lnTo>
                    <a:pt x="78" y="119"/>
                  </a:lnTo>
                  <a:lnTo>
                    <a:pt x="78" y="119"/>
                  </a:lnTo>
                  <a:lnTo>
                    <a:pt x="78" y="119"/>
                  </a:lnTo>
                  <a:lnTo>
                    <a:pt x="75" y="119"/>
                  </a:lnTo>
                  <a:lnTo>
                    <a:pt x="75" y="119"/>
                  </a:lnTo>
                  <a:lnTo>
                    <a:pt x="75" y="119"/>
                  </a:lnTo>
                  <a:lnTo>
                    <a:pt x="75" y="116"/>
                  </a:lnTo>
                  <a:lnTo>
                    <a:pt x="75" y="116"/>
                  </a:lnTo>
                  <a:lnTo>
                    <a:pt x="75" y="116"/>
                  </a:lnTo>
                  <a:lnTo>
                    <a:pt x="75" y="116"/>
                  </a:lnTo>
                  <a:lnTo>
                    <a:pt x="75" y="116"/>
                  </a:lnTo>
                  <a:lnTo>
                    <a:pt x="75" y="114"/>
                  </a:lnTo>
                  <a:lnTo>
                    <a:pt x="75" y="114"/>
                  </a:lnTo>
                  <a:lnTo>
                    <a:pt x="75" y="114"/>
                  </a:lnTo>
                  <a:lnTo>
                    <a:pt x="73" y="114"/>
                  </a:lnTo>
                  <a:lnTo>
                    <a:pt x="73" y="114"/>
                  </a:lnTo>
                  <a:lnTo>
                    <a:pt x="73" y="114"/>
                  </a:lnTo>
                  <a:lnTo>
                    <a:pt x="70" y="114"/>
                  </a:lnTo>
                  <a:lnTo>
                    <a:pt x="70" y="114"/>
                  </a:lnTo>
                  <a:lnTo>
                    <a:pt x="70" y="111"/>
                  </a:lnTo>
                  <a:lnTo>
                    <a:pt x="70" y="109"/>
                  </a:lnTo>
                  <a:lnTo>
                    <a:pt x="70" y="109"/>
                  </a:lnTo>
                  <a:lnTo>
                    <a:pt x="70" y="109"/>
                  </a:lnTo>
                  <a:lnTo>
                    <a:pt x="70" y="106"/>
                  </a:lnTo>
                  <a:lnTo>
                    <a:pt x="70" y="106"/>
                  </a:lnTo>
                  <a:lnTo>
                    <a:pt x="67" y="106"/>
                  </a:lnTo>
                  <a:lnTo>
                    <a:pt x="67" y="106"/>
                  </a:lnTo>
                  <a:lnTo>
                    <a:pt x="65" y="106"/>
                  </a:lnTo>
                  <a:lnTo>
                    <a:pt x="65" y="106"/>
                  </a:lnTo>
                  <a:lnTo>
                    <a:pt x="65" y="103"/>
                  </a:lnTo>
                  <a:lnTo>
                    <a:pt x="65" y="103"/>
                  </a:lnTo>
                  <a:lnTo>
                    <a:pt x="65" y="103"/>
                  </a:lnTo>
                  <a:lnTo>
                    <a:pt x="62" y="103"/>
                  </a:lnTo>
                  <a:lnTo>
                    <a:pt x="62" y="103"/>
                  </a:lnTo>
                  <a:lnTo>
                    <a:pt x="60" y="103"/>
                  </a:lnTo>
                  <a:lnTo>
                    <a:pt x="60" y="103"/>
                  </a:lnTo>
                  <a:lnTo>
                    <a:pt x="60" y="103"/>
                  </a:lnTo>
                  <a:lnTo>
                    <a:pt x="57" y="103"/>
                  </a:lnTo>
                  <a:lnTo>
                    <a:pt x="57" y="103"/>
                  </a:lnTo>
                  <a:lnTo>
                    <a:pt x="57" y="103"/>
                  </a:lnTo>
                  <a:lnTo>
                    <a:pt x="57" y="103"/>
                  </a:lnTo>
                  <a:lnTo>
                    <a:pt x="57" y="103"/>
                  </a:lnTo>
                  <a:lnTo>
                    <a:pt x="54" y="103"/>
                  </a:lnTo>
                  <a:lnTo>
                    <a:pt x="54" y="103"/>
                  </a:lnTo>
                  <a:lnTo>
                    <a:pt x="54" y="101"/>
                  </a:lnTo>
                  <a:lnTo>
                    <a:pt x="54" y="101"/>
                  </a:lnTo>
                  <a:lnTo>
                    <a:pt x="54" y="101"/>
                  </a:lnTo>
                  <a:lnTo>
                    <a:pt x="52" y="101"/>
                  </a:lnTo>
                  <a:lnTo>
                    <a:pt x="52" y="101"/>
                  </a:lnTo>
                  <a:lnTo>
                    <a:pt x="52" y="101"/>
                  </a:lnTo>
                  <a:lnTo>
                    <a:pt x="52" y="101"/>
                  </a:lnTo>
                  <a:lnTo>
                    <a:pt x="52" y="101"/>
                  </a:lnTo>
                  <a:lnTo>
                    <a:pt x="49" y="101"/>
                  </a:lnTo>
                  <a:lnTo>
                    <a:pt x="49" y="101"/>
                  </a:lnTo>
                  <a:lnTo>
                    <a:pt x="49" y="101"/>
                  </a:lnTo>
                  <a:lnTo>
                    <a:pt x="49" y="101"/>
                  </a:lnTo>
                  <a:lnTo>
                    <a:pt x="49" y="101"/>
                  </a:lnTo>
                  <a:lnTo>
                    <a:pt x="49" y="101"/>
                  </a:lnTo>
                  <a:lnTo>
                    <a:pt x="47" y="101"/>
                  </a:lnTo>
                  <a:lnTo>
                    <a:pt x="47" y="101"/>
                  </a:lnTo>
                  <a:lnTo>
                    <a:pt x="47" y="101"/>
                  </a:lnTo>
                  <a:lnTo>
                    <a:pt x="47" y="101"/>
                  </a:lnTo>
                  <a:lnTo>
                    <a:pt x="44" y="101"/>
                  </a:lnTo>
                  <a:lnTo>
                    <a:pt x="44" y="101"/>
                  </a:lnTo>
                  <a:lnTo>
                    <a:pt x="44" y="101"/>
                  </a:lnTo>
                  <a:lnTo>
                    <a:pt x="44" y="101"/>
                  </a:lnTo>
                  <a:lnTo>
                    <a:pt x="41" y="101"/>
                  </a:lnTo>
                  <a:lnTo>
                    <a:pt x="41" y="98"/>
                  </a:lnTo>
                  <a:lnTo>
                    <a:pt x="39" y="98"/>
                  </a:lnTo>
                  <a:lnTo>
                    <a:pt x="39" y="96"/>
                  </a:lnTo>
                  <a:lnTo>
                    <a:pt x="41" y="96"/>
                  </a:lnTo>
                  <a:lnTo>
                    <a:pt x="41" y="96"/>
                  </a:lnTo>
                  <a:lnTo>
                    <a:pt x="41" y="96"/>
                  </a:lnTo>
                  <a:lnTo>
                    <a:pt x="41" y="93"/>
                  </a:lnTo>
                  <a:lnTo>
                    <a:pt x="39" y="93"/>
                  </a:lnTo>
                  <a:lnTo>
                    <a:pt x="36" y="93"/>
                  </a:lnTo>
                  <a:lnTo>
                    <a:pt x="36" y="93"/>
                  </a:lnTo>
                  <a:lnTo>
                    <a:pt x="36" y="91"/>
                  </a:lnTo>
                  <a:lnTo>
                    <a:pt x="39" y="88"/>
                  </a:lnTo>
                  <a:lnTo>
                    <a:pt x="39" y="88"/>
                  </a:lnTo>
                  <a:lnTo>
                    <a:pt x="39" y="88"/>
                  </a:lnTo>
                  <a:lnTo>
                    <a:pt x="39" y="85"/>
                  </a:lnTo>
                  <a:lnTo>
                    <a:pt x="39" y="85"/>
                  </a:lnTo>
                  <a:lnTo>
                    <a:pt x="36" y="85"/>
                  </a:lnTo>
                  <a:lnTo>
                    <a:pt x="36" y="85"/>
                  </a:lnTo>
                  <a:lnTo>
                    <a:pt x="34" y="85"/>
                  </a:lnTo>
                  <a:lnTo>
                    <a:pt x="34" y="85"/>
                  </a:lnTo>
                  <a:lnTo>
                    <a:pt x="34" y="85"/>
                  </a:lnTo>
                  <a:lnTo>
                    <a:pt x="36" y="85"/>
                  </a:lnTo>
                  <a:lnTo>
                    <a:pt x="36" y="85"/>
                  </a:lnTo>
                  <a:lnTo>
                    <a:pt x="36" y="85"/>
                  </a:lnTo>
                  <a:lnTo>
                    <a:pt x="34" y="83"/>
                  </a:lnTo>
                  <a:lnTo>
                    <a:pt x="36" y="83"/>
                  </a:lnTo>
                  <a:lnTo>
                    <a:pt x="36" y="83"/>
                  </a:lnTo>
                  <a:lnTo>
                    <a:pt x="36" y="80"/>
                  </a:lnTo>
                  <a:lnTo>
                    <a:pt x="39" y="80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36" y="75"/>
                  </a:lnTo>
                  <a:lnTo>
                    <a:pt x="36" y="75"/>
                  </a:lnTo>
                  <a:lnTo>
                    <a:pt x="34" y="72"/>
                  </a:lnTo>
                  <a:lnTo>
                    <a:pt x="34" y="72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4" y="67"/>
                  </a:lnTo>
                  <a:lnTo>
                    <a:pt x="34" y="67"/>
                  </a:lnTo>
                  <a:lnTo>
                    <a:pt x="34" y="67"/>
                  </a:lnTo>
                  <a:lnTo>
                    <a:pt x="34" y="67"/>
                  </a:lnTo>
                  <a:lnTo>
                    <a:pt x="31" y="67"/>
                  </a:lnTo>
                  <a:lnTo>
                    <a:pt x="31" y="67"/>
                  </a:lnTo>
                  <a:lnTo>
                    <a:pt x="31" y="65"/>
                  </a:lnTo>
                  <a:lnTo>
                    <a:pt x="31" y="62"/>
                  </a:lnTo>
                  <a:lnTo>
                    <a:pt x="31" y="62"/>
                  </a:lnTo>
                  <a:lnTo>
                    <a:pt x="34" y="62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6" y="57"/>
                  </a:lnTo>
                  <a:lnTo>
                    <a:pt x="36" y="57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4" y="49"/>
                  </a:lnTo>
                  <a:lnTo>
                    <a:pt x="36" y="49"/>
                  </a:lnTo>
                  <a:lnTo>
                    <a:pt x="36" y="49"/>
                  </a:lnTo>
                  <a:lnTo>
                    <a:pt x="34" y="49"/>
                  </a:lnTo>
                  <a:lnTo>
                    <a:pt x="34" y="49"/>
                  </a:lnTo>
                  <a:lnTo>
                    <a:pt x="34" y="49"/>
                  </a:lnTo>
                  <a:lnTo>
                    <a:pt x="34" y="49"/>
                  </a:lnTo>
                  <a:lnTo>
                    <a:pt x="34" y="49"/>
                  </a:lnTo>
                  <a:lnTo>
                    <a:pt x="34" y="46"/>
                  </a:lnTo>
                  <a:lnTo>
                    <a:pt x="34" y="46"/>
                  </a:lnTo>
                  <a:lnTo>
                    <a:pt x="34" y="46"/>
                  </a:lnTo>
                  <a:lnTo>
                    <a:pt x="34" y="46"/>
                  </a:lnTo>
                  <a:lnTo>
                    <a:pt x="36" y="46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4" y="41"/>
                  </a:lnTo>
                  <a:lnTo>
                    <a:pt x="34" y="41"/>
                  </a:lnTo>
                  <a:lnTo>
                    <a:pt x="34" y="41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1" y="39"/>
                  </a:lnTo>
                  <a:lnTo>
                    <a:pt x="31" y="39"/>
                  </a:lnTo>
                  <a:lnTo>
                    <a:pt x="31" y="39"/>
                  </a:lnTo>
                  <a:lnTo>
                    <a:pt x="31" y="39"/>
                  </a:lnTo>
                  <a:lnTo>
                    <a:pt x="31" y="36"/>
                  </a:lnTo>
                  <a:lnTo>
                    <a:pt x="34" y="36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6" y="33"/>
                  </a:lnTo>
                  <a:lnTo>
                    <a:pt x="39" y="33"/>
                  </a:lnTo>
                  <a:lnTo>
                    <a:pt x="39" y="31"/>
                  </a:lnTo>
                  <a:lnTo>
                    <a:pt x="36" y="31"/>
                  </a:lnTo>
                  <a:lnTo>
                    <a:pt x="36" y="31"/>
                  </a:lnTo>
                  <a:lnTo>
                    <a:pt x="36" y="28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41" y="23"/>
                  </a:lnTo>
                  <a:lnTo>
                    <a:pt x="41" y="20"/>
                  </a:lnTo>
                  <a:lnTo>
                    <a:pt x="41" y="20"/>
                  </a:lnTo>
                  <a:lnTo>
                    <a:pt x="41" y="20"/>
                  </a:lnTo>
                  <a:lnTo>
                    <a:pt x="41" y="20"/>
                  </a:lnTo>
                  <a:lnTo>
                    <a:pt x="44" y="20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49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15"/>
                  </a:lnTo>
                  <a:lnTo>
                    <a:pt x="52" y="15"/>
                  </a:lnTo>
                  <a:lnTo>
                    <a:pt x="52" y="15"/>
                  </a:lnTo>
                  <a:lnTo>
                    <a:pt x="54" y="15"/>
                  </a:lnTo>
                  <a:lnTo>
                    <a:pt x="54" y="15"/>
                  </a:lnTo>
                  <a:lnTo>
                    <a:pt x="57" y="15"/>
                  </a:lnTo>
                  <a:lnTo>
                    <a:pt x="60" y="15"/>
                  </a:lnTo>
                  <a:lnTo>
                    <a:pt x="62" y="15"/>
                  </a:lnTo>
                  <a:lnTo>
                    <a:pt x="62" y="15"/>
                  </a:lnTo>
                  <a:lnTo>
                    <a:pt x="62" y="15"/>
                  </a:lnTo>
                  <a:lnTo>
                    <a:pt x="62" y="15"/>
                  </a:lnTo>
                  <a:lnTo>
                    <a:pt x="62" y="13"/>
                  </a:lnTo>
                  <a:lnTo>
                    <a:pt x="62" y="13"/>
                  </a:lnTo>
                  <a:lnTo>
                    <a:pt x="62" y="13"/>
                  </a:lnTo>
                  <a:lnTo>
                    <a:pt x="62" y="13"/>
                  </a:lnTo>
                  <a:lnTo>
                    <a:pt x="62" y="13"/>
                  </a:lnTo>
                  <a:lnTo>
                    <a:pt x="62" y="13"/>
                  </a:lnTo>
                  <a:lnTo>
                    <a:pt x="65" y="13"/>
                  </a:lnTo>
                  <a:lnTo>
                    <a:pt x="65" y="13"/>
                  </a:lnTo>
                  <a:lnTo>
                    <a:pt x="65" y="10"/>
                  </a:lnTo>
                  <a:lnTo>
                    <a:pt x="65" y="10"/>
                  </a:lnTo>
                  <a:lnTo>
                    <a:pt x="65" y="13"/>
                  </a:lnTo>
                  <a:lnTo>
                    <a:pt x="67" y="13"/>
                  </a:lnTo>
                  <a:lnTo>
                    <a:pt x="67" y="13"/>
                  </a:lnTo>
                  <a:lnTo>
                    <a:pt x="70" y="13"/>
                  </a:lnTo>
                  <a:lnTo>
                    <a:pt x="70" y="13"/>
                  </a:lnTo>
                  <a:lnTo>
                    <a:pt x="70" y="13"/>
                  </a:lnTo>
                  <a:lnTo>
                    <a:pt x="67" y="13"/>
                  </a:lnTo>
                  <a:lnTo>
                    <a:pt x="67" y="13"/>
                  </a:lnTo>
                  <a:lnTo>
                    <a:pt x="70" y="13"/>
                  </a:lnTo>
                  <a:lnTo>
                    <a:pt x="70" y="13"/>
                  </a:lnTo>
                  <a:lnTo>
                    <a:pt x="70" y="13"/>
                  </a:lnTo>
                  <a:lnTo>
                    <a:pt x="70" y="13"/>
                  </a:lnTo>
                  <a:lnTo>
                    <a:pt x="73" y="13"/>
                  </a:lnTo>
                  <a:lnTo>
                    <a:pt x="75" y="13"/>
                  </a:lnTo>
                  <a:lnTo>
                    <a:pt x="75" y="13"/>
                  </a:lnTo>
                  <a:lnTo>
                    <a:pt x="75" y="13"/>
                  </a:lnTo>
                  <a:lnTo>
                    <a:pt x="75" y="10"/>
                  </a:lnTo>
                  <a:lnTo>
                    <a:pt x="78" y="10"/>
                  </a:lnTo>
                  <a:lnTo>
                    <a:pt x="78" y="10"/>
                  </a:lnTo>
                  <a:lnTo>
                    <a:pt x="80" y="10"/>
                  </a:lnTo>
                  <a:lnTo>
                    <a:pt x="80" y="10"/>
                  </a:lnTo>
                  <a:lnTo>
                    <a:pt x="80" y="10"/>
                  </a:lnTo>
                  <a:lnTo>
                    <a:pt x="83" y="8"/>
                  </a:lnTo>
                  <a:lnTo>
                    <a:pt x="83" y="8"/>
                  </a:lnTo>
                  <a:lnTo>
                    <a:pt x="85" y="8"/>
                  </a:lnTo>
                  <a:lnTo>
                    <a:pt x="83" y="10"/>
                  </a:lnTo>
                  <a:lnTo>
                    <a:pt x="83" y="10"/>
                  </a:lnTo>
                  <a:lnTo>
                    <a:pt x="83" y="10"/>
                  </a:lnTo>
                  <a:lnTo>
                    <a:pt x="83" y="10"/>
                  </a:lnTo>
                  <a:lnTo>
                    <a:pt x="85" y="10"/>
                  </a:lnTo>
                  <a:lnTo>
                    <a:pt x="88" y="8"/>
                  </a:lnTo>
                  <a:lnTo>
                    <a:pt x="88" y="8"/>
                  </a:lnTo>
                  <a:lnTo>
                    <a:pt x="91" y="5"/>
                  </a:lnTo>
                  <a:lnTo>
                    <a:pt x="91" y="2"/>
                  </a:lnTo>
                  <a:lnTo>
                    <a:pt x="93" y="2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98" y="5"/>
                  </a:lnTo>
                  <a:lnTo>
                    <a:pt x="98" y="5"/>
                  </a:lnTo>
                  <a:lnTo>
                    <a:pt x="101" y="5"/>
                  </a:lnTo>
                  <a:lnTo>
                    <a:pt x="101" y="5"/>
                  </a:lnTo>
                  <a:lnTo>
                    <a:pt x="101" y="2"/>
                  </a:lnTo>
                  <a:lnTo>
                    <a:pt x="104" y="2"/>
                  </a:lnTo>
                  <a:lnTo>
                    <a:pt x="104" y="2"/>
                  </a:lnTo>
                  <a:lnTo>
                    <a:pt x="104" y="2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09" y="2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11" y="2"/>
                  </a:lnTo>
                  <a:lnTo>
                    <a:pt x="111" y="2"/>
                  </a:lnTo>
                  <a:lnTo>
                    <a:pt x="111" y="2"/>
                  </a:lnTo>
                  <a:lnTo>
                    <a:pt x="114" y="2"/>
                  </a:lnTo>
                  <a:lnTo>
                    <a:pt x="114" y="2"/>
                  </a:lnTo>
                  <a:lnTo>
                    <a:pt x="114" y="2"/>
                  </a:lnTo>
                  <a:lnTo>
                    <a:pt x="114" y="2"/>
                  </a:lnTo>
                  <a:lnTo>
                    <a:pt x="114" y="5"/>
                  </a:lnTo>
                  <a:lnTo>
                    <a:pt x="114" y="5"/>
                  </a:lnTo>
                  <a:lnTo>
                    <a:pt x="117" y="5"/>
                  </a:lnTo>
                  <a:lnTo>
                    <a:pt x="119" y="5"/>
                  </a:lnTo>
                  <a:lnTo>
                    <a:pt x="119" y="5"/>
                  </a:lnTo>
                  <a:lnTo>
                    <a:pt x="119" y="8"/>
                  </a:lnTo>
                  <a:lnTo>
                    <a:pt x="122" y="5"/>
                  </a:lnTo>
                  <a:lnTo>
                    <a:pt x="122" y="5"/>
                  </a:lnTo>
                  <a:lnTo>
                    <a:pt x="122" y="5"/>
                  </a:lnTo>
                  <a:lnTo>
                    <a:pt x="122" y="5"/>
                  </a:lnTo>
                  <a:lnTo>
                    <a:pt x="122" y="2"/>
                  </a:lnTo>
                  <a:lnTo>
                    <a:pt x="122" y="2"/>
                  </a:lnTo>
                  <a:lnTo>
                    <a:pt x="122" y="2"/>
                  </a:lnTo>
                  <a:lnTo>
                    <a:pt x="124" y="2"/>
                  </a:lnTo>
                  <a:lnTo>
                    <a:pt x="124" y="2"/>
                  </a:lnTo>
                  <a:lnTo>
                    <a:pt x="124" y="2"/>
                  </a:lnTo>
                  <a:lnTo>
                    <a:pt x="124" y="2"/>
                  </a:lnTo>
                  <a:lnTo>
                    <a:pt x="124" y="2"/>
                  </a:lnTo>
                  <a:lnTo>
                    <a:pt x="124" y="2"/>
                  </a:lnTo>
                  <a:lnTo>
                    <a:pt x="127" y="2"/>
                  </a:lnTo>
                  <a:lnTo>
                    <a:pt x="129" y="2"/>
                  </a:lnTo>
                  <a:lnTo>
                    <a:pt x="129" y="5"/>
                  </a:lnTo>
                  <a:lnTo>
                    <a:pt x="127" y="5"/>
                  </a:lnTo>
                  <a:lnTo>
                    <a:pt x="129" y="5"/>
                  </a:lnTo>
                  <a:lnTo>
                    <a:pt x="129" y="5"/>
                  </a:lnTo>
                  <a:lnTo>
                    <a:pt x="129" y="5"/>
                  </a:lnTo>
                  <a:lnTo>
                    <a:pt x="132" y="5"/>
                  </a:lnTo>
                  <a:lnTo>
                    <a:pt x="132" y="8"/>
                  </a:lnTo>
                  <a:lnTo>
                    <a:pt x="135" y="10"/>
                  </a:lnTo>
                  <a:lnTo>
                    <a:pt x="135" y="10"/>
                  </a:lnTo>
                  <a:lnTo>
                    <a:pt x="137" y="10"/>
                  </a:lnTo>
                  <a:lnTo>
                    <a:pt x="137" y="10"/>
                  </a:lnTo>
                  <a:lnTo>
                    <a:pt x="137" y="10"/>
                  </a:lnTo>
                  <a:lnTo>
                    <a:pt x="137" y="10"/>
                  </a:lnTo>
                  <a:lnTo>
                    <a:pt x="137" y="10"/>
                  </a:lnTo>
                  <a:lnTo>
                    <a:pt x="137" y="10"/>
                  </a:lnTo>
                  <a:lnTo>
                    <a:pt x="137" y="10"/>
                  </a:lnTo>
                  <a:lnTo>
                    <a:pt x="137" y="10"/>
                  </a:lnTo>
                  <a:lnTo>
                    <a:pt x="137" y="10"/>
                  </a:lnTo>
                  <a:lnTo>
                    <a:pt x="140" y="10"/>
                  </a:lnTo>
                  <a:lnTo>
                    <a:pt x="140" y="10"/>
                  </a:lnTo>
                  <a:lnTo>
                    <a:pt x="140" y="10"/>
                  </a:lnTo>
                  <a:lnTo>
                    <a:pt x="140" y="10"/>
                  </a:lnTo>
                  <a:lnTo>
                    <a:pt x="142" y="13"/>
                  </a:lnTo>
                  <a:lnTo>
                    <a:pt x="142" y="13"/>
                  </a:lnTo>
                  <a:lnTo>
                    <a:pt x="142" y="13"/>
                  </a:lnTo>
                  <a:lnTo>
                    <a:pt x="142" y="13"/>
                  </a:lnTo>
                  <a:lnTo>
                    <a:pt x="145" y="13"/>
                  </a:lnTo>
                  <a:lnTo>
                    <a:pt x="145" y="13"/>
                  </a:lnTo>
                  <a:lnTo>
                    <a:pt x="145" y="13"/>
                  </a:lnTo>
                  <a:lnTo>
                    <a:pt x="145" y="15"/>
                  </a:lnTo>
                  <a:lnTo>
                    <a:pt x="142" y="15"/>
                  </a:lnTo>
                  <a:lnTo>
                    <a:pt x="142" y="18"/>
                  </a:lnTo>
                  <a:lnTo>
                    <a:pt x="142" y="18"/>
                  </a:lnTo>
                  <a:lnTo>
                    <a:pt x="142" y="20"/>
                  </a:lnTo>
                  <a:lnTo>
                    <a:pt x="145" y="20"/>
                  </a:lnTo>
                  <a:lnTo>
                    <a:pt x="145" y="20"/>
                  </a:lnTo>
                  <a:lnTo>
                    <a:pt x="145" y="20"/>
                  </a:lnTo>
                  <a:lnTo>
                    <a:pt x="148" y="23"/>
                  </a:lnTo>
                  <a:lnTo>
                    <a:pt x="148" y="23"/>
                  </a:lnTo>
                  <a:lnTo>
                    <a:pt x="150" y="26"/>
                  </a:lnTo>
                  <a:lnTo>
                    <a:pt x="150" y="26"/>
                  </a:lnTo>
                  <a:lnTo>
                    <a:pt x="150" y="28"/>
                  </a:lnTo>
                  <a:lnTo>
                    <a:pt x="150" y="31"/>
                  </a:lnTo>
                  <a:lnTo>
                    <a:pt x="148" y="31"/>
                  </a:lnTo>
                  <a:lnTo>
                    <a:pt x="148" y="31"/>
                  </a:lnTo>
                  <a:lnTo>
                    <a:pt x="148" y="31"/>
                  </a:lnTo>
                  <a:lnTo>
                    <a:pt x="148" y="33"/>
                  </a:lnTo>
                  <a:lnTo>
                    <a:pt x="148" y="33"/>
                  </a:lnTo>
                  <a:lnTo>
                    <a:pt x="148" y="33"/>
                  </a:lnTo>
                  <a:lnTo>
                    <a:pt x="148" y="33"/>
                  </a:lnTo>
                  <a:lnTo>
                    <a:pt x="148" y="33"/>
                  </a:lnTo>
                  <a:lnTo>
                    <a:pt x="148" y="36"/>
                  </a:lnTo>
                  <a:lnTo>
                    <a:pt x="148" y="36"/>
                  </a:lnTo>
                  <a:lnTo>
                    <a:pt x="148" y="36"/>
                  </a:lnTo>
                  <a:lnTo>
                    <a:pt x="148" y="39"/>
                  </a:lnTo>
                  <a:lnTo>
                    <a:pt x="148" y="39"/>
                  </a:lnTo>
                  <a:lnTo>
                    <a:pt x="148" y="39"/>
                  </a:lnTo>
                  <a:lnTo>
                    <a:pt x="148" y="41"/>
                  </a:lnTo>
                  <a:lnTo>
                    <a:pt x="148" y="41"/>
                  </a:lnTo>
                  <a:lnTo>
                    <a:pt x="145" y="41"/>
                  </a:lnTo>
                  <a:lnTo>
                    <a:pt x="145" y="41"/>
                  </a:lnTo>
                  <a:lnTo>
                    <a:pt x="145" y="44"/>
                  </a:lnTo>
                  <a:lnTo>
                    <a:pt x="145" y="44"/>
                  </a:lnTo>
                  <a:lnTo>
                    <a:pt x="148" y="41"/>
                  </a:lnTo>
                  <a:lnTo>
                    <a:pt x="148" y="41"/>
                  </a:lnTo>
                  <a:lnTo>
                    <a:pt x="148" y="41"/>
                  </a:lnTo>
                  <a:lnTo>
                    <a:pt x="148" y="41"/>
                  </a:lnTo>
                  <a:lnTo>
                    <a:pt x="148" y="41"/>
                  </a:lnTo>
                  <a:lnTo>
                    <a:pt x="148" y="44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50" y="46"/>
                  </a:lnTo>
                  <a:lnTo>
                    <a:pt x="150" y="49"/>
                  </a:lnTo>
                  <a:lnTo>
                    <a:pt x="150" y="49"/>
                  </a:lnTo>
                  <a:lnTo>
                    <a:pt x="153" y="49"/>
                  </a:lnTo>
                  <a:lnTo>
                    <a:pt x="155" y="49"/>
                  </a:lnTo>
                  <a:lnTo>
                    <a:pt x="155" y="49"/>
                  </a:lnTo>
                  <a:lnTo>
                    <a:pt x="155" y="52"/>
                  </a:lnTo>
                  <a:lnTo>
                    <a:pt x="155" y="52"/>
                  </a:lnTo>
                  <a:lnTo>
                    <a:pt x="155" y="49"/>
                  </a:lnTo>
                  <a:lnTo>
                    <a:pt x="155" y="49"/>
                  </a:lnTo>
                  <a:lnTo>
                    <a:pt x="155" y="49"/>
                  </a:lnTo>
                  <a:lnTo>
                    <a:pt x="155" y="49"/>
                  </a:lnTo>
                  <a:lnTo>
                    <a:pt x="155" y="49"/>
                  </a:lnTo>
                  <a:lnTo>
                    <a:pt x="158" y="49"/>
                  </a:lnTo>
                  <a:lnTo>
                    <a:pt x="158" y="46"/>
                  </a:lnTo>
                  <a:lnTo>
                    <a:pt x="158" y="46"/>
                  </a:lnTo>
                  <a:lnTo>
                    <a:pt x="161" y="44"/>
                  </a:lnTo>
                  <a:lnTo>
                    <a:pt x="161" y="44"/>
                  </a:lnTo>
                  <a:lnTo>
                    <a:pt x="163" y="44"/>
                  </a:lnTo>
                  <a:lnTo>
                    <a:pt x="163" y="41"/>
                  </a:lnTo>
                  <a:lnTo>
                    <a:pt x="161" y="41"/>
                  </a:lnTo>
                  <a:lnTo>
                    <a:pt x="163" y="41"/>
                  </a:lnTo>
                  <a:lnTo>
                    <a:pt x="166" y="44"/>
                  </a:lnTo>
                  <a:lnTo>
                    <a:pt x="168" y="44"/>
                  </a:lnTo>
                  <a:lnTo>
                    <a:pt x="168" y="44"/>
                  </a:lnTo>
                  <a:lnTo>
                    <a:pt x="168" y="44"/>
                  </a:lnTo>
                  <a:lnTo>
                    <a:pt x="168" y="41"/>
                  </a:lnTo>
                  <a:lnTo>
                    <a:pt x="168" y="41"/>
                  </a:lnTo>
                  <a:lnTo>
                    <a:pt x="168" y="41"/>
                  </a:lnTo>
                  <a:lnTo>
                    <a:pt x="171" y="39"/>
                  </a:lnTo>
                  <a:lnTo>
                    <a:pt x="171" y="39"/>
                  </a:lnTo>
                  <a:lnTo>
                    <a:pt x="171" y="39"/>
                  </a:lnTo>
                  <a:lnTo>
                    <a:pt x="171" y="41"/>
                  </a:lnTo>
                  <a:lnTo>
                    <a:pt x="173" y="41"/>
                  </a:lnTo>
                  <a:lnTo>
                    <a:pt x="173" y="44"/>
                  </a:lnTo>
                  <a:lnTo>
                    <a:pt x="173" y="44"/>
                  </a:lnTo>
                  <a:lnTo>
                    <a:pt x="173" y="44"/>
                  </a:lnTo>
                  <a:lnTo>
                    <a:pt x="176" y="44"/>
                  </a:lnTo>
                  <a:lnTo>
                    <a:pt x="176" y="44"/>
                  </a:lnTo>
                  <a:lnTo>
                    <a:pt x="176" y="41"/>
                  </a:lnTo>
                  <a:lnTo>
                    <a:pt x="176" y="41"/>
                  </a:lnTo>
                  <a:lnTo>
                    <a:pt x="176" y="44"/>
                  </a:lnTo>
                  <a:lnTo>
                    <a:pt x="176" y="44"/>
                  </a:lnTo>
                  <a:lnTo>
                    <a:pt x="176" y="44"/>
                  </a:lnTo>
                  <a:lnTo>
                    <a:pt x="176" y="44"/>
                  </a:lnTo>
                  <a:lnTo>
                    <a:pt x="179" y="44"/>
                  </a:lnTo>
                  <a:lnTo>
                    <a:pt x="179" y="44"/>
                  </a:lnTo>
                  <a:lnTo>
                    <a:pt x="179" y="44"/>
                  </a:lnTo>
                  <a:lnTo>
                    <a:pt x="179" y="44"/>
                  </a:lnTo>
                  <a:lnTo>
                    <a:pt x="179" y="46"/>
                  </a:lnTo>
                  <a:lnTo>
                    <a:pt x="179" y="46"/>
                  </a:lnTo>
                  <a:lnTo>
                    <a:pt x="179" y="46"/>
                  </a:lnTo>
                  <a:lnTo>
                    <a:pt x="179" y="46"/>
                  </a:lnTo>
                  <a:lnTo>
                    <a:pt x="181" y="46"/>
                  </a:lnTo>
                  <a:lnTo>
                    <a:pt x="184" y="49"/>
                  </a:lnTo>
                  <a:lnTo>
                    <a:pt x="184" y="49"/>
                  </a:lnTo>
                  <a:lnTo>
                    <a:pt x="184" y="52"/>
                  </a:lnTo>
                  <a:lnTo>
                    <a:pt x="184" y="52"/>
                  </a:lnTo>
                  <a:lnTo>
                    <a:pt x="186" y="52"/>
                  </a:lnTo>
                  <a:lnTo>
                    <a:pt x="186" y="52"/>
                  </a:lnTo>
                  <a:lnTo>
                    <a:pt x="186" y="54"/>
                  </a:lnTo>
                  <a:lnTo>
                    <a:pt x="186" y="52"/>
                  </a:lnTo>
                  <a:lnTo>
                    <a:pt x="186" y="52"/>
                  </a:lnTo>
                  <a:lnTo>
                    <a:pt x="189" y="52"/>
                  </a:lnTo>
                  <a:lnTo>
                    <a:pt x="192" y="52"/>
                  </a:lnTo>
                  <a:lnTo>
                    <a:pt x="192" y="52"/>
                  </a:lnTo>
                  <a:lnTo>
                    <a:pt x="192" y="52"/>
                  </a:lnTo>
                  <a:lnTo>
                    <a:pt x="192" y="52"/>
                  </a:lnTo>
                  <a:lnTo>
                    <a:pt x="192" y="52"/>
                  </a:lnTo>
                  <a:lnTo>
                    <a:pt x="194" y="54"/>
                  </a:lnTo>
                  <a:lnTo>
                    <a:pt x="194" y="54"/>
                  </a:lnTo>
                  <a:lnTo>
                    <a:pt x="194" y="52"/>
                  </a:lnTo>
                  <a:lnTo>
                    <a:pt x="194" y="52"/>
                  </a:lnTo>
                  <a:lnTo>
                    <a:pt x="194" y="52"/>
                  </a:lnTo>
                  <a:lnTo>
                    <a:pt x="197" y="52"/>
                  </a:lnTo>
                  <a:lnTo>
                    <a:pt x="199" y="52"/>
                  </a:lnTo>
                  <a:lnTo>
                    <a:pt x="199" y="54"/>
                  </a:lnTo>
                  <a:lnTo>
                    <a:pt x="199" y="54"/>
                  </a:lnTo>
                  <a:lnTo>
                    <a:pt x="199" y="52"/>
                  </a:lnTo>
                  <a:lnTo>
                    <a:pt x="199" y="52"/>
                  </a:lnTo>
                  <a:lnTo>
                    <a:pt x="199" y="52"/>
                  </a:lnTo>
                  <a:lnTo>
                    <a:pt x="202" y="52"/>
                  </a:lnTo>
                  <a:lnTo>
                    <a:pt x="202" y="52"/>
                  </a:lnTo>
                  <a:lnTo>
                    <a:pt x="202" y="54"/>
                  </a:lnTo>
                  <a:lnTo>
                    <a:pt x="202" y="54"/>
                  </a:lnTo>
                  <a:lnTo>
                    <a:pt x="202" y="54"/>
                  </a:lnTo>
                  <a:lnTo>
                    <a:pt x="202" y="52"/>
                  </a:lnTo>
                  <a:lnTo>
                    <a:pt x="202" y="52"/>
                  </a:lnTo>
                  <a:lnTo>
                    <a:pt x="202" y="52"/>
                  </a:lnTo>
                  <a:lnTo>
                    <a:pt x="205" y="54"/>
                  </a:lnTo>
                  <a:lnTo>
                    <a:pt x="205" y="54"/>
                  </a:lnTo>
                  <a:lnTo>
                    <a:pt x="205" y="54"/>
                  </a:lnTo>
                  <a:lnTo>
                    <a:pt x="207" y="54"/>
                  </a:lnTo>
                  <a:lnTo>
                    <a:pt x="207" y="54"/>
                  </a:lnTo>
                  <a:lnTo>
                    <a:pt x="207" y="54"/>
                  </a:lnTo>
                  <a:lnTo>
                    <a:pt x="210" y="54"/>
                  </a:lnTo>
                  <a:lnTo>
                    <a:pt x="210" y="54"/>
                  </a:lnTo>
                  <a:lnTo>
                    <a:pt x="210" y="54"/>
                  </a:lnTo>
                  <a:lnTo>
                    <a:pt x="212" y="54"/>
                  </a:lnTo>
                  <a:lnTo>
                    <a:pt x="212" y="54"/>
                  </a:lnTo>
                  <a:lnTo>
                    <a:pt x="212" y="54"/>
                  </a:lnTo>
                  <a:lnTo>
                    <a:pt x="212" y="54"/>
                  </a:lnTo>
                  <a:lnTo>
                    <a:pt x="212" y="54"/>
                  </a:lnTo>
                  <a:lnTo>
                    <a:pt x="212" y="54"/>
                  </a:lnTo>
                  <a:lnTo>
                    <a:pt x="215" y="54"/>
                  </a:lnTo>
                  <a:lnTo>
                    <a:pt x="217" y="54"/>
                  </a:lnTo>
                  <a:lnTo>
                    <a:pt x="217" y="52"/>
                  </a:lnTo>
                  <a:lnTo>
                    <a:pt x="217" y="52"/>
                  </a:lnTo>
                  <a:lnTo>
                    <a:pt x="217" y="52"/>
                  </a:lnTo>
                  <a:lnTo>
                    <a:pt x="217" y="52"/>
                  </a:lnTo>
                  <a:lnTo>
                    <a:pt x="217" y="52"/>
                  </a:lnTo>
                  <a:lnTo>
                    <a:pt x="220" y="52"/>
                  </a:lnTo>
                  <a:lnTo>
                    <a:pt x="223" y="52"/>
                  </a:lnTo>
                  <a:lnTo>
                    <a:pt x="225" y="52"/>
                  </a:lnTo>
                  <a:lnTo>
                    <a:pt x="228" y="52"/>
                  </a:lnTo>
                  <a:lnTo>
                    <a:pt x="228" y="52"/>
                  </a:lnTo>
                  <a:lnTo>
                    <a:pt x="230" y="52"/>
                  </a:lnTo>
                  <a:lnTo>
                    <a:pt x="233" y="49"/>
                  </a:lnTo>
                  <a:lnTo>
                    <a:pt x="233" y="49"/>
                  </a:lnTo>
                  <a:lnTo>
                    <a:pt x="236" y="49"/>
                  </a:lnTo>
                  <a:lnTo>
                    <a:pt x="236" y="49"/>
                  </a:lnTo>
                  <a:lnTo>
                    <a:pt x="236" y="52"/>
                  </a:lnTo>
                  <a:lnTo>
                    <a:pt x="236" y="52"/>
                  </a:lnTo>
                  <a:lnTo>
                    <a:pt x="238" y="52"/>
                  </a:lnTo>
                  <a:lnTo>
                    <a:pt x="238" y="52"/>
                  </a:lnTo>
                  <a:lnTo>
                    <a:pt x="238" y="52"/>
                  </a:lnTo>
                  <a:lnTo>
                    <a:pt x="238" y="52"/>
                  </a:lnTo>
                  <a:lnTo>
                    <a:pt x="238" y="52"/>
                  </a:lnTo>
                  <a:lnTo>
                    <a:pt x="238" y="52"/>
                  </a:lnTo>
                  <a:lnTo>
                    <a:pt x="238" y="49"/>
                  </a:lnTo>
                  <a:lnTo>
                    <a:pt x="238" y="49"/>
                  </a:lnTo>
                  <a:lnTo>
                    <a:pt x="238" y="49"/>
                  </a:lnTo>
                  <a:lnTo>
                    <a:pt x="238" y="49"/>
                  </a:lnTo>
                  <a:lnTo>
                    <a:pt x="241" y="49"/>
                  </a:lnTo>
                  <a:lnTo>
                    <a:pt x="241" y="49"/>
                  </a:lnTo>
                  <a:lnTo>
                    <a:pt x="241" y="49"/>
                  </a:lnTo>
                  <a:lnTo>
                    <a:pt x="241" y="49"/>
                  </a:lnTo>
                  <a:lnTo>
                    <a:pt x="241" y="49"/>
                  </a:lnTo>
                  <a:lnTo>
                    <a:pt x="241" y="46"/>
                  </a:lnTo>
                  <a:lnTo>
                    <a:pt x="243" y="46"/>
                  </a:lnTo>
                  <a:lnTo>
                    <a:pt x="243" y="44"/>
                  </a:lnTo>
                  <a:lnTo>
                    <a:pt x="243" y="44"/>
                  </a:lnTo>
                  <a:lnTo>
                    <a:pt x="243" y="44"/>
                  </a:lnTo>
                  <a:lnTo>
                    <a:pt x="243" y="44"/>
                  </a:lnTo>
                  <a:lnTo>
                    <a:pt x="243" y="44"/>
                  </a:lnTo>
                  <a:lnTo>
                    <a:pt x="243" y="44"/>
                  </a:lnTo>
                  <a:lnTo>
                    <a:pt x="243" y="44"/>
                  </a:lnTo>
                  <a:lnTo>
                    <a:pt x="243" y="41"/>
                  </a:lnTo>
                  <a:lnTo>
                    <a:pt x="243" y="41"/>
                  </a:lnTo>
                  <a:lnTo>
                    <a:pt x="243" y="41"/>
                  </a:lnTo>
                  <a:lnTo>
                    <a:pt x="243" y="41"/>
                  </a:lnTo>
                  <a:lnTo>
                    <a:pt x="243" y="41"/>
                  </a:lnTo>
                  <a:lnTo>
                    <a:pt x="246" y="39"/>
                  </a:lnTo>
                  <a:lnTo>
                    <a:pt x="243" y="39"/>
                  </a:lnTo>
                  <a:lnTo>
                    <a:pt x="243" y="39"/>
                  </a:lnTo>
                  <a:lnTo>
                    <a:pt x="243" y="36"/>
                  </a:lnTo>
                  <a:lnTo>
                    <a:pt x="243" y="36"/>
                  </a:lnTo>
                  <a:lnTo>
                    <a:pt x="243" y="36"/>
                  </a:lnTo>
                  <a:lnTo>
                    <a:pt x="243" y="36"/>
                  </a:lnTo>
                  <a:lnTo>
                    <a:pt x="241" y="36"/>
                  </a:lnTo>
                  <a:lnTo>
                    <a:pt x="241" y="36"/>
                  </a:lnTo>
                  <a:lnTo>
                    <a:pt x="241" y="33"/>
                  </a:lnTo>
                  <a:lnTo>
                    <a:pt x="243" y="33"/>
                  </a:lnTo>
                  <a:lnTo>
                    <a:pt x="243" y="33"/>
                  </a:lnTo>
                  <a:lnTo>
                    <a:pt x="246" y="36"/>
                  </a:lnTo>
                  <a:lnTo>
                    <a:pt x="246" y="33"/>
                  </a:lnTo>
                  <a:lnTo>
                    <a:pt x="249" y="33"/>
                  </a:lnTo>
                  <a:lnTo>
                    <a:pt x="249" y="33"/>
                  </a:lnTo>
                  <a:lnTo>
                    <a:pt x="246" y="33"/>
                  </a:lnTo>
                  <a:lnTo>
                    <a:pt x="246" y="33"/>
                  </a:lnTo>
                  <a:lnTo>
                    <a:pt x="246" y="33"/>
                  </a:lnTo>
                  <a:lnTo>
                    <a:pt x="249" y="31"/>
                  </a:lnTo>
                  <a:lnTo>
                    <a:pt x="249" y="31"/>
                  </a:lnTo>
                  <a:lnTo>
                    <a:pt x="249" y="28"/>
                  </a:lnTo>
                  <a:lnTo>
                    <a:pt x="249" y="28"/>
                  </a:lnTo>
                  <a:lnTo>
                    <a:pt x="251" y="28"/>
                  </a:lnTo>
                  <a:lnTo>
                    <a:pt x="251" y="26"/>
                  </a:lnTo>
                  <a:lnTo>
                    <a:pt x="254" y="26"/>
                  </a:lnTo>
                  <a:lnTo>
                    <a:pt x="254" y="26"/>
                  </a:lnTo>
                  <a:lnTo>
                    <a:pt x="251" y="23"/>
                  </a:lnTo>
                  <a:lnTo>
                    <a:pt x="254" y="23"/>
                  </a:lnTo>
                  <a:lnTo>
                    <a:pt x="254" y="23"/>
                  </a:lnTo>
                  <a:lnTo>
                    <a:pt x="254" y="23"/>
                  </a:lnTo>
                  <a:lnTo>
                    <a:pt x="256" y="23"/>
                  </a:lnTo>
                  <a:lnTo>
                    <a:pt x="259" y="23"/>
                  </a:lnTo>
                  <a:lnTo>
                    <a:pt x="259" y="23"/>
                  </a:lnTo>
                  <a:lnTo>
                    <a:pt x="261" y="23"/>
                  </a:lnTo>
                  <a:lnTo>
                    <a:pt x="261" y="23"/>
                  </a:lnTo>
                  <a:lnTo>
                    <a:pt x="264" y="26"/>
                  </a:lnTo>
                  <a:lnTo>
                    <a:pt x="264" y="26"/>
                  </a:lnTo>
                  <a:lnTo>
                    <a:pt x="264" y="26"/>
                  </a:lnTo>
                  <a:lnTo>
                    <a:pt x="267" y="26"/>
                  </a:lnTo>
                  <a:lnTo>
                    <a:pt x="269" y="26"/>
                  </a:lnTo>
                  <a:lnTo>
                    <a:pt x="269" y="26"/>
                  </a:lnTo>
                  <a:lnTo>
                    <a:pt x="269" y="26"/>
                  </a:lnTo>
                  <a:lnTo>
                    <a:pt x="272" y="26"/>
                  </a:lnTo>
                  <a:lnTo>
                    <a:pt x="272" y="28"/>
                  </a:lnTo>
                  <a:lnTo>
                    <a:pt x="274" y="28"/>
                  </a:lnTo>
                  <a:lnTo>
                    <a:pt x="274" y="28"/>
                  </a:lnTo>
                  <a:lnTo>
                    <a:pt x="274" y="28"/>
                  </a:lnTo>
                  <a:lnTo>
                    <a:pt x="274" y="28"/>
                  </a:lnTo>
                  <a:lnTo>
                    <a:pt x="274" y="28"/>
                  </a:lnTo>
                  <a:lnTo>
                    <a:pt x="274" y="28"/>
                  </a:lnTo>
                  <a:lnTo>
                    <a:pt x="274" y="28"/>
                  </a:lnTo>
                  <a:lnTo>
                    <a:pt x="274" y="28"/>
                  </a:lnTo>
                  <a:lnTo>
                    <a:pt x="274" y="28"/>
                  </a:lnTo>
                  <a:lnTo>
                    <a:pt x="277" y="28"/>
                  </a:lnTo>
                  <a:lnTo>
                    <a:pt x="277" y="28"/>
                  </a:lnTo>
                  <a:lnTo>
                    <a:pt x="277" y="26"/>
                  </a:lnTo>
                  <a:lnTo>
                    <a:pt x="277" y="26"/>
                  </a:lnTo>
                  <a:lnTo>
                    <a:pt x="280" y="26"/>
                  </a:lnTo>
                  <a:lnTo>
                    <a:pt x="280" y="26"/>
                  </a:lnTo>
                  <a:lnTo>
                    <a:pt x="282" y="23"/>
                  </a:lnTo>
                  <a:lnTo>
                    <a:pt x="282" y="23"/>
                  </a:lnTo>
                  <a:lnTo>
                    <a:pt x="282" y="23"/>
                  </a:lnTo>
                  <a:lnTo>
                    <a:pt x="285" y="23"/>
                  </a:lnTo>
                  <a:lnTo>
                    <a:pt x="285" y="23"/>
                  </a:lnTo>
                  <a:lnTo>
                    <a:pt x="287" y="23"/>
                  </a:lnTo>
                  <a:lnTo>
                    <a:pt x="287" y="20"/>
                  </a:lnTo>
                  <a:lnTo>
                    <a:pt x="290" y="20"/>
                  </a:lnTo>
                  <a:lnTo>
                    <a:pt x="290" y="20"/>
                  </a:lnTo>
                  <a:lnTo>
                    <a:pt x="293" y="20"/>
                  </a:lnTo>
                  <a:lnTo>
                    <a:pt x="295" y="20"/>
                  </a:lnTo>
                  <a:lnTo>
                    <a:pt x="298" y="20"/>
                  </a:lnTo>
                  <a:lnTo>
                    <a:pt x="300" y="20"/>
                  </a:lnTo>
                  <a:lnTo>
                    <a:pt x="298" y="20"/>
                  </a:lnTo>
                  <a:lnTo>
                    <a:pt x="298" y="18"/>
                  </a:lnTo>
                  <a:lnTo>
                    <a:pt x="298" y="18"/>
                  </a:lnTo>
                  <a:lnTo>
                    <a:pt x="298" y="18"/>
                  </a:lnTo>
                  <a:lnTo>
                    <a:pt x="300" y="18"/>
                  </a:lnTo>
                  <a:lnTo>
                    <a:pt x="300" y="18"/>
                  </a:lnTo>
                  <a:lnTo>
                    <a:pt x="300" y="18"/>
                  </a:lnTo>
                  <a:lnTo>
                    <a:pt x="300" y="18"/>
                  </a:lnTo>
                  <a:lnTo>
                    <a:pt x="303" y="18"/>
                  </a:lnTo>
                  <a:lnTo>
                    <a:pt x="303" y="18"/>
                  </a:lnTo>
                  <a:lnTo>
                    <a:pt x="303" y="18"/>
                  </a:lnTo>
                  <a:lnTo>
                    <a:pt x="303" y="18"/>
                  </a:lnTo>
                  <a:lnTo>
                    <a:pt x="305" y="20"/>
                  </a:lnTo>
                  <a:lnTo>
                    <a:pt x="305" y="20"/>
                  </a:lnTo>
                  <a:lnTo>
                    <a:pt x="305" y="20"/>
                  </a:lnTo>
                  <a:lnTo>
                    <a:pt x="308" y="20"/>
                  </a:lnTo>
                  <a:lnTo>
                    <a:pt x="308" y="20"/>
                  </a:lnTo>
                  <a:lnTo>
                    <a:pt x="311" y="20"/>
                  </a:lnTo>
                  <a:lnTo>
                    <a:pt x="311" y="20"/>
                  </a:lnTo>
                  <a:lnTo>
                    <a:pt x="313" y="20"/>
                  </a:lnTo>
                  <a:lnTo>
                    <a:pt x="313" y="20"/>
                  </a:lnTo>
                  <a:lnTo>
                    <a:pt x="313" y="20"/>
                  </a:lnTo>
                  <a:lnTo>
                    <a:pt x="316" y="18"/>
                  </a:lnTo>
                  <a:lnTo>
                    <a:pt x="316" y="18"/>
                  </a:lnTo>
                  <a:lnTo>
                    <a:pt x="316" y="18"/>
                  </a:lnTo>
                  <a:lnTo>
                    <a:pt x="316" y="15"/>
                  </a:lnTo>
                  <a:lnTo>
                    <a:pt x="316" y="15"/>
                  </a:lnTo>
                  <a:lnTo>
                    <a:pt x="316" y="15"/>
                  </a:lnTo>
                  <a:lnTo>
                    <a:pt x="316" y="13"/>
                  </a:lnTo>
                  <a:lnTo>
                    <a:pt x="316" y="13"/>
                  </a:lnTo>
                  <a:lnTo>
                    <a:pt x="318" y="15"/>
                  </a:lnTo>
                  <a:lnTo>
                    <a:pt x="318" y="15"/>
                  </a:lnTo>
                  <a:lnTo>
                    <a:pt x="318" y="15"/>
                  </a:lnTo>
                  <a:lnTo>
                    <a:pt x="318" y="15"/>
                  </a:lnTo>
                  <a:lnTo>
                    <a:pt x="318" y="18"/>
                  </a:lnTo>
                  <a:lnTo>
                    <a:pt x="318" y="18"/>
                  </a:lnTo>
                  <a:lnTo>
                    <a:pt x="318" y="20"/>
                  </a:lnTo>
                  <a:lnTo>
                    <a:pt x="318" y="20"/>
                  </a:lnTo>
                  <a:lnTo>
                    <a:pt x="318" y="20"/>
                  </a:lnTo>
                  <a:lnTo>
                    <a:pt x="318" y="20"/>
                  </a:lnTo>
                  <a:lnTo>
                    <a:pt x="318" y="23"/>
                  </a:lnTo>
                  <a:lnTo>
                    <a:pt x="318" y="26"/>
                  </a:lnTo>
                  <a:lnTo>
                    <a:pt x="321" y="26"/>
                  </a:lnTo>
                  <a:lnTo>
                    <a:pt x="321" y="26"/>
                  </a:lnTo>
                  <a:lnTo>
                    <a:pt x="324" y="26"/>
                  </a:lnTo>
                  <a:lnTo>
                    <a:pt x="326" y="28"/>
                  </a:lnTo>
                  <a:lnTo>
                    <a:pt x="329" y="28"/>
                  </a:lnTo>
                  <a:lnTo>
                    <a:pt x="331" y="31"/>
                  </a:lnTo>
                  <a:lnTo>
                    <a:pt x="331" y="31"/>
                  </a:lnTo>
                  <a:lnTo>
                    <a:pt x="334" y="33"/>
                  </a:lnTo>
                  <a:lnTo>
                    <a:pt x="334" y="33"/>
                  </a:lnTo>
                  <a:lnTo>
                    <a:pt x="337" y="33"/>
                  </a:lnTo>
                  <a:lnTo>
                    <a:pt x="337" y="33"/>
                  </a:lnTo>
                  <a:lnTo>
                    <a:pt x="339" y="33"/>
                  </a:lnTo>
                  <a:lnTo>
                    <a:pt x="339" y="33"/>
                  </a:lnTo>
                  <a:lnTo>
                    <a:pt x="342" y="36"/>
                  </a:lnTo>
                  <a:lnTo>
                    <a:pt x="342" y="36"/>
                  </a:lnTo>
                  <a:lnTo>
                    <a:pt x="342" y="36"/>
                  </a:lnTo>
                  <a:lnTo>
                    <a:pt x="344" y="36"/>
                  </a:lnTo>
                  <a:lnTo>
                    <a:pt x="344" y="36"/>
                  </a:lnTo>
                  <a:lnTo>
                    <a:pt x="344" y="36"/>
                  </a:lnTo>
                  <a:lnTo>
                    <a:pt x="344" y="39"/>
                  </a:lnTo>
                  <a:lnTo>
                    <a:pt x="344" y="39"/>
                  </a:lnTo>
                  <a:lnTo>
                    <a:pt x="347" y="39"/>
                  </a:lnTo>
                  <a:lnTo>
                    <a:pt x="347" y="41"/>
                  </a:lnTo>
                  <a:lnTo>
                    <a:pt x="347" y="41"/>
                  </a:lnTo>
                  <a:lnTo>
                    <a:pt x="344" y="41"/>
                  </a:lnTo>
                  <a:lnTo>
                    <a:pt x="344" y="44"/>
                  </a:lnTo>
                  <a:lnTo>
                    <a:pt x="347" y="44"/>
                  </a:lnTo>
                  <a:lnTo>
                    <a:pt x="344" y="46"/>
                  </a:lnTo>
                  <a:lnTo>
                    <a:pt x="344" y="46"/>
                  </a:lnTo>
                  <a:lnTo>
                    <a:pt x="344" y="46"/>
                  </a:lnTo>
                  <a:lnTo>
                    <a:pt x="344" y="46"/>
                  </a:lnTo>
                  <a:lnTo>
                    <a:pt x="344" y="49"/>
                  </a:lnTo>
                  <a:lnTo>
                    <a:pt x="344" y="49"/>
                  </a:lnTo>
                  <a:lnTo>
                    <a:pt x="344" y="49"/>
                  </a:lnTo>
                  <a:lnTo>
                    <a:pt x="344" y="49"/>
                  </a:lnTo>
                  <a:lnTo>
                    <a:pt x="344" y="49"/>
                  </a:lnTo>
                  <a:lnTo>
                    <a:pt x="344" y="52"/>
                  </a:lnTo>
                  <a:lnTo>
                    <a:pt x="347" y="52"/>
                  </a:lnTo>
                  <a:lnTo>
                    <a:pt x="347" y="52"/>
                  </a:lnTo>
                  <a:lnTo>
                    <a:pt x="347" y="54"/>
                  </a:lnTo>
                  <a:lnTo>
                    <a:pt x="347" y="54"/>
                  </a:lnTo>
                  <a:lnTo>
                    <a:pt x="347" y="54"/>
                  </a:lnTo>
                  <a:lnTo>
                    <a:pt x="344" y="54"/>
                  </a:lnTo>
                  <a:lnTo>
                    <a:pt x="347" y="57"/>
                  </a:lnTo>
                  <a:lnTo>
                    <a:pt x="347" y="57"/>
                  </a:lnTo>
                  <a:lnTo>
                    <a:pt x="347" y="57"/>
                  </a:lnTo>
                  <a:lnTo>
                    <a:pt x="347" y="59"/>
                  </a:lnTo>
                  <a:lnTo>
                    <a:pt x="347" y="59"/>
                  </a:lnTo>
                  <a:lnTo>
                    <a:pt x="347" y="62"/>
                  </a:lnTo>
                  <a:lnTo>
                    <a:pt x="349" y="62"/>
                  </a:lnTo>
                  <a:lnTo>
                    <a:pt x="349" y="62"/>
                  </a:lnTo>
                  <a:lnTo>
                    <a:pt x="349" y="62"/>
                  </a:lnTo>
                  <a:lnTo>
                    <a:pt x="349" y="62"/>
                  </a:lnTo>
                  <a:lnTo>
                    <a:pt x="349" y="65"/>
                  </a:lnTo>
                  <a:lnTo>
                    <a:pt x="349" y="65"/>
                  </a:lnTo>
                  <a:lnTo>
                    <a:pt x="349" y="65"/>
                  </a:lnTo>
                  <a:lnTo>
                    <a:pt x="349" y="65"/>
                  </a:lnTo>
                  <a:lnTo>
                    <a:pt x="349" y="65"/>
                  </a:lnTo>
                  <a:lnTo>
                    <a:pt x="349" y="65"/>
                  </a:lnTo>
                  <a:lnTo>
                    <a:pt x="352" y="65"/>
                  </a:lnTo>
                  <a:lnTo>
                    <a:pt x="352" y="65"/>
                  </a:lnTo>
                  <a:lnTo>
                    <a:pt x="352" y="67"/>
                  </a:lnTo>
                  <a:lnTo>
                    <a:pt x="352" y="67"/>
                  </a:lnTo>
                  <a:lnTo>
                    <a:pt x="352" y="70"/>
                  </a:lnTo>
                  <a:lnTo>
                    <a:pt x="355" y="70"/>
                  </a:lnTo>
                  <a:lnTo>
                    <a:pt x="355" y="70"/>
                  </a:lnTo>
                  <a:lnTo>
                    <a:pt x="355" y="72"/>
                  </a:lnTo>
                  <a:lnTo>
                    <a:pt x="355" y="72"/>
                  </a:lnTo>
                  <a:lnTo>
                    <a:pt x="355" y="72"/>
                  </a:lnTo>
                  <a:lnTo>
                    <a:pt x="352" y="72"/>
                  </a:lnTo>
                  <a:lnTo>
                    <a:pt x="352" y="72"/>
                  </a:lnTo>
                  <a:lnTo>
                    <a:pt x="352" y="72"/>
                  </a:lnTo>
                  <a:lnTo>
                    <a:pt x="352" y="72"/>
                  </a:lnTo>
                  <a:lnTo>
                    <a:pt x="352" y="75"/>
                  </a:lnTo>
                  <a:lnTo>
                    <a:pt x="352" y="75"/>
                  </a:lnTo>
                  <a:lnTo>
                    <a:pt x="352" y="75"/>
                  </a:lnTo>
                  <a:lnTo>
                    <a:pt x="355" y="75"/>
                  </a:lnTo>
                  <a:lnTo>
                    <a:pt x="352" y="75"/>
                  </a:lnTo>
                  <a:lnTo>
                    <a:pt x="352" y="75"/>
                  </a:lnTo>
                  <a:lnTo>
                    <a:pt x="352" y="75"/>
                  </a:lnTo>
                  <a:lnTo>
                    <a:pt x="352" y="78"/>
                  </a:lnTo>
                  <a:lnTo>
                    <a:pt x="352" y="78"/>
                  </a:lnTo>
                  <a:lnTo>
                    <a:pt x="352" y="80"/>
                  </a:lnTo>
                  <a:lnTo>
                    <a:pt x="349" y="80"/>
                  </a:lnTo>
                  <a:lnTo>
                    <a:pt x="349" y="80"/>
                  </a:lnTo>
                  <a:lnTo>
                    <a:pt x="349" y="80"/>
                  </a:lnTo>
                  <a:lnTo>
                    <a:pt x="349" y="80"/>
                  </a:lnTo>
                  <a:lnTo>
                    <a:pt x="349" y="80"/>
                  </a:lnTo>
                  <a:lnTo>
                    <a:pt x="349" y="83"/>
                  </a:lnTo>
                  <a:lnTo>
                    <a:pt x="349" y="83"/>
                  </a:lnTo>
                  <a:lnTo>
                    <a:pt x="349" y="83"/>
                  </a:lnTo>
                  <a:lnTo>
                    <a:pt x="349" y="83"/>
                  </a:lnTo>
                  <a:lnTo>
                    <a:pt x="349" y="83"/>
                  </a:lnTo>
                  <a:lnTo>
                    <a:pt x="349" y="85"/>
                  </a:lnTo>
                  <a:lnTo>
                    <a:pt x="349" y="85"/>
                  </a:lnTo>
                  <a:lnTo>
                    <a:pt x="349" y="85"/>
                  </a:lnTo>
                  <a:lnTo>
                    <a:pt x="349" y="88"/>
                  </a:lnTo>
                  <a:lnTo>
                    <a:pt x="349" y="88"/>
                  </a:lnTo>
                  <a:lnTo>
                    <a:pt x="349" y="88"/>
                  </a:lnTo>
                  <a:lnTo>
                    <a:pt x="349" y="88"/>
                  </a:lnTo>
                  <a:lnTo>
                    <a:pt x="349" y="88"/>
                  </a:lnTo>
                  <a:lnTo>
                    <a:pt x="349" y="88"/>
                  </a:lnTo>
                  <a:lnTo>
                    <a:pt x="349" y="91"/>
                  </a:lnTo>
                  <a:lnTo>
                    <a:pt x="349" y="91"/>
                  </a:lnTo>
                  <a:lnTo>
                    <a:pt x="349" y="93"/>
                  </a:lnTo>
                  <a:lnTo>
                    <a:pt x="349" y="96"/>
                  </a:lnTo>
                  <a:lnTo>
                    <a:pt x="347" y="98"/>
                  </a:lnTo>
                  <a:lnTo>
                    <a:pt x="347" y="98"/>
                  </a:lnTo>
                  <a:lnTo>
                    <a:pt x="347" y="98"/>
                  </a:lnTo>
                  <a:lnTo>
                    <a:pt x="347" y="98"/>
                  </a:lnTo>
                  <a:lnTo>
                    <a:pt x="347" y="98"/>
                  </a:lnTo>
                  <a:lnTo>
                    <a:pt x="347" y="101"/>
                  </a:lnTo>
                  <a:lnTo>
                    <a:pt x="347" y="101"/>
                  </a:lnTo>
                  <a:lnTo>
                    <a:pt x="347" y="101"/>
                  </a:lnTo>
                  <a:lnTo>
                    <a:pt x="347" y="101"/>
                  </a:lnTo>
                  <a:lnTo>
                    <a:pt x="347" y="101"/>
                  </a:lnTo>
                  <a:lnTo>
                    <a:pt x="347" y="101"/>
                  </a:lnTo>
                  <a:lnTo>
                    <a:pt x="347" y="101"/>
                  </a:lnTo>
                  <a:lnTo>
                    <a:pt x="347" y="103"/>
                  </a:lnTo>
                  <a:lnTo>
                    <a:pt x="347" y="103"/>
                  </a:lnTo>
                  <a:lnTo>
                    <a:pt x="347" y="103"/>
                  </a:lnTo>
                  <a:lnTo>
                    <a:pt x="344" y="103"/>
                  </a:lnTo>
                  <a:lnTo>
                    <a:pt x="344" y="106"/>
                  </a:lnTo>
                  <a:lnTo>
                    <a:pt x="344" y="106"/>
                  </a:lnTo>
                  <a:lnTo>
                    <a:pt x="344" y="106"/>
                  </a:lnTo>
                  <a:lnTo>
                    <a:pt x="344" y="109"/>
                  </a:lnTo>
                  <a:lnTo>
                    <a:pt x="344" y="111"/>
                  </a:lnTo>
                  <a:lnTo>
                    <a:pt x="344" y="111"/>
                  </a:lnTo>
                  <a:lnTo>
                    <a:pt x="342" y="114"/>
                  </a:lnTo>
                  <a:lnTo>
                    <a:pt x="342" y="114"/>
                  </a:lnTo>
                  <a:lnTo>
                    <a:pt x="342" y="114"/>
                  </a:lnTo>
                  <a:lnTo>
                    <a:pt x="342" y="114"/>
                  </a:lnTo>
                  <a:lnTo>
                    <a:pt x="342" y="116"/>
                  </a:lnTo>
                  <a:lnTo>
                    <a:pt x="342" y="116"/>
                  </a:lnTo>
                  <a:lnTo>
                    <a:pt x="342" y="116"/>
                  </a:lnTo>
                  <a:lnTo>
                    <a:pt x="342" y="116"/>
                  </a:lnTo>
                  <a:lnTo>
                    <a:pt x="339" y="119"/>
                  </a:lnTo>
                  <a:lnTo>
                    <a:pt x="339" y="122"/>
                  </a:lnTo>
                  <a:lnTo>
                    <a:pt x="339" y="122"/>
                  </a:lnTo>
                  <a:lnTo>
                    <a:pt x="339" y="124"/>
                  </a:lnTo>
                  <a:lnTo>
                    <a:pt x="339" y="124"/>
                  </a:lnTo>
                  <a:lnTo>
                    <a:pt x="339" y="124"/>
                  </a:lnTo>
                  <a:lnTo>
                    <a:pt x="339" y="124"/>
                  </a:lnTo>
                  <a:lnTo>
                    <a:pt x="337" y="124"/>
                  </a:lnTo>
                  <a:lnTo>
                    <a:pt x="337" y="127"/>
                  </a:lnTo>
                  <a:lnTo>
                    <a:pt x="337" y="127"/>
                  </a:lnTo>
                  <a:lnTo>
                    <a:pt x="337" y="127"/>
                  </a:lnTo>
                  <a:lnTo>
                    <a:pt x="337" y="129"/>
                  </a:lnTo>
                  <a:lnTo>
                    <a:pt x="337" y="129"/>
                  </a:lnTo>
                  <a:lnTo>
                    <a:pt x="337" y="129"/>
                  </a:lnTo>
                  <a:lnTo>
                    <a:pt x="334" y="129"/>
                  </a:lnTo>
                  <a:lnTo>
                    <a:pt x="334" y="132"/>
                  </a:lnTo>
                  <a:lnTo>
                    <a:pt x="331" y="135"/>
                  </a:lnTo>
                  <a:lnTo>
                    <a:pt x="329" y="135"/>
                  </a:lnTo>
                  <a:lnTo>
                    <a:pt x="329" y="137"/>
                  </a:lnTo>
                  <a:lnTo>
                    <a:pt x="329" y="137"/>
                  </a:lnTo>
                  <a:lnTo>
                    <a:pt x="329" y="140"/>
                  </a:lnTo>
                  <a:lnTo>
                    <a:pt x="329" y="142"/>
                  </a:lnTo>
                  <a:lnTo>
                    <a:pt x="329" y="142"/>
                  </a:lnTo>
                  <a:lnTo>
                    <a:pt x="329" y="145"/>
                  </a:lnTo>
                  <a:lnTo>
                    <a:pt x="326" y="145"/>
                  </a:lnTo>
                  <a:lnTo>
                    <a:pt x="326" y="145"/>
                  </a:lnTo>
                  <a:lnTo>
                    <a:pt x="326" y="148"/>
                  </a:lnTo>
                  <a:lnTo>
                    <a:pt x="326" y="148"/>
                  </a:lnTo>
                  <a:lnTo>
                    <a:pt x="324" y="148"/>
                  </a:lnTo>
                  <a:lnTo>
                    <a:pt x="324" y="148"/>
                  </a:lnTo>
                  <a:lnTo>
                    <a:pt x="321" y="148"/>
                  </a:lnTo>
                  <a:lnTo>
                    <a:pt x="321" y="148"/>
                  </a:lnTo>
                  <a:lnTo>
                    <a:pt x="321" y="148"/>
                  </a:lnTo>
                  <a:lnTo>
                    <a:pt x="321" y="148"/>
                  </a:lnTo>
                  <a:lnTo>
                    <a:pt x="318" y="148"/>
                  </a:lnTo>
                  <a:lnTo>
                    <a:pt x="318" y="148"/>
                  </a:lnTo>
                  <a:lnTo>
                    <a:pt x="318" y="148"/>
                  </a:lnTo>
                  <a:lnTo>
                    <a:pt x="318" y="148"/>
                  </a:lnTo>
                  <a:lnTo>
                    <a:pt x="318" y="148"/>
                  </a:lnTo>
                  <a:lnTo>
                    <a:pt x="318" y="148"/>
                  </a:lnTo>
                  <a:lnTo>
                    <a:pt x="316" y="145"/>
                  </a:lnTo>
                  <a:lnTo>
                    <a:pt x="316" y="145"/>
                  </a:lnTo>
                  <a:lnTo>
                    <a:pt x="316" y="145"/>
                  </a:lnTo>
                  <a:lnTo>
                    <a:pt x="316" y="145"/>
                  </a:lnTo>
                  <a:lnTo>
                    <a:pt x="316" y="145"/>
                  </a:lnTo>
                  <a:lnTo>
                    <a:pt x="313" y="145"/>
                  </a:lnTo>
                  <a:lnTo>
                    <a:pt x="313" y="145"/>
                  </a:lnTo>
                  <a:lnTo>
                    <a:pt x="313" y="145"/>
                  </a:lnTo>
                  <a:lnTo>
                    <a:pt x="313" y="145"/>
                  </a:lnTo>
                  <a:lnTo>
                    <a:pt x="311" y="145"/>
                  </a:lnTo>
                  <a:lnTo>
                    <a:pt x="311" y="145"/>
                  </a:lnTo>
                  <a:lnTo>
                    <a:pt x="311" y="145"/>
                  </a:lnTo>
                  <a:lnTo>
                    <a:pt x="308" y="142"/>
                  </a:lnTo>
                  <a:lnTo>
                    <a:pt x="308" y="142"/>
                  </a:lnTo>
                  <a:lnTo>
                    <a:pt x="305" y="142"/>
                  </a:lnTo>
                  <a:lnTo>
                    <a:pt x="305" y="140"/>
                  </a:lnTo>
                  <a:lnTo>
                    <a:pt x="308" y="140"/>
                  </a:lnTo>
                  <a:lnTo>
                    <a:pt x="308" y="140"/>
                  </a:lnTo>
                  <a:lnTo>
                    <a:pt x="311" y="135"/>
                  </a:lnTo>
                  <a:lnTo>
                    <a:pt x="311" y="129"/>
                  </a:lnTo>
                  <a:lnTo>
                    <a:pt x="308" y="129"/>
                  </a:lnTo>
                  <a:lnTo>
                    <a:pt x="305" y="132"/>
                  </a:lnTo>
                  <a:lnTo>
                    <a:pt x="303" y="132"/>
                  </a:lnTo>
                  <a:lnTo>
                    <a:pt x="300" y="132"/>
                  </a:lnTo>
                  <a:lnTo>
                    <a:pt x="300" y="132"/>
                  </a:lnTo>
                  <a:lnTo>
                    <a:pt x="300" y="129"/>
                  </a:lnTo>
                  <a:lnTo>
                    <a:pt x="300" y="127"/>
                  </a:lnTo>
                  <a:lnTo>
                    <a:pt x="303" y="124"/>
                  </a:lnTo>
                  <a:lnTo>
                    <a:pt x="303" y="124"/>
                  </a:lnTo>
                  <a:lnTo>
                    <a:pt x="303" y="124"/>
                  </a:lnTo>
                  <a:lnTo>
                    <a:pt x="303" y="124"/>
                  </a:lnTo>
                  <a:lnTo>
                    <a:pt x="303" y="124"/>
                  </a:lnTo>
                  <a:lnTo>
                    <a:pt x="303" y="124"/>
                  </a:lnTo>
                  <a:lnTo>
                    <a:pt x="303" y="122"/>
                  </a:lnTo>
                  <a:lnTo>
                    <a:pt x="303" y="122"/>
                  </a:lnTo>
                  <a:lnTo>
                    <a:pt x="303" y="119"/>
                  </a:lnTo>
                  <a:lnTo>
                    <a:pt x="303" y="119"/>
                  </a:lnTo>
                  <a:lnTo>
                    <a:pt x="303" y="119"/>
                  </a:lnTo>
                  <a:lnTo>
                    <a:pt x="303" y="119"/>
                  </a:lnTo>
                  <a:lnTo>
                    <a:pt x="300" y="116"/>
                  </a:lnTo>
                  <a:lnTo>
                    <a:pt x="300" y="116"/>
                  </a:lnTo>
                  <a:lnTo>
                    <a:pt x="300" y="116"/>
                  </a:lnTo>
                  <a:lnTo>
                    <a:pt x="298" y="116"/>
                  </a:lnTo>
                  <a:lnTo>
                    <a:pt x="298" y="116"/>
                  </a:lnTo>
                  <a:lnTo>
                    <a:pt x="298" y="116"/>
                  </a:lnTo>
                  <a:lnTo>
                    <a:pt x="298" y="114"/>
                  </a:lnTo>
                  <a:lnTo>
                    <a:pt x="295" y="114"/>
                  </a:lnTo>
                  <a:lnTo>
                    <a:pt x="295" y="114"/>
                  </a:lnTo>
                  <a:lnTo>
                    <a:pt x="295" y="114"/>
                  </a:lnTo>
                  <a:lnTo>
                    <a:pt x="293" y="114"/>
                  </a:lnTo>
                  <a:lnTo>
                    <a:pt x="293" y="111"/>
                  </a:lnTo>
                  <a:lnTo>
                    <a:pt x="295" y="111"/>
                  </a:lnTo>
                  <a:lnTo>
                    <a:pt x="295" y="109"/>
                  </a:lnTo>
                  <a:lnTo>
                    <a:pt x="293" y="109"/>
                  </a:lnTo>
                  <a:lnTo>
                    <a:pt x="293" y="109"/>
                  </a:lnTo>
                  <a:lnTo>
                    <a:pt x="293" y="111"/>
                  </a:lnTo>
                  <a:lnTo>
                    <a:pt x="293" y="111"/>
                  </a:lnTo>
                  <a:lnTo>
                    <a:pt x="293" y="111"/>
                  </a:lnTo>
                  <a:lnTo>
                    <a:pt x="293" y="111"/>
                  </a:lnTo>
                  <a:lnTo>
                    <a:pt x="293" y="114"/>
                  </a:lnTo>
                  <a:lnTo>
                    <a:pt x="290" y="114"/>
                  </a:lnTo>
                  <a:lnTo>
                    <a:pt x="290" y="111"/>
                  </a:lnTo>
                  <a:lnTo>
                    <a:pt x="287" y="111"/>
                  </a:lnTo>
                  <a:lnTo>
                    <a:pt x="287" y="111"/>
                  </a:lnTo>
                  <a:lnTo>
                    <a:pt x="285" y="114"/>
                  </a:lnTo>
                  <a:lnTo>
                    <a:pt x="285" y="114"/>
                  </a:lnTo>
                  <a:lnTo>
                    <a:pt x="282" y="114"/>
                  </a:lnTo>
                  <a:lnTo>
                    <a:pt x="282" y="114"/>
                  </a:lnTo>
                  <a:lnTo>
                    <a:pt x="282" y="114"/>
                  </a:lnTo>
                  <a:lnTo>
                    <a:pt x="282" y="114"/>
                  </a:lnTo>
                  <a:lnTo>
                    <a:pt x="282" y="114"/>
                  </a:lnTo>
                  <a:lnTo>
                    <a:pt x="280" y="114"/>
                  </a:lnTo>
                  <a:lnTo>
                    <a:pt x="280" y="111"/>
                  </a:lnTo>
                  <a:lnTo>
                    <a:pt x="280" y="111"/>
                  </a:lnTo>
                  <a:lnTo>
                    <a:pt x="280" y="111"/>
                  </a:lnTo>
                  <a:lnTo>
                    <a:pt x="277" y="111"/>
                  </a:lnTo>
                  <a:lnTo>
                    <a:pt x="277" y="111"/>
                  </a:lnTo>
                  <a:lnTo>
                    <a:pt x="274" y="111"/>
                  </a:lnTo>
                  <a:lnTo>
                    <a:pt x="274" y="109"/>
                  </a:lnTo>
                  <a:lnTo>
                    <a:pt x="274" y="109"/>
                  </a:lnTo>
                  <a:lnTo>
                    <a:pt x="272" y="109"/>
                  </a:lnTo>
                  <a:lnTo>
                    <a:pt x="272" y="109"/>
                  </a:lnTo>
                  <a:lnTo>
                    <a:pt x="272" y="109"/>
                  </a:lnTo>
                  <a:lnTo>
                    <a:pt x="269" y="111"/>
                  </a:lnTo>
                  <a:lnTo>
                    <a:pt x="269" y="111"/>
                  </a:lnTo>
                  <a:lnTo>
                    <a:pt x="269" y="111"/>
                  </a:lnTo>
                  <a:lnTo>
                    <a:pt x="269" y="111"/>
                  </a:lnTo>
                  <a:lnTo>
                    <a:pt x="269" y="114"/>
                  </a:lnTo>
                  <a:lnTo>
                    <a:pt x="269" y="116"/>
                  </a:lnTo>
                  <a:lnTo>
                    <a:pt x="267" y="116"/>
                  </a:lnTo>
                  <a:lnTo>
                    <a:pt x="267" y="119"/>
                  </a:lnTo>
                  <a:lnTo>
                    <a:pt x="267" y="119"/>
                  </a:lnTo>
                  <a:lnTo>
                    <a:pt x="267" y="122"/>
                  </a:lnTo>
                  <a:lnTo>
                    <a:pt x="269" y="122"/>
                  </a:lnTo>
                  <a:lnTo>
                    <a:pt x="269" y="122"/>
                  </a:lnTo>
                  <a:lnTo>
                    <a:pt x="272" y="119"/>
                  </a:lnTo>
                  <a:lnTo>
                    <a:pt x="272" y="119"/>
                  </a:lnTo>
                  <a:lnTo>
                    <a:pt x="274" y="119"/>
                  </a:lnTo>
                  <a:lnTo>
                    <a:pt x="274" y="122"/>
                  </a:lnTo>
                  <a:lnTo>
                    <a:pt x="272" y="122"/>
                  </a:lnTo>
                  <a:lnTo>
                    <a:pt x="272" y="122"/>
                  </a:lnTo>
                  <a:lnTo>
                    <a:pt x="272" y="124"/>
                  </a:lnTo>
                  <a:lnTo>
                    <a:pt x="272" y="124"/>
                  </a:lnTo>
                  <a:lnTo>
                    <a:pt x="272" y="124"/>
                  </a:lnTo>
                  <a:lnTo>
                    <a:pt x="272" y="124"/>
                  </a:lnTo>
                  <a:lnTo>
                    <a:pt x="272" y="124"/>
                  </a:lnTo>
                  <a:lnTo>
                    <a:pt x="274" y="127"/>
                  </a:lnTo>
                  <a:lnTo>
                    <a:pt x="274" y="127"/>
                  </a:lnTo>
                  <a:lnTo>
                    <a:pt x="277" y="127"/>
                  </a:lnTo>
                  <a:lnTo>
                    <a:pt x="280" y="127"/>
                  </a:lnTo>
                  <a:lnTo>
                    <a:pt x="280" y="129"/>
                  </a:lnTo>
                  <a:lnTo>
                    <a:pt x="282" y="129"/>
                  </a:lnTo>
                  <a:lnTo>
                    <a:pt x="282" y="129"/>
                  </a:lnTo>
                  <a:lnTo>
                    <a:pt x="282" y="129"/>
                  </a:lnTo>
                  <a:lnTo>
                    <a:pt x="282" y="132"/>
                  </a:lnTo>
                  <a:lnTo>
                    <a:pt x="282" y="132"/>
                  </a:lnTo>
                  <a:lnTo>
                    <a:pt x="280" y="132"/>
                  </a:lnTo>
                  <a:lnTo>
                    <a:pt x="280" y="132"/>
                  </a:lnTo>
                  <a:lnTo>
                    <a:pt x="280" y="135"/>
                  </a:lnTo>
                  <a:lnTo>
                    <a:pt x="280" y="135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0" y="135"/>
                  </a:lnTo>
                  <a:lnTo>
                    <a:pt x="280" y="135"/>
                  </a:lnTo>
                  <a:lnTo>
                    <a:pt x="277" y="135"/>
                  </a:lnTo>
                  <a:lnTo>
                    <a:pt x="277" y="135"/>
                  </a:lnTo>
                  <a:lnTo>
                    <a:pt x="277" y="135"/>
                  </a:lnTo>
                  <a:lnTo>
                    <a:pt x="277" y="135"/>
                  </a:lnTo>
                  <a:lnTo>
                    <a:pt x="274" y="137"/>
                  </a:lnTo>
                  <a:lnTo>
                    <a:pt x="274" y="135"/>
                  </a:lnTo>
                  <a:lnTo>
                    <a:pt x="274" y="137"/>
                  </a:lnTo>
                  <a:lnTo>
                    <a:pt x="272" y="137"/>
                  </a:lnTo>
                  <a:lnTo>
                    <a:pt x="272" y="137"/>
                  </a:lnTo>
                  <a:lnTo>
                    <a:pt x="269" y="137"/>
                  </a:lnTo>
                  <a:lnTo>
                    <a:pt x="269" y="137"/>
                  </a:lnTo>
                  <a:lnTo>
                    <a:pt x="269" y="137"/>
                  </a:lnTo>
                  <a:lnTo>
                    <a:pt x="267" y="137"/>
                  </a:lnTo>
                  <a:lnTo>
                    <a:pt x="264" y="137"/>
                  </a:lnTo>
                  <a:lnTo>
                    <a:pt x="264" y="137"/>
                  </a:lnTo>
                  <a:lnTo>
                    <a:pt x="264" y="140"/>
                  </a:lnTo>
                  <a:lnTo>
                    <a:pt x="261" y="142"/>
                  </a:lnTo>
                  <a:lnTo>
                    <a:pt x="259" y="142"/>
                  </a:lnTo>
                  <a:lnTo>
                    <a:pt x="256" y="145"/>
                  </a:lnTo>
                  <a:lnTo>
                    <a:pt x="254" y="145"/>
                  </a:lnTo>
                  <a:lnTo>
                    <a:pt x="251" y="148"/>
                  </a:lnTo>
                  <a:lnTo>
                    <a:pt x="249" y="148"/>
                  </a:lnTo>
                  <a:lnTo>
                    <a:pt x="246" y="148"/>
                  </a:lnTo>
                  <a:lnTo>
                    <a:pt x="246" y="148"/>
                  </a:lnTo>
                  <a:lnTo>
                    <a:pt x="246" y="150"/>
                  </a:lnTo>
                  <a:lnTo>
                    <a:pt x="246" y="150"/>
                  </a:lnTo>
                  <a:lnTo>
                    <a:pt x="246" y="150"/>
                  </a:lnTo>
                  <a:lnTo>
                    <a:pt x="243" y="150"/>
                  </a:lnTo>
                  <a:lnTo>
                    <a:pt x="243" y="150"/>
                  </a:lnTo>
                  <a:lnTo>
                    <a:pt x="241" y="150"/>
                  </a:lnTo>
                  <a:lnTo>
                    <a:pt x="241" y="150"/>
                  </a:lnTo>
                  <a:lnTo>
                    <a:pt x="238" y="150"/>
                  </a:lnTo>
                  <a:lnTo>
                    <a:pt x="238" y="150"/>
                  </a:lnTo>
                  <a:lnTo>
                    <a:pt x="238" y="150"/>
                  </a:lnTo>
                  <a:lnTo>
                    <a:pt x="236" y="150"/>
                  </a:lnTo>
                  <a:lnTo>
                    <a:pt x="233" y="150"/>
                  </a:lnTo>
                  <a:lnTo>
                    <a:pt x="233" y="150"/>
                  </a:lnTo>
                  <a:lnTo>
                    <a:pt x="233" y="153"/>
                  </a:lnTo>
                  <a:lnTo>
                    <a:pt x="230" y="153"/>
                  </a:lnTo>
                  <a:lnTo>
                    <a:pt x="230" y="155"/>
                  </a:lnTo>
                  <a:lnTo>
                    <a:pt x="228" y="155"/>
                  </a:lnTo>
                  <a:lnTo>
                    <a:pt x="228" y="153"/>
                  </a:lnTo>
                  <a:lnTo>
                    <a:pt x="228" y="153"/>
                  </a:lnTo>
                  <a:lnTo>
                    <a:pt x="225" y="155"/>
                  </a:lnTo>
                  <a:lnTo>
                    <a:pt x="225" y="155"/>
                  </a:lnTo>
                  <a:lnTo>
                    <a:pt x="225" y="155"/>
                  </a:lnTo>
                  <a:lnTo>
                    <a:pt x="225" y="158"/>
                  </a:lnTo>
                  <a:lnTo>
                    <a:pt x="225" y="158"/>
                  </a:lnTo>
                  <a:lnTo>
                    <a:pt x="225" y="158"/>
                  </a:lnTo>
                  <a:lnTo>
                    <a:pt x="225" y="161"/>
                  </a:lnTo>
                  <a:lnTo>
                    <a:pt x="225" y="161"/>
                  </a:lnTo>
                  <a:lnTo>
                    <a:pt x="225" y="161"/>
                  </a:lnTo>
                  <a:lnTo>
                    <a:pt x="225" y="161"/>
                  </a:lnTo>
                  <a:lnTo>
                    <a:pt x="225" y="163"/>
                  </a:lnTo>
                  <a:lnTo>
                    <a:pt x="225" y="163"/>
                  </a:lnTo>
                  <a:lnTo>
                    <a:pt x="223" y="163"/>
                  </a:lnTo>
                  <a:lnTo>
                    <a:pt x="223" y="163"/>
                  </a:lnTo>
                  <a:lnTo>
                    <a:pt x="223" y="163"/>
                  </a:lnTo>
                  <a:lnTo>
                    <a:pt x="223" y="163"/>
                  </a:lnTo>
                  <a:lnTo>
                    <a:pt x="223" y="166"/>
                  </a:lnTo>
                  <a:lnTo>
                    <a:pt x="220" y="166"/>
                  </a:lnTo>
                  <a:lnTo>
                    <a:pt x="220" y="166"/>
                  </a:lnTo>
                  <a:lnTo>
                    <a:pt x="220" y="166"/>
                  </a:lnTo>
                  <a:lnTo>
                    <a:pt x="217" y="166"/>
                  </a:lnTo>
                  <a:lnTo>
                    <a:pt x="217" y="166"/>
                  </a:lnTo>
                  <a:lnTo>
                    <a:pt x="215" y="163"/>
                  </a:lnTo>
                  <a:lnTo>
                    <a:pt x="210" y="166"/>
                  </a:lnTo>
                  <a:lnTo>
                    <a:pt x="207" y="166"/>
                  </a:lnTo>
                  <a:lnTo>
                    <a:pt x="205" y="166"/>
                  </a:lnTo>
                  <a:lnTo>
                    <a:pt x="205" y="166"/>
                  </a:lnTo>
                  <a:lnTo>
                    <a:pt x="205" y="166"/>
                  </a:lnTo>
                  <a:lnTo>
                    <a:pt x="202" y="166"/>
                  </a:lnTo>
                  <a:lnTo>
                    <a:pt x="199" y="166"/>
                  </a:lnTo>
                  <a:lnTo>
                    <a:pt x="197" y="163"/>
                  </a:lnTo>
                  <a:lnTo>
                    <a:pt x="199" y="163"/>
                  </a:lnTo>
                  <a:lnTo>
                    <a:pt x="199" y="163"/>
                  </a:lnTo>
                  <a:lnTo>
                    <a:pt x="197" y="166"/>
                  </a:lnTo>
                  <a:lnTo>
                    <a:pt x="197" y="166"/>
                  </a:lnTo>
                  <a:lnTo>
                    <a:pt x="194" y="168"/>
                  </a:lnTo>
                  <a:lnTo>
                    <a:pt x="192" y="168"/>
                  </a:lnTo>
                  <a:lnTo>
                    <a:pt x="189" y="168"/>
                  </a:lnTo>
                  <a:lnTo>
                    <a:pt x="186" y="168"/>
                  </a:lnTo>
                  <a:lnTo>
                    <a:pt x="186" y="168"/>
                  </a:lnTo>
                  <a:lnTo>
                    <a:pt x="186" y="171"/>
                  </a:lnTo>
                  <a:lnTo>
                    <a:pt x="184" y="171"/>
                  </a:lnTo>
                  <a:lnTo>
                    <a:pt x="184" y="171"/>
                  </a:lnTo>
                  <a:lnTo>
                    <a:pt x="186" y="171"/>
                  </a:lnTo>
                  <a:lnTo>
                    <a:pt x="186" y="173"/>
                  </a:lnTo>
                  <a:lnTo>
                    <a:pt x="186" y="173"/>
                  </a:lnTo>
                  <a:lnTo>
                    <a:pt x="186" y="173"/>
                  </a:lnTo>
                  <a:lnTo>
                    <a:pt x="186" y="176"/>
                  </a:lnTo>
                  <a:lnTo>
                    <a:pt x="186" y="176"/>
                  </a:lnTo>
                  <a:lnTo>
                    <a:pt x="184" y="176"/>
                  </a:lnTo>
                  <a:lnTo>
                    <a:pt x="184" y="179"/>
                  </a:lnTo>
                  <a:lnTo>
                    <a:pt x="184" y="179"/>
                  </a:lnTo>
                  <a:lnTo>
                    <a:pt x="184" y="179"/>
                  </a:lnTo>
                  <a:lnTo>
                    <a:pt x="186" y="179"/>
                  </a:lnTo>
                  <a:lnTo>
                    <a:pt x="184" y="181"/>
                  </a:lnTo>
                  <a:lnTo>
                    <a:pt x="184" y="181"/>
                  </a:lnTo>
                  <a:lnTo>
                    <a:pt x="184" y="181"/>
                  </a:lnTo>
                  <a:lnTo>
                    <a:pt x="181" y="181"/>
                  </a:lnTo>
                  <a:lnTo>
                    <a:pt x="181" y="181"/>
                  </a:lnTo>
                  <a:lnTo>
                    <a:pt x="181" y="184"/>
                  </a:lnTo>
                  <a:lnTo>
                    <a:pt x="179" y="184"/>
                  </a:lnTo>
                  <a:lnTo>
                    <a:pt x="179" y="186"/>
                  </a:lnTo>
                  <a:lnTo>
                    <a:pt x="179" y="186"/>
                  </a:lnTo>
                  <a:lnTo>
                    <a:pt x="176" y="186"/>
                  </a:lnTo>
                  <a:lnTo>
                    <a:pt x="173" y="186"/>
                  </a:lnTo>
                  <a:lnTo>
                    <a:pt x="173" y="184"/>
                  </a:lnTo>
                  <a:lnTo>
                    <a:pt x="173" y="184"/>
                  </a:lnTo>
                  <a:lnTo>
                    <a:pt x="171" y="184"/>
                  </a:lnTo>
                  <a:lnTo>
                    <a:pt x="171" y="181"/>
                  </a:lnTo>
                  <a:lnTo>
                    <a:pt x="171" y="181"/>
                  </a:lnTo>
                  <a:lnTo>
                    <a:pt x="171" y="181"/>
                  </a:lnTo>
                  <a:lnTo>
                    <a:pt x="168" y="179"/>
                  </a:lnTo>
                  <a:lnTo>
                    <a:pt x="168" y="179"/>
                  </a:lnTo>
                  <a:lnTo>
                    <a:pt x="168" y="179"/>
                  </a:lnTo>
                  <a:lnTo>
                    <a:pt x="168" y="181"/>
                  </a:lnTo>
                  <a:lnTo>
                    <a:pt x="168" y="181"/>
                  </a:lnTo>
                  <a:lnTo>
                    <a:pt x="168" y="184"/>
                  </a:lnTo>
                  <a:lnTo>
                    <a:pt x="166" y="184"/>
                  </a:lnTo>
                  <a:lnTo>
                    <a:pt x="166" y="184"/>
                  </a:lnTo>
                  <a:lnTo>
                    <a:pt x="163" y="186"/>
                  </a:lnTo>
                  <a:lnTo>
                    <a:pt x="163" y="186"/>
                  </a:lnTo>
                  <a:lnTo>
                    <a:pt x="163" y="186"/>
                  </a:lnTo>
                  <a:lnTo>
                    <a:pt x="163" y="186"/>
                  </a:lnTo>
                  <a:lnTo>
                    <a:pt x="163" y="189"/>
                  </a:lnTo>
                  <a:lnTo>
                    <a:pt x="163" y="189"/>
                  </a:lnTo>
                  <a:lnTo>
                    <a:pt x="163" y="192"/>
                  </a:lnTo>
                  <a:lnTo>
                    <a:pt x="161" y="192"/>
                  </a:lnTo>
                  <a:lnTo>
                    <a:pt x="161" y="192"/>
                  </a:lnTo>
                  <a:lnTo>
                    <a:pt x="161" y="192"/>
                  </a:lnTo>
                  <a:lnTo>
                    <a:pt x="158" y="192"/>
                  </a:lnTo>
                  <a:lnTo>
                    <a:pt x="158" y="192"/>
                  </a:lnTo>
                  <a:lnTo>
                    <a:pt x="158" y="189"/>
                  </a:lnTo>
                  <a:lnTo>
                    <a:pt x="155" y="189"/>
                  </a:lnTo>
                  <a:lnTo>
                    <a:pt x="155" y="189"/>
                  </a:lnTo>
                  <a:lnTo>
                    <a:pt x="155" y="189"/>
                  </a:lnTo>
                  <a:lnTo>
                    <a:pt x="153" y="189"/>
                  </a:lnTo>
                  <a:lnTo>
                    <a:pt x="153" y="192"/>
                  </a:lnTo>
                  <a:lnTo>
                    <a:pt x="153" y="194"/>
                  </a:lnTo>
                  <a:lnTo>
                    <a:pt x="150" y="199"/>
                  </a:lnTo>
                  <a:lnTo>
                    <a:pt x="150" y="202"/>
                  </a:lnTo>
                  <a:lnTo>
                    <a:pt x="148" y="202"/>
                  </a:lnTo>
                  <a:lnTo>
                    <a:pt x="148" y="205"/>
                  </a:lnTo>
                  <a:lnTo>
                    <a:pt x="148" y="205"/>
                  </a:lnTo>
                  <a:lnTo>
                    <a:pt x="145" y="205"/>
                  </a:lnTo>
                  <a:lnTo>
                    <a:pt x="145" y="205"/>
                  </a:lnTo>
                  <a:lnTo>
                    <a:pt x="145" y="205"/>
                  </a:lnTo>
                  <a:lnTo>
                    <a:pt x="142" y="205"/>
                  </a:lnTo>
                  <a:lnTo>
                    <a:pt x="142" y="205"/>
                  </a:lnTo>
                  <a:lnTo>
                    <a:pt x="142" y="202"/>
                  </a:lnTo>
                  <a:lnTo>
                    <a:pt x="142" y="202"/>
                  </a:lnTo>
                  <a:lnTo>
                    <a:pt x="142" y="202"/>
                  </a:lnTo>
                  <a:lnTo>
                    <a:pt x="140" y="202"/>
                  </a:lnTo>
                  <a:lnTo>
                    <a:pt x="140" y="202"/>
                  </a:lnTo>
                  <a:lnTo>
                    <a:pt x="137" y="202"/>
                  </a:lnTo>
                  <a:lnTo>
                    <a:pt x="137" y="205"/>
                  </a:lnTo>
                  <a:lnTo>
                    <a:pt x="135" y="205"/>
                  </a:lnTo>
                  <a:lnTo>
                    <a:pt x="135" y="205"/>
                  </a:lnTo>
                  <a:lnTo>
                    <a:pt x="135" y="205"/>
                  </a:lnTo>
                  <a:lnTo>
                    <a:pt x="132" y="202"/>
                  </a:lnTo>
                  <a:lnTo>
                    <a:pt x="132" y="202"/>
                  </a:lnTo>
                  <a:lnTo>
                    <a:pt x="132" y="202"/>
                  </a:lnTo>
                  <a:lnTo>
                    <a:pt x="129" y="205"/>
                  </a:lnTo>
                  <a:lnTo>
                    <a:pt x="129" y="205"/>
                  </a:lnTo>
                  <a:lnTo>
                    <a:pt x="129" y="207"/>
                  </a:lnTo>
                  <a:lnTo>
                    <a:pt x="127" y="207"/>
                  </a:lnTo>
                  <a:lnTo>
                    <a:pt x="129" y="210"/>
                  </a:lnTo>
                  <a:lnTo>
                    <a:pt x="129" y="212"/>
                  </a:lnTo>
                  <a:lnTo>
                    <a:pt x="129" y="215"/>
                  </a:lnTo>
                  <a:lnTo>
                    <a:pt x="127" y="215"/>
                  </a:lnTo>
                  <a:lnTo>
                    <a:pt x="127" y="215"/>
                  </a:lnTo>
                  <a:lnTo>
                    <a:pt x="127" y="218"/>
                  </a:lnTo>
                  <a:lnTo>
                    <a:pt x="124" y="218"/>
                  </a:lnTo>
                  <a:lnTo>
                    <a:pt x="124" y="220"/>
                  </a:lnTo>
                  <a:lnTo>
                    <a:pt x="122" y="220"/>
                  </a:lnTo>
                  <a:lnTo>
                    <a:pt x="122" y="220"/>
                  </a:lnTo>
                  <a:lnTo>
                    <a:pt x="119" y="220"/>
                  </a:lnTo>
                  <a:lnTo>
                    <a:pt x="119" y="220"/>
                  </a:lnTo>
                  <a:lnTo>
                    <a:pt x="119" y="220"/>
                  </a:lnTo>
                  <a:lnTo>
                    <a:pt x="117" y="218"/>
                  </a:lnTo>
                  <a:lnTo>
                    <a:pt x="114" y="218"/>
                  </a:lnTo>
                  <a:lnTo>
                    <a:pt x="111" y="215"/>
                  </a:lnTo>
                  <a:lnTo>
                    <a:pt x="109" y="215"/>
                  </a:lnTo>
                  <a:lnTo>
                    <a:pt x="109" y="212"/>
                  </a:lnTo>
                  <a:lnTo>
                    <a:pt x="106" y="212"/>
                  </a:lnTo>
                  <a:lnTo>
                    <a:pt x="106" y="212"/>
                  </a:lnTo>
                  <a:lnTo>
                    <a:pt x="106" y="212"/>
                  </a:lnTo>
                  <a:lnTo>
                    <a:pt x="106" y="212"/>
                  </a:lnTo>
                  <a:lnTo>
                    <a:pt x="106" y="215"/>
                  </a:lnTo>
                  <a:lnTo>
                    <a:pt x="104" y="215"/>
                  </a:lnTo>
                  <a:lnTo>
                    <a:pt x="104" y="218"/>
                  </a:lnTo>
                  <a:lnTo>
                    <a:pt x="104" y="215"/>
                  </a:lnTo>
                  <a:lnTo>
                    <a:pt x="104" y="215"/>
                  </a:lnTo>
                  <a:lnTo>
                    <a:pt x="101" y="215"/>
                  </a:lnTo>
                  <a:lnTo>
                    <a:pt x="101" y="215"/>
                  </a:lnTo>
                  <a:lnTo>
                    <a:pt x="98" y="218"/>
                  </a:lnTo>
                  <a:lnTo>
                    <a:pt x="96" y="220"/>
                  </a:lnTo>
                  <a:lnTo>
                    <a:pt x="96" y="220"/>
                  </a:lnTo>
                  <a:lnTo>
                    <a:pt x="96" y="220"/>
                  </a:lnTo>
                  <a:lnTo>
                    <a:pt x="93" y="223"/>
                  </a:lnTo>
                  <a:lnTo>
                    <a:pt x="93" y="223"/>
                  </a:lnTo>
                  <a:lnTo>
                    <a:pt x="93" y="223"/>
                  </a:lnTo>
                  <a:lnTo>
                    <a:pt x="91" y="223"/>
                  </a:lnTo>
                  <a:lnTo>
                    <a:pt x="91" y="220"/>
                  </a:lnTo>
                  <a:lnTo>
                    <a:pt x="88" y="220"/>
                  </a:lnTo>
                  <a:lnTo>
                    <a:pt x="88" y="220"/>
                  </a:lnTo>
                  <a:lnTo>
                    <a:pt x="85" y="220"/>
                  </a:lnTo>
                  <a:lnTo>
                    <a:pt x="83" y="220"/>
                  </a:lnTo>
                  <a:lnTo>
                    <a:pt x="83" y="220"/>
                  </a:lnTo>
                  <a:lnTo>
                    <a:pt x="80" y="223"/>
                  </a:lnTo>
                  <a:lnTo>
                    <a:pt x="78" y="223"/>
                  </a:lnTo>
                  <a:lnTo>
                    <a:pt x="75" y="223"/>
                  </a:lnTo>
                  <a:lnTo>
                    <a:pt x="73" y="223"/>
                  </a:lnTo>
                  <a:lnTo>
                    <a:pt x="73" y="225"/>
                  </a:lnTo>
                  <a:lnTo>
                    <a:pt x="70" y="225"/>
                  </a:lnTo>
                  <a:lnTo>
                    <a:pt x="70" y="228"/>
                  </a:lnTo>
                  <a:lnTo>
                    <a:pt x="70" y="228"/>
                  </a:lnTo>
                  <a:lnTo>
                    <a:pt x="70" y="231"/>
                  </a:lnTo>
                  <a:lnTo>
                    <a:pt x="70" y="231"/>
                  </a:lnTo>
                  <a:lnTo>
                    <a:pt x="67" y="233"/>
                  </a:lnTo>
                  <a:lnTo>
                    <a:pt x="67" y="233"/>
                  </a:lnTo>
                  <a:lnTo>
                    <a:pt x="67" y="231"/>
                  </a:lnTo>
                  <a:lnTo>
                    <a:pt x="67" y="231"/>
                  </a:lnTo>
                  <a:lnTo>
                    <a:pt x="67" y="231"/>
                  </a:lnTo>
                  <a:lnTo>
                    <a:pt x="65" y="233"/>
                  </a:lnTo>
                  <a:lnTo>
                    <a:pt x="65" y="233"/>
                  </a:lnTo>
                  <a:lnTo>
                    <a:pt x="65" y="233"/>
                  </a:lnTo>
                  <a:lnTo>
                    <a:pt x="62" y="236"/>
                  </a:lnTo>
                  <a:lnTo>
                    <a:pt x="62" y="236"/>
                  </a:lnTo>
                  <a:lnTo>
                    <a:pt x="62" y="236"/>
                  </a:lnTo>
                  <a:lnTo>
                    <a:pt x="60" y="236"/>
                  </a:lnTo>
                  <a:lnTo>
                    <a:pt x="60" y="236"/>
                  </a:lnTo>
                  <a:lnTo>
                    <a:pt x="60" y="238"/>
                  </a:lnTo>
                  <a:lnTo>
                    <a:pt x="60" y="241"/>
                  </a:lnTo>
                  <a:lnTo>
                    <a:pt x="60" y="241"/>
                  </a:lnTo>
                  <a:lnTo>
                    <a:pt x="60" y="243"/>
                  </a:lnTo>
                  <a:lnTo>
                    <a:pt x="57" y="243"/>
                  </a:lnTo>
                  <a:lnTo>
                    <a:pt x="57" y="243"/>
                  </a:lnTo>
                  <a:lnTo>
                    <a:pt x="54" y="246"/>
                  </a:lnTo>
                  <a:lnTo>
                    <a:pt x="54" y="246"/>
                  </a:lnTo>
                  <a:lnTo>
                    <a:pt x="54" y="249"/>
                  </a:lnTo>
                  <a:lnTo>
                    <a:pt x="54" y="249"/>
                  </a:lnTo>
                  <a:lnTo>
                    <a:pt x="54" y="251"/>
                  </a:lnTo>
                  <a:lnTo>
                    <a:pt x="54" y="251"/>
                  </a:lnTo>
                  <a:lnTo>
                    <a:pt x="54" y="251"/>
                  </a:lnTo>
                  <a:lnTo>
                    <a:pt x="52" y="251"/>
                  </a:lnTo>
                  <a:lnTo>
                    <a:pt x="52" y="251"/>
                  </a:lnTo>
                  <a:lnTo>
                    <a:pt x="52" y="251"/>
                  </a:lnTo>
                  <a:lnTo>
                    <a:pt x="52" y="251"/>
                  </a:lnTo>
                  <a:lnTo>
                    <a:pt x="52" y="254"/>
                  </a:lnTo>
                  <a:lnTo>
                    <a:pt x="52" y="254"/>
                  </a:lnTo>
                  <a:lnTo>
                    <a:pt x="52" y="256"/>
                  </a:lnTo>
                  <a:lnTo>
                    <a:pt x="52" y="256"/>
                  </a:lnTo>
                  <a:lnTo>
                    <a:pt x="52" y="256"/>
                  </a:lnTo>
                  <a:lnTo>
                    <a:pt x="52" y="259"/>
                  </a:lnTo>
                  <a:lnTo>
                    <a:pt x="52" y="259"/>
                  </a:lnTo>
                  <a:lnTo>
                    <a:pt x="52" y="262"/>
                  </a:lnTo>
                  <a:lnTo>
                    <a:pt x="52" y="262"/>
                  </a:lnTo>
                  <a:lnTo>
                    <a:pt x="52" y="262"/>
                  </a:lnTo>
                  <a:lnTo>
                    <a:pt x="52" y="262"/>
                  </a:lnTo>
                  <a:lnTo>
                    <a:pt x="49" y="262"/>
                  </a:lnTo>
                  <a:lnTo>
                    <a:pt x="49" y="262"/>
                  </a:lnTo>
                  <a:lnTo>
                    <a:pt x="47" y="259"/>
                  </a:lnTo>
                  <a:lnTo>
                    <a:pt x="47" y="259"/>
                  </a:lnTo>
                  <a:lnTo>
                    <a:pt x="47" y="256"/>
                  </a:lnTo>
                  <a:lnTo>
                    <a:pt x="47" y="256"/>
                  </a:lnTo>
                  <a:lnTo>
                    <a:pt x="47" y="254"/>
                  </a:lnTo>
                  <a:lnTo>
                    <a:pt x="47" y="256"/>
                  </a:lnTo>
                  <a:lnTo>
                    <a:pt x="47" y="256"/>
                  </a:lnTo>
                  <a:lnTo>
                    <a:pt x="47" y="256"/>
                  </a:lnTo>
                  <a:lnTo>
                    <a:pt x="47" y="256"/>
                  </a:lnTo>
                  <a:lnTo>
                    <a:pt x="47" y="254"/>
                  </a:lnTo>
                  <a:lnTo>
                    <a:pt x="47" y="254"/>
                  </a:lnTo>
                  <a:lnTo>
                    <a:pt x="47" y="254"/>
                  </a:lnTo>
                  <a:lnTo>
                    <a:pt x="47" y="254"/>
                  </a:lnTo>
                  <a:lnTo>
                    <a:pt x="47" y="254"/>
                  </a:lnTo>
                  <a:lnTo>
                    <a:pt x="47" y="254"/>
                  </a:lnTo>
                  <a:lnTo>
                    <a:pt x="47" y="254"/>
                  </a:lnTo>
                  <a:lnTo>
                    <a:pt x="47" y="254"/>
                  </a:lnTo>
                  <a:lnTo>
                    <a:pt x="44" y="251"/>
                  </a:lnTo>
                  <a:lnTo>
                    <a:pt x="44" y="251"/>
                  </a:lnTo>
                  <a:lnTo>
                    <a:pt x="41" y="249"/>
                  </a:lnTo>
                  <a:lnTo>
                    <a:pt x="41" y="249"/>
                  </a:lnTo>
                  <a:lnTo>
                    <a:pt x="41" y="249"/>
                  </a:lnTo>
                  <a:lnTo>
                    <a:pt x="44" y="249"/>
                  </a:lnTo>
                  <a:lnTo>
                    <a:pt x="44" y="249"/>
                  </a:lnTo>
                  <a:lnTo>
                    <a:pt x="44" y="249"/>
                  </a:lnTo>
                  <a:lnTo>
                    <a:pt x="44" y="246"/>
                  </a:lnTo>
                  <a:lnTo>
                    <a:pt x="44" y="246"/>
                  </a:lnTo>
                  <a:lnTo>
                    <a:pt x="41" y="246"/>
                  </a:lnTo>
                  <a:lnTo>
                    <a:pt x="41" y="246"/>
                  </a:lnTo>
                  <a:lnTo>
                    <a:pt x="39" y="246"/>
                  </a:lnTo>
                  <a:lnTo>
                    <a:pt x="39" y="246"/>
                  </a:lnTo>
                  <a:lnTo>
                    <a:pt x="36" y="246"/>
                  </a:lnTo>
                  <a:lnTo>
                    <a:pt x="36" y="243"/>
                  </a:lnTo>
                  <a:lnTo>
                    <a:pt x="36" y="241"/>
                  </a:lnTo>
                  <a:lnTo>
                    <a:pt x="36" y="241"/>
                  </a:lnTo>
                  <a:lnTo>
                    <a:pt x="36" y="241"/>
                  </a:lnTo>
                  <a:lnTo>
                    <a:pt x="39" y="238"/>
                  </a:lnTo>
                  <a:lnTo>
                    <a:pt x="36" y="238"/>
                  </a:lnTo>
                  <a:lnTo>
                    <a:pt x="36" y="238"/>
                  </a:lnTo>
                  <a:lnTo>
                    <a:pt x="36" y="238"/>
                  </a:lnTo>
                  <a:lnTo>
                    <a:pt x="36" y="236"/>
                  </a:lnTo>
                  <a:lnTo>
                    <a:pt x="34" y="236"/>
                  </a:lnTo>
                  <a:lnTo>
                    <a:pt x="31" y="238"/>
                  </a:lnTo>
                  <a:lnTo>
                    <a:pt x="29" y="238"/>
                  </a:lnTo>
                  <a:lnTo>
                    <a:pt x="26" y="238"/>
                  </a:lnTo>
                  <a:lnTo>
                    <a:pt x="26" y="238"/>
                  </a:lnTo>
                  <a:lnTo>
                    <a:pt x="26" y="236"/>
                  </a:lnTo>
                  <a:lnTo>
                    <a:pt x="26" y="238"/>
                  </a:lnTo>
                  <a:lnTo>
                    <a:pt x="26" y="238"/>
                  </a:lnTo>
                  <a:lnTo>
                    <a:pt x="26" y="238"/>
                  </a:lnTo>
                  <a:lnTo>
                    <a:pt x="26" y="236"/>
                  </a:lnTo>
                  <a:lnTo>
                    <a:pt x="23" y="236"/>
                  </a:lnTo>
                  <a:lnTo>
                    <a:pt x="23" y="236"/>
                  </a:lnTo>
                  <a:lnTo>
                    <a:pt x="23" y="236"/>
                  </a:lnTo>
                  <a:lnTo>
                    <a:pt x="23" y="236"/>
                  </a:lnTo>
                  <a:lnTo>
                    <a:pt x="26" y="236"/>
                  </a:lnTo>
                  <a:lnTo>
                    <a:pt x="23" y="236"/>
                  </a:lnTo>
                  <a:lnTo>
                    <a:pt x="21" y="236"/>
                  </a:lnTo>
                  <a:lnTo>
                    <a:pt x="21" y="236"/>
                  </a:lnTo>
                  <a:lnTo>
                    <a:pt x="21" y="236"/>
                  </a:lnTo>
                  <a:lnTo>
                    <a:pt x="21" y="236"/>
                  </a:lnTo>
                  <a:lnTo>
                    <a:pt x="21" y="236"/>
                  </a:lnTo>
                  <a:lnTo>
                    <a:pt x="21" y="236"/>
                  </a:lnTo>
                  <a:lnTo>
                    <a:pt x="21" y="236"/>
                  </a:lnTo>
                  <a:lnTo>
                    <a:pt x="21" y="236"/>
                  </a:lnTo>
                  <a:lnTo>
                    <a:pt x="21" y="236"/>
                  </a:lnTo>
                  <a:lnTo>
                    <a:pt x="21" y="236"/>
                  </a:lnTo>
                  <a:lnTo>
                    <a:pt x="21" y="236"/>
                  </a:lnTo>
                  <a:lnTo>
                    <a:pt x="21" y="236"/>
                  </a:lnTo>
                  <a:lnTo>
                    <a:pt x="21" y="236"/>
                  </a:lnTo>
                  <a:lnTo>
                    <a:pt x="21" y="236"/>
                  </a:lnTo>
                  <a:lnTo>
                    <a:pt x="21" y="236"/>
                  </a:lnTo>
                  <a:lnTo>
                    <a:pt x="21" y="236"/>
                  </a:lnTo>
                  <a:lnTo>
                    <a:pt x="21" y="236"/>
                  </a:lnTo>
                  <a:lnTo>
                    <a:pt x="18" y="236"/>
                  </a:lnTo>
                  <a:lnTo>
                    <a:pt x="18" y="236"/>
                  </a:lnTo>
                  <a:lnTo>
                    <a:pt x="18" y="236"/>
                  </a:lnTo>
                  <a:lnTo>
                    <a:pt x="18" y="236"/>
                  </a:lnTo>
                  <a:lnTo>
                    <a:pt x="18" y="236"/>
                  </a:lnTo>
                  <a:lnTo>
                    <a:pt x="18" y="236"/>
                  </a:lnTo>
                  <a:lnTo>
                    <a:pt x="18" y="236"/>
                  </a:lnTo>
                  <a:lnTo>
                    <a:pt x="18" y="236"/>
                  </a:lnTo>
                  <a:lnTo>
                    <a:pt x="18" y="233"/>
                  </a:lnTo>
                  <a:lnTo>
                    <a:pt x="16" y="233"/>
                  </a:lnTo>
                  <a:lnTo>
                    <a:pt x="16" y="233"/>
                  </a:lnTo>
                  <a:lnTo>
                    <a:pt x="16" y="233"/>
                  </a:lnTo>
                  <a:lnTo>
                    <a:pt x="16" y="233"/>
                  </a:lnTo>
                  <a:lnTo>
                    <a:pt x="13" y="233"/>
                  </a:lnTo>
                  <a:lnTo>
                    <a:pt x="13" y="233"/>
                  </a:lnTo>
                  <a:lnTo>
                    <a:pt x="13" y="231"/>
                  </a:lnTo>
                  <a:lnTo>
                    <a:pt x="13" y="231"/>
                  </a:lnTo>
                  <a:lnTo>
                    <a:pt x="13" y="231"/>
                  </a:lnTo>
                  <a:lnTo>
                    <a:pt x="13" y="231"/>
                  </a:lnTo>
                  <a:lnTo>
                    <a:pt x="13" y="231"/>
                  </a:lnTo>
                  <a:lnTo>
                    <a:pt x="13" y="231"/>
                  </a:lnTo>
                  <a:lnTo>
                    <a:pt x="10" y="231"/>
                  </a:lnTo>
                  <a:lnTo>
                    <a:pt x="13" y="231"/>
                  </a:lnTo>
                  <a:lnTo>
                    <a:pt x="13" y="231"/>
                  </a:lnTo>
                  <a:lnTo>
                    <a:pt x="13" y="231"/>
                  </a:lnTo>
                  <a:lnTo>
                    <a:pt x="13" y="231"/>
                  </a:lnTo>
                  <a:lnTo>
                    <a:pt x="10" y="231"/>
                  </a:lnTo>
                  <a:lnTo>
                    <a:pt x="13" y="231"/>
                  </a:lnTo>
                  <a:lnTo>
                    <a:pt x="13" y="231"/>
                  </a:lnTo>
                  <a:lnTo>
                    <a:pt x="13" y="231"/>
                  </a:lnTo>
                  <a:lnTo>
                    <a:pt x="13" y="231"/>
                  </a:lnTo>
                  <a:lnTo>
                    <a:pt x="13" y="228"/>
                  </a:lnTo>
                  <a:lnTo>
                    <a:pt x="13" y="228"/>
                  </a:lnTo>
                  <a:lnTo>
                    <a:pt x="13" y="228"/>
                  </a:lnTo>
                  <a:lnTo>
                    <a:pt x="13" y="228"/>
                  </a:lnTo>
                  <a:lnTo>
                    <a:pt x="13" y="225"/>
                  </a:lnTo>
                  <a:lnTo>
                    <a:pt x="13" y="225"/>
                  </a:lnTo>
                  <a:lnTo>
                    <a:pt x="10" y="223"/>
                  </a:lnTo>
                  <a:lnTo>
                    <a:pt x="10" y="223"/>
                  </a:lnTo>
                  <a:lnTo>
                    <a:pt x="10" y="223"/>
                  </a:lnTo>
                  <a:lnTo>
                    <a:pt x="8" y="223"/>
                  </a:lnTo>
                  <a:lnTo>
                    <a:pt x="10" y="220"/>
                  </a:lnTo>
                  <a:lnTo>
                    <a:pt x="8" y="220"/>
                  </a:lnTo>
                  <a:lnTo>
                    <a:pt x="8" y="220"/>
                  </a:lnTo>
                  <a:lnTo>
                    <a:pt x="8" y="220"/>
                  </a:lnTo>
                  <a:lnTo>
                    <a:pt x="5" y="220"/>
                  </a:lnTo>
                  <a:lnTo>
                    <a:pt x="5" y="218"/>
                  </a:lnTo>
                  <a:lnTo>
                    <a:pt x="5" y="218"/>
                  </a:lnTo>
                  <a:lnTo>
                    <a:pt x="5" y="218"/>
                  </a:lnTo>
                  <a:lnTo>
                    <a:pt x="5" y="218"/>
                  </a:lnTo>
                  <a:lnTo>
                    <a:pt x="3" y="218"/>
                  </a:lnTo>
                  <a:lnTo>
                    <a:pt x="3" y="218"/>
                  </a:lnTo>
                  <a:lnTo>
                    <a:pt x="3" y="215"/>
                  </a:lnTo>
                  <a:lnTo>
                    <a:pt x="3" y="215"/>
                  </a:lnTo>
                  <a:lnTo>
                    <a:pt x="5" y="212"/>
                  </a:lnTo>
                  <a:lnTo>
                    <a:pt x="8" y="212"/>
                  </a:lnTo>
                  <a:lnTo>
                    <a:pt x="8" y="215"/>
                  </a:lnTo>
                  <a:lnTo>
                    <a:pt x="8" y="212"/>
                  </a:lnTo>
                  <a:lnTo>
                    <a:pt x="8" y="212"/>
                  </a:lnTo>
                  <a:lnTo>
                    <a:pt x="8" y="212"/>
                  </a:lnTo>
                  <a:lnTo>
                    <a:pt x="8" y="212"/>
                  </a:lnTo>
                  <a:lnTo>
                    <a:pt x="8" y="212"/>
                  </a:lnTo>
                  <a:lnTo>
                    <a:pt x="8" y="212"/>
                  </a:lnTo>
                  <a:lnTo>
                    <a:pt x="8" y="210"/>
                  </a:lnTo>
                  <a:lnTo>
                    <a:pt x="8" y="210"/>
                  </a:lnTo>
                  <a:lnTo>
                    <a:pt x="8" y="210"/>
                  </a:lnTo>
                  <a:lnTo>
                    <a:pt x="8" y="210"/>
                  </a:lnTo>
                  <a:lnTo>
                    <a:pt x="8" y="210"/>
                  </a:lnTo>
                  <a:lnTo>
                    <a:pt x="8" y="210"/>
                  </a:lnTo>
                  <a:lnTo>
                    <a:pt x="8" y="210"/>
                  </a:lnTo>
                  <a:lnTo>
                    <a:pt x="8" y="210"/>
                  </a:lnTo>
                  <a:lnTo>
                    <a:pt x="10" y="210"/>
                  </a:lnTo>
                  <a:lnTo>
                    <a:pt x="10" y="210"/>
                  </a:lnTo>
                  <a:lnTo>
                    <a:pt x="10" y="207"/>
                  </a:lnTo>
                  <a:lnTo>
                    <a:pt x="10" y="207"/>
                  </a:lnTo>
                  <a:lnTo>
                    <a:pt x="8" y="205"/>
                  </a:lnTo>
                  <a:lnTo>
                    <a:pt x="5" y="202"/>
                  </a:lnTo>
                  <a:lnTo>
                    <a:pt x="5" y="202"/>
                  </a:lnTo>
                  <a:lnTo>
                    <a:pt x="5" y="202"/>
                  </a:lnTo>
                  <a:lnTo>
                    <a:pt x="5" y="202"/>
                  </a:lnTo>
                  <a:lnTo>
                    <a:pt x="5" y="202"/>
                  </a:lnTo>
                  <a:lnTo>
                    <a:pt x="5" y="202"/>
                  </a:lnTo>
                  <a:lnTo>
                    <a:pt x="5" y="202"/>
                  </a:lnTo>
                  <a:lnTo>
                    <a:pt x="3" y="202"/>
                  </a:lnTo>
                  <a:lnTo>
                    <a:pt x="3" y="202"/>
                  </a:lnTo>
                  <a:lnTo>
                    <a:pt x="0" y="202"/>
                  </a:lnTo>
                  <a:lnTo>
                    <a:pt x="0" y="199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32" name="Freeform 172"/>
            <p:cNvSpPr>
              <a:spLocks/>
            </p:cNvSpPr>
            <p:nvPr/>
          </p:nvSpPr>
          <p:spPr bwMode="auto">
            <a:xfrm>
              <a:off x="1276" y="2693"/>
              <a:ext cx="293" cy="368"/>
            </a:xfrm>
            <a:custGeom>
              <a:avLst/>
              <a:gdLst>
                <a:gd name="T0" fmla="*/ 29 w 293"/>
                <a:gd name="T1" fmla="*/ 174 h 368"/>
                <a:gd name="T2" fmla="*/ 50 w 293"/>
                <a:gd name="T3" fmla="*/ 164 h 368"/>
                <a:gd name="T4" fmla="*/ 55 w 293"/>
                <a:gd name="T5" fmla="*/ 145 h 368"/>
                <a:gd name="T6" fmla="*/ 55 w 293"/>
                <a:gd name="T7" fmla="*/ 130 h 368"/>
                <a:gd name="T8" fmla="*/ 57 w 293"/>
                <a:gd name="T9" fmla="*/ 119 h 368"/>
                <a:gd name="T10" fmla="*/ 44 w 293"/>
                <a:gd name="T11" fmla="*/ 101 h 368"/>
                <a:gd name="T12" fmla="*/ 47 w 293"/>
                <a:gd name="T13" fmla="*/ 75 h 368"/>
                <a:gd name="T14" fmla="*/ 29 w 293"/>
                <a:gd name="T15" fmla="*/ 57 h 368"/>
                <a:gd name="T16" fmla="*/ 24 w 293"/>
                <a:gd name="T17" fmla="*/ 37 h 368"/>
                <a:gd name="T18" fmla="*/ 39 w 293"/>
                <a:gd name="T19" fmla="*/ 31 h 368"/>
                <a:gd name="T20" fmla="*/ 63 w 293"/>
                <a:gd name="T21" fmla="*/ 26 h 368"/>
                <a:gd name="T22" fmla="*/ 96 w 293"/>
                <a:gd name="T23" fmla="*/ 24 h 368"/>
                <a:gd name="T24" fmla="*/ 112 w 293"/>
                <a:gd name="T25" fmla="*/ 5 h 368"/>
                <a:gd name="T26" fmla="*/ 127 w 293"/>
                <a:gd name="T27" fmla="*/ 11 h 368"/>
                <a:gd name="T28" fmla="*/ 145 w 293"/>
                <a:gd name="T29" fmla="*/ 24 h 368"/>
                <a:gd name="T30" fmla="*/ 174 w 293"/>
                <a:gd name="T31" fmla="*/ 29 h 368"/>
                <a:gd name="T32" fmla="*/ 189 w 293"/>
                <a:gd name="T33" fmla="*/ 34 h 368"/>
                <a:gd name="T34" fmla="*/ 187 w 293"/>
                <a:gd name="T35" fmla="*/ 55 h 368"/>
                <a:gd name="T36" fmla="*/ 189 w 293"/>
                <a:gd name="T37" fmla="*/ 65 h 368"/>
                <a:gd name="T38" fmla="*/ 182 w 293"/>
                <a:gd name="T39" fmla="*/ 75 h 368"/>
                <a:gd name="T40" fmla="*/ 184 w 293"/>
                <a:gd name="T41" fmla="*/ 96 h 368"/>
                <a:gd name="T42" fmla="*/ 200 w 293"/>
                <a:gd name="T43" fmla="*/ 96 h 368"/>
                <a:gd name="T44" fmla="*/ 195 w 293"/>
                <a:gd name="T45" fmla="*/ 107 h 368"/>
                <a:gd name="T46" fmla="*/ 195 w 293"/>
                <a:gd name="T47" fmla="*/ 119 h 368"/>
                <a:gd name="T48" fmla="*/ 192 w 293"/>
                <a:gd name="T49" fmla="*/ 140 h 368"/>
                <a:gd name="T50" fmla="*/ 187 w 293"/>
                <a:gd name="T51" fmla="*/ 151 h 368"/>
                <a:gd name="T52" fmla="*/ 202 w 293"/>
                <a:gd name="T53" fmla="*/ 174 h 368"/>
                <a:gd name="T54" fmla="*/ 223 w 293"/>
                <a:gd name="T55" fmla="*/ 184 h 368"/>
                <a:gd name="T56" fmla="*/ 241 w 293"/>
                <a:gd name="T57" fmla="*/ 182 h 368"/>
                <a:gd name="T58" fmla="*/ 257 w 293"/>
                <a:gd name="T59" fmla="*/ 195 h 368"/>
                <a:gd name="T60" fmla="*/ 277 w 293"/>
                <a:gd name="T61" fmla="*/ 200 h 368"/>
                <a:gd name="T62" fmla="*/ 288 w 293"/>
                <a:gd name="T63" fmla="*/ 208 h 368"/>
                <a:gd name="T64" fmla="*/ 290 w 293"/>
                <a:gd name="T65" fmla="*/ 226 h 368"/>
                <a:gd name="T66" fmla="*/ 288 w 293"/>
                <a:gd name="T67" fmla="*/ 239 h 368"/>
                <a:gd name="T68" fmla="*/ 267 w 293"/>
                <a:gd name="T69" fmla="*/ 247 h 368"/>
                <a:gd name="T70" fmla="*/ 257 w 293"/>
                <a:gd name="T71" fmla="*/ 239 h 368"/>
                <a:gd name="T72" fmla="*/ 233 w 293"/>
                <a:gd name="T73" fmla="*/ 249 h 368"/>
                <a:gd name="T74" fmla="*/ 215 w 293"/>
                <a:gd name="T75" fmla="*/ 254 h 368"/>
                <a:gd name="T76" fmla="*/ 208 w 293"/>
                <a:gd name="T77" fmla="*/ 254 h 368"/>
                <a:gd name="T78" fmla="*/ 184 w 293"/>
                <a:gd name="T79" fmla="*/ 270 h 368"/>
                <a:gd name="T80" fmla="*/ 182 w 293"/>
                <a:gd name="T81" fmla="*/ 283 h 368"/>
                <a:gd name="T82" fmla="*/ 182 w 293"/>
                <a:gd name="T83" fmla="*/ 291 h 368"/>
                <a:gd name="T84" fmla="*/ 179 w 293"/>
                <a:gd name="T85" fmla="*/ 306 h 368"/>
                <a:gd name="T86" fmla="*/ 184 w 293"/>
                <a:gd name="T87" fmla="*/ 324 h 368"/>
                <a:gd name="T88" fmla="*/ 187 w 293"/>
                <a:gd name="T89" fmla="*/ 337 h 368"/>
                <a:gd name="T90" fmla="*/ 195 w 293"/>
                <a:gd name="T91" fmla="*/ 350 h 368"/>
                <a:gd name="T92" fmla="*/ 184 w 293"/>
                <a:gd name="T93" fmla="*/ 363 h 368"/>
                <a:gd name="T94" fmla="*/ 164 w 293"/>
                <a:gd name="T95" fmla="*/ 361 h 368"/>
                <a:gd name="T96" fmla="*/ 153 w 293"/>
                <a:gd name="T97" fmla="*/ 350 h 368"/>
                <a:gd name="T98" fmla="*/ 135 w 293"/>
                <a:gd name="T99" fmla="*/ 348 h 368"/>
                <a:gd name="T100" fmla="*/ 120 w 293"/>
                <a:gd name="T101" fmla="*/ 340 h 368"/>
                <a:gd name="T102" fmla="*/ 101 w 293"/>
                <a:gd name="T103" fmla="*/ 332 h 368"/>
                <a:gd name="T104" fmla="*/ 94 w 293"/>
                <a:gd name="T105" fmla="*/ 319 h 368"/>
                <a:gd name="T106" fmla="*/ 104 w 293"/>
                <a:gd name="T107" fmla="*/ 306 h 368"/>
                <a:gd name="T108" fmla="*/ 91 w 293"/>
                <a:gd name="T109" fmla="*/ 291 h 368"/>
                <a:gd name="T110" fmla="*/ 78 w 293"/>
                <a:gd name="T111" fmla="*/ 288 h 368"/>
                <a:gd name="T112" fmla="*/ 57 w 293"/>
                <a:gd name="T113" fmla="*/ 283 h 368"/>
                <a:gd name="T114" fmla="*/ 47 w 293"/>
                <a:gd name="T115" fmla="*/ 280 h 368"/>
                <a:gd name="T116" fmla="*/ 42 w 293"/>
                <a:gd name="T117" fmla="*/ 262 h 368"/>
                <a:gd name="T118" fmla="*/ 42 w 293"/>
                <a:gd name="T119" fmla="*/ 249 h 368"/>
                <a:gd name="T120" fmla="*/ 21 w 293"/>
                <a:gd name="T121" fmla="*/ 244 h 368"/>
                <a:gd name="T122" fmla="*/ 6 w 293"/>
                <a:gd name="T123" fmla="*/ 221 h 368"/>
                <a:gd name="T124" fmla="*/ 8 w 293"/>
                <a:gd name="T125" fmla="*/ 197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3" h="368">
                  <a:moveTo>
                    <a:pt x="0" y="182"/>
                  </a:moveTo>
                  <a:lnTo>
                    <a:pt x="3" y="182"/>
                  </a:lnTo>
                  <a:lnTo>
                    <a:pt x="3" y="182"/>
                  </a:lnTo>
                  <a:lnTo>
                    <a:pt x="3" y="182"/>
                  </a:lnTo>
                  <a:lnTo>
                    <a:pt x="3" y="182"/>
                  </a:lnTo>
                  <a:lnTo>
                    <a:pt x="6" y="182"/>
                  </a:lnTo>
                  <a:lnTo>
                    <a:pt x="6" y="179"/>
                  </a:lnTo>
                  <a:lnTo>
                    <a:pt x="8" y="179"/>
                  </a:lnTo>
                  <a:lnTo>
                    <a:pt x="8" y="182"/>
                  </a:lnTo>
                  <a:lnTo>
                    <a:pt x="8" y="182"/>
                  </a:lnTo>
                  <a:lnTo>
                    <a:pt x="11" y="182"/>
                  </a:lnTo>
                  <a:lnTo>
                    <a:pt x="11" y="179"/>
                  </a:lnTo>
                  <a:lnTo>
                    <a:pt x="11" y="179"/>
                  </a:lnTo>
                  <a:lnTo>
                    <a:pt x="13" y="179"/>
                  </a:lnTo>
                  <a:lnTo>
                    <a:pt x="11" y="177"/>
                  </a:lnTo>
                  <a:lnTo>
                    <a:pt x="11" y="177"/>
                  </a:lnTo>
                  <a:lnTo>
                    <a:pt x="11" y="177"/>
                  </a:lnTo>
                  <a:lnTo>
                    <a:pt x="11" y="177"/>
                  </a:lnTo>
                  <a:lnTo>
                    <a:pt x="16" y="174"/>
                  </a:lnTo>
                  <a:lnTo>
                    <a:pt x="19" y="174"/>
                  </a:lnTo>
                  <a:lnTo>
                    <a:pt x="24" y="174"/>
                  </a:lnTo>
                  <a:lnTo>
                    <a:pt x="29" y="174"/>
                  </a:lnTo>
                  <a:lnTo>
                    <a:pt x="29" y="174"/>
                  </a:lnTo>
                  <a:lnTo>
                    <a:pt x="32" y="174"/>
                  </a:lnTo>
                  <a:lnTo>
                    <a:pt x="32" y="174"/>
                  </a:lnTo>
                  <a:lnTo>
                    <a:pt x="34" y="174"/>
                  </a:lnTo>
                  <a:lnTo>
                    <a:pt x="37" y="174"/>
                  </a:lnTo>
                  <a:lnTo>
                    <a:pt x="39" y="171"/>
                  </a:lnTo>
                  <a:lnTo>
                    <a:pt x="42" y="171"/>
                  </a:lnTo>
                  <a:lnTo>
                    <a:pt x="44" y="171"/>
                  </a:lnTo>
                  <a:lnTo>
                    <a:pt x="47" y="171"/>
                  </a:lnTo>
                  <a:lnTo>
                    <a:pt x="47" y="171"/>
                  </a:lnTo>
                  <a:lnTo>
                    <a:pt x="47" y="169"/>
                  </a:lnTo>
                  <a:lnTo>
                    <a:pt x="47" y="169"/>
                  </a:lnTo>
                  <a:lnTo>
                    <a:pt x="47" y="169"/>
                  </a:lnTo>
                  <a:lnTo>
                    <a:pt x="47" y="166"/>
                  </a:lnTo>
                  <a:lnTo>
                    <a:pt x="44" y="166"/>
                  </a:lnTo>
                  <a:lnTo>
                    <a:pt x="44" y="166"/>
                  </a:lnTo>
                  <a:lnTo>
                    <a:pt x="44" y="166"/>
                  </a:lnTo>
                  <a:lnTo>
                    <a:pt x="44" y="164"/>
                  </a:lnTo>
                  <a:lnTo>
                    <a:pt x="47" y="164"/>
                  </a:lnTo>
                  <a:lnTo>
                    <a:pt x="47" y="164"/>
                  </a:lnTo>
                  <a:lnTo>
                    <a:pt x="50" y="164"/>
                  </a:lnTo>
                  <a:lnTo>
                    <a:pt x="50" y="164"/>
                  </a:lnTo>
                  <a:lnTo>
                    <a:pt x="52" y="161"/>
                  </a:lnTo>
                  <a:lnTo>
                    <a:pt x="52" y="161"/>
                  </a:lnTo>
                  <a:lnTo>
                    <a:pt x="52" y="161"/>
                  </a:lnTo>
                  <a:lnTo>
                    <a:pt x="52" y="158"/>
                  </a:lnTo>
                  <a:lnTo>
                    <a:pt x="55" y="158"/>
                  </a:lnTo>
                  <a:lnTo>
                    <a:pt x="55" y="158"/>
                  </a:lnTo>
                  <a:lnTo>
                    <a:pt x="55" y="158"/>
                  </a:lnTo>
                  <a:lnTo>
                    <a:pt x="57" y="156"/>
                  </a:lnTo>
                  <a:lnTo>
                    <a:pt x="57" y="156"/>
                  </a:lnTo>
                  <a:lnTo>
                    <a:pt x="57" y="156"/>
                  </a:lnTo>
                  <a:lnTo>
                    <a:pt x="57" y="153"/>
                  </a:lnTo>
                  <a:lnTo>
                    <a:pt x="57" y="153"/>
                  </a:lnTo>
                  <a:lnTo>
                    <a:pt x="57" y="153"/>
                  </a:lnTo>
                  <a:lnTo>
                    <a:pt x="55" y="153"/>
                  </a:lnTo>
                  <a:lnTo>
                    <a:pt x="52" y="151"/>
                  </a:lnTo>
                  <a:lnTo>
                    <a:pt x="52" y="151"/>
                  </a:lnTo>
                  <a:lnTo>
                    <a:pt x="52" y="148"/>
                  </a:lnTo>
                  <a:lnTo>
                    <a:pt x="52" y="148"/>
                  </a:lnTo>
                  <a:lnTo>
                    <a:pt x="52" y="148"/>
                  </a:lnTo>
                  <a:lnTo>
                    <a:pt x="52" y="148"/>
                  </a:lnTo>
                  <a:lnTo>
                    <a:pt x="55" y="145"/>
                  </a:lnTo>
                  <a:lnTo>
                    <a:pt x="55" y="145"/>
                  </a:lnTo>
                  <a:lnTo>
                    <a:pt x="55" y="145"/>
                  </a:lnTo>
                  <a:lnTo>
                    <a:pt x="55" y="145"/>
                  </a:lnTo>
                  <a:lnTo>
                    <a:pt x="57" y="145"/>
                  </a:lnTo>
                  <a:lnTo>
                    <a:pt x="60" y="145"/>
                  </a:lnTo>
                  <a:lnTo>
                    <a:pt x="60" y="143"/>
                  </a:lnTo>
                  <a:lnTo>
                    <a:pt x="60" y="140"/>
                  </a:lnTo>
                  <a:lnTo>
                    <a:pt x="60" y="140"/>
                  </a:lnTo>
                  <a:lnTo>
                    <a:pt x="57" y="140"/>
                  </a:lnTo>
                  <a:lnTo>
                    <a:pt x="57" y="138"/>
                  </a:lnTo>
                  <a:lnTo>
                    <a:pt x="57" y="138"/>
                  </a:lnTo>
                  <a:lnTo>
                    <a:pt x="57" y="135"/>
                  </a:lnTo>
                  <a:lnTo>
                    <a:pt x="57" y="135"/>
                  </a:lnTo>
                  <a:lnTo>
                    <a:pt x="55" y="135"/>
                  </a:lnTo>
                  <a:lnTo>
                    <a:pt x="55" y="135"/>
                  </a:lnTo>
                  <a:lnTo>
                    <a:pt x="55" y="135"/>
                  </a:lnTo>
                  <a:lnTo>
                    <a:pt x="55" y="135"/>
                  </a:lnTo>
                  <a:lnTo>
                    <a:pt x="52" y="135"/>
                  </a:lnTo>
                  <a:lnTo>
                    <a:pt x="52" y="132"/>
                  </a:lnTo>
                  <a:lnTo>
                    <a:pt x="52" y="132"/>
                  </a:lnTo>
                  <a:lnTo>
                    <a:pt x="52" y="130"/>
                  </a:lnTo>
                  <a:lnTo>
                    <a:pt x="55" y="130"/>
                  </a:lnTo>
                  <a:lnTo>
                    <a:pt x="55" y="130"/>
                  </a:lnTo>
                  <a:lnTo>
                    <a:pt x="55" y="130"/>
                  </a:lnTo>
                  <a:lnTo>
                    <a:pt x="55" y="130"/>
                  </a:lnTo>
                  <a:lnTo>
                    <a:pt x="55" y="130"/>
                  </a:lnTo>
                  <a:lnTo>
                    <a:pt x="52" y="127"/>
                  </a:lnTo>
                  <a:lnTo>
                    <a:pt x="52" y="127"/>
                  </a:lnTo>
                  <a:lnTo>
                    <a:pt x="50" y="125"/>
                  </a:lnTo>
                  <a:lnTo>
                    <a:pt x="50" y="125"/>
                  </a:lnTo>
                  <a:lnTo>
                    <a:pt x="52" y="125"/>
                  </a:lnTo>
                  <a:lnTo>
                    <a:pt x="50" y="125"/>
                  </a:lnTo>
                  <a:lnTo>
                    <a:pt x="50" y="125"/>
                  </a:lnTo>
                  <a:lnTo>
                    <a:pt x="50" y="125"/>
                  </a:lnTo>
                  <a:lnTo>
                    <a:pt x="50" y="122"/>
                  </a:lnTo>
                  <a:lnTo>
                    <a:pt x="50" y="122"/>
                  </a:lnTo>
                  <a:lnTo>
                    <a:pt x="50" y="122"/>
                  </a:lnTo>
                  <a:lnTo>
                    <a:pt x="55" y="122"/>
                  </a:lnTo>
                  <a:lnTo>
                    <a:pt x="57" y="122"/>
                  </a:lnTo>
                  <a:lnTo>
                    <a:pt x="57" y="122"/>
                  </a:lnTo>
                  <a:lnTo>
                    <a:pt x="57" y="119"/>
                  </a:lnTo>
                  <a:lnTo>
                    <a:pt x="57" y="119"/>
                  </a:lnTo>
                  <a:lnTo>
                    <a:pt x="57" y="119"/>
                  </a:lnTo>
                  <a:lnTo>
                    <a:pt x="57" y="119"/>
                  </a:lnTo>
                  <a:lnTo>
                    <a:pt x="57" y="119"/>
                  </a:lnTo>
                  <a:lnTo>
                    <a:pt x="57" y="119"/>
                  </a:lnTo>
                  <a:lnTo>
                    <a:pt x="57" y="117"/>
                  </a:lnTo>
                  <a:lnTo>
                    <a:pt x="57" y="117"/>
                  </a:lnTo>
                  <a:lnTo>
                    <a:pt x="57" y="117"/>
                  </a:lnTo>
                  <a:lnTo>
                    <a:pt x="57" y="117"/>
                  </a:lnTo>
                  <a:lnTo>
                    <a:pt x="57" y="117"/>
                  </a:lnTo>
                  <a:lnTo>
                    <a:pt x="57" y="117"/>
                  </a:lnTo>
                  <a:lnTo>
                    <a:pt x="55" y="117"/>
                  </a:lnTo>
                  <a:lnTo>
                    <a:pt x="55" y="114"/>
                  </a:lnTo>
                  <a:lnTo>
                    <a:pt x="55" y="114"/>
                  </a:lnTo>
                  <a:lnTo>
                    <a:pt x="52" y="114"/>
                  </a:lnTo>
                  <a:lnTo>
                    <a:pt x="52" y="114"/>
                  </a:lnTo>
                  <a:lnTo>
                    <a:pt x="52" y="114"/>
                  </a:lnTo>
                  <a:lnTo>
                    <a:pt x="52" y="114"/>
                  </a:lnTo>
                  <a:lnTo>
                    <a:pt x="52" y="112"/>
                  </a:lnTo>
                  <a:lnTo>
                    <a:pt x="52" y="112"/>
                  </a:lnTo>
                  <a:lnTo>
                    <a:pt x="50" y="112"/>
                  </a:lnTo>
                  <a:lnTo>
                    <a:pt x="47" y="107"/>
                  </a:lnTo>
                  <a:lnTo>
                    <a:pt x="44" y="107"/>
                  </a:lnTo>
                  <a:lnTo>
                    <a:pt x="44" y="104"/>
                  </a:lnTo>
                  <a:lnTo>
                    <a:pt x="44" y="101"/>
                  </a:lnTo>
                  <a:lnTo>
                    <a:pt x="44" y="101"/>
                  </a:lnTo>
                  <a:lnTo>
                    <a:pt x="44" y="99"/>
                  </a:lnTo>
                  <a:lnTo>
                    <a:pt x="44" y="99"/>
                  </a:lnTo>
                  <a:lnTo>
                    <a:pt x="44" y="96"/>
                  </a:lnTo>
                  <a:lnTo>
                    <a:pt x="47" y="96"/>
                  </a:lnTo>
                  <a:lnTo>
                    <a:pt x="47" y="96"/>
                  </a:lnTo>
                  <a:lnTo>
                    <a:pt x="50" y="96"/>
                  </a:lnTo>
                  <a:lnTo>
                    <a:pt x="50" y="96"/>
                  </a:lnTo>
                  <a:lnTo>
                    <a:pt x="52" y="96"/>
                  </a:lnTo>
                  <a:lnTo>
                    <a:pt x="50" y="94"/>
                  </a:lnTo>
                  <a:lnTo>
                    <a:pt x="47" y="91"/>
                  </a:lnTo>
                  <a:lnTo>
                    <a:pt x="44" y="88"/>
                  </a:lnTo>
                  <a:lnTo>
                    <a:pt x="44" y="83"/>
                  </a:lnTo>
                  <a:lnTo>
                    <a:pt x="44" y="83"/>
                  </a:lnTo>
                  <a:lnTo>
                    <a:pt x="44" y="83"/>
                  </a:lnTo>
                  <a:lnTo>
                    <a:pt x="44" y="83"/>
                  </a:lnTo>
                  <a:lnTo>
                    <a:pt x="44" y="81"/>
                  </a:lnTo>
                  <a:lnTo>
                    <a:pt x="44" y="81"/>
                  </a:lnTo>
                  <a:lnTo>
                    <a:pt x="44" y="81"/>
                  </a:lnTo>
                  <a:lnTo>
                    <a:pt x="44" y="81"/>
                  </a:lnTo>
                  <a:lnTo>
                    <a:pt x="44" y="78"/>
                  </a:lnTo>
                  <a:lnTo>
                    <a:pt x="47" y="78"/>
                  </a:lnTo>
                  <a:lnTo>
                    <a:pt x="47" y="75"/>
                  </a:lnTo>
                  <a:lnTo>
                    <a:pt x="47" y="75"/>
                  </a:lnTo>
                  <a:lnTo>
                    <a:pt x="47" y="73"/>
                  </a:lnTo>
                  <a:lnTo>
                    <a:pt x="47" y="73"/>
                  </a:lnTo>
                  <a:lnTo>
                    <a:pt x="47" y="73"/>
                  </a:lnTo>
                  <a:lnTo>
                    <a:pt x="44" y="75"/>
                  </a:lnTo>
                  <a:lnTo>
                    <a:pt x="42" y="75"/>
                  </a:lnTo>
                  <a:lnTo>
                    <a:pt x="42" y="75"/>
                  </a:lnTo>
                  <a:lnTo>
                    <a:pt x="42" y="75"/>
                  </a:lnTo>
                  <a:lnTo>
                    <a:pt x="42" y="75"/>
                  </a:lnTo>
                  <a:lnTo>
                    <a:pt x="39" y="73"/>
                  </a:lnTo>
                  <a:lnTo>
                    <a:pt x="39" y="70"/>
                  </a:lnTo>
                  <a:lnTo>
                    <a:pt x="37" y="70"/>
                  </a:lnTo>
                  <a:lnTo>
                    <a:pt x="37" y="68"/>
                  </a:lnTo>
                  <a:lnTo>
                    <a:pt x="37" y="68"/>
                  </a:lnTo>
                  <a:lnTo>
                    <a:pt x="37" y="65"/>
                  </a:lnTo>
                  <a:lnTo>
                    <a:pt x="34" y="65"/>
                  </a:lnTo>
                  <a:lnTo>
                    <a:pt x="32" y="62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2" y="57"/>
                  </a:lnTo>
                  <a:lnTo>
                    <a:pt x="32" y="57"/>
                  </a:lnTo>
                  <a:lnTo>
                    <a:pt x="29" y="57"/>
                  </a:lnTo>
                  <a:lnTo>
                    <a:pt x="26" y="57"/>
                  </a:lnTo>
                  <a:lnTo>
                    <a:pt x="26" y="57"/>
                  </a:lnTo>
                  <a:lnTo>
                    <a:pt x="26" y="55"/>
                  </a:lnTo>
                  <a:lnTo>
                    <a:pt x="26" y="55"/>
                  </a:lnTo>
                  <a:lnTo>
                    <a:pt x="26" y="55"/>
                  </a:lnTo>
                  <a:lnTo>
                    <a:pt x="26" y="55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6" y="49"/>
                  </a:lnTo>
                  <a:lnTo>
                    <a:pt x="26" y="49"/>
                  </a:lnTo>
                  <a:lnTo>
                    <a:pt x="24" y="49"/>
                  </a:lnTo>
                  <a:lnTo>
                    <a:pt x="24" y="49"/>
                  </a:lnTo>
                  <a:lnTo>
                    <a:pt x="24" y="47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4" y="39"/>
                  </a:lnTo>
                  <a:lnTo>
                    <a:pt x="24" y="39"/>
                  </a:lnTo>
                  <a:lnTo>
                    <a:pt x="24" y="39"/>
                  </a:lnTo>
                  <a:lnTo>
                    <a:pt x="24" y="39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6" y="37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9" y="34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7" y="34"/>
                  </a:lnTo>
                  <a:lnTo>
                    <a:pt x="37" y="34"/>
                  </a:lnTo>
                  <a:lnTo>
                    <a:pt x="37" y="34"/>
                  </a:lnTo>
                  <a:lnTo>
                    <a:pt x="37" y="34"/>
                  </a:lnTo>
                  <a:lnTo>
                    <a:pt x="37" y="34"/>
                  </a:lnTo>
                  <a:lnTo>
                    <a:pt x="39" y="34"/>
                  </a:lnTo>
                  <a:lnTo>
                    <a:pt x="39" y="31"/>
                  </a:lnTo>
                  <a:lnTo>
                    <a:pt x="39" y="31"/>
                  </a:lnTo>
                  <a:lnTo>
                    <a:pt x="39" y="34"/>
                  </a:lnTo>
                  <a:lnTo>
                    <a:pt x="39" y="34"/>
                  </a:lnTo>
                  <a:lnTo>
                    <a:pt x="39" y="34"/>
                  </a:lnTo>
                  <a:lnTo>
                    <a:pt x="42" y="34"/>
                  </a:lnTo>
                  <a:lnTo>
                    <a:pt x="44" y="34"/>
                  </a:lnTo>
                  <a:lnTo>
                    <a:pt x="44" y="31"/>
                  </a:lnTo>
                  <a:lnTo>
                    <a:pt x="47" y="31"/>
                  </a:lnTo>
                  <a:lnTo>
                    <a:pt x="47" y="29"/>
                  </a:lnTo>
                  <a:lnTo>
                    <a:pt x="50" y="29"/>
                  </a:lnTo>
                  <a:lnTo>
                    <a:pt x="50" y="29"/>
                  </a:lnTo>
                  <a:lnTo>
                    <a:pt x="50" y="29"/>
                  </a:lnTo>
                  <a:lnTo>
                    <a:pt x="50" y="26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2" y="24"/>
                  </a:lnTo>
                  <a:lnTo>
                    <a:pt x="55" y="24"/>
                  </a:lnTo>
                  <a:lnTo>
                    <a:pt x="57" y="24"/>
                  </a:lnTo>
                  <a:lnTo>
                    <a:pt x="63" y="24"/>
                  </a:lnTo>
                  <a:lnTo>
                    <a:pt x="60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5" y="26"/>
                  </a:lnTo>
                  <a:lnTo>
                    <a:pt x="65" y="26"/>
                  </a:lnTo>
                  <a:lnTo>
                    <a:pt x="68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9"/>
                  </a:lnTo>
                  <a:lnTo>
                    <a:pt x="78" y="29"/>
                  </a:lnTo>
                  <a:lnTo>
                    <a:pt x="78" y="29"/>
                  </a:lnTo>
                  <a:lnTo>
                    <a:pt x="81" y="29"/>
                  </a:lnTo>
                  <a:lnTo>
                    <a:pt x="81" y="29"/>
                  </a:lnTo>
                  <a:lnTo>
                    <a:pt x="83" y="26"/>
                  </a:lnTo>
                  <a:lnTo>
                    <a:pt x="83" y="29"/>
                  </a:lnTo>
                  <a:lnTo>
                    <a:pt x="83" y="29"/>
                  </a:lnTo>
                  <a:lnTo>
                    <a:pt x="83" y="29"/>
                  </a:lnTo>
                  <a:lnTo>
                    <a:pt x="86" y="29"/>
                  </a:lnTo>
                  <a:lnTo>
                    <a:pt x="88" y="29"/>
                  </a:lnTo>
                  <a:lnTo>
                    <a:pt x="91" y="26"/>
                  </a:lnTo>
                  <a:lnTo>
                    <a:pt x="94" y="26"/>
                  </a:lnTo>
                  <a:lnTo>
                    <a:pt x="94" y="26"/>
                  </a:lnTo>
                  <a:lnTo>
                    <a:pt x="94" y="24"/>
                  </a:lnTo>
                  <a:lnTo>
                    <a:pt x="96" y="24"/>
                  </a:lnTo>
                  <a:lnTo>
                    <a:pt x="96" y="21"/>
                  </a:lnTo>
                  <a:lnTo>
                    <a:pt x="99" y="21"/>
                  </a:lnTo>
                  <a:lnTo>
                    <a:pt x="99" y="21"/>
                  </a:lnTo>
                  <a:lnTo>
                    <a:pt x="99" y="21"/>
                  </a:lnTo>
                  <a:lnTo>
                    <a:pt x="101" y="21"/>
                  </a:lnTo>
                  <a:lnTo>
                    <a:pt x="101" y="21"/>
                  </a:lnTo>
                  <a:lnTo>
                    <a:pt x="101" y="18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7" y="18"/>
                  </a:lnTo>
                  <a:lnTo>
                    <a:pt x="107" y="16"/>
                  </a:lnTo>
                  <a:lnTo>
                    <a:pt x="107" y="16"/>
                  </a:lnTo>
                  <a:lnTo>
                    <a:pt x="107" y="13"/>
                  </a:lnTo>
                  <a:lnTo>
                    <a:pt x="107" y="11"/>
                  </a:lnTo>
                  <a:lnTo>
                    <a:pt x="107" y="5"/>
                  </a:lnTo>
                  <a:lnTo>
                    <a:pt x="107" y="5"/>
                  </a:lnTo>
                  <a:lnTo>
                    <a:pt x="109" y="5"/>
                  </a:lnTo>
                  <a:lnTo>
                    <a:pt x="109" y="5"/>
                  </a:lnTo>
                  <a:lnTo>
                    <a:pt x="112" y="8"/>
                  </a:lnTo>
                  <a:lnTo>
                    <a:pt x="114" y="8"/>
                  </a:lnTo>
                  <a:lnTo>
                    <a:pt x="114" y="5"/>
                  </a:lnTo>
                  <a:lnTo>
                    <a:pt x="112" y="5"/>
                  </a:lnTo>
                  <a:lnTo>
                    <a:pt x="112" y="5"/>
                  </a:lnTo>
                  <a:lnTo>
                    <a:pt x="112" y="5"/>
                  </a:lnTo>
                  <a:lnTo>
                    <a:pt x="114" y="5"/>
                  </a:lnTo>
                  <a:lnTo>
                    <a:pt x="117" y="3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2" y="3"/>
                  </a:lnTo>
                  <a:lnTo>
                    <a:pt x="122" y="3"/>
                  </a:lnTo>
                  <a:lnTo>
                    <a:pt x="122" y="5"/>
                  </a:lnTo>
                  <a:lnTo>
                    <a:pt x="120" y="5"/>
                  </a:lnTo>
                  <a:lnTo>
                    <a:pt x="120" y="5"/>
                  </a:lnTo>
                  <a:lnTo>
                    <a:pt x="122" y="5"/>
                  </a:lnTo>
                  <a:lnTo>
                    <a:pt x="122" y="5"/>
                  </a:lnTo>
                  <a:lnTo>
                    <a:pt x="122" y="8"/>
                  </a:lnTo>
                  <a:lnTo>
                    <a:pt x="125" y="8"/>
                  </a:lnTo>
                  <a:lnTo>
                    <a:pt x="125" y="8"/>
                  </a:lnTo>
                  <a:lnTo>
                    <a:pt x="125" y="8"/>
                  </a:lnTo>
                  <a:lnTo>
                    <a:pt x="127" y="8"/>
                  </a:lnTo>
                  <a:lnTo>
                    <a:pt x="127" y="8"/>
                  </a:lnTo>
                  <a:lnTo>
                    <a:pt x="127" y="11"/>
                  </a:lnTo>
                  <a:lnTo>
                    <a:pt x="127" y="11"/>
                  </a:lnTo>
                  <a:lnTo>
                    <a:pt x="127" y="11"/>
                  </a:lnTo>
                  <a:lnTo>
                    <a:pt x="127" y="11"/>
                  </a:lnTo>
                  <a:lnTo>
                    <a:pt x="130" y="11"/>
                  </a:lnTo>
                  <a:lnTo>
                    <a:pt x="130" y="11"/>
                  </a:lnTo>
                  <a:lnTo>
                    <a:pt x="130" y="11"/>
                  </a:lnTo>
                  <a:lnTo>
                    <a:pt x="133" y="11"/>
                  </a:lnTo>
                  <a:lnTo>
                    <a:pt x="135" y="11"/>
                  </a:lnTo>
                  <a:lnTo>
                    <a:pt x="135" y="13"/>
                  </a:lnTo>
                  <a:lnTo>
                    <a:pt x="138" y="13"/>
                  </a:lnTo>
                  <a:lnTo>
                    <a:pt x="138" y="16"/>
                  </a:lnTo>
                  <a:lnTo>
                    <a:pt x="140" y="16"/>
                  </a:lnTo>
                  <a:lnTo>
                    <a:pt x="143" y="16"/>
                  </a:lnTo>
                  <a:lnTo>
                    <a:pt x="145" y="16"/>
                  </a:lnTo>
                  <a:lnTo>
                    <a:pt x="145" y="18"/>
                  </a:lnTo>
                  <a:lnTo>
                    <a:pt x="145" y="18"/>
                  </a:lnTo>
                  <a:lnTo>
                    <a:pt x="143" y="21"/>
                  </a:lnTo>
                  <a:lnTo>
                    <a:pt x="143" y="21"/>
                  </a:lnTo>
                  <a:lnTo>
                    <a:pt x="143" y="21"/>
                  </a:lnTo>
                  <a:lnTo>
                    <a:pt x="143" y="24"/>
                  </a:lnTo>
                  <a:lnTo>
                    <a:pt x="145" y="24"/>
                  </a:lnTo>
                  <a:lnTo>
                    <a:pt x="145" y="24"/>
                  </a:lnTo>
                  <a:lnTo>
                    <a:pt x="148" y="24"/>
                  </a:lnTo>
                  <a:lnTo>
                    <a:pt x="148" y="24"/>
                  </a:lnTo>
                  <a:lnTo>
                    <a:pt x="148" y="26"/>
                  </a:lnTo>
                  <a:lnTo>
                    <a:pt x="151" y="26"/>
                  </a:lnTo>
                  <a:lnTo>
                    <a:pt x="151" y="26"/>
                  </a:lnTo>
                  <a:lnTo>
                    <a:pt x="153" y="26"/>
                  </a:lnTo>
                  <a:lnTo>
                    <a:pt x="156" y="26"/>
                  </a:lnTo>
                  <a:lnTo>
                    <a:pt x="156" y="29"/>
                  </a:lnTo>
                  <a:lnTo>
                    <a:pt x="158" y="29"/>
                  </a:lnTo>
                  <a:lnTo>
                    <a:pt x="158" y="29"/>
                  </a:lnTo>
                  <a:lnTo>
                    <a:pt x="158" y="29"/>
                  </a:lnTo>
                  <a:lnTo>
                    <a:pt x="161" y="29"/>
                  </a:lnTo>
                  <a:lnTo>
                    <a:pt x="164" y="29"/>
                  </a:lnTo>
                  <a:lnTo>
                    <a:pt x="164" y="29"/>
                  </a:lnTo>
                  <a:lnTo>
                    <a:pt x="166" y="29"/>
                  </a:lnTo>
                  <a:lnTo>
                    <a:pt x="166" y="29"/>
                  </a:lnTo>
                  <a:lnTo>
                    <a:pt x="169" y="29"/>
                  </a:lnTo>
                  <a:lnTo>
                    <a:pt x="169" y="29"/>
                  </a:lnTo>
                  <a:lnTo>
                    <a:pt x="171" y="29"/>
                  </a:lnTo>
                  <a:lnTo>
                    <a:pt x="171" y="29"/>
                  </a:lnTo>
                  <a:lnTo>
                    <a:pt x="174" y="29"/>
                  </a:lnTo>
                  <a:lnTo>
                    <a:pt x="174" y="29"/>
                  </a:lnTo>
                  <a:lnTo>
                    <a:pt x="174" y="29"/>
                  </a:lnTo>
                  <a:lnTo>
                    <a:pt x="177" y="26"/>
                  </a:lnTo>
                  <a:lnTo>
                    <a:pt x="177" y="26"/>
                  </a:lnTo>
                  <a:lnTo>
                    <a:pt x="177" y="29"/>
                  </a:lnTo>
                  <a:lnTo>
                    <a:pt x="177" y="31"/>
                  </a:lnTo>
                  <a:lnTo>
                    <a:pt x="177" y="31"/>
                  </a:lnTo>
                  <a:lnTo>
                    <a:pt x="177" y="34"/>
                  </a:lnTo>
                  <a:lnTo>
                    <a:pt x="177" y="34"/>
                  </a:lnTo>
                  <a:lnTo>
                    <a:pt x="177" y="31"/>
                  </a:lnTo>
                  <a:lnTo>
                    <a:pt x="179" y="31"/>
                  </a:lnTo>
                  <a:lnTo>
                    <a:pt x="182" y="31"/>
                  </a:lnTo>
                  <a:lnTo>
                    <a:pt x="182" y="31"/>
                  </a:lnTo>
                  <a:lnTo>
                    <a:pt x="182" y="29"/>
                  </a:lnTo>
                  <a:lnTo>
                    <a:pt x="184" y="29"/>
                  </a:lnTo>
                  <a:lnTo>
                    <a:pt x="184" y="29"/>
                  </a:lnTo>
                  <a:lnTo>
                    <a:pt x="184" y="31"/>
                  </a:lnTo>
                  <a:lnTo>
                    <a:pt x="184" y="31"/>
                  </a:lnTo>
                  <a:lnTo>
                    <a:pt x="184" y="31"/>
                  </a:lnTo>
                  <a:lnTo>
                    <a:pt x="187" y="31"/>
                  </a:lnTo>
                  <a:lnTo>
                    <a:pt x="187" y="31"/>
                  </a:lnTo>
                  <a:lnTo>
                    <a:pt x="187" y="31"/>
                  </a:lnTo>
                  <a:lnTo>
                    <a:pt x="189" y="34"/>
                  </a:lnTo>
                  <a:lnTo>
                    <a:pt x="189" y="34"/>
                  </a:lnTo>
                  <a:lnTo>
                    <a:pt x="189" y="34"/>
                  </a:lnTo>
                  <a:lnTo>
                    <a:pt x="189" y="37"/>
                  </a:lnTo>
                  <a:lnTo>
                    <a:pt x="189" y="39"/>
                  </a:lnTo>
                  <a:lnTo>
                    <a:pt x="189" y="42"/>
                  </a:lnTo>
                  <a:lnTo>
                    <a:pt x="189" y="42"/>
                  </a:lnTo>
                  <a:lnTo>
                    <a:pt x="189" y="44"/>
                  </a:lnTo>
                  <a:lnTo>
                    <a:pt x="187" y="44"/>
                  </a:lnTo>
                  <a:lnTo>
                    <a:pt x="187" y="44"/>
                  </a:lnTo>
                  <a:lnTo>
                    <a:pt x="187" y="44"/>
                  </a:lnTo>
                  <a:lnTo>
                    <a:pt x="187" y="47"/>
                  </a:lnTo>
                  <a:lnTo>
                    <a:pt x="187" y="47"/>
                  </a:lnTo>
                  <a:lnTo>
                    <a:pt x="187" y="47"/>
                  </a:lnTo>
                  <a:lnTo>
                    <a:pt x="187" y="47"/>
                  </a:lnTo>
                  <a:lnTo>
                    <a:pt x="187" y="47"/>
                  </a:lnTo>
                  <a:lnTo>
                    <a:pt x="184" y="49"/>
                  </a:lnTo>
                  <a:lnTo>
                    <a:pt x="184" y="49"/>
                  </a:lnTo>
                  <a:lnTo>
                    <a:pt x="184" y="49"/>
                  </a:lnTo>
                  <a:lnTo>
                    <a:pt x="184" y="49"/>
                  </a:lnTo>
                  <a:lnTo>
                    <a:pt x="187" y="52"/>
                  </a:lnTo>
                  <a:lnTo>
                    <a:pt x="187" y="52"/>
                  </a:lnTo>
                  <a:lnTo>
                    <a:pt x="187" y="55"/>
                  </a:lnTo>
                  <a:lnTo>
                    <a:pt x="187" y="55"/>
                  </a:lnTo>
                  <a:lnTo>
                    <a:pt x="184" y="55"/>
                  </a:lnTo>
                  <a:lnTo>
                    <a:pt x="184" y="57"/>
                  </a:lnTo>
                  <a:lnTo>
                    <a:pt x="184" y="57"/>
                  </a:lnTo>
                  <a:lnTo>
                    <a:pt x="184" y="57"/>
                  </a:lnTo>
                  <a:lnTo>
                    <a:pt x="184" y="57"/>
                  </a:lnTo>
                  <a:lnTo>
                    <a:pt x="184" y="57"/>
                  </a:lnTo>
                  <a:lnTo>
                    <a:pt x="184" y="57"/>
                  </a:lnTo>
                  <a:lnTo>
                    <a:pt x="184" y="57"/>
                  </a:lnTo>
                  <a:lnTo>
                    <a:pt x="184" y="57"/>
                  </a:lnTo>
                  <a:lnTo>
                    <a:pt x="187" y="60"/>
                  </a:lnTo>
                  <a:lnTo>
                    <a:pt x="187" y="60"/>
                  </a:lnTo>
                  <a:lnTo>
                    <a:pt x="187" y="62"/>
                  </a:lnTo>
                  <a:lnTo>
                    <a:pt x="187" y="62"/>
                  </a:lnTo>
                  <a:lnTo>
                    <a:pt x="187" y="62"/>
                  </a:lnTo>
                  <a:lnTo>
                    <a:pt x="187" y="62"/>
                  </a:lnTo>
                  <a:lnTo>
                    <a:pt x="187" y="62"/>
                  </a:lnTo>
                  <a:lnTo>
                    <a:pt x="187" y="62"/>
                  </a:lnTo>
                  <a:lnTo>
                    <a:pt x="187" y="62"/>
                  </a:lnTo>
                  <a:lnTo>
                    <a:pt x="187" y="62"/>
                  </a:lnTo>
                  <a:lnTo>
                    <a:pt x="189" y="65"/>
                  </a:lnTo>
                  <a:lnTo>
                    <a:pt x="189" y="65"/>
                  </a:lnTo>
                  <a:lnTo>
                    <a:pt x="189" y="65"/>
                  </a:lnTo>
                  <a:lnTo>
                    <a:pt x="189" y="65"/>
                  </a:lnTo>
                  <a:lnTo>
                    <a:pt x="187" y="68"/>
                  </a:lnTo>
                  <a:lnTo>
                    <a:pt x="187" y="70"/>
                  </a:lnTo>
                  <a:lnTo>
                    <a:pt x="187" y="73"/>
                  </a:lnTo>
                  <a:lnTo>
                    <a:pt x="187" y="73"/>
                  </a:lnTo>
                  <a:lnTo>
                    <a:pt x="189" y="73"/>
                  </a:lnTo>
                  <a:lnTo>
                    <a:pt x="187" y="73"/>
                  </a:lnTo>
                  <a:lnTo>
                    <a:pt x="187" y="73"/>
                  </a:lnTo>
                  <a:lnTo>
                    <a:pt x="184" y="75"/>
                  </a:lnTo>
                  <a:lnTo>
                    <a:pt x="184" y="75"/>
                  </a:lnTo>
                  <a:lnTo>
                    <a:pt x="184" y="75"/>
                  </a:lnTo>
                  <a:lnTo>
                    <a:pt x="182" y="73"/>
                  </a:lnTo>
                  <a:lnTo>
                    <a:pt x="182" y="73"/>
                  </a:lnTo>
                  <a:lnTo>
                    <a:pt x="182" y="73"/>
                  </a:lnTo>
                  <a:lnTo>
                    <a:pt x="182" y="75"/>
                  </a:lnTo>
                  <a:lnTo>
                    <a:pt x="182" y="75"/>
                  </a:lnTo>
                  <a:lnTo>
                    <a:pt x="182" y="75"/>
                  </a:lnTo>
                  <a:lnTo>
                    <a:pt x="182" y="75"/>
                  </a:lnTo>
                  <a:lnTo>
                    <a:pt x="182" y="75"/>
                  </a:lnTo>
                  <a:lnTo>
                    <a:pt x="182" y="75"/>
                  </a:lnTo>
                  <a:lnTo>
                    <a:pt x="182" y="75"/>
                  </a:lnTo>
                  <a:lnTo>
                    <a:pt x="182" y="75"/>
                  </a:lnTo>
                  <a:lnTo>
                    <a:pt x="182" y="78"/>
                  </a:lnTo>
                  <a:lnTo>
                    <a:pt x="182" y="81"/>
                  </a:lnTo>
                  <a:lnTo>
                    <a:pt x="182" y="81"/>
                  </a:lnTo>
                  <a:lnTo>
                    <a:pt x="182" y="81"/>
                  </a:lnTo>
                  <a:lnTo>
                    <a:pt x="179" y="86"/>
                  </a:lnTo>
                  <a:lnTo>
                    <a:pt x="179" y="88"/>
                  </a:lnTo>
                  <a:lnTo>
                    <a:pt x="177" y="88"/>
                  </a:lnTo>
                  <a:lnTo>
                    <a:pt x="177" y="88"/>
                  </a:lnTo>
                  <a:lnTo>
                    <a:pt x="179" y="91"/>
                  </a:lnTo>
                  <a:lnTo>
                    <a:pt x="179" y="91"/>
                  </a:lnTo>
                  <a:lnTo>
                    <a:pt x="182" y="88"/>
                  </a:lnTo>
                  <a:lnTo>
                    <a:pt x="182" y="88"/>
                  </a:lnTo>
                  <a:lnTo>
                    <a:pt x="182" y="91"/>
                  </a:lnTo>
                  <a:lnTo>
                    <a:pt x="182" y="91"/>
                  </a:lnTo>
                  <a:lnTo>
                    <a:pt x="182" y="91"/>
                  </a:lnTo>
                  <a:lnTo>
                    <a:pt x="182" y="94"/>
                  </a:lnTo>
                  <a:lnTo>
                    <a:pt x="182" y="94"/>
                  </a:lnTo>
                  <a:lnTo>
                    <a:pt x="182" y="94"/>
                  </a:lnTo>
                  <a:lnTo>
                    <a:pt x="182" y="96"/>
                  </a:lnTo>
                  <a:lnTo>
                    <a:pt x="182" y="96"/>
                  </a:lnTo>
                  <a:lnTo>
                    <a:pt x="184" y="96"/>
                  </a:lnTo>
                  <a:lnTo>
                    <a:pt x="184" y="96"/>
                  </a:lnTo>
                  <a:lnTo>
                    <a:pt x="184" y="96"/>
                  </a:lnTo>
                  <a:lnTo>
                    <a:pt x="184" y="96"/>
                  </a:lnTo>
                  <a:lnTo>
                    <a:pt x="184" y="96"/>
                  </a:lnTo>
                  <a:lnTo>
                    <a:pt x="184" y="96"/>
                  </a:lnTo>
                  <a:lnTo>
                    <a:pt x="187" y="96"/>
                  </a:lnTo>
                  <a:lnTo>
                    <a:pt x="187" y="96"/>
                  </a:lnTo>
                  <a:lnTo>
                    <a:pt x="187" y="94"/>
                  </a:lnTo>
                  <a:lnTo>
                    <a:pt x="187" y="94"/>
                  </a:lnTo>
                  <a:lnTo>
                    <a:pt x="187" y="91"/>
                  </a:lnTo>
                  <a:lnTo>
                    <a:pt x="189" y="91"/>
                  </a:lnTo>
                  <a:lnTo>
                    <a:pt x="189" y="91"/>
                  </a:lnTo>
                  <a:lnTo>
                    <a:pt x="189" y="94"/>
                  </a:lnTo>
                  <a:lnTo>
                    <a:pt x="192" y="94"/>
                  </a:lnTo>
                  <a:lnTo>
                    <a:pt x="192" y="96"/>
                  </a:lnTo>
                  <a:lnTo>
                    <a:pt x="192" y="96"/>
                  </a:lnTo>
                  <a:lnTo>
                    <a:pt x="192" y="96"/>
                  </a:lnTo>
                  <a:lnTo>
                    <a:pt x="192" y="96"/>
                  </a:lnTo>
                  <a:lnTo>
                    <a:pt x="192" y="96"/>
                  </a:lnTo>
                  <a:lnTo>
                    <a:pt x="195" y="96"/>
                  </a:lnTo>
                  <a:lnTo>
                    <a:pt x="197" y="96"/>
                  </a:lnTo>
                  <a:lnTo>
                    <a:pt x="200" y="96"/>
                  </a:lnTo>
                  <a:lnTo>
                    <a:pt x="200" y="96"/>
                  </a:lnTo>
                  <a:lnTo>
                    <a:pt x="200" y="96"/>
                  </a:lnTo>
                  <a:lnTo>
                    <a:pt x="200" y="96"/>
                  </a:lnTo>
                  <a:lnTo>
                    <a:pt x="197" y="96"/>
                  </a:lnTo>
                  <a:lnTo>
                    <a:pt x="197" y="96"/>
                  </a:lnTo>
                  <a:lnTo>
                    <a:pt x="197" y="99"/>
                  </a:lnTo>
                  <a:lnTo>
                    <a:pt x="197" y="99"/>
                  </a:lnTo>
                  <a:lnTo>
                    <a:pt x="197" y="99"/>
                  </a:lnTo>
                  <a:lnTo>
                    <a:pt x="200" y="99"/>
                  </a:lnTo>
                  <a:lnTo>
                    <a:pt x="197" y="101"/>
                  </a:lnTo>
                  <a:lnTo>
                    <a:pt x="197" y="101"/>
                  </a:lnTo>
                  <a:lnTo>
                    <a:pt x="197" y="101"/>
                  </a:lnTo>
                  <a:lnTo>
                    <a:pt x="197" y="101"/>
                  </a:lnTo>
                  <a:lnTo>
                    <a:pt x="197" y="104"/>
                  </a:lnTo>
                  <a:lnTo>
                    <a:pt x="197" y="104"/>
                  </a:lnTo>
                  <a:lnTo>
                    <a:pt x="197" y="104"/>
                  </a:lnTo>
                  <a:lnTo>
                    <a:pt x="197" y="104"/>
                  </a:lnTo>
                  <a:lnTo>
                    <a:pt x="197" y="104"/>
                  </a:lnTo>
                  <a:lnTo>
                    <a:pt x="197" y="107"/>
                  </a:lnTo>
                  <a:lnTo>
                    <a:pt x="195" y="107"/>
                  </a:lnTo>
                  <a:lnTo>
                    <a:pt x="195" y="107"/>
                  </a:lnTo>
                  <a:lnTo>
                    <a:pt x="195" y="107"/>
                  </a:lnTo>
                  <a:lnTo>
                    <a:pt x="195" y="107"/>
                  </a:lnTo>
                  <a:lnTo>
                    <a:pt x="195" y="107"/>
                  </a:lnTo>
                  <a:lnTo>
                    <a:pt x="195" y="109"/>
                  </a:lnTo>
                  <a:lnTo>
                    <a:pt x="195" y="109"/>
                  </a:lnTo>
                  <a:lnTo>
                    <a:pt x="195" y="109"/>
                  </a:lnTo>
                  <a:lnTo>
                    <a:pt x="195" y="109"/>
                  </a:lnTo>
                  <a:lnTo>
                    <a:pt x="192" y="109"/>
                  </a:lnTo>
                  <a:lnTo>
                    <a:pt x="192" y="109"/>
                  </a:lnTo>
                  <a:lnTo>
                    <a:pt x="192" y="109"/>
                  </a:lnTo>
                  <a:lnTo>
                    <a:pt x="195" y="112"/>
                  </a:lnTo>
                  <a:lnTo>
                    <a:pt x="195" y="112"/>
                  </a:lnTo>
                  <a:lnTo>
                    <a:pt x="195" y="112"/>
                  </a:lnTo>
                  <a:lnTo>
                    <a:pt x="195" y="112"/>
                  </a:lnTo>
                  <a:lnTo>
                    <a:pt x="195" y="114"/>
                  </a:lnTo>
                  <a:lnTo>
                    <a:pt x="195" y="114"/>
                  </a:lnTo>
                  <a:lnTo>
                    <a:pt x="195" y="114"/>
                  </a:lnTo>
                  <a:lnTo>
                    <a:pt x="195" y="117"/>
                  </a:lnTo>
                  <a:lnTo>
                    <a:pt x="195" y="117"/>
                  </a:lnTo>
                  <a:lnTo>
                    <a:pt x="195" y="119"/>
                  </a:lnTo>
                  <a:lnTo>
                    <a:pt x="195" y="119"/>
                  </a:lnTo>
                  <a:lnTo>
                    <a:pt x="195" y="119"/>
                  </a:lnTo>
                  <a:lnTo>
                    <a:pt x="195" y="119"/>
                  </a:lnTo>
                  <a:lnTo>
                    <a:pt x="195" y="122"/>
                  </a:lnTo>
                  <a:lnTo>
                    <a:pt x="197" y="122"/>
                  </a:lnTo>
                  <a:lnTo>
                    <a:pt x="195" y="122"/>
                  </a:lnTo>
                  <a:lnTo>
                    <a:pt x="195" y="125"/>
                  </a:lnTo>
                  <a:lnTo>
                    <a:pt x="192" y="130"/>
                  </a:lnTo>
                  <a:lnTo>
                    <a:pt x="192" y="130"/>
                  </a:lnTo>
                  <a:lnTo>
                    <a:pt x="189" y="132"/>
                  </a:lnTo>
                  <a:lnTo>
                    <a:pt x="189" y="135"/>
                  </a:lnTo>
                  <a:lnTo>
                    <a:pt x="189" y="138"/>
                  </a:lnTo>
                  <a:lnTo>
                    <a:pt x="189" y="138"/>
                  </a:lnTo>
                  <a:lnTo>
                    <a:pt x="189" y="138"/>
                  </a:lnTo>
                  <a:lnTo>
                    <a:pt x="189" y="138"/>
                  </a:lnTo>
                  <a:lnTo>
                    <a:pt x="189" y="138"/>
                  </a:lnTo>
                  <a:lnTo>
                    <a:pt x="189" y="140"/>
                  </a:lnTo>
                  <a:lnTo>
                    <a:pt x="189" y="140"/>
                  </a:lnTo>
                  <a:lnTo>
                    <a:pt x="192" y="140"/>
                  </a:lnTo>
                  <a:lnTo>
                    <a:pt x="192" y="140"/>
                  </a:lnTo>
                  <a:lnTo>
                    <a:pt x="192" y="140"/>
                  </a:lnTo>
                  <a:lnTo>
                    <a:pt x="192" y="140"/>
                  </a:lnTo>
                  <a:lnTo>
                    <a:pt x="192" y="140"/>
                  </a:lnTo>
                  <a:lnTo>
                    <a:pt x="192" y="140"/>
                  </a:lnTo>
                  <a:lnTo>
                    <a:pt x="192" y="140"/>
                  </a:lnTo>
                  <a:lnTo>
                    <a:pt x="192" y="140"/>
                  </a:lnTo>
                  <a:lnTo>
                    <a:pt x="195" y="143"/>
                  </a:lnTo>
                  <a:lnTo>
                    <a:pt x="195" y="143"/>
                  </a:lnTo>
                  <a:lnTo>
                    <a:pt x="195" y="143"/>
                  </a:lnTo>
                  <a:lnTo>
                    <a:pt x="192" y="143"/>
                  </a:lnTo>
                  <a:lnTo>
                    <a:pt x="192" y="143"/>
                  </a:lnTo>
                  <a:lnTo>
                    <a:pt x="189" y="145"/>
                  </a:lnTo>
                  <a:lnTo>
                    <a:pt x="189" y="145"/>
                  </a:lnTo>
                  <a:lnTo>
                    <a:pt x="189" y="145"/>
                  </a:lnTo>
                  <a:lnTo>
                    <a:pt x="189" y="145"/>
                  </a:lnTo>
                  <a:lnTo>
                    <a:pt x="189" y="145"/>
                  </a:lnTo>
                  <a:lnTo>
                    <a:pt x="189" y="145"/>
                  </a:lnTo>
                  <a:lnTo>
                    <a:pt x="189" y="148"/>
                  </a:lnTo>
                  <a:lnTo>
                    <a:pt x="189" y="148"/>
                  </a:lnTo>
                  <a:lnTo>
                    <a:pt x="189" y="148"/>
                  </a:lnTo>
                  <a:lnTo>
                    <a:pt x="189" y="148"/>
                  </a:lnTo>
                  <a:lnTo>
                    <a:pt x="189" y="148"/>
                  </a:lnTo>
                  <a:lnTo>
                    <a:pt x="189" y="148"/>
                  </a:lnTo>
                  <a:lnTo>
                    <a:pt x="189" y="148"/>
                  </a:lnTo>
                  <a:lnTo>
                    <a:pt x="189" y="151"/>
                  </a:lnTo>
                  <a:lnTo>
                    <a:pt x="189" y="151"/>
                  </a:lnTo>
                  <a:lnTo>
                    <a:pt x="187" y="151"/>
                  </a:lnTo>
                  <a:lnTo>
                    <a:pt x="187" y="151"/>
                  </a:lnTo>
                  <a:lnTo>
                    <a:pt x="187" y="153"/>
                  </a:lnTo>
                  <a:lnTo>
                    <a:pt x="189" y="156"/>
                  </a:lnTo>
                  <a:lnTo>
                    <a:pt x="189" y="156"/>
                  </a:lnTo>
                  <a:lnTo>
                    <a:pt x="189" y="158"/>
                  </a:lnTo>
                  <a:lnTo>
                    <a:pt x="189" y="158"/>
                  </a:lnTo>
                  <a:lnTo>
                    <a:pt x="192" y="158"/>
                  </a:lnTo>
                  <a:lnTo>
                    <a:pt x="192" y="161"/>
                  </a:lnTo>
                  <a:lnTo>
                    <a:pt x="192" y="161"/>
                  </a:lnTo>
                  <a:lnTo>
                    <a:pt x="192" y="164"/>
                  </a:lnTo>
                  <a:lnTo>
                    <a:pt x="192" y="164"/>
                  </a:lnTo>
                  <a:lnTo>
                    <a:pt x="192" y="164"/>
                  </a:lnTo>
                  <a:lnTo>
                    <a:pt x="195" y="164"/>
                  </a:lnTo>
                  <a:lnTo>
                    <a:pt x="195" y="166"/>
                  </a:lnTo>
                  <a:lnTo>
                    <a:pt x="197" y="166"/>
                  </a:lnTo>
                  <a:lnTo>
                    <a:pt x="197" y="166"/>
                  </a:lnTo>
                  <a:lnTo>
                    <a:pt x="197" y="169"/>
                  </a:lnTo>
                  <a:lnTo>
                    <a:pt x="200" y="171"/>
                  </a:lnTo>
                  <a:lnTo>
                    <a:pt x="200" y="171"/>
                  </a:lnTo>
                  <a:lnTo>
                    <a:pt x="200" y="171"/>
                  </a:lnTo>
                  <a:lnTo>
                    <a:pt x="200" y="174"/>
                  </a:lnTo>
                  <a:lnTo>
                    <a:pt x="202" y="174"/>
                  </a:lnTo>
                  <a:lnTo>
                    <a:pt x="202" y="174"/>
                  </a:lnTo>
                  <a:lnTo>
                    <a:pt x="205" y="174"/>
                  </a:lnTo>
                  <a:lnTo>
                    <a:pt x="205" y="177"/>
                  </a:lnTo>
                  <a:lnTo>
                    <a:pt x="208" y="177"/>
                  </a:lnTo>
                  <a:lnTo>
                    <a:pt x="210" y="179"/>
                  </a:lnTo>
                  <a:lnTo>
                    <a:pt x="210" y="179"/>
                  </a:lnTo>
                  <a:lnTo>
                    <a:pt x="210" y="179"/>
                  </a:lnTo>
                  <a:lnTo>
                    <a:pt x="213" y="179"/>
                  </a:lnTo>
                  <a:lnTo>
                    <a:pt x="213" y="179"/>
                  </a:lnTo>
                  <a:lnTo>
                    <a:pt x="213" y="177"/>
                  </a:lnTo>
                  <a:lnTo>
                    <a:pt x="213" y="177"/>
                  </a:lnTo>
                  <a:lnTo>
                    <a:pt x="213" y="177"/>
                  </a:lnTo>
                  <a:lnTo>
                    <a:pt x="215" y="177"/>
                  </a:lnTo>
                  <a:lnTo>
                    <a:pt x="215" y="179"/>
                  </a:lnTo>
                  <a:lnTo>
                    <a:pt x="215" y="179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1" y="182"/>
                  </a:lnTo>
                  <a:lnTo>
                    <a:pt x="221" y="182"/>
                  </a:lnTo>
                  <a:lnTo>
                    <a:pt x="221" y="182"/>
                  </a:lnTo>
                  <a:lnTo>
                    <a:pt x="223" y="184"/>
                  </a:lnTo>
                  <a:lnTo>
                    <a:pt x="223" y="184"/>
                  </a:lnTo>
                  <a:lnTo>
                    <a:pt x="223" y="184"/>
                  </a:lnTo>
                  <a:lnTo>
                    <a:pt x="223" y="184"/>
                  </a:lnTo>
                  <a:lnTo>
                    <a:pt x="226" y="184"/>
                  </a:lnTo>
                  <a:lnTo>
                    <a:pt x="228" y="184"/>
                  </a:lnTo>
                  <a:lnTo>
                    <a:pt x="231" y="184"/>
                  </a:lnTo>
                  <a:lnTo>
                    <a:pt x="231" y="184"/>
                  </a:lnTo>
                  <a:lnTo>
                    <a:pt x="231" y="184"/>
                  </a:lnTo>
                  <a:lnTo>
                    <a:pt x="231" y="184"/>
                  </a:lnTo>
                  <a:lnTo>
                    <a:pt x="233" y="184"/>
                  </a:lnTo>
                  <a:lnTo>
                    <a:pt x="233" y="184"/>
                  </a:lnTo>
                  <a:lnTo>
                    <a:pt x="233" y="182"/>
                  </a:lnTo>
                  <a:lnTo>
                    <a:pt x="233" y="182"/>
                  </a:lnTo>
                  <a:lnTo>
                    <a:pt x="236" y="179"/>
                  </a:lnTo>
                  <a:lnTo>
                    <a:pt x="236" y="179"/>
                  </a:lnTo>
                  <a:lnTo>
                    <a:pt x="236" y="182"/>
                  </a:lnTo>
                  <a:lnTo>
                    <a:pt x="236" y="182"/>
                  </a:lnTo>
                  <a:lnTo>
                    <a:pt x="236" y="182"/>
                  </a:lnTo>
                  <a:lnTo>
                    <a:pt x="239" y="182"/>
                  </a:lnTo>
                  <a:lnTo>
                    <a:pt x="239" y="182"/>
                  </a:lnTo>
                  <a:lnTo>
                    <a:pt x="239" y="182"/>
                  </a:lnTo>
                  <a:lnTo>
                    <a:pt x="239" y="182"/>
                  </a:lnTo>
                  <a:lnTo>
                    <a:pt x="241" y="182"/>
                  </a:lnTo>
                  <a:lnTo>
                    <a:pt x="241" y="182"/>
                  </a:lnTo>
                  <a:lnTo>
                    <a:pt x="241" y="182"/>
                  </a:lnTo>
                  <a:lnTo>
                    <a:pt x="241" y="184"/>
                  </a:lnTo>
                  <a:lnTo>
                    <a:pt x="241" y="184"/>
                  </a:lnTo>
                  <a:lnTo>
                    <a:pt x="244" y="184"/>
                  </a:lnTo>
                  <a:lnTo>
                    <a:pt x="246" y="184"/>
                  </a:lnTo>
                  <a:lnTo>
                    <a:pt x="246" y="187"/>
                  </a:lnTo>
                  <a:lnTo>
                    <a:pt x="249" y="187"/>
                  </a:lnTo>
                  <a:lnTo>
                    <a:pt x="249" y="187"/>
                  </a:lnTo>
                  <a:lnTo>
                    <a:pt x="249" y="187"/>
                  </a:lnTo>
                  <a:lnTo>
                    <a:pt x="249" y="189"/>
                  </a:lnTo>
                  <a:lnTo>
                    <a:pt x="249" y="189"/>
                  </a:lnTo>
                  <a:lnTo>
                    <a:pt x="252" y="189"/>
                  </a:lnTo>
                  <a:lnTo>
                    <a:pt x="252" y="189"/>
                  </a:lnTo>
                  <a:lnTo>
                    <a:pt x="252" y="189"/>
                  </a:lnTo>
                  <a:lnTo>
                    <a:pt x="254" y="189"/>
                  </a:lnTo>
                  <a:lnTo>
                    <a:pt x="254" y="189"/>
                  </a:lnTo>
                  <a:lnTo>
                    <a:pt x="257" y="187"/>
                  </a:lnTo>
                  <a:lnTo>
                    <a:pt x="257" y="189"/>
                  </a:lnTo>
                  <a:lnTo>
                    <a:pt x="257" y="192"/>
                  </a:lnTo>
                  <a:lnTo>
                    <a:pt x="257" y="195"/>
                  </a:lnTo>
                  <a:lnTo>
                    <a:pt x="257" y="195"/>
                  </a:lnTo>
                  <a:lnTo>
                    <a:pt x="259" y="195"/>
                  </a:lnTo>
                  <a:lnTo>
                    <a:pt x="259" y="195"/>
                  </a:lnTo>
                  <a:lnTo>
                    <a:pt x="262" y="195"/>
                  </a:lnTo>
                  <a:lnTo>
                    <a:pt x="262" y="195"/>
                  </a:lnTo>
                  <a:lnTo>
                    <a:pt x="265" y="195"/>
                  </a:lnTo>
                  <a:lnTo>
                    <a:pt x="265" y="195"/>
                  </a:lnTo>
                  <a:lnTo>
                    <a:pt x="265" y="195"/>
                  </a:lnTo>
                  <a:lnTo>
                    <a:pt x="267" y="195"/>
                  </a:lnTo>
                  <a:lnTo>
                    <a:pt x="270" y="195"/>
                  </a:lnTo>
                  <a:lnTo>
                    <a:pt x="270" y="195"/>
                  </a:lnTo>
                  <a:lnTo>
                    <a:pt x="270" y="195"/>
                  </a:lnTo>
                  <a:lnTo>
                    <a:pt x="270" y="195"/>
                  </a:lnTo>
                  <a:lnTo>
                    <a:pt x="270" y="197"/>
                  </a:lnTo>
                  <a:lnTo>
                    <a:pt x="270" y="195"/>
                  </a:lnTo>
                  <a:lnTo>
                    <a:pt x="270" y="197"/>
                  </a:lnTo>
                  <a:lnTo>
                    <a:pt x="270" y="197"/>
                  </a:lnTo>
                  <a:lnTo>
                    <a:pt x="270" y="200"/>
                  </a:lnTo>
                  <a:lnTo>
                    <a:pt x="272" y="200"/>
                  </a:lnTo>
                  <a:lnTo>
                    <a:pt x="272" y="200"/>
                  </a:lnTo>
                  <a:lnTo>
                    <a:pt x="275" y="200"/>
                  </a:lnTo>
                  <a:lnTo>
                    <a:pt x="275" y="200"/>
                  </a:lnTo>
                  <a:lnTo>
                    <a:pt x="277" y="200"/>
                  </a:lnTo>
                  <a:lnTo>
                    <a:pt x="277" y="200"/>
                  </a:lnTo>
                  <a:lnTo>
                    <a:pt x="277" y="200"/>
                  </a:lnTo>
                  <a:lnTo>
                    <a:pt x="277" y="202"/>
                  </a:lnTo>
                  <a:lnTo>
                    <a:pt x="277" y="202"/>
                  </a:lnTo>
                  <a:lnTo>
                    <a:pt x="277" y="202"/>
                  </a:lnTo>
                  <a:lnTo>
                    <a:pt x="277" y="202"/>
                  </a:lnTo>
                  <a:lnTo>
                    <a:pt x="277" y="202"/>
                  </a:lnTo>
                  <a:lnTo>
                    <a:pt x="277" y="205"/>
                  </a:lnTo>
                  <a:lnTo>
                    <a:pt x="280" y="205"/>
                  </a:lnTo>
                  <a:lnTo>
                    <a:pt x="280" y="205"/>
                  </a:lnTo>
                  <a:lnTo>
                    <a:pt x="283" y="205"/>
                  </a:lnTo>
                  <a:lnTo>
                    <a:pt x="283" y="205"/>
                  </a:lnTo>
                  <a:lnTo>
                    <a:pt x="283" y="205"/>
                  </a:lnTo>
                  <a:lnTo>
                    <a:pt x="285" y="205"/>
                  </a:lnTo>
                  <a:lnTo>
                    <a:pt x="285" y="205"/>
                  </a:lnTo>
                  <a:lnTo>
                    <a:pt x="288" y="205"/>
                  </a:lnTo>
                  <a:lnTo>
                    <a:pt x="288" y="202"/>
                  </a:lnTo>
                  <a:lnTo>
                    <a:pt x="288" y="202"/>
                  </a:lnTo>
                  <a:lnTo>
                    <a:pt x="290" y="205"/>
                  </a:lnTo>
                  <a:lnTo>
                    <a:pt x="290" y="205"/>
                  </a:lnTo>
                  <a:lnTo>
                    <a:pt x="290" y="208"/>
                  </a:lnTo>
                  <a:lnTo>
                    <a:pt x="288" y="208"/>
                  </a:lnTo>
                  <a:lnTo>
                    <a:pt x="288" y="208"/>
                  </a:lnTo>
                  <a:lnTo>
                    <a:pt x="288" y="210"/>
                  </a:lnTo>
                  <a:lnTo>
                    <a:pt x="288" y="210"/>
                  </a:lnTo>
                  <a:lnTo>
                    <a:pt x="290" y="215"/>
                  </a:lnTo>
                  <a:lnTo>
                    <a:pt x="290" y="218"/>
                  </a:lnTo>
                  <a:lnTo>
                    <a:pt x="290" y="221"/>
                  </a:lnTo>
                  <a:lnTo>
                    <a:pt x="290" y="221"/>
                  </a:lnTo>
                  <a:lnTo>
                    <a:pt x="290" y="223"/>
                  </a:lnTo>
                  <a:lnTo>
                    <a:pt x="290" y="223"/>
                  </a:lnTo>
                  <a:lnTo>
                    <a:pt x="290" y="223"/>
                  </a:lnTo>
                  <a:lnTo>
                    <a:pt x="290" y="223"/>
                  </a:lnTo>
                  <a:lnTo>
                    <a:pt x="290" y="223"/>
                  </a:lnTo>
                  <a:lnTo>
                    <a:pt x="290" y="226"/>
                  </a:lnTo>
                  <a:lnTo>
                    <a:pt x="290" y="226"/>
                  </a:lnTo>
                  <a:lnTo>
                    <a:pt x="290" y="226"/>
                  </a:lnTo>
                  <a:lnTo>
                    <a:pt x="290" y="226"/>
                  </a:lnTo>
                  <a:lnTo>
                    <a:pt x="290" y="226"/>
                  </a:lnTo>
                  <a:lnTo>
                    <a:pt x="290" y="226"/>
                  </a:lnTo>
                  <a:lnTo>
                    <a:pt x="290" y="226"/>
                  </a:lnTo>
                  <a:lnTo>
                    <a:pt x="290" y="226"/>
                  </a:lnTo>
                  <a:lnTo>
                    <a:pt x="290" y="226"/>
                  </a:lnTo>
                  <a:lnTo>
                    <a:pt x="290" y="226"/>
                  </a:lnTo>
                  <a:lnTo>
                    <a:pt x="290" y="226"/>
                  </a:lnTo>
                  <a:lnTo>
                    <a:pt x="290" y="228"/>
                  </a:lnTo>
                  <a:lnTo>
                    <a:pt x="290" y="228"/>
                  </a:lnTo>
                  <a:lnTo>
                    <a:pt x="293" y="228"/>
                  </a:lnTo>
                  <a:lnTo>
                    <a:pt x="293" y="231"/>
                  </a:lnTo>
                  <a:lnTo>
                    <a:pt x="293" y="231"/>
                  </a:lnTo>
                  <a:lnTo>
                    <a:pt x="293" y="231"/>
                  </a:lnTo>
                  <a:lnTo>
                    <a:pt x="293" y="231"/>
                  </a:lnTo>
                  <a:lnTo>
                    <a:pt x="293" y="231"/>
                  </a:lnTo>
                  <a:lnTo>
                    <a:pt x="293" y="234"/>
                  </a:lnTo>
                  <a:lnTo>
                    <a:pt x="293" y="234"/>
                  </a:lnTo>
                  <a:lnTo>
                    <a:pt x="293" y="234"/>
                  </a:lnTo>
                  <a:lnTo>
                    <a:pt x="293" y="234"/>
                  </a:lnTo>
                  <a:lnTo>
                    <a:pt x="290" y="234"/>
                  </a:lnTo>
                  <a:lnTo>
                    <a:pt x="290" y="234"/>
                  </a:lnTo>
                  <a:lnTo>
                    <a:pt x="290" y="234"/>
                  </a:lnTo>
                  <a:lnTo>
                    <a:pt x="290" y="236"/>
                  </a:lnTo>
                  <a:lnTo>
                    <a:pt x="290" y="236"/>
                  </a:lnTo>
                  <a:lnTo>
                    <a:pt x="290" y="236"/>
                  </a:lnTo>
                  <a:lnTo>
                    <a:pt x="290" y="236"/>
                  </a:lnTo>
                  <a:lnTo>
                    <a:pt x="290" y="236"/>
                  </a:lnTo>
                  <a:lnTo>
                    <a:pt x="288" y="239"/>
                  </a:lnTo>
                  <a:lnTo>
                    <a:pt x="283" y="241"/>
                  </a:lnTo>
                  <a:lnTo>
                    <a:pt x="283" y="244"/>
                  </a:lnTo>
                  <a:lnTo>
                    <a:pt x="280" y="244"/>
                  </a:lnTo>
                  <a:lnTo>
                    <a:pt x="277" y="244"/>
                  </a:lnTo>
                  <a:lnTo>
                    <a:pt x="275" y="244"/>
                  </a:lnTo>
                  <a:lnTo>
                    <a:pt x="277" y="244"/>
                  </a:lnTo>
                  <a:lnTo>
                    <a:pt x="277" y="244"/>
                  </a:lnTo>
                  <a:lnTo>
                    <a:pt x="275" y="241"/>
                  </a:lnTo>
                  <a:lnTo>
                    <a:pt x="272" y="241"/>
                  </a:lnTo>
                  <a:lnTo>
                    <a:pt x="272" y="241"/>
                  </a:lnTo>
                  <a:lnTo>
                    <a:pt x="272" y="241"/>
                  </a:lnTo>
                  <a:lnTo>
                    <a:pt x="272" y="241"/>
                  </a:lnTo>
                  <a:lnTo>
                    <a:pt x="272" y="241"/>
                  </a:lnTo>
                  <a:lnTo>
                    <a:pt x="272" y="241"/>
                  </a:lnTo>
                  <a:lnTo>
                    <a:pt x="270" y="241"/>
                  </a:lnTo>
                  <a:lnTo>
                    <a:pt x="270" y="241"/>
                  </a:lnTo>
                  <a:lnTo>
                    <a:pt x="270" y="241"/>
                  </a:lnTo>
                  <a:lnTo>
                    <a:pt x="270" y="244"/>
                  </a:lnTo>
                  <a:lnTo>
                    <a:pt x="270" y="244"/>
                  </a:lnTo>
                  <a:lnTo>
                    <a:pt x="270" y="244"/>
                  </a:lnTo>
                  <a:lnTo>
                    <a:pt x="270" y="244"/>
                  </a:lnTo>
                  <a:lnTo>
                    <a:pt x="267" y="247"/>
                  </a:lnTo>
                  <a:lnTo>
                    <a:pt x="267" y="244"/>
                  </a:lnTo>
                  <a:lnTo>
                    <a:pt x="265" y="244"/>
                  </a:lnTo>
                  <a:lnTo>
                    <a:pt x="265" y="244"/>
                  </a:lnTo>
                  <a:lnTo>
                    <a:pt x="262" y="244"/>
                  </a:lnTo>
                  <a:lnTo>
                    <a:pt x="262" y="244"/>
                  </a:lnTo>
                  <a:lnTo>
                    <a:pt x="262" y="241"/>
                  </a:lnTo>
                  <a:lnTo>
                    <a:pt x="262" y="241"/>
                  </a:lnTo>
                  <a:lnTo>
                    <a:pt x="262" y="241"/>
                  </a:lnTo>
                  <a:lnTo>
                    <a:pt x="262" y="241"/>
                  </a:lnTo>
                  <a:lnTo>
                    <a:pt x="262" y="241"/>
                  </a:lnTo>
                  <a:lnTo>
                    <a:pt x="262" y="241"/>
                  </a:lnTo>
                  <a:lnTo>
                    <a:pt x="259" y="241"/>
                  </a:lnTo>
                  <a:lnTo>
                    <a:pt x="259" y="241"/>
                  </a:lnTo>
                  <a:lnTo>
                    <a:pt x="259" y="241"/>
                  </a:lnTo>
                  <a:lnTo>
                    <a:pt x="259" y="241"/>
                  </a:lnTo>
                  <a:lnTo>
                    <a:pt x="259" y="239"/>
                  </a:lnTo>
                  <a:lnTo>
                    <a:pt x="259" y="239"/>
                  </a:lnTo>
                  <a:lnTo>
                    <a:pt x="257" y="239"/>
                  </a:lnTo>
                  <a:lnTo>
                    <a:pt x="257" y="241"/>
                  </a:lnTo>
                  <a:lnTo>
                    <a:pt x="257" y="241"/>
                  </a:lnTo>
                  <a:lnTo>
                    <a:pt x="257" y="239"/>
                  </a:lnTo>
                  <a:lnTo>
                    <a:pt x="257" y="239"/>
                  </a:lnTo>
                  <a:lnTo>
                    <a:pt x="257" y="239"/>
                  </a:lnTo>
                  <a:lnTo>
                    <a:pt x="257" y="239"/>
                  </a:lnTo>
                  <a:lnTo>
                    <a:pt x="257" y="239"/>
                  </a:lnTo>
                  <a:lnTo>
                    <a:pt x="257" y="239"/>
                  </a:lnTo>
                  <a:lnTo>
                    <a:pt x="254" y="239"/>
                  </a:lnTo>
                  <a:lnTo>
                    <a:pt x="254" y="239"/>
                  </a:lnTo>
                  <a:lnTo>
                    <a:pt x="254" y="241"/>
                  </a:lnTo>
                  <a:lnTo>
                    <a:pt x="252" y="241"/>
                  </a:lnTo>
                  <a:lnTo>
                    <a:pt x="252" y="241"/>
                  </a:lnTo>
                  <a:lnTo>
                    <a:pt x="252" y="241"/>
                  </a:lnTo>
                  <a:lnTo>
                    <a:pt x="249" y="244"/>
                  </a:lnTo>
                  <a:lnTo>
                    <a:pt x="249" y="244"/>
                  </a:lnTo>
                  <a:lnTo>
                    <a:pt x="246" y="244"/>
                  </a:lnTo>
                  <a:lnTo>
                    <a:pt x="246" y="244"/>
                  </a:lnTo>
                  <a:lnTo>
                    <a:pt x="241" y="241"/>
                  </a:lnTo>
                  <a:lnTo>
                    <a:pt x="241" y="241"/>
                  </a:lnTo>
                  <a:lnTo>
                    <a:pt x="239" y="241"/>
                  </a:lnTo>
                  <a:lnTo>
                    <a:pt x="239" y="244"/>
                  </a:lnTo>
                  <a:lnTo>
                    <a:pt x="236" y="247"/>
                  </a:lnTo>
                  <a:lnTo>
                    <a:pt x="236" y="247"/>
                  </a:lnTo>
                  <a:lnTo>
                    <a:pt x="236" y="249"/>
                  </a:lnTo>
                  <a:lnTo>
                    <a:pt x="233" y="249"/>
                  </a:lnTo>
                  <a:lnTo>
                    <a:pt x="231" y="249"/>
                  </a:lnTo>
                  <a:lnTo>
                    <a:pt x="231" y="249"/>
                  </a:lnTo>
                  <a:lnTo>
                    <a:pt x="231" y="249"/>
                  </a:lnTo>
                  <a:lnTo>
                    <a:pt x="231" y="249"/>
                  </a:lnTo>
                  <a:lnTo>
                    <a:pt x="233" y="247"/>
                  </a:lnTo>
                  <a:lnTo>
                    <a:pt x="231" y="247"/>
                  </a:lnTo>
                  <a:lnTo>
                    <a:pt x="231" y="249"/>
                  </a:lnTo>
                  <a:lnTo>
                    <a:pt x="228" y="249"/>
                  </a:lnTo>
                  <a:lnTo>
                    <a:pt x="228" y="249"/>
                  </a:lnTo>
                  <a:lnTo>
                    <a:pt x="228" y="249"/>
                  </a:lnTo>
                  <a:lnTo>
                    <a:pt x="226" y="249"/>
                  </a:lnTo>
                  <a:lnTo>
                    <a:pt x="226" y="249"/>
                  </a:lnTo>
                  <a:lnTo>
                    <a:pt x="223" y="252"/>
                  </a:lnTo>
                  <a:lnTo>
                    <a:pt x="223" y="252"/>
                  </a:lnTo>
                  <a:lnTo>
                    <a:pt x="223" y="252"/>
                  </a:lnTo>
                  <a:lnTo>
                    <a:pt x="221" y="252"/>
                  </a:lnTo>
                  <a:lnTo>
                    <a:pt x="221" y="252"/>
                  </a:lnTo>
                  <a:lnTo>
                    <a:pt x="218" y="252"/>
                  </a:lnTo>
                  <a:lnTo>
                    <a:pt x="218" y="252"/>
                  </a:lnTo>
                  <a:lnTo>
                    <a:pt x="218" y="252"/>
                  </a:lnTo>
                  <a:lnTo>
                    <a:pt x="218" y="252"/>
                  </a:lnTo>
                  <a:lnTo>
                    <a:pt x="215" y="254"/>
                  </a:lnTo>
                  <a:lnTo>
                    <a:pt x="215" y="252"/>
                  </a:lnTo>
                  <a:lnTo>
                    <a:pt x="218" y="252"/>
                  </a:lnTo>
                  <a:lnTo>
                    <a:pt x="218" y="252"/>
                  </a:lnTo>
                  <a:lnTo>
                    <a:pt x="218" y="252"/>
                  </a:lnTo>
                  <a:lnTo>
                    <a:pt x="215" y="252"/>
                  </a:lnTo>
                  <a:lnTo>
                    <a:pt x="215" y="252"/>
                  </a:lnTo>
                  <a:lnTo>
                    <a:pt x="213" y="252"/>
                  </a:lnTo>
                  <a:lnTo>
                    <a:pt x="213" y="249"/>
                  </a:lnTo>
                  <a:lnTo>
                    <a:pt x="213" y="252"/>
                  </a:lnTo>
                  <a:lnTo>
                    <a:pt x="213" y="252"/>
                  </a:lnTo>
                  <a:lnTo>
                    <a:pt x="213" y="252"/>
                  </a:lnTo>
                  <a:lnTo>
                    <a:pt x="210" y="252"/>
                  </a:lnTo>
                  <a:lnTo>
                    <a:pt x="210" y="252"/>
                  </a:lnTo>
                  <a:lnTo>
                    <a:pt x="210" y="252"/>
                  </a:lnTo>
                  <a:lnTo>
                    <a:pt x="210" y="252"/>
                  </a:lnTo>
                  <a:lnTo>
                    <a:pt x="210" y="252"/>
                  </a:lnTo>
                  <a:lnTo>
                    <a:pt x="210" y="252"/>
                  </a:lnTo>
                  <a:lnTo>
                    <a:pt x="210" y="254"/>
                  </a:lnTo>
                  <a:lnTo>
                    <a:pt x="210" y="254"/>
                  </a:lnTo>
                  <a:lnTo>
                    <a:pt x="210" y="254"/>
                  </a:lnTo>
                  <a:lnTo>
                    <a:pt x="208" y="254"/>
                  </a:lnTo>
                  <a:lnTo>
                    <a:pt x="208" y="254"/>
                  </a:lnTo>
                  <a:lnTo>
                    <a:pt x="208" y="254"/>
                  </a:lnTo>
                  <a:lnTo>
                    <a:pt x="202" y="254"/>
                  </a:lnTo>
                  <a:lnTo>
                    <a:pt x="200" y="254"/>
                  </a:lnTo>
                  <a:lnTo>
                    <a:pt x="200" y="254"/>
                  </a:lnTo>
                  <a:lnTo>
                    <a:pt x="200" y="254"/>
                  </a:lnTo>
                  <a:lnTo>
                    <a:pt x="200" y="257"/>
                  </a:lnTo>
                  <a:lnTo>
                    <a:pt x="200" y="257"/>
                  </a:lnTo>
                  <a:lnTo>
                    <a:pt x="197" y="257"/>
                  </a:lnTo>
                  <a:lnTo>
                    <a:pt x="195" y="259"/>
                  </a:lnTo>
                  <a:lnTo>
                    <a:pt x="195" y="259"/>
                  </a:lnTo>
                  <a:lnTo>
                    <a:pt x="192" y="259"/>
                  </a:lnTo>
                  <a:lnTo>
                    <a:pt x="189" y="259"/>
                  </a:lnTo>
                  <a:lnTo>
                    <a:pt x="189" y="259"/>
                  </a:lnTo>
                  <a:lnTo>
                    <a:pt x="189" y="259"/>
                  </a:lnTo>
                  <a:lnTo>
                    <a:pt x="189" y="262"/>
                  </a:lnTo>
                  <a:lnTo>
                    <a:pt x="189" y="262"/>
                  </a:lnTo>
                  <a:lnTo>
                    <a:pt x="187" y="262"/>
                  </a:lnTo>
                  <a:lnTo>
                    <a:pt x="187" y="262"/>
                  </a:lnTo>
                  <a:lnTo>
                    <a:pt x="187" y="262"/>
                  </a:lnTo>
                  <a:lnTo>
                    <a:pt x="184" y="265"/>
                  </a:lnTo>
                  <a:lnTo>
                    <a:pt x="184" y="267"/>
                  </a:lnTo>
                  <a:lnTo>
                    <a:pt x="184" y="270"/>
                  </a:lnTo>
                  <a:lnTo>
                    <a:pt x="184" y="270"/>
                  </a:lnTo>
                  <a:lnTo>
                    <a:pt x="184" y="270"/>
                  </a:lnTo>
                  <a:lnTo>
                    <a:pt x="184" y="272"/>
                  </a:lnTo>
                  <a:lnTo>
                    <a:pt x="184" y="272"/>
                  </a:lnTo>
                  <a:lnTo>
                    <a:pt x="182" y="272"/>
                  </a:lnTo>
                  <a:lnTo>
                    <a:pt x="182" y="272"/>
                  </a:lnTo>
                  <a:lnTo>
                    <a:pt x="182" y="275"/>
                  </a:lnTo>
                  <a:lnTo>
                    <a:pt x="182" y="275"/>
                  </a:lnTo>
                  <a:lnTo>
                    <a:pt x="179" y="275"/>
                  </a:lnTo>
                  <a:lnTo>
                    <a:pt x="179" y="278"/>
                  </a:lnTo>
                  <a:lnTo>
                    <a:pt x="179" y="278"/>
                  </a:lnTo>
                  <a:lnTo>
                    <a:pt x="179" y="278"/>
                  </a:lnTo>
                  <a:lnTo>
                    <a:pt x="179" y="278"/>
                  </a:lnTo>
                  <a:lnTo>
                    <a:pt x="179" y="280"/>
                  </a:lnTo>
                  <a:lnTo>
                    <a:pt x="179" y="280"/>
                  </a:lnTo>
                  <a:lnTo>
                    <a:pt x="179" y="280"/>
                  </a:lnTo>
                  <a:lnTo>
                    <a:pt x="179" y="280"/>
                  </a:lnTo>
                  <a:lnTo>
                    <a:pt x="179" y="280"/>
                  </a:lnTo>
                  <a:lnTo>
                    <a:pt x="182" y="280"/>
                  </a:lnTo>
                  <a:lnTo>
                    <a:pt x="182" y="280"/>
                  </a:lnTo>
                  <a:lnTo>
                    <a:pt x="182" y="280"/>
                  </a:lnTo>
                  <a:lnTo>
                    <a:pt x="182" y="283"/>
                  </a:lnTo>
                  <a:lnTo>
                    <a:pt x="182" y="283"/>
                  </a:lnTo>
                  <a:lnTo>
                    <a:pt x="184" y="283"/>
                  </a:lnTo>
                  <a:lnTo>
                    <a:pt x="184" y="283"/>
                  </a:lnTo>
                  <a:lnTo>
                    <a:pt x="184" y="285"/>
                  </a:lnTo>
                  <a:lnTo>
                    <a:pt x="182" y="285"/>
                  </a:lnTo>
                  <a:lnTo>
                    <a:pt x="182" y="285"/>
                  </a:lnTo>
                  <a:lnTo>
                    <a:pt x="182" y="285"/>
                  </a:lnTo>
                  <a:lnTo>
                    <a:pt x="182" y="285"/>
                  </a:lnTo>
                  <a:lnTo>
                    <a:pt x="182" y="288"/>
                  </a:lnTo>
                  <a:lnTo>
                    <a:pt x="182" y="288"/>
                  </a:lnTo>
                  <a:lnTo>
                    <a:pt x="182" y="288"/>
                  </a:lnTo>
                  <a:lnTo>
                    <a:pt x="182" y="288"/>
                  </a:lnTo>
                  <a:lnTo>
                    <a:pt x="182" y="288"/>
                  </a:lnTo>
                  <a:lnTo>
                    <a:pt x="184" y="288"/>
                  </a:lnTo>
                  <a:lnTo>
                    <a:pt x="184" y="288"/>
                  </a:lnTo>
                  <a:lnTo>
                    <a:pt x="182" y="288"/>
                  </a:lnTo>
                  <a:lnTo>
                    <a:pt x="182" y="291"/>
                  </a:lnTo>
                  <a:lnTo>
                    <a:pt x="182" y="291"/>
                  </a:lnTo>
                  <a:lnTo>
                    <a:pt x="182" y="291"/>
                  </a:lnTo>
                  <a:lnTo>
                    <a:pt x="182" y="291"/>
                  </a:lnTo>
                  <a:lnTo>
                    <a:pt x="182" y="291"/>
                  </a:lnTo>
                  <a:lnTo>
                    <a:pt x="182" y="291"/>
                  </a:lnTo>
                  <a:lnTo>
                    <a:pt x="182" y="291"/>
                  </a:lnTo>
                  <a:lnTo>
                    <a:pt x="184" y="291"/>
                  </a:lnTo>
                  <a:lnTo>
                    <a:pt x="184" y="291"/>
                  </a:lnTo>
                  <a:lnTo>
                    <a:pt x="182" y="291"/>
                  </a:lnTo>
                  <a:lnTo>
                    <a:pt x="182" y="291"/>
                  </a:lnTo>
                  <a:lnTo>
                    <a:pt x="184" y="293"/>
                  </a:lnTo>
                  <a:lnTo>
                    <a:pt x="184" y="293"/>
                  </a:lnTo>
                  <a:lnTo>
                    <a:pt x="184" y="293"/>
                  </a:lnTo>
                  <a:lnTo>
                    <a:pt x="184" y="293"/>
                  </a:lnTo>
                  <a:lnTo>
                    <a:pt x="184" y="293"/>
                  </a:lnTo>
                  <a:lnTo>
                    <a:pt x="184" y="293"/>
                  </a:lnTo>
                  <a:lnTo>
                    <a:pt x="184" y="293"/>
                  </a:lnTo>
                  <a:lnTo>
                    <a:pt x="184" y="296"/>
                  </a:lnTo>
                  <a:lnTo>
                    <a:pt x="184" y="296"/>
                  </a:lnTo>
                  <a:lnTo>
                    <a:pt x="184" y="301"/>
                  </a:lnTo>
                  <a:lnTo>
                    <a:pt x="184" y="301"/>
                  </a:lnTo>
                  <a:lnTo>
                    <a:pt x="182" y="301"/>
                  </a:lnTo>
                  <a:lnTo>
                    <a:pt x="179" y="301"/>
                  </a:lnTo>
                  <a:lnTo>
                    <a:pt x="179" y="301"/>
                  </a:lnTo>
                  <a:lnTo>
                    <a:pt x="179" y="304"/>
                  </a:lnTo>
                  <a:lnTo>
                    <a:pt x="179" y="306"/>
                  </a:lnTo>
                  <a:lnTo>
                    <a:pt x="179" y="306"/>
                  </a:lnTo>
                  <a:lnTo>
                    <a:pt x="182" y="306"/>
                  </a:lnTo>
                  <a:lnTo>
                    <a:pt x="182" y="306"/>
                  </a:lnTo>
                  <a:lnTo>
                    <a:pt x="182" y="306"/>
                  </a:lnTo>
                  <a:lnTo>
                    <a:pt x="182" y="306"/>
                  </a:lnTo>
                  <a:lnTo>
                    <a:pt x="182" y="309"/>
                  </a:lnTo>
                  <a:lnTo>
                    <a:pt x="182" y="309"/>
                  </a:lnTo>
                  <a:lnTo>
                    <a:pt x="182" y="309"/>
                  </a:lnTo>
                  <a:lnTo>
                    <a:pt x="182" y="311"/>
                  </a:lnTo>
                  <a:lnTo>
                    <a:pt x="182" y="311"/>
                  </a:lnTo>
                  <a:lnTo>
                    <a:pt x="184" y="314"/>
                  </a:lnTo>
                  <a:lnTo>
                    <a:pt x="184" y="314"/>
                  </a:lnTo>
                  <a:lnTo>
                    <a:pt x="184" y="317"/>
                  </a:lnTo>
                  <a:lnTo>
                    <a:pt x="184" y="317"/>
                  </a:lnTo>
                  <a:lnTo>
                    <a:pt x="184" y="317"/>
                  </a:lnTo>
                  <a:lnTo>
                    <a:pt x="184" y="317"/>
                  </a:lnTo>
                  <a:lnTo>
                    <a:pt x="184" y="319"/>
                  </a:lnTo>
                  <a:lnTo>
                    <a:pt x="184" y="319"/>
                  </a:lnTo>
                  <a:lnTo>
                    <a:pt x="184" y="322"/>
                  </a:lnTo>
                  <a:lnTo>
                    <a:pt x="184" y="322"/>
                  </a:lnTo>
                  <a:lnTo>
                    <a:pt x="182" y="322"/>
                  </a:lnTo>
                  <a:lnTo>
                    <a:pt x="182" y="324"/>
                  </a:lnTo>
                  <a:lnTo>
                    <a:pt x="184" y="324"/>
                  </a:lnTo>
                  <a:lnTo>
                    <a:pt x="184" y="324"/>
                  </a:lnTo>
                  <a:lnTo>
                    <a:pt x="182" y="324"/>
                  </a:lnTo>
                  <a:lnTo>
                    <a:pt x="182" y="324"/>
                  </a:lnTo>
                  <a:lnTo>
                    <a:pt x="182" y="324"/>
                  </a:lnTo>
                  <a:lnTo>
                    <a:pt x="184" y="324"/>
                  </a:lnTo>
                  <a:lnTo>
                    <a:pt x="184" y="324"/>
                  </a:lnTo>
                  <a:lnTo>
                    <a:pt x="187" y="324"/>
                  </a:lnTo>
                  <a:lnTo>
                    <a:pt x="187" y="324"/>
                  </a:lnTo>
                  <a:lnTo>
                    <a:pt x="187" y="327"/>
                  </a:lnTo>
                  <a:lnTo>
                    <a:pt x="187" y="327"/>
                  </a:lnTo>
                  <a:lnTo>
                    <a:pt x="187" y="327"/>
                  </a:lnTo>
                  <a:lnTo>
                    <a:pt x="184" y="330"/>
                  </a:lnTo>
                  <a:lnTo>
                    <a:pt x="184" y="330"/>
                  </a:lnTo>
                  <a:lnTo>
                    <a:pt x="184" y="332"/>
                  </a:lnTo>
                  <a:lnTo>
                    <a:pt x="184" y="332"/>
                  </a:lnTo>
                  <a:lnTo>
                    <a:pt x="187" y="332"/>
                  </a:lnTo>
                  <a:lnTo>
                    <a:pt x="187" y="332"/>
                  </a:lnTo>
                  <a:lnTo>
                    <a:pt x="189" y="335"/>
                  </a:lnTo>
                  <a:lnTo>
                    <a:pt x="189" y="335"/>
                  </a:lnTo>
                  <a:lnTo>
                    <a:pt x="187" y="335"/>
                  </a:lnTo>
                  <a:lnTo>
                    <a:pt x="187" y="335"/>
                  </a:lnTo>
                  <a:lnTo>
                    <a:pt x="187" y="337"/>
                  </a:lnTo>
                  <a:lnTo>
                    <a:pt x="187" y="337"/>
                  </a:lnTo>
                  <a:lnTo>
                    <a:pt x="189" y="340"/>
                  </a:lnTo>
                  <a:lnTo>
                    <a:pt x="189" y="340"/>
                  </a:lnTo>
                  <a:lnTo>
                    <a:pt x="192" y="340"/>
                  </a:lnTo>
                  <a:lnTo>
                    <a:pt x="195" y="340"/>
                  </a:lnTo>
                  <a:lnTo>
                    <a:pt x="195" y="340"/>
                  </a:lnTo>
                  <a:lnTo>
                    <a:pt x="195" y="342"/>
                  </a:lnTo>
                  <a:lnTo>
                    <a:pt x="192" y="342"/>
                  </a:lnTo>
                  <a:lnTo>
                    <a:pt x="192" y="345"/>
                  </a:lnTo>
                  <a:lnTo>
                    <a:pt x="192" y="348"/>
                  </a:lnTo>
                  <a:lnTo>
                    <a:pt x="192" y="348"/>
                  </a:lnTo>
                  <a:lnTo>
                    <a:pt x="192" y="348"/>
                  </a:lnTo>
                  <a:lnTo>
                    <a:pt x="192" y="348"/>
                  </a:lnTo>
                  <a:lnTo>
                    <a:pt x="192" y="348"/>
                  </a:lnTo>
                  <a:lnTo>
                    <a:pt x="189" y="348"/>
                  </a:lnTo>
                  <a:lnTo>
                    <a:pt x="189" y="350"/>
                  </a:lnTo>
                  <a:lnTo>
                    <a:pt x="192" y="350"/>
                  </a:lnTo>
                  <a:lnTo>
                    <a:pt x="192" y="350"/>
                  </a:lnTo>
                  <a:lnTo>
                    <a:pt x="192" y="350"/>
                  </a:lnTo>
                  <a:lnTo>
                    <a:pt x="192" y="350"/>
                  </a:lnTo>
                  <a:lnTo>
                    <a:pt x="195" y="350"/>
                  </a:lnTo>
                  <a:lnTo>
                    <a:pt x="195" y="350"/>
                  </a:lnTo>
                  <a:lnTo>
                    <a:pt x="195" y="350"/>
                  </a:lnTo>
                  <a:lnTo>
                    <a:pt x="195" y="350"/>
                  </a:lnTo>
                  <a:lnTo>
                    <a:pt x="195" y="353"/>
                  </a:lnTo>
                  <a:lnTo>
                    <a:pt x="195" y="353"/>
                  </a:lnTo>
                  <a:lnTo>
                    <a:pt x="195" y="355"/>
                  </a:lnTo>
                  <a:lnTo>
                    <a:pt x="192" y="355"/>
                  </a:lnTo>
                  <a:lnTo>
                    <a:pt x="192" y="358"/>
                  </a:lnTo>
                  <a:lnTo>
                    <a:pt x="192" y="358"/>
                  </a:lnTo>
                  <a:lnTo>
                    <a:pt x="192" y="361"/>
                  </a:lnTo>
                  <a:lnTo>
                    <a:pt x="189" y="361"/>
                  </a:lnTo>
                  <a:lnTo>
                    <a:pt x="189" y="363"/>
                  </a:lnTo>
                  <a:lnTo>
                    <a:pt x="189" y="363"/>
                  </a:lnTo>
                  <a:lnTo>
                    <a:pt x="189" y="363"/>
                  </a:lnTo>
                  <a:lnTo>
                    <a:pt x="189" y="363"/>
                  </a:lnTo>
                  <a:lnTo>
                    <a:pt x="189" y="366"/>
                  </a:lnTo>
                  <a:lnTo>
                    <a:pt x="189" y="366"/>
                  </a:lnTo>
                  <a:lnTo>
                    <a:pt x="187" y="366"/>
                  </a:lnTo>
                  <a:lnTo>
                    <a:pt x="187" y="368"/>
                  </a:lnTo>
                  <a:lnTo>
                    <a:pt x="187" y="363"/>
                  </a:lnTo>
                  <a:lnTo>
                    <a:pt x="184" y="363"/>
                  </a:lnTo>
                  <a:lnTo>
                    <a:pt x="184" y="363"/>
                  </a:lnTo>
                  <a:lnTo>
                    <a:pt x="184" y="363"/>
                  </a:lnTo>
                  <a:lnTo>
                    <a:pt x="184" y="363"/>
                  </a:lnTo>
                  <a:lnTo>
                    <a:pt x="182" y="361"/>
                  </a:lnTo>
                  <a:lnTo>
                    <a:pt x="182" y="361"/>
                  </a:lnTo>
                  <a:lnTo>
                    <a:pt x="182" y="363"/>
                  </a:lnTo>
                  <a:lnTo>
                    <a:pt x="182" y="363"/>
                  </a:lnTo>
                  <a:lnTo>
                    <a:pt x="179" y="363"/>
                  </a:lnTo>
                  <a:lnTo>
                    <a:pt x="179" y="363"/>
                  </a:lnTo>
                  <a:lnTo>
                    <a:pt x="177" y="363"/>
                  </a:lnTo>
                  <a:lnTo>
                    <a:pt x="177" y="363"/>
                  </a:lnTo>
                  <a:lnTo>
                    <a:pt x="177" y="363"/>
                  </a:lnTo>
                  <a:lnTo>
                    <a:pt x="174" y="361"/>
                  </a:lnTo>
                  <a:lnTo>
                    <a:pt x="174" y="361"/>
                  </a:lnTo>
                  <a:lnTo>
                    <a:pt x="171" y="361"/>
                  </a:lnTo>
                  <a:lnTo>
                    <a:pt x="171" y="361"/>
                  </a:lnTo>
                  <a:lnTo>
                    <a:pt x="169" y="363"/>
                  </a:lnTo>
                  <a:lnTo>
                    <a:pt x="169" y="363"/>
                  </a:lnTo>
                  <a:lnTo>
                    <a:pt x="166" y="363"/>
                  </a:lnTo>
                  <a:lnTo>
                    <a:pt x="166" y="363"/>
                  </a:lnTo>
                  <a:lnTo>
                    <a:pt x="164" y="363"/>
                  </a:lnTo>
                  <a:lnTo>
                    <a:pt x="164" y="363"/>
                  </a:lnTo>
                  <a:lnTo>
                    <a:pt x="164" y="361"/>
                  </a:lnTo>
                  <a:lnTo>
                    <a:pt x="164" y="361"/>
                  </a:lnTo>
                  <a:lnTo>
                    <a:pt x="164" y="358"/>
                  </a:lnTo>
                  <a:lnTo>
                    <a:pt x="161" y="358"/>
                  </a:lnTo>
                  <a:lnTo>
                    <a:pt x="158" y="358"/>
                  </a:lnTo>
                  <a:lnTo>
                    <a:pt x="158" y="358"/>
                  </a:lnTo>
                  <a:lnTo>
                    <a:pt x="161" y="358"/>
                  </a:lnTo>
                  <a:lnTo>
                    <a:pt x="161" y="355"/>
                  </a:lnTo>
                  <a:lnTo>
                    <a:pt x="161" y="355"/>
                  </a:lnTo>
                  <a:lnTo>
                    <a:pt x="161" y="355"/>
                  </a:lnTo>
                  <a:lnTo>
                    <a:pt x="158" y="355"/>
                  </a:lnTo>
                  <a:lnTo>
                    <a:pt x="158" y="353"/>
                  </a:lnTo>
                  <a:lnTo>
                    <a:pt x="158" y="353"/>
                  </a:lnTo>
                  <a:lnTo>
                    <a:pt x="156" y="353"/>
                  </a:lnTo>
                  <a:lnTo>
                    <a:pt x="156" y="353"/>
                  </a:lnTo>
                  <a:lnTo>
                    <a:pt x="156" y="353"/>
                  </a:lnTo>
                  <a:lnTo>
                    <a:pt x="156" y="353"/>
                  </a:lnTo>
                  <a:lnTo>
                    <a:pt x="156" y="353"/>
                  </a:lnTo>
                  <a:lnTo>
                    <a:pt x="153" y="353"/>
                  </a:lnTo>
                  <a:lnTo>
                    <a:pt x="153" y="353"/>
                  </a:lnTo>
                  <a:lnTo>
                    <a:pt x="153" y="353"/>
                  </a:lnTo>
                  <a:lnTo>
                    <a:pt x="153" y="350"/>
                  </a:lnTo>
                  <a:lnTo>
                    <a:pt x="153" y="350"/>
                  </a:lnTo>
                  <a:lnTo>
                    <a:pt x="153" y="350"/>
                  </a:lnTo>
                  <a:lnTo>
                    <a:pt x="153" y="350"/>
                  </a:lnTo>
                  <a:lnTo>
                    <a:pt x="153" y="350"/>
                  </a:lnTo>
                  <a:lnTo>
                    <a:pt x="151" y="348"/>
                  </a:lnTo>
                  <a:lnTo>
                    <a:pt x="151" y="348"/>
                  </a:lnTo>
                  <a:lnTo>
                    <a:pt x="148" y="348"/>
                  </a:lnTo>
                  <a:lnTo>
                    <a:pt x="148" y="348"/>
                  </a:lnTo>
                  <a:lnTo>
                    <a:pt x="145" y="348"/>
                  </a:lnTo>
                  <a:lnTo>
                    <a:pt x="145" y="348"/>
                  </a:lnTo>
                  <a:lnTo>
                    <a:pt x="143" y="348"/>
                  </a:lnTo>
                  <a:lnTo>
                    <a:pt x="143" y="348"/>
                  </a:lnTo>
                  <a:lnTo>
                    <a:pt x="140" y="348"/>
                  </a:lnTo>
                  <a:lnTo>
                    <a:pt x="140" y="348"/>
                  </a:lnTo>
                  <a:lnTo>
                    <a:pt x="138" y="348"/>
                  </a:lnTo>
                  <a:lnTo>
                    <a:pt x="138" y="348"/>
                  </a:lnTo>
                  <a:lnTo>
                    <a:pt x="138" y="348"/>
                  </a:lnTo>
                  <a:lnTo>
                    <a:pt x="138" y="350"/>
                  </a:lnTo>
                  <a:lnTo>
                    <a:pt x="135" y="350"/>
                  </a:lnTo>
                  <a:lnTo>
                    <a:pt x="135" y="350"/>
                  </a:lnTo>
                  <a:lnTo>
                    <a:pt x="135" y="348"/>
                  </a:lnTo>
                  <a:lnTo>
                    <a:pt x="135" y="348"/>
                  </a:lnTo>
                  <a:lnTo>
                    <a:pt x="135" y="348"/>
                  </a:lnTo>
                  <a:lnTo>
                    <a:pt x="135" y="348"/>
                  </a:lnTo>
                  <a:lnTo>
                    <a:pt x="133" y="345"/>
                  </a:lnTo>
                  <a:lnTo>
                    <a:pt x="133" y="345"/>
                  </a:lnTo>
                  <a:lnTo>
                    <a:pt x="133" y="345"/>
                  </a:lnTo>
                  <a:lnTo>
                    <a:pt x="130" y="345"/>
                  </a:lnTo>
                  <a:lnTo>
                    <a:pt x="130" y="345"/>
                  </a:lnTo>
                  <a:lnTo>
                    <a:pt x="130" y="342"/>
                  </a:lnTo>
                  <a:lnTo>
                    <a:pt x="130" y="342"/>
                  </a:lnTo>
                  <a:lnTo>
                    <a:pt x="127" y="340"/>
                  </a:lnTo>
                  <a:lnTo>
                    <a:pt x="127" y="340"/>
                  </a:lnTo>
                  <a:lnTo>
                    <a:pt x="127" y="337"/>
                  </a:lnTo>
                  <a:lnTo>
                    <a:pt x="125" y="337"/>
                  </a:lnTo>
                  <a:lnTo>
                    <a:pt x="125" y="337"/>
                  </a:lnTo>
                  <a:lnTo>
                    <a:pt x="125" y="337"/>
                  </a:lnTo>
                  <a:lnTo>
                    <a:pt x="125" y="337"/>
                  </a:lnTo>
                  <a:lnTo>
                    <a:pt x="122" y="337"/>
                  </a:lnTo>
                  <a:lnTo>
                    <a:pt x="122" y="337"/>
                  </a:lnTo>
                  <a:lnTo>
                    <a:pt x="122" y="337"/>
                  </a:lnTo>
                  <a:lnTo>
                    <a:pt x="120" y="340"/>
                  </a:lnTo>
                  <a:lnTo>
                    <a:pt x="120" y="340"/>
                  </a:lnTo>
                  <a:lnTo>
                    <a:pt x="120" y="340"/>
                  </a:lnTo>
                  <a:lnTo>
                    <a:pt x="120" y="340"/>
                  </a:lnTo>
                  <a:lnTo>
                    <a:pt x="120" y="340"/>
                  </a:lnTo>
                  <a:lnTo>
                    <a:pt x="120" y="337"/>
                  </a:lnTo>
                  <a:lnTo>
                    <a:pt x="120" y="337"/>
                  </a:lnTo>
                  <a:lnTo>
                    <a:pt x="117" y="337"/>
                  </a:lnTo>
                  <a:lnTo>
                    <a:pt x="117" y="337"/>
                  </a:lnTo>
                  <a:lnTo>
                    <a:pt x="114" y="337"/>
                  </a:lnTo>
                  <a:lnTo>
                    <a:pt x="114" y="337"/>
                  </a:lnTo>
                  <a:lnTo>
                    <a:pt x="112" y="337"/>
                  </a:lnTo>
                  <a:lnTo>
                    <a:pt x="112" y="337"/>
                  </a:lnTo>
                  <a:lnTo>
                    <a:pt x="112" y="340"/>
                  </a:lnTo>
                  <a:lnTo>
                    <a:pt x="112" y="340"/>
                  </a:lnTo>
                  <a:lnTo>
                    <a:pt x="109" y="340"/>
                  </a:lnTo>
                  <a:lnTo>
                    <a:pt x="109" y="337"/>
                  </a:lnTo>
                  <a:lnTo>
                    <a:pt x="107" y="337"/>
                  </a:lnTo>
                  <a:lnTo>
                    <a:pt x="107" y="340"/>
                  </a:lnTo>
                  <a:lnTo>
                    <a:pt x="107" y="340"/>
                  </a:lnTo>
                  <a:lnTo>
                    <a:pt x="104" y="340"/>
                  </a:lnTo>
                  <a:lnTo>
                    <a:pt x="104" y="340"/>
                  </a:lnTo>
                  <a:lnTo>
                    <a:pt x="104" y="337"/>
                  </a:lnTo>
                  <a:lnTo>
                    <a:pt x="101" y="337"/>
                  </a:lnTo>
                  <a:lnTo>
                    <a:pt x="101" y="335"/>
                  </a:lnTo>
                  <a:lnTo>
                    <a:pt x="101" y="332"/>
                  </a:lnTo>
                  <a:lnTo>
                    <a:pt x="101" y="332"/>
                  </a:lnTo>
                  <a:lnTo>
                    <a:pt x="104" y="330"/>
                  </a:lnTo>
                  <a:lnTo>
                    <a:pt x="104" y="330"/>
                  </a:lnTo>
                  <a:lnTo>
                    <a:pt x="104" y="327"/>
                  </a:lnTo>
                  <a:lnTo>
                    <a:pt x="104" y="327"/>
                  </a:lnTo>
                  <a:lnTo>
                    <a:pt x="104" y="327"/>
                  </a:lnTo>
                  <a:lnTo>
                    <a:pt x="104" y="327"/>
                  </a:lnTo>
                  <a:lnTo>
                    <a:pt x="104" y="327"/>
                  </a:lnTo>
                  <a:lnTo>
                    <a:pt x="104" y="327"/>
                  </a:lnTo>
                  <a:lnTo>
                    <a:pt x="104" y="327"/>
                  </a:lnTo>
                  <a:lnTo>
                    <a:pt x="104" y="324"/>
                  </a:lnTo>
                  <a:lnTo>
                    <a:pt x="104" y="324"/>
                  </a:lnTo>
                  <a:lnTo>
                    <a:pt x="101" y="324"/>
                  </a:lnTo>
                  <a:lnTo>
                    <a:pt x="101" y="324"/>
                  </a:lnTo>
                  <a:lnTo>
                    <a:pt x="101" y="324"/>
                  </a:lnTo>
                  <a:lnTo>
                    <a:pt x="101" y="322"/>
                  </a:lnTo>
                  <a:lnTo>
                    <a:pt x="101" y="322"/>
                  </a:lnTo>
                  <a:lnTo>
                    <a:pt x="101" y="322"/>
                  </a:lnTo>
                  <a:lnTo>
                    <a:pt x="99" y="322"/>
                  </a:lnTo>
                  <a:lnTo>
                    <a:pt x="96" y="322"/>
                  </a:lnTo>
                  <a:lnTo>
                    <a:pt x="96" y="322"/>
                  </a:lnTo>
                  <a:lnTo>
                    <a:pt x="94" y="322"/>
                  </a:lnTo>
                  <a:lnTo>
                    <a:pt x="94" y="319"/>
                  </a:lnTo>
                  <a:lnTo>
                    <a:pt x="94" y="319"/>
                  </a:lnTo>
                  <a:lnTo>
                    <a:pt x="94" y="319"/>
                  </a:lnTo>
                  <a:lnTo>
                    <a:pt x="91" y="319"/>
                  </a:lnTo>
                  <a:lnTo>
                    <a:pt x="91" y="317"/>
                  </a:lnTo>
                  <a:lnTo>
                    <a:pt x="94" y="314"/>
                  </a:lnTo>
                  <a:lnTo>
                    <a:pt x="94" y="314"/>
                  </a:lnTo>
                  <a:lnTo>
                    <a:pt x="94" y="314"/>
                  </a:lnTo>
                  <a:lnTo>
                    <a:pt x="96" y="314"/>
                  </a:lnTo>
                  <a:lnTo>
                    <a:pt x="96" y="317"/>
                  </a:lnTo>
                  <a:lnTo>
                    <a:pt x="96" y="314"/>
                  </a:lnTo>
                  <a:lnTo>
                    <a:pt x="99" y="314"/>
                  </a:lnTo>
                  <a:lnTo>
                    <a:pt x="99" y="311"/>
                  </a:lnTo>
                  <a:lnTo>
                    <a:pt x="101" y="309"/>
                  </a:lnTo>
                  <a:lnTo>
                    <a:pt x="99" y="309"/>
                  </a:lnTo>
                  <a:lnTo>
                    <a:pt x="99" y="309"/>
                  </a:lnTo>
                  <a:lnTo>
                    <a:pt x="101" y="309"/>
                  </a:lnTo>
                  <a:lnTo>
                    <a:pt x="101" y="309"/>
                  </a:lnTo>
                  <a:lnTo>
                    <a:pt x="101" y="309"/>
                  </a:lnTo>
                  <a:lnTo>
                    <a:pt x="101" y="306"/>
                  </a:lnTo>
                  <a:lnTo>
                    <a:pt x="101" y="306"/>
                  </a:lnTo>
                  <a:lnTo>
                    <a:pt x="104" y="306"/>
                  </a:lnTo>
                  <a:lnTo>
                    <a:pt x="104" y="306"/>
                  </a:lnTo>
                  <a:lnTo>
                    <a:pt x="101" y="304"/>
                  </a:lnTo>
                  <a:lnTo>
                    <a:pt x="101" y="304"/>
                  </a:lnTo>
                  <a:lnTo>
                    <a:pt x="101" y="304"/>
                  </a:lnTo>
                  <a:lnTo>
                    <a:pt x="99" y="298"/>
                  </a:lnTo>
                  <a:lnTo>
                    <a:pt x="99" y="298"/>
                  </a:lnTo>
                  <a:lnTo>
                    <a:pt x="99" y="298"/>
                  </a:lnTo>
                  <a:lnTo>
                    <a:pt x="99" y="296"/>
                  </a:lnTo>
                  <a:lnTo>
                    <a:pt x="96" y="298"/>
                  </a:lnTo>
                  <a:lnTo>
                    <a:pt x="96" y="298"/>
                  </a:lnTo>
                  <a:lnTo>
                    <a:pt x="96" y="298"/>
                  </a:lnTo>
                  <a:lnTo>
                    <a:pt x="96" y="296"/>
                  </a:lnTo>
                  <a:lnTo>
                    <a:pt x="96" y="296"/>
                  </a:lnTo>
                  <a:lnTo>
                    <a:pt x="94" y="296"/>
                  </a:lnTo>
                  <a:lnTo>
                    <a:pt x="94" y="293"/>
                  </a:lnTo>
                  <a:lnTo>
                    <a:pt x="94" y="293"/>
                  </a:lnTo>
                  <a:lnTo>
                    <a:pt x="94" y="293"/>
                  </a:lnTo>
                  <a:lnTo>
                    <a:pt x="94" y="291"/>
                  </a:lnTo>
                  <a:lnTo>
                    <a:pt x="94" y="291"/>
                  </a:lnTo>
                  <a:lnTo>
                    <a:pt x="94" y="291"/>
                  </a:lnTo>
                  <a:lnTo>
                    <a:pt x="94" y="291"/>
                  </a:lnTo>
                  <a:lnTo>
                    <a:pt x="94" y="291"/>
                  </a:lnTo>
                  <a:lnTo>
                    <a:pt x="91" y="291"/>
                  </a:lnTo>
                  <a:lnTo>
                    <a:pt x="91" y="291"/>
                  </a:lnTo>
                  <a:lnTo>
                    <a:pt x="91" y="291"/>
                  </a:lnTo>
                  <a:lnTo>
                    <a:pt x="91" y="291"/>
                  </a:lnTo>
                  <a:lnTo>
                    <a:pt x="91" y="291"/>
                  </a:lnTo>
                  <a:lnTo>
                    <a:pt x="88" y="291"/>
                  </a:lnTo>
                  <a:lnTo>
                    <a:pt x="88" y="288"/>
                  </a:lnTo>
                  <a:lnTo>
                    <a:pt x="88" y="288"/>
                  </a:lnTo>
                  <a:lnTo>
                    <a:pt x="88" y="288"/>
                  </a:lnTo>
                  <a:lnTo>
                    <a:pt x="88" y="288"/>
                  </a:lnTo>
                  <a:lnTo>
                    <a:pt x="88" y="288"/>
                  </a:lnTo>
                  <a:lnTo>
                    <a:pt x="88" y="288"/>
                  </a:lnTo>
                  <a:lnTo>
                    <a:pt x="88" y="288"/>
                  </a:lnTo>
                  <a:lnTo>
                    <a:pt x="88" y="288"/>
                  </a:lnTo>
                  <a:lnTo>
                    <a:pt x="88" y="288"/>
                  </a:lnTo>
                  <a:lnTo>
                    <a:pt x="86" y="285"/>
                  </a:lnTo>
                  <a:lnTo>
                    <a:pt x="86" y="285"/>
                  </a:lnTo>
                  <a:lnTo>
                    <a:pt x="86" y="285"/>
                  </a:lnTo>
                  <a:lnTo>
                    <a:pt x="86" y="288"/>
                  </a:lnTo>
                  <a:lnTo>
                    <a:pt x="83" y="288"/>
                  </a:lnTo>
                  <a:lnTo>
                    <a:pt x="81" y="288"/>
                  </a:lnTo>
                  <a:lnTo>
                    <a:pt x="81" y="288"/>
                  </a:lnTo>
                  <a:lnTo>
                    <a:pt x="78" y="288"/>
                  </a:lnTo>
                  <a:lnTo>
                    <a:pt x="78" y="288"/>
                  </a:lnTo>
                  <a:lnTo>
                    <a:pt x="78" y="288"/>
                  </a:lnTo>
                  <a:lnTo>
                    <a:pt x="78" y="288"/>
                  </a:lnTo>
                  <a:lnTo>
                    <a:pt x="78" y="288"/>
                  </a:lnTo>
                  <a:lnTo>
                    <a:pt x="78" y="285"/>
                  </a:lnTo>
                  <a:lnTo>
                    <a:pt x="78" y="285"/>
                  </a:lnTo>
                  <a:lnTo>
                    <a:pt x="76" y="288"/>
                  </a:lnTo>
                  <a:lnTo>
                    <a:pt x="76" y="288"/>
                  </a:lnTo>
                  <a:lnTo>
                    <a:pt x="76" y="285"/>
                  </a:lnTo>
                  <a:lnTo>
                    <a:pt x="73" y="285"/>
                  </a:lnTo>
                  <a:lnTo>
                    <a:pt x="73" y="285"/>
                  </a:lnTo>
                  <a:lnTo>
                    <a:pt x="68" y="285"/>
                  </a:lnTo>
                  <a:lnTo>
                    <a:pt x="65" y="285"/>
                  </a:lnTo>
                  <a:lnTo>
                    <a:pt x="65" y="285"/>
                  </a:lnTo>
                  <a:lnTo>
                    <a:pt x="65" y="285"/>
                  </a:lnTo>
                  <a:lnTo>
                    <a:pt x="65" y="285"/>
                  </a:lnTo>
                  <a:lnTo>
                    <a:pt x="65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0" y="283"/>
                  </a:lnTo>
                  <a:lnTo>
                    <a:pt x="57" y="283"/>
                  </a:lnTo>
                  <a:lnTo>
                    <a:pt x="57" y="283"/>
                  </a:lnTo>
                  <a:lnTo>
                    <a:pt x="55" y="283"/>
                  </a:lnTo>
                  <a:lnTo>
                    <a:pt x="57" y="283"/>
                  </a:lnTo>
                  <a:lnTo>
                    <a:pt x="57" y="283"/>
                  </a:lnTo>
                  <a:lnTo>
                    <a:pt x="57" y="285"/>
                  </a:lnTo>
                  <a:lnTo>
                    <a:pt x="55" y="283"/>
                  </a:lnTo>
                  <a:lnTo>
                    <a:pt x="55" y="283"/>
                  </a:lnTo>
                  <a:lnTo>
                    <a:pt x="52" y="283"/>
                  </a:lnTo>
                  <a:lnTo>
                    <a:pt x="50" y="285"/>
                  </a:lnTo>
                  <a:lnTo>
                    <a:pt x="50" y="283"/>
                  </a:lnTo>
                  <a:lnTo>
                    <a:pt x="52" y="283"/>
                  </a:lnTo>
                  <a:lnTo>
                    <a:pt x="52" y="283"/>
                  </a:lnTo>
                  <a:lnTo>
                    <a:pt x="52" y="283"/>
                  </a:lnTo>
                  <a:lnTo>
                    <a:pt x="52" y="283"/>
                  </a:lnTo>
                  <a:lnTo>
                    <a:pt x="50" y="283"/>
                  </a:lnTo>
                  <a:lnTo>
                    <a:pt x="50" y="283"/>
                  </a:lnTo>
                  <a:lnTo>
                    <a:pt x="50" y="283"/>
                  </a:lnTo>
                  <a:lnTo>
                    <a:pt x="50" y="283"/>
                  </a:lnTo>
                  <a:lnTo>
                    <a:pt x="50" y="283"/>
                  </a:lnTo>
                  <a:lnTo>
                    <a:pt x="50" y="283"/>
                  </a:lnTo>
                  <a:lnTo>
                    <a:pt x="50" y="280"/>
                  </a:lnTo>
                  <a:lnTo>
                    <a:pt x="47" y="280"/>
                  </a:lnTo>
                  <a:lnTo>
                    <a:pt x="47" y="280"/>
                  </a:lnTo>
                  <a:lnTo>
                    <a:pt x="47" y="280"/>
                  </a:lnTo>
                  <a:lnTo>
                    <a:pt x="47" y="278"/>
                  </a:lnTo>
                  <a:lnTo>
                    <a:pt x="47" y="275"/>
                  </a:lnTo>
                  <a:lnTo>
                    <a:pt x="47" y="275"/>
                  </a:lnTo>
                  <a:lnTo>
                    <a:pt x="47" y="275"/>
                  </a:lnTo>
                  <a:lnTo>
                    <a:pt x="47" y="272"/>
                  </a:lnTo>
                  <a:lnTo>
                    <a:pt x="47" y="272"/>
                  </a:lnTo>
                  <a:lnTo>
                    <a:pt x="47" y="272"/>
                  </a:lnTo>
                  <a:lnTo>
                    <a:pt x="47" y="270"/>
                  </a:lnTo>
                  <a:lnTo>
                    <a:pt x="44" y="270"/>
                  </a:lnTo>
                  <a:lnTo>
                    <a:pt x="44" y="270"/>
                  </a:lnTo>
                  <a:lnTo>
                    <a:pt x="44" y="270"/>
                  </a:lnTo>
                  <a:lnTo>
                    <a:pt x="44" y="270"/>
                  </a:lnTo>
                  <a:lnTo>
                    <a:pt x="44" y="267"/>
                  </a:lnTo>
                  <a:lnTo>
                    <a:pt x="42" y="265"/>
                  </a:lnTo>
                  <a:lnTo>
                    <a:pt x="42" y="265"/>
                  </a:lnTo>
                  <a:lnTo>
                    <a:pt x="44" y="265"/>
                  </a:lnTo>
                  <a:lnTo>
                    <a:pt x="44" y="265"/>
                  </a:lnTo>
                  <a:lnTo>
                    <a:pt x="44" y="265"/>
                  </a:lnTo>
                  <a:lnTo>
                    <a:pt x="44" y="262"/>
                  </a:lnTo>
                  <a:lnTo>
                    <a:pt x="42" y="262"/>
                  </a:lnTo>
                  <a:lnTo>
                    <a:pt x="42" y="262"/>
                  </a:lnTo>
                  <a:lnTo>
                    <a:pt x="42" y="259"/>
                  </a:lnTo>
                  <a:lnTo>
                    <a:pt x="42" y="259"/>
                  </a:lnTo>
                  <a:lnTo>
                    <a:pt x="39" y="259"/>
                  </a:lnTo>
                  <a:lnTo>
                    <a:pt x="39" y="262"/>
                  </a:lnTo>
                  <a:lnTo>
                    <a:pt x="39" y="259"/>
                  </a:lnTo>
                  <a:lnTo>
                    <a:pt x="39" y="259"/>
                  </a:lnTo>
                  <a:lnTo>
                    <a:pt x="39" y="259"/>
                  </a:lnTo>
                  <a:lnTo>
                    <a:pt x="39" y="257"/>
                  </a:lnTo>
                  <a:lnTo>
                    <a:pt x="39" y="257"/>
                  </a:lnTo>
                  <a:lnTo>
                    <a:pt x="37" y="257"/>
                  </a:lnTo>
                  <a:lnTo>
                    <a:pt x="39" y="254"/>
                  </a:lnTo>
                  <a:lnTo>
                    <a:pt x="39" y="252"/>
                  </a:lnTo>
                  <a:lnTo>
                    <a:pt x="39" y="252"/>
                  </a:lnTo>
                  <a:lnTo>
                    <a:pt x="42" y="254"/>
                  </a:lnTo>
                  <a:lnTo>
                    <a:pt x="42" y="254"/>
                  </a:lnTo>
                  <a:lnTo>
                    <a:pt x="42" y="254"/>
                  </a:lnTo>
                  <a:lnTo>
                    <a:pt x="44" y="254"/>
                  </a:lnTo>
                  <a:lnTo>
                    <a:pt x="44" y="252"/>
                  </a:lnTo>
                  <a:lnTo>
                    <a:pt x="42" y="252"/>
                  </a:lnTo>
                  <a:lnTo>
                    <a:pt x="42" y="249"/>
                  </a:lnTo>
                  <a:lnTo>
                    <a:pt x="42" y="249"/>
                  </a:lnTo>
                  <a:lnTo>
                    <a:pt x="42" y="249"/>
                  </a:lnTo>
                  <a:lnTo>
                    <a:pt x="42" y="249"/>
                  </a:lnTo>
                  <a:lnTo>
                    <a:pt x="42" y="249"/>
                  </a:lnTo>
                  <a:lnTo>
                    <a:pt x="42" y="249"/>
                  </a:lnTo>
                  <a:lnTo>
                    <a:pt x="39" y="249"/>
                  </a:lnTo>
                  <a:lnTo>
                    <a:pt x="39" y="252"/>
                  </a:lnTo>
                  <a:lnTo>
                    <a:pt x="37" y="249"/>
                  </a:lnTo>
                  <a:lnTo>
                    <a:pt x="37" y="249"/>
                  </a:lnTo>
                  <a:lnTo>
                    <a:pt x="37" y="247"/>
                  </a:lnTo>
                  <a:lnTo>
                    <a:pt x="34" y="247"/>
                  </a:lnTo>
                  <a:lnTo>
                    <a:pt x="34" y="247"/>
                  </a:lnTo>
                  <a:lnTo>
                    <a:pt x="34" y="247"/>
                  </a:lnTo>
                  <a:lnTo>
                    <a:pt x="32" y="247"/>
                  </a:lnTo>
                  <a:lnTo>
                    <a:pt x="32" y="249"/>
                  </a:lnTo>
                  <a:lnTo>
                    <a:pt x="32" y="249"/>
                  </a:lnTo>
                  <a:lnTo>
                    <a:pt x="32" y="247"/>
                  </a:lnTo>
                  <a:lnTo>
                    <a:pt x="29" y="247"/>
                  </a:lnTo>
                  <a:lnTo>
                    <a:pt x="29" y="244"/>
                  </a:lnTo>
                  <a:lnTo>
                    <a:pt x="26" y="244"/>
                  </a:lnTo>
                  <a:lnTo>
                    <a:pt x="24" y="244"/>
                  </a:lnTo>
                  <a:lnTo>
                    <a:pt x="24" y="244"/>
                  </a:lnTo>
                  <a:lnTo>
                    <a:pt x="21" y="244"/>
                  </a:lnTo>
                  <a:lnTo>
                    <a:pt x="21" y="244"/>
                  </a:lnTo>
                  <a:lnTo>
                    <a:pt x="19" y="244"/>
                  </a:lnTo>
                  <a:lnTo>
                    <a:pt x="16" y="244"/>
                  </a:lnTo>
                  <a:lnTo>
                    <a:pt x="16" y="244"/>
                  </a:lnTo>
                  <a:lnTo>
                    <a:pt x="13" y="241"/>
                  </a:lnTo>
                  <a:lnTo>
                    <a:pt x="13" y="239"/>
                  </a:lnTo>
                  <a:lnTo>
                    <a:pt x="13" y="239"/>
                  </a:lnTo>
                  <a:lnTo>
                    <a:pt x="13" y="236"/>
                  </a:lnTo>
                  <a:lnTo>
                    <a:pt x="13" y="234"/>
                  </a:lnTo>
                  <a:lnTo>
                    <a:pt x="13" y="234"/>
                  </a:lnTo>
                  <a:lnTo>
                    <a:pt x="13" y="231"/>
                  </a:lnTo>
                  <a:lnTo>
                    <a:pt x="13" y="231"/>
                  </a:lnTo>
                  <a:lnTo>
                    <a:pt x="11" y="231"/>
                  </a:lnTo>
                  <a:lnTo>
                    <a:pt x="11" y="228"/>
                  </a:lnTo>
                  <a:lnTo>
                    <a:pt x="11" y="226"/>
                  </a:lnTo>
                  <a:lnTo>
                    <a:pt x="8" y="226"/>
                  </a:lnTo>
                  <a:lnTo>
                    <a:pt x="8" y="226"/>
                  </a:lnTo>
                  <a:lnTo>
                    <a:pt x="8" y="223"/>
                  </a:lnTo>
                  <a:lnTo>
                    <a:pt x="6" y="223"/>
                  </a:lnTo>
                  <a:lnTo>
                    <a:pt x="6" y="223"/>
                  </a:lnTo>
                  <a:lnTo>
                    <a:pt x="3" y="223"/>
                  </a:lnTo>
                  <a:lnTo>
                    <a:pt x="6" y="221"/>
                  </a:lnTo>
                  <a:lnTo>
                    <a:pt x="6" y="221"/>
                  </a:lnTo>
                  <a:lnTo>
                    <a:pt x="6" y="218"/>
                  </a:lnTo>
                  <a:lnTo>
                    <a:pt x="3" y="218"/>
                  </a:lnTo>
                  <a:lnTo>
                    <a:pt x="3" y="215"/>
                  </a:lnTo>
                  <a:lnTo>
                    <a:pt x="3" y="215"/>
                  </a:lnTo>
                  <a:lnTo>
                    <a:pt x="3" y="215"/>
                  </a:lnTo>
                  <a:lnTo>
                    <a:pt x="3" y="213"/>
                  </a:lnTo>
                  <a:lnTo>
                    <a:pt x="6" y="210"/>
                  </a:lnTo>
                  <a:lnTo>
                    <a:pt x="6" y="210"/>
                  </a:lnTo>
                  <a:lnTo>
                    <a:pt x="3" y="210"/>
                  </a:lnTo>
                  <a:lnTo>
                    <a:pt x="6" y="210"/>
                  </a:lnTo>
                  <a:lnTo>
                    <a:pt x="6" y="208"/>
                  </a:lnTo>
                  <a:lnTo>
                    <a:pt x="6" y="208"/>
                  </a:lnTo>
                  <a:lnTo>
                    <a:pt x="8" y="208"/>
                  </a:lnTo>
                  <a:lnTo>
                    <a:pt x="8" y="205"/>
                  </a:lnTo>
                  <a:lnTo>
                    <a:pt x="8" y="205"/>
                  </a:lnTo>
                  <a:lnTo>
                    <a:pt x="11" y="205"/>
                  </a:lnTo>
                  <a:lnTo>
                    <a:pt x="11" y="202"/>
                  </a:lnTo>
                  <a:lnTo>
                    <a:pt x="11" y="202"/>
                  </a:lnTo>
                  <a:lnTo>
                    <a:pt x="11" y="200"/>
                  </a:lnTo>
                  <a:lnTo>
                    <a:pt x="11" y="200"/>
                  </a:lnTo>
                  <a:lnTo>
                    <a:pt x="11" y="197"/>
                  </a:lnTo>
                  <a:lnTo>
                    <a:pt x="8" y="197"/>
                  </a:lnTo>
                  <a:lnTo>
                    <a:pt x="8" y="195"/>
                  </a:lnTo>
                  <a:lnTo>
                    <a:pt x="8" y="195"/>
                  </a:lnTo>
                  <a:lnTo>
                    <a:pt x="8" y="195"/>
                  </a:lnTo>
                  <a:lnTo>
                    <a:pt x="8" y="195"/>
                  </a:lnTo>
                  <a:lnTo>
                    <a:pt x="8" y="195"/>
                  </a:lnTo>
                  <a:lnTo>
                    <a:pt x="8" y="192"/>
                  </a:lnTo>
                  <a:lnTo>
                    <a:pt x="8" y="192"/>
                  </a:lnTo>
                  <a:lnTo>
                    <a:pt x="11" y="192"/>
                  </a:lnTo>
                  <a:lnTo>
                    <a:pt x="11" y="189"/>
                  </a:lnTo>
                  <a:lnTo>
                    <a:pt x="11" y="189"/>
                  </a:lnTo>
                  <a:lnTo>
                    <a:pt x="11" y="189"/>
                  </a:lnTo>
                  <a:lnTo>
                    <a:pt x="11" y="189"/>
                  </a:lnTo>
                  <a:lnTo>
                    <a:pt x="8" y="189"/>
                  </a:lnTo>
                  <a:lnTo>
                    <a:pt x="8" y="189"/>
                  </a:lnTo>
                  <a:lnTo>
                    <a:pt x="8" y="187"/>
                  </a:lnTo>
                  <a:lnTo>
                    <a:pt x="6" y="187"/>
                  </a:lnTo>
                  <a:lnTo>
                    <a:pt x="6" y="187"/>
                  </a:lnTo>
                  <a:lnTo>
                    <a:pt x="6" y="184"/>
                  </a:lnTo>
                  <a:lnTo>
                    <a:pt x="3" y="184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AE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33" name="Freeform 173"/>
            <p:cNvSpPr>
              <a:spLocks/>
            </p:cNvSpPr>
            <p:nvPr/>
          </p:nvSpPr>
          <p:spPr bwMode="auto">
            <a:xfrm>
              <a:off x="1276" y="2693"/>
              <a:ext cx="293" cy="368"/>
            </a:xfrm>
            <a:custGeom>
              <a:avLst/>
              <a:gdLst>
                <a:gd name="T0" fmla="*/ 29 w 293"/>
                <a:gd name="T1" fmla="*/ 174 h 368"/>
                <a:gd name="T2" fmla="*/ 50 w 293"/>
                <a:gd name="T3" fmla="*/ 164 h 368"/>
                <a:gd name="T4" fmla="*/ 55 w 293"/>
                <a:gd name="T5" fmla="*/ 145 h 368"/>
                <a:gd name="T6" fmla="*/ 55 w 293"/>
                <a:gd name="T7" fmla="*/ 130 h 368"/>
                <a:gd name="T8" fmla="*/ 57 w 293"/>
                <a:gd name="T9" fmla="*/ 119 h 368"/>
                <a:gd name="T10" fmla="*/ 44 w 293"/>
                <a:gd name="T11" fmla="*/ 101 h 368"/>
                <a:gd name="T12" fmla="*/ 47 w 293"/>
                <a:gd name="T13" fmla="*/ 75 h 368"/>
                <a:gd name="T14" fmla="*/ 29 w 293"/>
                <a:gd name="T15" fmla="*/ 57 h 368"/>
                <a:gd name="T16" fmla="*/ 24 w 293"/>
                <a:gd name="T17" fmla="*/ 37 h 368"/>
                <a:gd name="T18" fmla="*/ 39 w 293"/>
                <a:gd name="T19" fmla="*/ 31 h 368"/>
                <a:gd name="T20" fmla="*/ 63 w 293"/>
                <a:gd name="T21" fmla="*/ 26 h 368"/>
                <a:gd name="T22" fmla="*/ 96 w 293"/>
                <a:gd name="T23" fmla="*/ 24 h 368"/>
                <a:gd name="T24" fmla="*/ 112 w 293"/>
                <a:gd name="T25" fmla="*/ 5 h 368"/>
                <a:gd name="T26" fmla="*/ 127 w 293"/>
                <a:gd name="T27" fmla="*/ 11 h 368"/>
                <a:gd name="T28" fmla="*/ 145 w 293"/>
                <a:gd name="T29" fmla="*/ 24 h 368"/>
                <a:gd name="T30" fmla="*/ 174 w 293"/>
                <a:gd name="T31" fmla="*/ 29 h 368"/>
                <a:gd name="T32" fmla="*/ 189 w 293"/>
                <a:gd name="T33" fmla="*/ 34 h 368"/>
                <a:gd name="T34" fmla="*/ 187 w 293"/>
                <a:gd name="T35" fmla="*/ 55 h 368"/>
                <a:gd name="T36" fmla="*/ 189 w 293"/>
                <a:gd name="T37" fmla="*/ 65 h 368"/>
                <a:gd name="T38" fmla="*/ 182 w 293"/>
                <a:gd name="T39" fmla="*/ 75 h 368"/>
                <a:gd name="T40" fmla="*/ 184 w 293"/>
                <a:gd name="T41" fmla="*/ 96 h 368"/>
                <a:gd name="T42" fmla="*/ 200 w 293"/>
                <a:gd name="T43" fmla="*/ 96 h 368"/>
                <a:gd name="T44" fmla="*/ 195 w 293"/>
                <a:gd name="T45" fmla="*/ 107 h 368"/>
                <a:gd name="T46" fmla="*/ 195 w 293"/>
                <a:gd name="T47" fmla="*/ 119 h 368"/>
                <a:gd name="T48" fmla="*/ 192 w 293"/>
                <a:gd name="T49" fmla="*/ 140 h 368"/>
                <a:gd name="T50" fmla="*/ 187 w 293"/>
                <a:gd name="T51" fmla="*/ 151 h 368"/>
                <a:gd name="T52" fmla="*/ 202 w 293"/>
                <a:gd name="T53" fmla="*/ 174 h 368"/>
                <a:gd name="T54" fmla="*/ 223 w 293"/>
                <a:gd name="T55" fmla="*/ 184 h 368"/>
                <a:gd name="T56" fmla="*/ 241 w 293"/>
                <a:gd name="T57" fmla="*/ 182 h 368"/>
                <a:gd name="T58" fmla="*/ 257 w 293"/>
                <a:gd name="T59" fmla="*/ 195 h 368"/>
                <a:gd name="T60" fmla="*/ 277 w 293"/>
                <a:gd name="T61" fmla="*/ 200 h 368"/>
                <a:gd name="T62" fmla="*/ 288 w 293"/>
                <a:gd name="T63" fmla="*/ 208 h 368"/>
                <a:gd name="T64" fmla="*/ 290 w 293"/>
                <a:gd name="T65" fmla="*/ 226 h 368"/>
                <a:gd name="T66" fmla="*/ 288 w 293"/>
                <a:gd name="T67" fmla="*/ 239 h 368"/>
                <a:gd name="T68" fmla="*/ 267 w 293"/>
                <a:gd name="T69" fmla="*/ 247 h 368"/>
                <a:gd name="T70" fmla="*/ 257 w 293"/>
                <a:gd name="T71" fmla="*/ 239 h 368"/>
                <a:gd name="T72" fmla="*/ 233 w 293"/>
                <a:gd name="T73" fmla="*/ 249 h 368"/>
                <a:gd name="T74" fmla="*/ 215 w 293"/>
                <a:gd name="T75" fmla="*/ 254 h 368"/>
                <a:gd name="T76" fmla="*/ 208 w 293"/>
                <a:gd name="T77" fmla="*/ 254 h 368"/>
                <a:gd name="T78" fmla="*/ 184 w 293"/>
                <a:gd name="T79" fmla="*/ 270 h 368"/>
                <a:gd name="T80" fmla="*/ 182 w 293"/>
                <a:gd name="T81" fmla="*/ 283 h 368"/>
                <a:gd name="T82" fmla="*/ 182 w 293"/>
                <a:gd name="T83" fmla="*/ 291 h 368"/>
                <a:gd name="T84" fmla="*/ 179 w 293"/>
                <a:gd name="T85" fmla="*/ 306 h 368"/>
                <a:gd name="T86" fmla="*/ 184 w 293"/>
                <a:gd name="T87" fmla="*/ 324 h 368"/>
                <a:gd name="T88" fmla="*/ 187 w 293"/>
                <a:gd name="T89" fmla="*/ 337 h 368"/>
                <a:gd name="T90" fmla="*/ 195 w 293"/>
                <a:gd name="T91" fmla="*/ 350 h 368"/>
                <a:gd name="T92" fmla="*/ 184 w 293"/>
                <a:gd name="T93" fmla="*/ 363 h 368"/>
                <a:gd name="T94" fmla="*/ 164 w 293"/>
                <a:gd name="T95" fmla="*/ 361 h 368"/>
                <a:gd name="T96" fmla="*/ 153 w 293"/>
                <a:gd name="T97" fmla="*/ 350 h 368"/>
                <a:gd name="T98" fmla="*/ 135 w 293"/>
                <a:gd name="T99" fmla="*/ 348 h 368"/>
                <a:gd name="T100" fmla="*/ 120 w 293"/>
                <a:gd name="T101" fmla="*/ 340 h 368"/>
                <a:gd name="T102" fmla="*/ 101 w 293"/>
                <a:gd name="T103" fmla="*/ 332 h 368"/>
                <a:gd name="T104" fmla="*/ 94 w 293"/>
                <a:gd name="T105" fmla="*/ 319 h 368"/>
                <a:gd name="T106" fmla="*/ 104 w 293"/>
                <a:gd name="T107" fmla="*/ 306 h 368"/>
                <a:gd name="T108" fmla="*/ 91 w 293"/>
                <a:gd name="T109" fmla="*/ 291 h 368"/>
                <a:gd name="T110" fmla="*/ 78 w 293"/>
                <a:gd name="T111" fmla="*/ 288 h 368"/>
                <a:gd name="T112" fmla="*/ 57 w 293"/>
                <a:gd name="T113" fmla="*/ 283 h 368"/>
                <a:gd name="T114" fmla="*/ 47 w 293"/>
                <a:gd name="T115" fmla="*/ 280 h 368"/>
                <a:gd name="T116" fmla="*/ 42 w 293"/>
                <a:gd name="T117" fmla="*/ 262 h 368"/>
                <a:gd name="T118" fmla="*/ 42 w 293"/>
                <a:gd name="T119" fmla="*/ 249 h 368"/>
                <a:gd name="T120" fmla="*/ 21 w 293"/>
                <a:gd name="T121" fmla="*/ 244 h 368"/>
                <a:gd name="T122" fmla="*/ 6 w 293"/>
                <a:gd name="T123" fmla="*/ 221 h 368"/>
                <a:gd name="T124" fmla="*/ 8 w 293"/>
                <a:gd name="T125" fmla="*/ 197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3" h="368">
                  <a:moveTo>
                    <a:pt x="0" y="182"/>
                  </a:moveTo>
                  <a:lnTo>
                    <a:pt x="3" y="182"/>
                  </a:lnTo>
                  <a:lnTo>
                    <a:pt x="3" y="182"/>
                  </a:lnTo>
                  <a:lnTo>
                    <a:pt x="3" y="182"/>
                  </a:lnTo>
                  <a:lnTo>
                    <a:pt x="3" y="182"/>
                  </a:lnTo>
                  <a:lnTo>
                    <a:pt x="6" y="182"/>
                  </a:lnTo>
                  <a:lnTo>
                    <a:pt x="6" y="179"/>
                  </a:lnTo>
                  <a:lnTo>
                    <a:pt x="8" y="179"/>
                  </a:lnTo>
                  <a:lnTo>
                    <a:pt x="8" y="182"/>
                  </a:lnTo>
                  <a:lnTo>
                    <a:pt x="8" y="182"/>
                  </a:lnTo>
                  <a:lnTo>
                    <a:pt x="11" y="182"/>
                  </a:lnTo>
                  <a:lnTo>
                    <a:pt x="11" y="179"/>
                  </a:lnTo>
                  <a:lnTo>
                    <a:pt x="11" y="179"/>
                  </a:lnTo>
                  <a:lnTo>
                    <a:pt x="13" y="179"/>
                  </a:lnTo>
                  <a:lnTo>
                    <a:pt x="11" y="177"/>
                  </a:lnTo>
                  <a:lnTo>
                    <a:pt x="11" y="177"/>
                  </a:lnTo>
                  <a:lnTo>
                    <a:pt x="11" y="177"/>
                  </a:lnTo>
                  <a:lnTo>
                    <a:pt x="11" y="177"/>
                  </a:lnTo>
                  <a:lnTo>
                    <a:pt x="16" y="174"/>
                  </a:lnTo>
                  <a:lnTo>
                    <a:pt x="19" y="174"/>
                  </a:lnTo>
                  <a:lnTo>
                    <a:pt x="24" y="174"/>
                  </a:lnTo>
                  <a:lnTo>
                    <a:pt x="29" y="174"/>
                  </a:lnTo>
                  <a:lnTo>
                    <a:pt x="29" y="174"/>
                  </a:lnTo>
                  <a:lnTo>
                    <a:pt x="32" y="174"/>
                  </a:lnTo>
                  <a:lnTo>
                    <a:pt x="32" y="174"/>
                  </a:lnTo>
                  <a:lnTo>
                    <a:pt x="34" y="174"/>
                  </a:lnTo>
                  <a:lnTo>
                    <a:pt x="37" y="174"/>
                  </a:lnTo>
                  <a:lnTo>
                    <a:pt x="39" y="171"/>
                  </a:lnTo>
                  <a:lnTo>
                    <a:pt x="42" y="171"/>
                  </a:lnTo>
                  <a:lnTo>
                    <a:pt x="44" y="171"/>
                  </a:lnTo>
                  <a:lnTo>
                    <a:pt x="47" y="171"/>
                  </a:lnTo>
                  <a:lnTo>
                    <a:pt x="47" y="171"/>
                  </a:lnTo>
                  <a:lnTo>
                    <a:pt x="47" y="169"/>
                  </a:lnTo>
                  <a:lnTo>
                    <a:pt x="47" y="169"/>
                  </a:lnTo>
                  <a:lnTo>
                    <a:pt x="47" y="169"/>
                  </a:lnTo>
                  <a:lnTo>
                    <a:pt x="47" y="166"/>
                  </a:lnTo>
                  <a:lnTo>
                    <a:pt x="44" y="166"/>
                  </a:lnTo>
                  <a:lnTo>
                    <a:pt x="44" y="166"/>
                  </a:lnTo>
                  <a:lnTo>
                    <a:pt x="44" y="166"/>
                  </a:lnTo>
                  <a:lnTo>
                    <a:pt x="44" y="164"/>
                  </a:lnTo>
                  <a:lnTo>
                    <a:pt x="47" y="164"/>
                  </a:lnTo>
                  <a:lnTo>
                    <a:pt x="47" y="164"/>
                  </a:lnTo>
                  <a:lnTo>
                    <a:pt x="50" y="164"/>
                  </a:lnTo>
                  <a:lnTo>
                    <a:pt x="50" y="164"/>
                  </a:lnTo>
                  <a:lnTo>
                    <a:pt x="52" y="161"/>
                  </a:lnTo>
                  <a:lnTo>
                    <a:pt x="52" y="161"/>
                  </a:lnTo>
                  <a:lnTo>
                    <a:pt x="52" y="161"/>
                  </a:lnTo>
                  <a:lnTo>
                    <a:pt x="52" y="158"/>
                  </a:lnTo>
                  <a:lnTo>
                    <a:pt x="55" y="158"/>
                  </a:lnTo>
                  <a:lnTo>
                    <a:pt x="55" y="158"/>
                  </a:lnTo>
                  <a:lnTo>
                    <a:pt x="55" y="158"/>
                  </a:lnTo>
                  <a:lnTo>
                    <a:pt x="57" y="156"/>
                  </a:lnTo>
                  <a:lnTo>
                    <a:pt x="57" y="156"/>
                  </a:lnTo>
                  <a:lnTo>
                    <a:pt x="57" y="156"/>
                  </a:lnTo>
                  <a:lnTo>
                    <a:pt x="57" y="153"/>
                  </a:lnTo>
                  <a:lnTo>
                    <a:pt x="57" y="153"/>
                  </a:lnTo>
                  <a:lnTo>
                    <a:pt x="57" y="153"/>
                  </a:lnTo>
                  <a:lnTo>
                    <a:pt x="55" y="153"/>
                  </a:lnTo>
                  <a:lnTo>
                    <a:pt x="52" y="151"/>
                  </a:lnTo>
                  <a:lnTo>
                    <a:pt x="52" y="151"/>
                  </a:lnTo>
                  <a:lnTo>
                    <a:pt x="52" y="148"/>
                  </a:lnTo>
                  <a:lnTo>
                    <a:pt x="52" y="148"/>
                  </a:lnTo>
                  <a:lnTo>
                    <a:pt x="52" y="148"/>
                  </a:lnTo>
                  <a:lnTo>
                    <a:pt x="52" y="148"/>
                  </a:lnTo>
                  <a:lnTo>
                    <a:pt x="55" y="145"/>
                  </a:lnTo>
                  <a:lnTo>
                    <a:pt x="55" y="145"/>
                  </a:lnTo>
                  <a:lnTo>
                    <a:pt x="55" y="145"/>
                  </a:lnTo>
                  <a:lnTo>
                    <a:pt x="55" y="145"/>
                  </a:lnTo>
                  <a:lnTo>
                    <a:pt x="57" y="145"/>
                  </a:lnTo>
                  <a:lnTo>
                    <a:pt x="60" y="145"/>
                  </a:lnTo>
                  <a:lnTo>
                    <a:pt x="60" y="143"/>
                  </a:lnTo>
                  <a:lnTo>
                    <a:pt x="60" y="140"/>
                  </a:lnTo>
                  <a:lnTo>
                    <a:pt x="60" y="140"/>
                  </a:lnTo>
                  <a:lnTo>
                    <a:pt x="57" y="140"/>
                  </a:lnTo>
                  <a:lnTo>
                    <a:pt x="57" y="138"/>
                  </a:lnTo>
                  <a:lnTo>
                    <a:pt x="57" y="138"/>
                  </a:lnTo>
                  <a:lnTo>
                    <a:pt x="57" y="135"/>
                  </a:lnTo>
                  <a:lnTo>
                    <a:pt x="57" y="135"/>
                  </a:lnTo>
                  <a:lnTo>
                    <a:pt x="55" y="135"/>
                  </a:lnTo>
                  <a:lnTo>
                    <a:pt x="55" y="135"/>
                  </a:lnTo>
                  <a:lnTo>
                    <a:pt x="55" y="135"/>
                  </a:lnTo>
                  <a:lnTo>
                    <a:pt x="55" y="135"/>
                  </a:lnTo>
                  <a:lnTo>
                    <a:pt x="52" y="135"/>
                  </a:lnTo>
                  <a:lnTo>
                    <a:pt x="52" y="132"/>
                  </a:lnTo>
                  <a:lnTo>
                    <a:pt x="52" y="132"/>
                  </a:lnTo>
                  <a:lnTo>
                    <a:pt x="52" y="130"/>
                  </a:lnTo>
                  <a:lnTo>
                    <a:pt x="55" y="130"/>
                  </a:lnTo>
                  <a:lnTo>
                    <a:pt x="55" y="130"/>
                  </a:lnTo>
                  <a:lnTo>
                    <a:pt x="55" y="130"/>
                  </a:lnTo>
                  <a:lnTo>
                    <a:pt x="55" y="130"/>
                  </a:lnTo>
                  <a:lnTo>
                    <a:pt x="55" y="130"/>
                  </a:lnTo>
                  <a:lnTo>
                    <a:pt x="52" y="127"/>
                  </a:lnTo>
                  <a:lnTo>
                    <a:pt x="52" y="127"/>
                  </a:lnTo>
                  <a:lnTo>
                    <a:pt x="50" y="125"/>
                  </a:lnTo>
                  <a:lnTo>
                    <a:pt x="50" y="125"/>
                  </a:lnTo>
                  <a:lnTo>
                    <a:pt x="52" y="125"/>
                  </a:lnTo>
                  <a:lnTo>
                    <a:pt x="50" y="125"/>
                  </a:lnTo>
                  <a:lnTo>
                    <a:pt x="50" y="125"/>
                  </a:lnTo>
                  <a:lnTo>
                    <a:pt x="50" y="125"/>
                  </a:lnTo>
                  <a:lnTo>
                    <a:pt x="50" y="122"/>
                  </a:lnTo>
                  <a:lnTo>
                    <a:pt x="50" y="122"/>
                  </a:lnTo>
                  <a:lnTo>
                    <a:pt x="50" y="122"/>
                  </a:lnTo>
                  <a:lnTo>
                    <a:pt x="55" y="122"/>
                  </a:lnTo>
                  <a:lnTo>
                    <a:pt x="57" y="122"/>
                  </a:lnTo>
                  <a:lnTo>
                    <a:pt x="57" y="122"/>
                  </a:lnTo>
                  <a:lnTo>
                    <a:pt x="57" y="119"/>
                  </a:lnTo>
                  <a:lnTo>
                    <a:pt x="57" y="119"/>
                  </a:lnTo>
                  <a:lnTo>
                    <a:pt x="57" y="119"/>
                  </a:lnTo>
                  <a:lnTo>
                    <a:pt x="57" y="119"/>
                  </a:lnTo>
                  <a:lnTo>
                    <a:pt x="57" y="119"/>
                  </a:lnTo>
                  <a:lnTo>
                    <a:pt x="57" y="119"/>
                  </a:lnTo>
                  <a:lnTo>
                    <a:pt x="57" y="117"/>
                  </a:lnTo>
                  <a:lnTo>
                    <a:pt x="57" y="117"/>
                  </a:lnTo>
                  <a:lnTo>
                    <a:pt x="57" y="117"/>
                  </a:lnTo>
                  <a:lnTo>
                    <a:pt x="57" y="117"/>
                  </a:lnTo>
                  <a:lnTo>
                    <a:pt x="57" y="117"/>
                  </a:lnTo>
                  <a:lnTo>
                    <a:pt x="57" y="117"/>
                  </a:lnTo>
                  <a:lnTo>
                    <a:pt x="55" y="117"/>
                  </a:lnTo>
                  <a:lnTo>
                    <a:pt x="55" y="114"/>
                  </a:lnTo>
                  <a:lnTo>
                    <a:pt x="55" y="114"/>
                  </a:lnTo>
                  <a:lnTo>
                    <a:pt x="52" y="114"/>
                  </a:lnTo>
                  <a:lnTo>
                    <a:pt x="52" y="114"/>
                  </a:lnTo>
                  <a:lnTo>
                    <a:pt x="52" y="114"/>
                  </a:lnTo>
                  <a:lnTo>
                    <a:pt x="52" y="114"/>
                  </a:lnTo>
                  <a:lnTo>
                    <a:pt x="52" y="112"/>
                  </a:lnTo>
                  <a:lnTo>
                    <a:pt x="52" y="112"/>
                  </a:lnTo>
                  <a:lnTo>
                    <a:pt x="50" y="112"/>
                  </a:lnTo>
                  <a:lnTo>
                    <a:pt x="47" y="107"/>
                  </a:lnTo>
                  <a:lnTo>
                    <a:pt x="44" y="107"/>
                  </a:lnTo>
                  <a:lnTo>
                    <a:pt x="44" y="104"/>
                  </a:lnTo>
                  <a:lnTo>
                    <a:pt x="44" y="101"/>
                  </a:lnTo>
                  <a:lnTo>
                    <a:pt x="44" y="101"/>
                  </a:lnTo>
                  <a:lnTo>
                    <a:pt x="44" y="99"/>
                  </a:lnTo>
                  <a:lnTo>
                    <a:pt x="44" y="99"/>
                  </a:lnTo>
                  <a:lnTo>
                    <a:pt x="44" y="96"/>
                  </a:lnTo>
                  <a:lnTo>
                    <a:pt x="47" y="96"/>
                  </a:lnTo>
                  <a:lnTo>
                    <a:pt x="47" y="96"/>
                  </a:lnTo>
                  <a:lnTo>
                    <a:pt x="50" y="96"/>
                  </a:lnTo>
                  <a:lnTo>
                    <a:pt x="50" y="96"/>
                  </a:lnTo>
                  <a:lnTo>
                    <a:pt x="52" y="96"/>
                  </a:lnTo>
                  <a:lnTo>
                    <a:pt x="50" y="94"/>
                  </a:lnTo>
                  <a:lnTo>
                    <a:pt x="47" y="91"/>
                  </a:lnTo>
                  <a:lnTo>
                    <a:pt x="44" y="88"/>
                  </a:lnTo>
                  <a:lnTo>
                    <a:pt x="44" y="83"/>
                  </a:lnTo>
                  <a:lnTo>
                    <a:pt x="44" y="83"/>
                  </a:lnTo>
                  <a:lnTo>
                    <a:pt x="44" y="83"/>
                  </a:lnTo>
                  <a:lnTo>
                    <a:pt x="44" y="83"/>
                  </a:lnTo>
                  <a:lnTo>
                    <a:pt x="44" y="81"/>
                  </a:lnTo>
                  <a:lnTo>
                    <a:pt x="44" y="81"/>
                  </a:lnTo>
                  <a:lnTo>
                    <a:pt x="44" y="81"/>
                  </a:lnTo>
                  <a:lnTo>
                    <a:pt x="44" y="81"/>
                  </a:lnTo>
                  <a:lnTo>
                    <a:pt x="44" y="78"/>
                  </a:lnTo>
                  <a:lnTo>
                    <a:pt x="47" y="78"/>
                  </a:lnTo>
                  <a:lnTo>
                    <a:pt x="47" y="75"/>
                  </a:lnTo>
                  <a:lnTo>
                    <a:pt x="47" y="75"/>
                  </a:lnTo>
                  <a:lnTo>
                    <a:pt x="47" y="73"/>
                  </a:lnTo>
                  <a:lnTo>
                    <a:pt x="47" y="73"/>
                  </a:lnTo>
                  <a:lnTo>
                    <a:pt x="47" y="73"/>
                  </a:lnTo>
                  <a:lnTo>
                    <a:pt x="44" y="75"/>
                  </a:lnTo>
                  <a:lnTo>
                    <a:pt x="42" y="75"/>
                  </a:lnTo>
                  <a:lnTo>
                    <a:pt x="42" y="75"/>
                  </a:lnTo>
                  <a:lnTo>
                    <a:pt x="42" y="75"/>
                  </a:lnTo>
                  <a:lnTo>
                    <a:pt x="42" y="75"/>
                  </a:lnTo>
                  <a:lnTo>
                    <a:pt x="39" y="73"/>
                  </a:lnTo>
                  <a:lnTo>
                    <a:pt x="39" y="70"/>
                  </a:lnTo>
                  <a:lnTo>
                    <a:pt x="37" y="70"/>
                  </a:lnTo>
                  <a:lnTo>
                    <a:pt x="37" y="68"/>
                  </a:lnTo>
                  <a:lnTo>
                    <a:pt x="37" y="68"/>
                  </a:lnTo>
                  <a:lnTo>
                    <a:pt x="37" y="65"/>
                  </a:lnTo>
                  <a:lnTo>
                    <a:pt x="34" y="65"/>
                  </a:lnTo>
                  <a:lnTo>
                    <a:pt x="32" y="62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2" y="57"/>
                  </a:lnTo>
                  <a:lnTo>
                    <a:pt x="32" y="57"/>
                  </a:lnTo>
                  <a:lnTo>
                    <a:pt x="29" y="57"/>
                  </a:lnTo>
                  <a:lnTo>
                    <a:pt x="26" y="57"/>
                  </a:lnTo>
                  <a:lnTo>
                    <a:pt x="26" y="57"/>
                  </a:lnTo>
                  <a:lnTo>
                    <a:pt x="26" y="55"/>
                  </a:lnTo>
                  <a:lnTo>
                    <a:pt x="26" y="55"/>
                  </a:lnTo>
                  <a:lnTo>
                    <a:pt x="26" y="55"/>
                  </a:lnTo>
                  <a:lnTo>
                    <a:pt x="26" y="55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6" y="49"/>
                  </a:lnTo>
                  <a:lnTo>
                    <a:pt x="26" y="49"/>
                  </a:lnTo>
                  <a:lnTo>
                    <a:pt x="24" y="49"/>
                  </a:lnTo>
                  <a:lnTo>
                    <a:pt x="24" y="49"/>
                  </a:lnTo>
                  <a:lnTo>
                    <a:pt x="24" y="47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4" y="39"/>
                  </a:lnTo>
                  <a:lnTo>
                    <a:pt x="24" y="39"/>
                  </a:lnTo>
                  <a:lnTo>
                    <a:pt x="24" y="39"/>
                  </a:lnTo>
                  <a:lnTo>
                    <a:pt x="24" y="39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6" y="37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9" y="34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7" y="34"/>
                  </a:lnTo>
                  <a:lnTo>
                    <a:pt x="37" y="34"/>
                  </a:lnTo>
                  <a:lnTo>
                    <a:pt x="37" y="34"/>
                  </a:lnTo>
                  <a:lnTo>
                    <a:pt x="37" y="34"/>
                  </a:lnTo>
                  <a:lnTo>
                    <a:pt x="37" y="34"/>
                  </a:lnTo>
                  <a:lnTo>
                    <a:pt x="39" y="34"/>
                  </a:lnTo>
                  <a:lnTo>
                    <a:pt x="39" y="31"/>
                  </a:lnTo>
                  <a:lnTo>
                    <a:pt x="39" y="31"/>
                  </a:lnTo>
                  <a:lnTo>
                    <a:pt x="39" y="34"/>
                  </a:lnTo>
                  <a:lnTo>
                    <a:pt x="39" y="34"/>
                  </a:lnTo>
                  <a:lnTo>
                    <a:pt x="39" y="34"/>
                  </a:lnTo>
                  <a:lnTo>
                    <a:pt x="42" y="34"/>
                  </a:lnTo>
                  <a:lnTo>
                    <a:pt x="44" y="34"/>
                  </a:lnTo>
                  <a:lnTo>
                    <a:pt x="44" y="31"/>
                  </a:lnTo>
                  <a:lnTo>
                    <a:pt x="47" y="31"/>
                  </a:lnTo>
                  <a:lnTo>
                    <a:pt x="47" y="29"/>
                  </a:lnTo>
                  <a:lnTo>
                    <a:pt x="50" y="29"/>
                  </a:lnTo>
                  <a:lnTo>
                    <a:pt x="50" y="29"/>
                  </a:lnTo>
                  <a:lnTo>
                    <a:pt x="50" y="29"/>
                  </a:lnTo>
                  <a:lnTo>
                    <a:pt x="50" y="26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2" y="24"/>
                  </a:lnTo>
                  <a:lnTo>
                    <a:pt x="55" y="24"/>
                  </a:lnTo>
                  <a:lnTo>
                    <a:pt x="57" y="24"/>
                  </a:lnTo>
                  <a:lnTo>
                    <a:pt x="63" y="24"/>
                  </a:lnTo>
                  <a:lnTo>
                    <a:pt x="60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5" y="26"/>
                  </a:lnTo>
                  <a:lnTo>
                    <a:pt x="65" y="26"/>
                  </a:lnTo>
                  <a:lnTo>
                    <a:pt x="68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9"/>
                  </a:lnTo>
                  <a:lnTo>
                    <a:pt x="78" y="29"/>
                  </a:lnTo>
                  <a:lnTo>
                    <a:pt x="78" y="29"/>
                  </a:lnTo>
                  <a:lnTo>
                    <a:pt x="81" y="29"/>
                  </a:lnTo>
                  <a:lnTo>
                    <a:pt x="81" y="29"/>
                  </a:lnTo>
                  <a:lnTo>
                    <a:pt x="83" y="26"/>
                  </a:lnTo>
                  <a:lnTo>
                    <a:pt x="83" y="29"/>
                  </a:lnTo>
                  <a:lnTo>
                    <a:pt x="83" y="29"/>
                  </a:lnTo>
                  <a:lnTo>
                    <a:pt x="83" y="29"/>
                  </a:lnTo>
                  <a:lnTo>
                    <a:pt x="86" y="29"/>
                  </a:lnTo>
                  <a:lnTo>
                    <a:pt x="88" y="29"/>
                  </a:lnTo>
                  <a:lnTo>
                    <a:pt x="91" y="26"/>
                  </a:lnTo>
                  <a:lnTo>
                    <a:pt x="94" y="26"/>
                  </a:lnTo>
                  <a:lnTo>
                    <a:pt x="94" y="26"/>
                  </a:lnTo>
                  <a:lnTo>
                    <a:pt x="94" y="24"/>
                  </a:lnTo>
                  <a:lnTo>
                    <a:pt x="96" y="24"/>
                  </a:lnTo>
                  <a:lnTo>
                    <a:pt x="96" y="21"/>
                  </a:lnTo>
                  <a:lnTo>
                    <a:pt x="99" y="21"/>
                  </a:lnTo>
                  <a:lnTo>
                    <a:pt x="99" y="21"/>
                  </a:lnTo>
                  <a:lnTo>
                    <a:pt x="99" y="21"/>
                  </a:lnTo>
                  <a:lnTo>
                    <a:pt x="101" y="21"/>
                  </a:lnTo>
                  <a:lnTo>
                    <a:pt x="101" y="21"/>
                  </a:lnTo>
                  <a:lnTo>
                    <a:pt x="101" y="18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7" y="18"/>
                  </a:lnTo>
                  <a:lnTo>
                    <a:pt x="107" y="16"/>
                  </a:lnTo>
                  <a:lnTo>
                    <a:pt x="107" y="16"/>
                  </a:lnTo>
                  <a:lnTo>
                    <a:pt x="107" y="13"/>
                  </a:lnTo>
                  <a:lnTo>
                    <a:pt x="107" y="11"/>
                  </a:lnTo>
                  <a:lnTo>
                    <a:pt x="107" y="5"/>
                  </a:lnTo>
                  <a:lnTo>
                    <a:pt x="107" y="5"/>
                  </a:lnTo>
                  <a:lnTo>
                    <a:pt x="109" y="5"/>
                  </a:lnTo>
                  <a:lnTo>
                    <a:pt x="109" y="5"/>
                  </a:lnTo>
                  <a:lnTo>
                    <a:pt x="112" y="8"/>
                  </a:lnTo>
                  <a:lnTo>
                    <a:pt x="114" y="8"/>
                  </a:lnTo>
                  <a:lnTo>
                    <a:pt x="114" y="5"/>
                  </a:lnTo>
                  <a:lnTo>
                    <a:pt x="112" y="5"/>
                  </a:lnTo>
                  <a:lnTo>
                    <a:pt x="112" y="5"/>
                  </a:lnTo>
                  <a:lnTo>
                    <a:pt x="112" y="5"/>
                  </a:lnTo>
                  <a:lnTo>
                    <a:pt x="114" y="5"/>
                  </a:lnTo>
                  <a:lnTo>
                    <a:pt x="117" y="3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2" y="3"/>
                  </a:lnTo>
                  <a:lnTo>
                    <a:pt x="122" y="3"/>
                  </a:lnTo>
                  <a:lnTo>
                    <a:pt x="122" y="5"/>
                  </a:lnTo>
                  <a:lnTo>
                    <a:pt x="120" y="5"/>
                  </a:lnTo>
                  <a:lnTo>
                    <a:pt x="120" y="5"/>
                  </a:lnTo>
                  <a:lnTo>
                    <a:pt x="122" y="5"/>
                  </a:lnTo>
                  <a:lnTo>
                    <a:pt x="122" y="5"/>
                  </a:lnTo>
                  <a:lnTo>
                    <a:pt x="122" y="8"/>
                  </a:lnTo>
                  <a:lnTo>
                    <a:pt x="125" y="8"/>
                  </a:lnTo>
                  <a:lnTo>
                    <a:pt x="125" y="8"/>
                  </a:lnTo>
                  <a:lnTo>
                    <a:pt x="125" y="8"/>
                  </a:lnTo>
                  <a:lnTo>
                    <a:pt x="127" y="8"/>
                  </a:lnTo>
                  <a:lnTo>
                    <a:pt x="127" y="8"/>
                  </a:lnTo>
                  <a:lnTo>
                    <a:pt x="127" y="11"/>
                  </a:lnTo>
                  <a:lnTo>
                    <a:pt x="127" y="11"/>
                  </a:lnTo>
                  <a:lnTo>
                    <a:pt x="127" y="11"/>
                  </a:lnTo>
                  <a:lnTo>
                    <a:pt x="127" y="11"/>
                  </a:lnTo>
                  <a:lnTo>
                    <a:pt x="130" y="11"/>
                  </a:lnTo>
                  <a:lnTo>
                    <a:pt x="130" y="11"/>
                  </a:lnTo>
                  <a:lnTo>
                    <a:pt x="130" y="11"/>
                  </a:lnTo>
                  <a:lnTo>
                    <a:pt x="133" y="11"/>
                  </a:lnTo>
                  <a:lnTo>
                    <a:pt x="135" y="11"/>
                  </a:lnTo>
                  <a:lnTo>
                    <a:pt x="135" y="13"/>
                  </a:lnTo>
                  <a:lnTo>
                    <a:pt x="138" y="13"/>
                  </a:lnTo>
                  <a:lnTo>
                    <a:pt x="138" y="16"/>
                  </a:lnTo>
                  <a:lnTo>
                    <a:pt x="140" y="16"/>
                  </a:lnTo>
                  <a:lnTo>
                    <a:pt x="143" y="16"/>
                  </a:lnTo>
                  <a:lnTo>
                    <a:pt x="145" y="16"/>
                  </a:lnTo>
                  <a:lnTo>
                    <a:pt x="145" y="18"/>
                  </a:lnTo>
                  <a:lnTo>
                    <a:pt x="145" y="18"/>
                  </a:lnTo>
                  <a:lnTo>
                    <a:pt x="143" y="21"/>
                  </a:lnTo>
                  <a:lnTo>
                    <a:pt x="143" y="21"/>
                  </a:lnTo>
                  <a:lnTo>
                    <a:pt x="143" y="21"/>
                  </a:lnTo>
                  <a:lnTo>
                    <a:pt x="143" y="24"/>
                  </a:lnTo>
                  <a:lnTo>
                    <a:pt x="145" y="24"/>
                  </a:lnTo>
                  <a:lnTo>
                    <a:pt x="145" y="24"/>
                  </a:lnTo>
                  <a:lnTo>
                    <a:pt x="148" y="24"/>
                  </a:lnTo>
                  <a:lnTo>
                    <a:pt x="148" y="24"/>
                  </a:lnTo>
                  <a:lnTo>
                    <a:pt x="148" y="26"/>
                  </a:lnTo>
                  <a:lnTo>
                    <a:pt x="151" y="26"/>
                  </a:lnTo>
                  <a:lnTo>
                    <a:pt x="151" y="26"/>
                  </a:lnTo>
                  <a:lnTo>
                    <a:pt x="153" y="26"/>
                  </a:lnTo>
                  <a:lnTo>
                    <a:pt x="156" y="26"/>
                  </a:lnTo>
                  <a:lnTo>
                    <a:pt x="156" y="29"/>
                  </a:lnTo>
                  <a:lnTo>
                    <a:pt x="158" y="29"/>
                  </a:lnTo>
                  <a:lnTo>
                    <a:pt x="158" y="29"/>
                  </a:lnTo>
                  <a:lnTo>
                    <a:pt x="158" y="29"/>
                  </a:lnTo>
                  <a:lnTo>
                    <a:pt x="161" y="29"/>
                  </a:lnTo>
                  <a:lnTo>
                    <a:pt x="164" y="29"/>
                  </a:lnTo>
                  <a:lnTo>
                    <a:pt x="164" y="29"/>
                  </a:lnTo>
                  <a:lnTo>
                    <a:pt x="166" y="29"/>
                  </a:lnTo>
                  <a:lnTo>
                    <a:pt x="166" y="29"/>
                  </a:lnTo>
                  <a:lnTo>
                    <a:pt x="169" y="29"/>
                  </a:lnTo>
                  <a:lnTo>
                    <a:pt x="169" y="29"/>
                  </a:lnTo>
                  <a:lnTo>
                    <a:pt x="171" y="29"/>
                  </a:lnTo>
                  <a:lnTo>
                    <a:pt x="171" y="29"/>
                  </a:lnTo>
                  <a:lnTo>
                    <a:pt x="174" y="29"/>
                  </a:lnTo>
                  <a:lnTo>
                    <a:pt x="174" y="29"/>
                  </a:lnTo>
                  <a:lnTo>
                    <a:pt x="174" y="29"/>
                  </a:lnTo>
                  <a:lnTo>
                    <a:pt x="177" y="26"/>
                  </a:lnTo>
                  <a:lnTo>
                    <a:pt x="177" y="26"/>
                  </a:lnTo>
                  <a:lnTo>
                    <a:pt x="177" y="29"/>
                  </a:lnTo>
                  <a:lnTo>
                    <a:pt x="177" y="31"/>
                  </a:lnTo>
                  <a:lnTo>
                    <a:pt x="177" y="31"/>
                  </a:lnTo>
                  <a:lnTo>
                    <a:pt x="177" y="34"/>
                  </a:lnTo>
                  <a:lnTo>
                    <a:pt x="177" y="34"/>
                  </a:lnTo>
                  <a:lnTo>
                    <a:pt x="177" y="31"/>
                  </a:lnTo>
                  <a:lnTo>
                    <a:pt x="179" y="31"/>
                  </a:lnTo>
                  <a:lnTo>
                    <a:pt x="182" y="31"/>
                  </a:lnTo>
                  <a:lnTo>
                    <a:pt x="182" y="31"/>
                  </a:lnTo>
                  <a:lnTo>
                    <a:pt x="182" y="29"/>
                  </a:lnTo>
                  <a:lnTo>
                    <a:pt x="184" y="29"/>
                  </a:lnTo>
                  <a:lnTo>
                    <a:pt x="184" y="29"/>
                  </a:lnTo>
                  <a:lnTo>
                    <a:pt x="184" y="31"/>
                  </a:lnTo>
                  <a:lnTo>
                    <a:pt x="184" y="31"/>
                  </a:lnTo>
                  <a:lnTo>
                    <a:pt x="184" y="31"/>
                  </a:lnTo>
                  <a:lnTo>
                    <a:pt x="187" y="31"/>
                  </a:lnTo>
                  <a:lnTo>
                    <a:pt x="187" y="31"/>
                  </a:lnTo>
                  <a:lnTo>
                    <a:pt x="187" y="31"/>
                  </a:lnTo>
                  <a:lnTo>
                    <a:pt x="189" y="34"/>
                  </a:lnTo>
                  <a:lnTo>
                    <a:pt x="189" y="34"/>
                  </a:lnTo>
                  <a:lnTo>
                    <a:pt x="189" y="34"/>
                  </a:lnTo>
                  <a:lnTo>
                    <a:pt x="189" y="37"/>
                  </a:lnTo>
                  <a:lnTo>
                    <a:pt x="189" y="39"/>
                  </a:lnTo>
                  <a:lnTo>
                    <a:pt x="189" y="42"/>
                  </a:lnTo>
                  <a:lnTo>
                    <a:pt x="189" y="42"/>
                  </a:lnTo>
                  <a:lnTo>
                    <a:pt x="189" y="44"/>
                  </a:lnTo>
                  <a:lnTo>
                    <a:pt x="187" y="44"/>
                  </a:lnTo>
                  <a:lnTo>
                    <a:pt x="187" y="44"/>
                  </a:lnTo>
                  <a:lnTo>
                    <a:pt x="187" y="44"/>
                  </a:lnTo>
                  <a:lnTo>
                    <a:pt x="187" y="47"/>
                  </a:lnTo>
                  <a:lnTo>
                    <a:pt x="187" y="47"/>
                  </a:lnTo>
                  <a:lnTo>
                    <a:pt x="187" y="47"/>
                  </a:lnTo>
                  <a:lnTo>
                    <a:pt x="187" y="47"/>
                  </a:lnTo>
                  <a:lnTo>
                    <a:pt x="187" y="47"/>
                  </a:lnTo>
                  <a:lnTo>
                    <a:pt x="184" y="49"/>
                  </a:lnTo>
                  <a:lnTo>
                    <a:pt x="184" y="49"/>
                  </a:lnTo>
                  <a:lnTo>
                    <a:pt x="184" y="49"/>
                  </a:lnTo>
                  <a:lnTo>
                    <a:pt x="184" y="49"/>
                  </a:lnTo>
                  <a:lnTo>
                    <a:pt x="187" y="52"/>
                  </a:lnTo>
                  <a:lnTo>
                    <a:pt x="187" y="52"/>
                  </a:lnTo>
                  <a:lnTo>
                    <a:pt x="187" y="55"/>
                  </a:lnTo>
                  <a:lnTo>
                    <a:pt x="187" y="55"/>
                  </a:lnTo>
                  <a:lnTo>
                    <a:pt x="184" y="55"/>
                  </a:lnTo>
                  <a:lnTo>
                    <a:pt x="184" y="57"/>
                  </a:lnTo>
                  <a:lnTo>
                    <a:pt x="184" y="57"/>
                  </a:lnTo>
                  <a:lnTo>
                    <a:pt x="184" y="57"/>
                  </a:lnTo>
                  <a:lnTo>
                    <a:pt x="184" y="57"/>
                  </a:lnTo>
                  <a:lnTo>
                    <a:pt x="184" y="57"/>
                  </a:lnTo>
                  <a:lnTo>
                    <a:pt x="184" y="57"/>
                  </a:lnTo>
                  <a:lnTo>
                    <a:pt x="184" y="57"/>
                  </a:lnTo>
                  <a:lnTo>
                    <a:pt x="184" y="57"/>
                  </a:lnTo>
                  <a:lnTo>
                    <a:pt x="187" y="60"/>
                  </a:lnTo>
                  <a:lnTo>
                    <a:pt x="187" y="60"/>
                  </a:lnTo>
                  <a:lnTo>
                    <a:pt x="187" y="62"/>
                  </a:lnTo>
                  <a:lnTo>
                    <a:pt x="187" y="62"/>
                  </a:lnTo>
                  <a:lnTo>
                    <a:pt x="187" y="62"/>
                  </a:lnTo>
                  <a:lnTo>
                    <a:pt x="187" y="62"/>
                  </a:lnTo>
                  <a:lnTo>
                    <a:pt x="187" y="62"/>
                  </a:lnTo>
                  <a:lnTo>
                    <a:pt x="187" y="62"/>
                  </a:lnTo>
                  <a:lnTo>
                    <a:pt x="187" y="62"/>
                  </a:lnTo>
                  <a:lnTo>
                    <a:pt x="187" y="62"/>
                  </a:lnTo>
                  <a:lnTo>
                    <a:pt x="189" y="65"/>
                  </a:lnTo>
                  <a:lnTo>
                    <a:pt x="189" y="65"/>
                  </a:lnTo>
                  <a:lnTo>
                    <a:pt x="189" y="65"/>
                  </a:lnTo>
                  <a:lnTo>
                    <a:pt x="189" y="65"/>
                  </a:lnTo>
                  <a:lnTo>
                    <a:pt x="187" y="68"/>
                  </a:lnTo>
                  <a:lnTo>
                    <a:pt x="187" y="70"/>
                  </a:lnTo>
                  <a:lnTo>
                    <a:pt x="187" y="73"/>
                  </a:lnTo>
                  <a:lnTo>
                    <a:pt x="187" y="73"/>
                  </a:lnTo>
                  <a:lnTo>
                    <a:pt x="189" y="73"/>
                  </a:lnTo>
                  <a:lnTo>
                    <a:pt x="187" y="73"/>
                  </a:lnTo>
                  <a:lnTo>
                    <a:pt x="187" y="73"/>
                  </a:lnTo>
                  <a:lnTo>
                    <a:pt x="184" y="75"/>
                  </a:lnTo>
                  <a:lnTo>
                    <a:pt x="184" y="75"/>
                  </a:lnTo>
                  <a:lnTo>
                    <a:pt x="184" y="75"/>
                  </a:lnTo>
                  <a:lnTo>
                    <a:pt x="182" y="73"/>
                  </a:lnTo>
                  <a:lnTo>
                    <a:pt x="182" y="73"/>
                  </a:lnTo>
                  <a:lnTo>
                    <a:pt x="182" y="73"/>
                  </a:lnTo>
                  <a:lnTo>
                    <a:pt x="182" y="75"/>
                  </a:lnTo>
                  <a:lnTo>
                    <a:pt x="182" y="75"/>
                  </a:lnTo>
                  <a:lnTo>
                    <a:pt x="182" y="75"/>
                  </a:lnTo>
                  <a:lnTo>
                    <a:pt x="182" y="75"/>
                  </a:lnTo>
                  <a:lnTo>
                    <a:pt x="182" y="75"/>
                  </a:lnTo>
                  <a:lnTo>
                    <a:pt x="182" y="75"/>
                  </a:lnTo>
                  <a:lnTo>
                    <a:pt x="182" y="75"/>
                  </a:lnTo>
                  <a:lnTo>
                    <a:pt x="182" y="75"/>
                  </a:lnTo>
                  <a:lnTo>
                    <a:pt x="182" y="78"/>
                  </a:lnTo>
                  <a:lnTo>
                    <a:pt x="182" y="81"/>
                  </a:lnTo>
                  <a:lnTo>
                    <a:pt x="182" y="81"/>
                  </a:lnTo>
                  <a:lnTo>
                    <a:pt x="182" y="81"/>
                  </a:lnTo>
                  <a:lnTo>
                    <a:pt x="179" y="86"/>
                  </a:lnTo>
                  <a:lnTo>
                    <a:pt x="179" y="88"/>
                  </a:lnTo>
                  <a:lnTo>
                    <a:pt x="177" y="88"/>
                  </a:lnTo>
                  <a:lnTo>
                    <a:pt x="177" y="88"/>
                  </a:lnTo>
                  <a:lnTo>
                    <a:pt x="179" y="91"/>
                  </a:lnTo>
                  <a:lnTo>
                    <a:pt x="179" y="91"/>
                  </a:lnTo>
                  <a:lnTo>
                    <a:pt x="182" y="88"/>
                  </a:lnTo>
                  <a:lnTo>
                    <a:pt x="182" y="88"/>
                  </a:lnTo>
                  <a:lnTo>
                    <a:pt x="182" y="91"/>
                  </a:lnTo>
                  <a:lnTo>
                    <a:pt x="182" y="91"/>
                  </a:lnTo>
                  <a:lnTo>
                    <a:pt x="182" y="91"/>
                  </a:lnTo>
                  <a:lnTo>
                    <a:pt x="182" y="94"/>
                  </a:lnTo>
                  <a:lnTo>
                    <a:pt x="182" y="94"/>
                  </a:lnTo>
                  <a:lnTo>
                    <a:pt x="182" y="94"/>
                  </a:lnTo>
                  <a:lnTo>
                    <a:pt x="182" y="96"/>
                  </a:lnTo>
                  <a:lnTo>
                    <a:pt x="182" y="96"/>
                  </a:lnTo>
                  <a:lnTo>
                    <a:pt x="184" y="96"/>
                  </a:lnTo>
                  <a:lnTo>
                    <a:pt x="184" y="96"/>
                  </a:lnTo>
                  <a:lnTo>
                    <a:pt x="184" y="96"/>
                  </a:lnTo>
                  <a:lnTo>
                    <a:pt x="184" y="96"/>
                  </a:lnTo>
                  <a:lnTo>
                    <a:pt x="184" y="96"/>
                  </a:lnTo>
                  <a:lnTo>
                    <a:pt x="184" y="96"/>
                  </a:lnTo>
                  <a:lnTo>
                    <a:pt x="187" y="96"/>
                  </a:lnTo>
                  <a:lnTo>
                    <a:pt x="187" y="96"/>
                  </a:lnTo>
                  <a:lnTo>
                    <a:pt x="187" y="94"/>
                  </a:lnTo>
                  <a:lnTo>
                    <a:pt x="187" y="94"/>
                  </a:lnTo>
                  <a:lnTo>
                    <a:pt x="187" y="91"/>
                  </a:lnTo>
                  <a:lnTo>
                    <a:pt x="189" y="91"/>
                  </a:lnTo>
                  <a:lnTo>
                    <a:pt x="189" y="91"/>
                  </a:lnTo>
                  <a:lnTo>
                    <a:pt x="189" y="94"/>
                  </a:lnTo>
                  <a:lnTo>
                    <a:pt x="192" y="94"/>
                  </a:lnTo>
                  <a:lnTo>
                    <a:pt x="192" y="96"/>
                  </a:lnTo>
                  <a:lnTo>
                    <a:pt x="192" y="96"/>
                  </a:lnTo>
                  <a:lnTo>
                    <a:pt x="192" y="96"/>
                  </a:lnTo>
                  <a:lnTo>
                    <a:pt x="192" y="96"/>
                  </a:lnTo>
                  <a:lnTo>
                    <a:pt x="192" y="96"/>
                  </a:lnTo>
                  <a:lnTo>
                    <a:pt x="195" y="96"/>
                  </a:lnTo>
                  <a:lnTo>
                    <a:pt x="197" y="96"/>
                  </a:lnTo>
                  <a:lnTo>
                    <a:pt x="200" y="96"/>
                  </a:lnTo>
                  <a:lnTo>
                    <a:pt x="200" y="96"/>
                  </a:lnTo>
                  <a:lnTo>
                    <a:pt x="200" y="96"/>
                  </a:lnTo>
                  <a:lnTo>
                    <a:pt x="200" y="96"/>
                  </a:lnTo>
                  <a:lnTo>
                    <a:pt x="197" y="96"/>
                  </a:lnTo>
                  <a:lnTo>
                    <a:pt x="197" y="96"/>
                  </a:lnTo>
                  <a:lnTo>
                    <a:pt x="197" y="99"/>
                  </a:lnTo>
                  <a:lnTo>
                    <a:pt x="197" y="99"/>
                  </a:lnTo>
                  <a:lnTo>
                    <a:pt x="197" y="99"/>
                  </a:lnTo>
                  <a:lnTo>
                    <a:pt x="200" y="99"/>
                  </a:lnTo>
                  <a:lnTo>
                    <a:pt x="197" y="101"/>
                  </a:lnTo>
                  <a:lnTo>
                    <a:pt x="197" y="101"/>
                  </a:lnTo>
                  <a:lnTo>
                    <a:pt x="197" y="101"/>
                  </a:lnTo>
                  <a:lnTo>
                    <a:pt x="197" y="101"/>
                  </a:lnTo>
                  <a:lnTo>
                    <a:pt x="197" y="104"/>
                  </a:lnTo>
                  <a:lnTo>
                    <a:pt x="197" y="104"/>
                  </a:lnTo>
                  <a:lnTo>
                    <a:pt x="197" y="104"/>
                  </a:lnTo>
                  <a:lnTo>
                    <a:pt x="197" y="104"/>
                  </a:lnTo>
                  <a:lnTo>
                    <a:pt x="197" y="104"/>
                  </a:lnTo>
                  <a:lnTo>
                    <a:pt x="197" y="107"/>
                  </a:lnTo>
                  <a:lnTo>
                    <a:pt x="195" y="107"/>
                  </a:lnTo>
                  <a:lnTo>
                    <a:pt x="195" y="107"/>
                  </a:lnTo>
                  <a:lnTo>
                    <a:pt x="195" y="107"/>
                  </a:lnTo>
                  <a:lnTo>
                    <a:pt x="195" y="107"/>
                  </a:lnTo>
                  <a:lnTo>
                    <a:pt x="195" y="107"/>
                  </a:lnTo>
                  <a:lnTo>
                    <a:pt x="195" y="109"/>
                  </a:lnTo>
                  <a:lnTo>
                    <a:pt x="195" y="109"/>
                  </a:lnTo>
                  <a:lnTo>
                    <a:pt x="195" y="109"/>
                  </a:lnTo>
                  <a:lnTo>
                    <a:pt x="195" y="109"/>
                  </a:lnTo>
                  <a:lnTo>
                    <a:pt x="192" y="109"/>
                  </a:lnTo>
                  <a:lnTo>
                    <a:pt x="192" y="109"/>
                  </a:lnTo>
                  <a:lnTo>
                    <a:pt x="192" y="109"/>
                  </a:lnTo>
                  <a:lnTo>
                    <a:pt x="195" y="112"/>
                  </a:lnTo>
                  <a:lnTo>
                    <a:pt x="195" y="112"/>
                  </a:lnTo>
                  <a:lnTo>
                    <a:pt x="195" y="112"/>
                  </a:lnTo>
                  <a:lnTo>
                    <a:pt x="195" y="112"/>
                  </a:lnTo>
                  <a:lnTo>
                    <a:pt x="195" y="114"/>
                  </a:lnTo>
                  <a:lnTo>
                    <a:pt x="195" y="114"/>
                  </a:lnTo>
                  <a:lnTo>
                    <a:pt x="195" y="114"/>
                  </a:lnTo>
                  <a:lnTo>
                    <a:pt x="195" y="117"/>
                  </a:lnTo>
                  <a:lnTo>
                    <a:pt x="195" y="117"/>
                  </a:lnTo>
                  <a:lnTo>
                    <a:pt x="195" y="119"/>
                  </a:lnTo>
                  <a:lnTo>
                    <a:pt x="195" y="119"/>
                  </a:lnTo>
                  <a:lnTo>
                    <a:pt x="195" y="119"/>
                  </a:lnTo>
                  <a:lnTo>
                    <a:pt x="195" y="119"/>
                  </a:lnTo>
                  <a:lnTo>
                    <a:pt x="195" y="122"/>
                  </a:lnTo>
                  <a:lnTo>
                    <a:pt x="197" y="122"/>
                  </a:lnTo>
                  <a:lnTo>
                    <a:pt x="195" y="122"/>
                  </a:lnTo>
                  <a:lnTo>
                    <a:pt x="195" y="125"/>
                  </a:lnTo>
                  <a:lnTo>
                    <a:pt x="192" y="130"/>
                  </a:lnTo>
                  <a:lnTo>
                    <a:pt x="192" y="130"/>
                  </a:lnTo>
                  <a:lnTo>
                    <a:pt x="189" y="132"/>
                  </a:lnTo>
                  <a:lnTo>
                    <a:pt x="189" y="135"/>
                  </a:lnTo>
                  <a:lnTo>
                    <a:pt x="189" y="138"/>
                  </a:lnTo>
                  <a:lnTo>
                    <a:pt x="189" y="138"/>
                  </a:lnTo>
                  <a:lnTo>
                    <a:pt x="189" y="138"/>
                  </a:lnTo>
                  <a:lnTo>
                    <a:pt x="189" y="138"/>
                  </a:lnTo>
                  <a:lnTo>
                    <a:pt x="189" y="138"/>
                  </a:lnTo>
                  <a:lnTo>
                    <a:pt x="189" y="140"/>
                  </a:lnTo>
                  <a:lnTo>
                    <a:pt x="189" y="140"/>
                  </a:lnTo>
                  <a:lnTo>
                    <a:pt x="192" y="140"/>
                  </a:lnTo>
                  <a:lnTo>
                    <a:pt x="192" y="140"/>
                  </a:lnTo>
                  <a:lnTo>
                    <a:pt x="192" y="140"/>
                  </a:lnTo>
                  <a:lnTo>
                    <a:pt x="192" y="140"/>
                  </a:lnTo>
                  <a:lnTo>
                    <a:pt x="192" y="140"/>
                  </a:lnTo>
                  <a:lnTo>
                    <a:pt x="192" y="140"/>
                  </a:lnTo>
                  <a:lnTo>
                    <a:pt x="192" y="140"/>
                  </a:lnTo>
                  <a:lnTo>
                    <a:pt x="192" y="140"/>
                  </a:lnTo>
                  <a:lnTo>
                    <a:pt x="195" y="143"/>
                  </a:lnTo>
                  <a:lnTo>
                    <a:pt x="195" y="143"/>
                  </a:lnTo>
                  <a:lnTo>
                    <a:pt x="195" y="143"/>
                  </a:lnTo>
                  <a:lnTo>
                    <a:pt x="192" y="143"/>
                  </a:lnTo>
                  <a:lnTo>
                    <a:pt x="192" y="143"/>
                  </a:lnTo>
                  <a:lnTo>
                    <a:pt x="189" y="145"/>
                  </a:lnTo>
                  <a:lnTo>
                    <a:pt x="189" y="145"/>
                  </a:lnTo>
                  <a:lnTo>
                    <a:pt x="189" y="145"/>
                  </a:lnTo>
                  <a:lnTo>
                    <a:pt x="189" y="145"/>
                  </a:lnTo>
                  <a:lnTo>
                    <a:pt x="189" y="145"/>
                  </a:lnTo>
                  <a:lnTo>
                    <a:pt x="189" y="145"/>
                  </a:lnTo>
                  <a:lnTo>
                    <a:pt x="189" y="148"/>
                  </a:lnTo>
                  <a:lnTo>
                    <a:pt x="189" y="148"/>
                  </a:lnTo>
                  <a:lnTo>
                    <a:pt x="189" y="148"/>
                  </a:lnTo>
                  <a:lnTo>
                    <a:pt x="189" y="148"/>
                  </a:lnTo>
                  <a:lnTo>
                    <a:pt x="189" y="148"/>
                  </a:lnTo>
                  <a:lnTo>
                    <a:pt x="189" y="148"/>
                  </a:lnTo>
                  <a:lnTo>
                    <a:pt x="189" y="148"/>
                  </a:lnTo>
                  <a:lnTo>
                    <a:pt x="189" y="151"/>
                  </a:lnTo>
                  <a:lnTo>
                    <a:pt x="189" y="151"/>
                  </a:lnTo>
                  <a:lnTo>
                    <a:pt x="187" y="151"/>
                  </a:lnTo>
                  <a:lnTo>
                    <a:pt x="187" y="151"/>
                  </a:lnTo>
                  <a:lnTo>
                    <a:pt x="187" y="153"/>
                  </a:lnTo>
                  <a:lnTo>
                    <a:pt x="189" y="156"/>
                  </a:lnTo>
                  <a:lnTo>
                    <a:pt x="189" y="156"/>
                  </a:lnTo>
                  <a:lnTo>
                    <a:pt x="189" y="158"/>
                  </a:lnTo>
                  <a:lnTo>
                    <a:pt x="189" y="158"/>
                  </a:lnTo>
                  <a:lnTo>
                    <a:pt x="192" y="158"/>
                  </a:lnTo>
                  <a:lnTo>
                    <a:pt x="192" y="161"/>
                  </a:lnTo>
                  <a:lnTo>
                    <a:pt x="192" y="161"/>
                  </a:lnTo>
                  <a:lnTo>
                    <a:pt x="192" y="164"/>
                  </a:lnTo>
                  <a:lnTo>
                    <a:pt x="192" y="164"/>
                  </a:lnTo>
                  <a:lnTo>
                    <a:pt x="192" y="164"/>
                  </a:lnTo>
                  <a:lnTo>
                    <a:pt x="195" y="164"/>
                  </a:lnTo>
                  <a:lnTo>
                    <a:pt x="195" y="166"/>
                  </a:lnTo>
                  <a:lnTo>
                    <a:pt x="197" y="166"/>
                  </a:lnTo>
                  <a:lnTo>
                    <a:pt x="197" y="166"/>
                  </a:lnTo>
                  <a:lnTo>
                    <a:pt x="197" y="169"/>
                  </a:lnTo>
                  <a:lnTo>
                    <a:pt x="200" y="171"/>
                  </a:lnTo>
                  <a:lnTo>
                    <a:pt x="200" y="171"/>
                  </a:lnTo>
                  <a:lnTo>
                    <a:pt x="200" y="171"/>
                  </a:lnTo>
                  <a:lnTo>
                    <a:pt x="200" y="174"/>
                  </a:lnTo>
                  <a:lnTo>
                    <a:pt x="202" y="174"/>
                  </a:lnTo>
                  <a:lnTo>
                    <a:pt x="202" y="174"/>
                  </a:lnTo>
                  <a:lnTo>
                    <a:pt x="205" y="174"/>
                  </a:lnTo>
                  <a:lnTo>
                    <a:pt x="205" y="177"/>
                  </a:lnTo>
                  <a:lnTo>
                    <a:pt x="208" y="177"/>
                  </a:lnTo>
                  <a:lnTo>
                    <a:pt x="210" y="179"/>
                  </a:lnTo>
                  <a:lnTo>
                    <a:pt x="210" y="179"/>
                  </a:lnTo>
                  <a:lnTo>
                    <a:pt x="210" y="179"/>
                  </a:lnTo>
                  <a:lnTo>
                    <a:pt x="213" y="179"/>
                  </a:lnTo>
                  <a:lnTo>
                    <a:pt x="213" y="179"/>
                  </a:lnTo>
                  <a:lnTo>
                    <a:pt x="213" y="177"/>
                  </a:lnTo>
                  <a:lnTo>
                    <a:pt x="213" y="177"/>
                  </a:lnTo>
                  <a:lnTo>
                    <a:pt x="213" y="177"/>
                  </a:lnTo>
                  <a:lnTo>
                    <a:pt x="215" y="177"/>
                  </a:lnTo>
                  <a:lnTo>
                    <a:pt x="215" y="179"/>
                  </a:lnTo>
                  <a:lnTo>
                    <a:pt x="215" y="179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1" y="182"/>
                  </a:lnTo>
                  <a:lnTo>
                    <a:pt x="221" y="182"/>
                  </a:lnTo>
                  <a:lnTo>
                    <a:pt x="221" y="182"/>
                  </a:lnTo>
                  <a:lnTo>
                    <a:pt x="223" y="184"/>
                  </a:lnTo>
                  <a:lnTo>
                    <a:pt x="223" y="184"/>
                  </a:lnTo>
                  <a:lnTo>
                    <a:pt x="223" y="184"/>
                  </a:lnTo>
                  <a:lnTo>
                    <a:pt x="223" y="184"/>
                  </a:lnTo>
                  <a:lnTo>
                    <a:pt x="226" y="184"/>
                  </a:lnTo>
                  <a:lnTo>
                    <a:pt x="228" y="184"/>
                  </a:lnTo>
                  <a:lnTo>
                    <a:pt x="231" y="184"/>
                  </a:lnTo>
                  <a:lnTo>
                    <a:pt x="231" y="184"/>
                  </a:lnTo>
                  <a:lnTo>
                    <a:pt x="231" y="184"/>
                  </a:lnTo>
                  <a:lnTo>
                    <a:pt x="231" y="184"/>
                  </a:lnTo>
                  <a:lnTo>
                    <a:pt x="233" y="184"/>
                  </a:lnTo>
                  <a:lnTo>
                    <a:pt x="233" y="184"/>
                  </a:lnTo>
                  <a:lnTo>
                    <a:pt x="233" y="182"/>
                  </a:lnTo>
                  <a:lnTo>
                    <a:pt x="233" y="182"/>
                  </a:lnTo>
                  <a:lnTo>
                    <a:pt x="236" y="179"/>
                  </a:lnTo>
                  <a:lnTo>
                    <a:pt x="236" y="179"/>
                  </a:lnTo>
                  <a:lnTo>
                    <a:pt x="236" y="182"/>
                  </a:lnTo>
                  <a:lnTo>
                    <a:pt x="236" y="182"/>
                  </a:lnTo>
                  <a:lnTo>
                    <a:pt x="236" y="182"/>
                  </a:lnTo>
                  <a:lnTo>
                    <a:pt x="239" y="182"/>
                  </a:lnTo>
                  <a:lnTo>
                    <a:pt x="239" y="182"/>
                  </a:lnTo>
                  <a:lnTo>
                    <a:pt x="239" y="182"/>
                  </a:lnTo>
                  <a:lnTo>
                    <a:pt x="239" y="182"/>
                  </a:lnTo>
                  <a:lnTo>
                    <a:pt x="241" y="182"/>
                  </a:lnTo>
                  <a:lnTo>
                    <a:pt x="241" y="182"/>
                  </a:lnTo>
                  <a:lnTo>
                    <a:pt x="241" y="182"/>
                  </a:lnTo>
                  <a:lnTo>
                    <a:pt x="241" y="184"/>
                  </a:lnTo>
                  <a:lnTo>
                    <a:pt x="241" y="184"/>
                  </a:lnTo>
                  <a:lnTo>
                    <a:pt x="244" y="184"/>
                  </a:lnTo>
                  <a:lnTo>
                    <a:pt x="246" y="184"/>
                  </a:lnTo>
                  <a:lnTo>
                    <a:pt x="246" y="187"/>
                  </a:lnTo>
                  <a:lnTo>
                    <a:pt x="249" y="187"/>
                  </a:lnTo>
                  <a:lnTo>
                    <a:pt x="249" y="187"/>
                  </a:lnTo>
                  <a:lnTo>
                    <a:pt x="249" y="187"/>
                  </a:lnTo>
                  <a:lnTo>
                    <a:pt x="249" y="189"/>
                  </a:lnTo>
                  <a:lnTo>
                    <a:pt x="249" y="189"/>
                  </a:lnTo>
                  <a:lnTo>
                    <a:pt x="252" y="189"/>
                  </a:lnTo>
                  <a:lnTo>
                    <a:pt x="252" y="189"/>
                  </a:lnTo>
                  <a:lnTo>
                    <a:pt x="252" y="189"/>
                  </a:lnTo>
                  <a:lnTo>
                    <a:pt x="254" y="189"/>
                  </a:lnTo>
                  <a:lnTo>
                    <a:pt x="254" y="189"/>
                  </a:lnTo>
                  <a:lnTo>
                    <a:pt x="257" y="187"/>
                  </a:lnTo>
                  <a:lnTo>
                    <a:pt x="257" y="189"/>
                  </a:lnTo>
                  <a:lnTo>
                    <a:pt x="257" y="192"/>
                  </a:lnTo>
                  <a:lnTo>
                    <a:pt x="257" y="195"/>
                  </a:lnTo>
                  <a:lnTo>
                    <a:pt x="257" y="195"/>
                  </a:lnTo>
                  <a:lnTo>
                    <a:pt x="259" y="195"/>
                  </a:lnTo>
                  <a:lnTo>
                    <a:pt x="259" y="195"/>
                  </a:lnTo>
                  <a:lnTo>
                    <a:pt x="262" y="195"/>
                  </a:lnTo>
                  <a:lnTo>
                    <a:pt x="262" y="195"/>
                  </a:lnTo>
                  <a:lnTo>
                    <a:pt x="265" y="195"/>
                  </a:lnTo>
                  <a:lnTo>
                    <a:pt x="265" y="195"/>
                  </a:lnTo>
                  <a:lnTo>
                    <a:pt x="265" y="195"/>
                  </a:lnTo>
                  <a:lnTo>
                    <a:pt x="267" y="195"/>
                  </a:lnTo>
                  <a:lnTo>
                    <a:pt x="270" y="195"/>
                  </a:lnTo>
                  <a:lnTo>
                    <a:pt x="270" y="195"/>
                  </a:lnTo>
                  <a:lnTo>
                    <a:pt x="270" y="195"/>
                  </a:lnTo>
                  <a:lnTo>
                    <a:pt x="270" y="195"/>
                  </a:lnTo>
                  <a:lnTo>
                    <a:pt x="270" y="197"/>
                  </a:lnTo>
                  <a:lnTo>
                    <a:pt x="270" y="195"/>
                  </a:lnTo>
                  <a:lnTo>
                    <a:pt x="270" y="197"/>
                  </a:lnTo>
                  <a:lnTo>
                    <a:pt x="270" y="197"/>
                  </a:lnTo>
                  <a:lnTo>
                    <a:pt x="270" y="200"/>
                  </a:lnTo>
                  <a:lnTo>
                    <a:pt x="272" y="200"/>
                  </a:lnTo>
                  <a:lnTo>
                    <a:pt x="272" y="200"/>
                  </a:lnTo>
                  <a:lnTo>
                    <a:pt x="275" y="200"/>
                  </a:lnTo>
                  <a:lnTo>
                    <a:pt x="275" y="200"/>
                  </a:lnTo>
                  <a:lnTo>
                    <a:pt x="277" y="200"/>
                  </a:lnTo>
                  <a:lnTo>
                    <a:pt x="277" y="200"/>
                  </a:lnTo>
                  <a:lnTo>
                    <a:pt x="277" y="200"/>
                  </a:lnTo>
                  <a:lnTo>
                    <a:pt x="277" y="202"/>
                  </a:lnTo>
                  <a:lnTo>
                    <a:pt x="277" y="202"/>
                  </a:lnTo>
                  <a:lnTo>
                    <a:pt x="277" y="202"/>
                  </a:lnTo>
                  <a:lnTo>
                    <a:pt x="277" y="202"/>
                  </a:lnTo>
                  <a:lnTo>
                    <a:pt x="277" y="202"/>
                  </a:lnTo>
                  <a:lnTo>
                    <a:pt x="277" y="205"/>
                  </a:lnTo>
                  <a:lnTo>
                    <a:pt x="280" y="205"/>
                  </a:lnTo>
                  <a:lnTo>
                    <a:pt x="280" y="205"/>
                  </a:lnTo>
                  <a:lnTo>
                    <a:pt x="283" y="205"/>
                  </a:lnTo>
                  <a:lnTo>
                    <a:pt x="283" y="205"/>
                  </a:lnTo>
                  <a:lnTo>
                    <a:pt x="283" y="205"/>
                  </a:lnTo>
                  <a:lnTo>
                    <a:pt x="285" y="205"/>
                  </a:lnTo>
                  <a:lnTo>
                    <a:pt x="285" y="205"/>
                  </a:lnTo>
                  <a:lnTo>
                    <a:pt x="288" y="205"/>
                  </a:lnTo>
                  <a:lnTo>
                    <a:pt x="288" y="202"/>
                  </a:lnTo>
                  <a:lnTo>
                    <a:pt x="288" y="202"/>
                  </a:lnTo>
                  <a:lnTo>
                    <a:pt x="290" y="205"/>
                  </a:lnTo>
                  <a:lnTo>
                    <a:pt x="290" y="205"/>
                  </a:lnTo>
                  <a:lnTo>
                    <a:pt x="290" y="208"/>
                  </a:lnTo>
                  <a:lnTo>
                    <a:pt x="288" y="208"/>
                  </a:lnTo>
                  <a:lnTo>
                    <a:pt x="288" y="208"/>
                  </a:lnTo>
                  <a:lnTo>
                    <a:pt x="288" y="210"/>
                  </a:lnTo>
                  <a:lnTo>
                    <a:pt x="288" y="210"/>
                  </a:lnTo>
                  <a:lnTo>
                    <a:pt x="290" y="215"/>
                  </a:lnTo>
                  <a:lnTo>
                    <a:pt x="290" y="218"/>
                  </a:lnTo>
                  <a:lnTo>
                    <a:pt x="290" y="221"/>
                  </a:lnTo>
                  <a:lnTo>
                    <a:pt x="290" y="221"/>
                  </a:lnTo>
                  <a:lnTo>
                    <a:pt x="290" y="223"/>
                  </a:lnTo>
                  <a:lnTo>
                    <a:pt x="290" y="223"/>
                  </a:lnTo>
                  <a:lnTo>
                    <a:pt x="290" y="223"/>
                  </a:lnTo>
                  <a:lnTo>
                    <a:pt x="290" y="223"/>
                  </a:lnTo>
                  <a:lnTo>
                    <a:pt x="290" y="223"/>
                  </a:lnTo>
                  <a:lnTo>
                    <a:pt x="290" y="226"/>
                  </a:lnTo>
                  <a:lnTo>
                    <a:pt x="290" y="226"/>
                  </a:lnTo>
                  <a:lnTo>
                    <a:pt x="290" y="226"/>
                  </a:lnTo>
                  <a:lnTo>
                    <a:pt x="290" y="226"/>
                  </a:lnTo>
                  <a:lnTo>
                    <a:pt x="290" y="226"/>
                  </a:lnTo>
                  <a:lnTo>
                    <a:pt x="290" y="226"/>
                  </a:lnTo>
                  <a:lnTo>
                    <a:pt x="290" y="226"/>
                  </a:lnTo>
                  <a:lnTo>
                    <a:pt x="290" y="226"/>
                  </a:lnTo>
                  <a:lnTo>
                    <a:pt x="290" y="226"/>
                  </a:lnTo>
                  <a:lnTo>
                    <a:pt x="290" y="226"/>
                  </a:lnTo>
                  <a:lnTo>
                    <a:pt x="290" y="226"/>
                  </a:lnTo>
                  <a:lnTo>
                    <a:pt x="290" y="228"/>
                  </a:lnTo>
                  <a:lnTo>
                    <a:pt x="290" y="228"/>
                  </a:lnTo>
                  <a:lnTo>
                    <a:pt x="293" y="228"/>
                  </a:lnTo>
                  <a:lnTo>
                    <a:pt x="293" y="231"/>
                  </a:lnTo>
                  <a:lnTo>
                    <a:pt x="293" y="231"/>
                  </a:lnTo>
                  <a:lnTo>
                    <a:pt x="293" y="231"/>
                  </a:lnTo>
                  <a:lnTo>
                    <a:pt x="293" y="231"/>
                  </a:lnTo>
                  <a:lnTo>
                    <a:pt x="293" y="231"/>
                  </a:lnTo>
                  <a:lnTo>
                    <a:pt x="293" y="234"/>
                  </a:lnTo>
                  <a:lnTo>
                    <a:pt x="293" y="234"/>
                  </a:lnTo>
                  <a:lnTo>
                    <a:pt x="293" y="234"/>
                  </a:lnTo>
                  <a:lnTo>
                    <a:pt x="293" y="234"/>
                  </a:lnTo>
                  <a:lnTo>
                    <a:pt x="290" y="234"/>
                  </a:lnTo>
                  <a:lnTo>
                    <a:pt x="290" y="234"/>
                  </a:lnTo>
                  <a:lnTo>
                    <a:pt x="290" y="234"/>
                  </a:lnTo>
                  <a:lnTo>
                    <a:pt x="290" y="236"/>
                  </a:lnTo>
                  <a:lnTo>
                    <a:pt x="290" y="236"/>
                  </a:lnTo>
                  <a:lnTo>
                    <a:pt x="290" y="236"/>
                  </a:lnTo>
                  <a:lnTo>
                    <a:pt x="290" y="236"/>
                  </a:lnTo>
                  <a:lnTo>
                    <a:pt x="290" y="236"/>
                  </a:lnTo>
                  <a:lnTo>
                    <a:pt x="288" y="239"/>
                  </a:lnTo>
                  <a:lnTo>
                    <a:pt x="283" y="241"/>
                  </a:lnTo>
                  <a:lnTo>
                    <a:pt x="283" y="244"/>
                  </a:lnTo>
                  <a:lnTo>
                    <a:pt x="280" y="244"/>
                  </a:lnTo>
                  <a:lnTo>
                    <a:pt x="277" y="244"/>
                  </a:lnTo>
                  <a:lnTo>
                    <a:pt x="275" y="244"/>
                  </a:lnTo>
                  <a:lnTo>
                    <a:pt x="277" y="244"/>
                  </a:lnTo>
                  <a:lnTo>
                    <a:pt x="277" y="244"/>
                  </a:lnTo>
                  <a:lnTo>
                    <a:pt x="275" y="241"/>
                  </a:lnTo>
                  <a:lnTo>
                    <a:pt x="272" y="241"/>
                  </a:lnTo>
                  <a:lnTo>
                    <a:pt x="272" y="241"/>
                  </a:lnTo>
                  <a:lnTo>
                    <a:pt x="272" y="241"/>
                  </a:lnTo>
                  <a:lnTo>
                    <a:pt x="272" y="241"/>
                  </a:lnTo>
                  <a:lnTo>
                    <a:pt x="272" y="241"/>
                  </a:lnTo>
                  <a:lnTo>
                    <a:pt x="272" y="241"/>
                  </a:lnTo>
                  <a:lnTo>
                    <a:pt x="270" y="241"/>
                  </a:lnTo>
                  <a:lnTo>
                    <a:pt x="270" y="241"/>
                  </a:lnTo>
                  <a:lnTo>
                    <a:pt x="270" y="241"/>
                  </a:lnTo>
                  <a:lnTo>
                    <a:pt x="270" y="244"/>
                  </a:lnTo>
                  <a:lnTo>
                    <a:pt x="270" y="244"/>
                  </a:lnTo>
                  <a:lnTo>
                    <a:pt x="270" y="244"/>
                  </a:lnTo>
                  <a:lnTo>
                    <a:pt x="270" y="244"/>
                  </a:lnTo>
                  <a:lnTo>
                    <a:pt x="267" y="247"/>
                  </a:lnTo>
                  <a:lnTo>
                    <a:pt x="267" y="244"/>
                  </a:lnTo>
                  <a:lnTo>
                    <a:pt x="265" y="244"/>
                  </a:lnTo>
                  <a:lnTo>
                    <a:pt x="265" y="244"/>
                  </a:lnTo>
                  <a:lnTo>
                    <a:pt x="262" y="244"/>
                  </a:lnTo>
                  <a:lnTo>
                    <a:pt x="262" y="244"/>
                  </a:lnTo>
                  <a:lnTo>
                    <a:pt x="262" y="241"/>
                  </a:lnTo>
                  <a:lnTo>
                    <a:pt x="262" y="241"/>
                  </a:lnTo>
                  <a:lnTo>
                    <a:pt x="262" y="241"/>
                  </a:lnTo>
                  <a:lnTo>
                    <a:pt x="262" y="241"/>
                  </a:lnTo>
                  <a:lnTo>
                    <a:pt x="262" y="241"/>
                  </a:lnTo>
                  <a:lnTo>
                    <a:pt x="262" y="241"/>
                  </a:lnTo>
                  <a:lnTo>
                    <a:pt x="259" y="241"/>
                  </a:lnTo>
                  <a:lnTo>
                    <a:pt x="259" y="241"/>
                  </a:lnTo>
                  <a:lnTo>
                    <a:pt x="259" y="241"/>
                  </a:lnTo>
                  <a:lnTo>
                    <a:pt x="259" y="241"/>
                  </a:lnTo>
                  <a:lnTo>
                    <a:pt x="259" y="239"/>
                  </a:lnTo>
                  <a:lnTo>
                    <a:pt x="259" y="239"/>
                  </a:lnTo>
                  <a:lnTo>
                    <a:pt x="257" y="239"/>
                  </a:lnTo>
                  <a:lnTo>
                    <a:pt x="257" y="241"/>
                  </a:lnTo>
                  <a:lnTo>
                    <a:pt x="257" y="241"/>
                  </a:lnTo>
                  <a:lnTo>
                    <a:pt x="257" y="239"/>
                  </a:lnTo>
                  <a:lnTo>
                    <a:pt x="257" y="239"/>
                  </a:lnTo>
                  <a:lnTo>
                    <a:pt x="257" y="239"/>
                  </a:lnTo>
                  <a:lnTo>
                    <a:pt x="257" y="239"/>
                  </a:lnTo>
                  <a:lnTo>
                    <a:pt x="257" y="239"/>
                  </a:lnTo>
                  <a:lnTo>
                    <a:pt x="257" y="239"/>
                  </a:lnTo>
                  <a:lnTo>
                    <a:pt x="254" y="239"/>
                  </a:lnTo>
                  <a:lnTo>
                    <a:pt x="254" y="239"/>
                  </a:lnTo>
                  <a:lnTo>
                    <a:pt x="254" y="241"/>
                  </a:lnTo>
                  <a:lnTo>
                    <a:pt x="252" y="241"/>
                  </a:lnTo>
                  <a:lnTo>
                    <a:pt x="252" y="241"/>
                  </a:lnTo>
                  <a:lnTo>
                    <a:pt x="252" y="241"/>
                  </a:lnTo>
                  <a:lnTo>
                    <a:pt x="249" y="244"/>
                  </a:lnTo>
                  <a:lnTo>
                    <a:pt x="249" y="244"/>
                  </a:lnTo>
                  <a:lnTo>
                    <a:pt x="246" y="244"/>
                  </a:lnTo>
                  <a:lnTo>
                    <a:pt x="246" y="244"/>
                  </a:lnTo>
                  <a:lnTo>
                    <a:pt x="241" y="241"/>
                  </a:lnTo>
                  <a:lnTo>
                    <a:pt x="241" y="241"/>
                  </a:lnTo>
                  <a:lnTo>
                    <a:pt x="239" y="241"/>
                  </a:lnTo>
                  <a:lnTo>
                    <a:pt x="239" y="244"/>
                  </a:lnTo>
                  <a:lnTo>
                    <a:pt x="236" y="247"/>
                  </a:lnTo>
                  <a:lnTo>
                    <a:pt x="236" y="247"/>
                  </a:lnTo>
                  <a:lnTo>
                    <a:pt x="236" y="249"/>
                  </a:lnTo>
                  <a:lnTo>
                    <a:pt x="233" y="249"/>
                  </a:lnTo>
                  <a:lnTo>
                    <a:pt x="231" y="249"/>
                  </a:lnTo>
                  <a:lnTo>
                    <a:pt x="231" y="249"/>
                  </a:lnTo>
                  <a:lnTo>
                    <a:pt x="231" y="249"/>
                  </a:lnTo>
                  <a:lnTo>
                    <a:pt x="231" y="249"/>
                  </a:lnTo>
                  <a:lnTo>
                    <a:pt x="233" y="247"/>
                  </a:lnTo>
                  <a:lnTo>
                    <a:pt x="231" y="247"/>
                  </a:lnTo>
                  <a:lnTo>
                    <a:pt x="231" y="249"/>
                  </a:lnTo>
                  <a:lnTo>
                    <a:pt x="228" y="249"/>
                  </a:lnTo>
                  <a:lnTo>
                    <a:pt x="228" y="249"/>
                  </a:lnTo>
                  <a:lnTo>
                    <a:pt x="228" y="249"/>
                  </a:lnTo>
                  <a:lnTo>
                    <a:pt x="226" y="249"/>
                  </a:lnTo>
                  <a:lnTo>
                    <a:pt x="226" y="249"/>
                  </a:lnTo>
                  <a:lnTo>
                    <a:pt x="223" y="252"/>
                  </a:lnTo>
                  <a:lnTo>
                    <a:pt x="223" y="252"/>
                  </a:lnTo>
                  <a:lnTo>
                    <a:pt x="223" y="252"/>
                  </a:lnTo>
                  <a:lnTo>
                    <a:pt x="221" y="252"/>
                  </a:lnTo>
                  <a:lnTo>
                    <a:pt x="221" y="252"/>
                  </a:lnTo>
                  <a:lnTo>
                    <a:pt x="218" y="252"/>
                  </a:lnTo>
                  <a:lnTo>
                    <a:pt x="218" y="252"/>
                  </a:lnTo>
                  <a:lnTo>
                    <a:pt x="218" y="252"/>
                  </a:lnTo>
                  <a:lnTo>
                    <a:pt x="218" y="252"/>
                  </a:lnTo>
                  <a:lnTo>
                    <a:pt x="215" y="254"/>
                  </a:lnTo>
                  <a:lnTo>
                    <a:pt x="215" y="252"/>
                  </a:lnTo>
                  <a:lnTo>
                    <a:pt x="218" y="252"/>
                  </a:lnTo>
                  <a:lnTo>
                    <a:pt x="218" y="252"/>
                  </a:lnTo>
                  <a:lnTo>
                    <a:pt x="218" y="252"/>
                  </a:lnTo>
                  <a:lnTo>
                    <a:pt x="215" y="252"/>
                  </a:lnTo>
                  <a:lnTo>
                    <a:pt x="215" y="252"/>
                  </a:lnTo>
                  <a:lnTo>
                    <a:pt x="213" y="252"/>
                  </a:lnTo>
                  <a:lnTo>
                    <a:pt x="213" y="249"/>
                  </a:lnTo>
                  <a:lnTo>
                    <a:pt x="213" y="252"/>
                  </a:lnTo>
                  <a:lnTo>
                    <a:pt x="213" y="252"/>
                  </a:lnTo>
                  <a:lnTo>
                    <a:pt x="213" y="252"/>
                  </a:lnTo>
                  <a:lnTo>
                    <a:pt x="210" y="252"/>
                  </a:lnTo>
                  <a:lnTo>
                    <a:pt x="210" y="252"/>
                  </a:lnTo>
                  <a:lnTo>
                    <a:pt x="210" y="252"/>
                  </a:lnTo>
                  <a:lnTo>
                    <a:pt x="210" y="252"/>
                  </a:lnTo>
                  <a:lnTo>
                    <a:pt x="210" y="252"/>
                  </a:lnTo>
                  <a:lnTo>
                    <a:pt x="210" y="252"/>
                  </a:lnTo>
                  <a:lnTo>
                    <a:pt x="210" y="254"/>
                  </a:lnTo>
                  <a:lnTo>
                    <a:pt x="210" y="254"/>
                  </a:lnTo>
                  <a:lnTo>
                    <a:pt x="210" y="254"/>
                  </a:lnTo>
                  <a:lnTo>
                    <a:pt x="208" y="254"/>
                  </a:lnTo>
                  <a:lnTo>
                    <a:pt x="208" y="254"/>
                  </a:lnTo>
                  <a:lnTo>
                    <a:pt x="208" y="254"/>
                  </a:lnTo>
                  <a:lnTo>
                    <a:pt x="202" y="254"/>
                  </a:lnTo>
                  <a:lnTo>
                    <a:pt x="200" y="254"/>
                  </a:lnTo>
                  <a:lnTo>
                    <a:pt x="200" y="254"/>
                  </a:lnTo>
                  <a:lnTo>
                    <a:pt x="200" y="254"/>
                  </a:lnTo>
                  <a:lnTo>
                    <a:pt x="200" y="257"/>
                  </a:lnTo>
                  <a:lnTo>
                    <a:pt x="200" y="257"/>
                  </a:lnTo>
                  <a:lnTo>
                    <a:pt x="197" y="257"/>
                  </a:lnTo>
                  <a:lnTo>
                    <a:pt x="195" y="259"/>
                  </a:lnTo>
                  <a:lnTo>
                    <a:pt x="195" y="259"/>
                  </a:lnTo>
                  <a:lnTo>
                    <a:pt x="192" y="259"/>
                  </a:lnTo>
                  <a:lnTo>
                    <a:pt x="189" y="259"/>
                  </a:lnTo>
                  <a:lnTo>
                    <a:pt x="189" y="259"/>
                  </a:lnTo>
                  <a:lnTo>
                    <a:pt x="189" y="259"/>
                  </a:lnTo>
                  <a:lnTo>
                    <a:pt x="189" y="262"/>
                  </a:lnTo>
                  <a:lnTo>
                    <a:pt x="189" y="262"/>
                  </a:lnTo>
                  <a:lnTo>
                    <a:pt x="187" y="262"/>
                  </a:lnTo>
                  <a:lnTo>
                    <a:pt x="187" y="262"/>
                  </a:lnTo>
                  <a:lnTo>
                    <a:pt x="187" y="262"/>
                  </a:lnTo>
                  <a:lnTo>
                    <a:pt x="184" y="265"/>
                  </a:lnTo>
                  <a:lnTo>
                    <a:pt x="184" y="267"/>
                  </a:lnTo>
                  <a:lnTo>
                    <a:pt x="184" y="270"/>
                  </a:lnTo>
                  <a:lnTo>
                    <a:pt x="184" y="270"/>
                  </a:lnTo>
                  <a:lnTo>
                    <a:pt x="184" y="270"/>
                  </a:lnTo>
                  <a:lnTo>
                    <a:pt x="184" y="272"/>
                  </a:lnTo>
                  <a:lnTo>
                    <a:pt x="184" y="272"/>
                  </a:lnTo>
                  <a:lnTo>
                    <a:pt x="182" y="272"/>
                  </a:lnTo>
                  <a:lnTo>
                    <a:pt x="182" y="272"/>
                  </a:lnTo>
                  <a:lnTo>
                    <a:pt x="182" y="275"/>
                  </a:lnTo>
                  <a:lnTo>
                    <a:pt x="182" y="275"/>
                  </a:lnTo>
                  <a:lnTo>
                    <a:pt x="179" y="275"/>
                  </a:lnTo>
                  <a:lnTo>
                    <a:pt x="179" y="278"/>
                  </a:lnTo>
                  <a:lnTo>
                    <a:pt x="179" y="278"/>
                  </a:lnTo>
                  <a:lnTo>
                    <a:pt x="179" y="278"/>
                  </a:lnTo>
                  <a:lnTo>
                    <a:pt x="179" y="278"/>
                  </a:lnTo>
                  <a:lnTo>
                    <a:pt x="179" y="280"/>
                  </a:lnTo>
                  <a:lnTo>
                    <a:pt x="179" y="280"/>
                  </a:lnTo>
                  <a:lnTo>
                    <a:pt x="179" y="280"/>
                  </a:lnTo>
                  <a:lnTo>
                    <a:pt x="179" y="280"/>
                  </a:lnTo>
                  <a:lnTo>
                    <a:pt x="179" y="280"/>
                  </a:lnTo>
                  <a:lnTo>
                    <a:pt x="182" y="280"/>
                  </a:lnTo>
                  <a:lnTo>
                    <a:pt x="182" y="280"/>
                  </a:lnTo>
                  <a:lnTo>
                    <a:pt x="182" y="280"/>
                  </a:lnTo>
                  <a:lnTo>
                    <a:pt x="182" y="283"/>
                  </a:lnTo>
                  <a:lnTo>
                    <a:pt x="182" y="283"/>
                  </a:lnTo>
                  <a:lnTo>
                    <a:pt x="184" y="283"/>
                  </a:lnTo>
                  <a:lnTo>
                    <a:pt x="184" y="283"/>
                  </a:lnTo>
                  <a:lnTo>
                    <a:pt x="184" y="285"/>
                  </a:lnTo>
                  <a:lnTo>
                    <a:pt x="182" y="285"/>
                  </a:lnTo>
                  <a:lnTo>
                    <a:pt x="182" y="285"/>
                  </a:lnTo>
                  <a:lnTo>
                    <a:pt x="182" y="285"/>
                  </a:lnTo>
                  <a:lnTo>
                    <a:pt x="182" y="285"/>
                  </a:lnTo>
                  <a:lnTo>
                    <a:pt x="182" y="288"/>
                  </a:lnTo>
                  <a:lnTo>
                    <a:pt x="182" y="288"/>
                  </a:lnTo>
                  <a:lnTo>
                    <a:pt x="182" y="288"/>
                  </a:lnTo>
                  <a:lnTo>
                    <a:pt x="182" y="288"/>
                  </a:lnTo>
                  <a:lnTo>
                    <a:pt x="182" y="288"/>
                  </a:lnTo>
                  <a:lnTo>
                    <a:pt x="184" y="288"/>
                  </a:lnTo>
                  <a:lnTo>
                    <a:pt x="184" y="288"/>
                  </a:lnTo>
                  <a:lnTo>
                    <a:pt x="182" y="288"/>
                  </a:lnTo>
                  <a:lnTo>
                    <a:pt x="182" y="291"/>
                  </a:lnTo>
                  <a:lnTo>
                    <a:pt x="182" y="291"/>
                  </a:lnTo>
                  <a:lnTo>
                    <a:pt x="182" y="291"/>
                  </a:lnTo>
                  <a:lnTo>
                    <a:pt x="182" y="291"/>
                  </a:lnTo>
                  <a:lnTo>
                    <a:pt x="182" y="291"/>
                  </a:lnTo>
                  <a:lnTo>
                    <a:pt x="182" y="291"/>
                  </a:lnTo>
                  <a:lnTo>
                    <a:pt x="182" y="291"/>
                  </a:lnTo>
                  <a:lnTo>
                    <a:pt x="184" y="291"/>
                  </a:lnTo>
                  <a:lnTo>
                    <a:pt x="184" y="291"/>
                  </a:lnTo>
                  <a:lnTo>
                    <a:pt x="182" y="291"/>
                  </a:lnTo>
                  <a:lnTo>
                    <a:pt x="182" y="291"/>
                  </a:lnTo>
                  <a:lnTo>
                    <a:pt x="184" y="293"/>
                  </a:lnTo>
                  <a:lnTo>
                    <a:pt x="184" y="293"/>
                  </a:lnTo>
                  <a:lnTo>
                    <a:pt x="184" y="293"/>
                  </a:lnTo>
                  <a:lnTo>
                    <a:pt x="184" y="293"/>
                  </a:lnTo>
                  <a:lnTo>
                    <a:pt x="184" y="293"/>
                  </a:lnTo>
                  <a:lnTo>
                    <a:pt x="184" y="293"/>
                  </a:lnTo>
                  <a:lnTo>
                    <a:pt x="184" y="293"/>
                  </a:lnTo>
                  <a:lnTo>
                    <a:pt x="184" y="296"/>
                  </a:lnTo>
                  <a:lnTo>
                    <a:pt x="184" y="296"/>
                  </a:lnTo>
                  <a:lnTo>
                    <a:pt x="184" y="301"/>
                  </a:lnTo>
                  <a:lnTo>
                    <a:pt x="184" y="301"/>
                  </a:lnTo>
                  <a:lnTo>
                    <a:pt x="182" y="301"/>
                  </a:lnTo>
                  <a:lnTo>
                    <a:pt x="179" y="301"/>
                  </a:lnTo>
                  <a:lnTo>
                    <a:pt x="179" y="301"/>
                  </a:lnTo>
                  <a:lnTo>
                    <a:pt x="179" y="304"/>
                  </a:lnTo>
                  <a:lnTo>
                    <a:pt x="179" y="306"/>
                  </a:lnTo>
                  <a:lnTo>
                    <a:pt x="179" y="306"/>
                  </a:lnTo>
                  <a:lnTo>
                    <a:pt x="182" y="306"/>
                  </a:lnTo>
                  <a:lnTo>
                    <a:pt x="182" y="306"/>
                  </a:lnTo>
                  <a:lnTo>
                    <a:pt x="182" y="306"/>
                  </a:lnTo>
                  <a:lnTo>
                    <a:pt x="182" y="306"/>
                  </a:lnTo>
                  <a:lnTo>
                    <a:pt x="182" y="309"/>
                  </a:lnTo>
                  <a:lnTo>
                    <a:pt x="182" y="309"/>
                  </a:lnTo>
                  <a:lnTo>
                    <a:pt x="182" y="309"/>
                  </a:lnTo>
                  <a:lnTo>
                    <a:pt x="182" y="311"/>
                  </a:lnTo>
                  <a:lnTo>
                    <a:pt x="182" y="311"/>
                  </a:lnTo>
                  <a:lnTo>
                    <a:pt x="184" y="314"/>
                  </a:lnTo>
                  <a:lnTo>
                    <a:pt x="184" y="314"/>
                  </a:lnTo>
                  <a:lnTo>
                    <a:pt x="184" y="317"/>
                  </a:lnTo>
                  <a:lnTo>
                    <a:pt x="184" y="317"/>
                  </a:lnTo>
                  <a:lnTo>
                    <a:pt x="184" y="317"/>
                  </a:lnTo>
                  <a:lnTo>
                    <a:pt x="184" y="317"/>
                  </a:lnTo>
                  <a:lnTo>
                    <a:pt x="184" y="319"/>
                  </a:lnTo>
                  <a:lnTo>
                    <a:pt x="184" y="319"/>
                  </a:lnTo>
                  <a:lnTo>
                    <a:pt x="184" y="322"/>
                  </a:lnTo>
                  <a:lnTo>
                    <a:pt x="184" y="322"/>
                  </a:lnTo>
                  <a:lnTo>
                    <a:pt x="182" y="322"/>
                  </a:lnTo>
                  <a:lnTo>
                    <a:pt x="182" y="324"/>
                  </a:lnTo>
                  <a:lnTo>
                    <a:pt x="184" y="324"/>
                  </a:lnTo>
                  <a:lnTo>
                    <a:pt x="184" y="324"/>
                  </a:lnTo>
                  <a:lnTo>
                    <a:pt x="182" y="324"/>
                  </a:lnTo>
                  <a:lnTo>
                    <a:pt x="182" y="324"/>
                  </a:lnTo>
                  <a:lnTo>
                    <a:pt x="182" y="324"/>
                  </a:lnTo>
                  <a:lnTo>
                    <a:pt x="184" y="324"/>
                  </a:lnTo>
                  <a:lnTo>
                    <a:pt x="184" y="324"/>
                  </a:lnTo>
                  <a:lnTo>
                    <a:pt x="187" y="324"/>
                  </a:lnTo>
                  <a:lnTo>
                    <a:pt x="187" y="324"/>
                  </a:lnTo>
                  <a:lnTo>
                    <a:pt x="187" y="327"/>
                  </a:lnTo>
                  <a:lnTo>
                    <a:pt x="187" y="327"/>
                  </a:lnTo>
                  <a:lnTo>
                    <a:pt x="187" y="327"/>
                  </a:lnTo>
                  <a:lnTo>
                    <a:pt x="184" y="330"/>
                  </a:lnTo>
                  <a:lnTo>
                    <a:pt x="184" y="330"/>
                  </a:lnTo>
                  <a:lnTo>
                    <a:pt x="184" y="332"/>
                  </a:lnTo>
                  <a:lnTo>
                    <a:pt x="184" y="332"/>
                  </a:lnTo>
                  <a:lnTo>
                    <a:pt x="187" y="332"/>
                  </a:lnTo>
                  <a:lnTo>
                    <a:pt x="187" y="332"/>
                  </a:lnTo>
                  <a:lnTo>
                    <a:pt x="189" y="335"/>
                  </a:lnTo>
                  <a:lnTo>
                    <a:pt x="189" y="335"/>
                  </a:lnTo>
                  <a:lnTo>
                    <a:pt x="187" y="335"/>
                  </a:lnTo>
                  <a:lnTo>
                    <a:pt x="187" y="335"/>
                  </a:lnTo>
                  <a:lnTo>
                    <a:pt x="187" y="337"/>
                  </a:lnTo>
                  <a:lnTo>
                    <a:pt x="187" y="337"/>
                  </a:lnTo>
                  <a:lnTo>
                    <a:pt x="189" y="340"/>
                  </a:lnTo>
                  <a:lnTo>
                    <a:pt x="189" y="340"/>
                  </a:lnTo>
                  <a:lnTo>
                    <a:pt x="192" y="340"/>
                  </a:lnTo>
                  <a:lnTo>
                    <a:pt x="195" y="340"/>
                  </a:lnTo>
                  <a:lnTo>
                    <a:pt x="195" y="340"/>
                  </a:lnTo>
                  <a:lnTo>
                    <a:pt x="195" y="342"/>
                  </a:lnTo>
                  <a:lnTo>
                    <a:pt x="192" y="342"/>
                  </a:lnTo>
                  <a:lnTo>
                    <a:pt x="192" y="345"/>
                  </a:lnTo>
                  <a:lnTo>
                    <a:pt x="192" y="348"/>
                  </a:lnTo>
                  <a:lnTo>
                    <a:pt x="192" y="348"/>
                  </a:lnTo>
                  <a:lnTo>
                    <a:pt x="192" y="348"/>
                  </a:lnTo>
                  <a:lnTo>
                    <a:pt x="192" y="348"/>
                  </a:lnTo>
                  <a:lnTo>
                    <a:pt x="192" y="348"/>
                  </a:lnTo>
                  <a:lnTo>
                    <a:pt x="189" y="348"/>
                  </a:lnTo>
                  <a:lnTo>
                    <a:pt x="189" y="350"/>
                  </a:lnTo>
                  <a:lnTo>
                    <a:pt x="192" y="350"/>
                  </a:lnTo>
                  <a:lnTo>
                    <a:pt x="192" y="350"/>
                  </a:lnTo>
                  <a:lnTo>
                    <a:pt x="192" y="350"/>
                  </a:lnTo>
                  <a:lnTo>
                    <a:pt x="192" y="350"/>
                  </a:lnTo>
                  <a:lnTo>
                    <a:pt x="195" y="350"/>
                  </a:lnTo>
                  <a:lnTo>
                    <a:pt x="195" y="350"/>
                  </a:lnTo>
                  <a:lnTo>
                    <a:pt x="195" y="350"/>
                  </a:lnTo>
                  <a:lnTo>
                    <a:pt x="195" y="350"/>
                  </a:lnTo>
                  <a:lnTo>
                    <a:pt x="195" y="353"/>
                  </a:lnTo>
                  <a:lnTo>
                    <a:pt x="195" y="353"/>
                  </a:lnTo>
                  <a:lnTo>
                    <a:pt x="195" y="355"/>
                  </a:lnTo>
                  <a:lnTo>
                    <a:pt x="192" y="355"/>
                  </a:lnTo>
                  <a:lnTo>
                    <a:pt x="192" y="358"/>
                  </a:lnTo>
                  <a:lnTo>
                    <a:pt x="192" y="358"/>
                  </a:lnTo>
                  <a:lnTo>
                    <a:pt x="192" y="361"/>
                  </a:lnTo>
                  <a:lnTo>
                    <a:pt x="189" y="361"/>
                  </a:lnTo>
                  <a:lnTo>
                    <a:pt x="189" y="363"/>
                  </a:lnTo>
                  <a:lnTo>
                    <a:pt x="189" y="363"/>
                  </a:lnTo>
                  <a:lnTo>
                    <a:pt x="189" y="363"/>
                  </a:lnTo>
                  <a:lnTo>
                    <a:pt x="189" y="363"/>
                  </a:lnTo>
                  <a:lnTo>
                    <a:pt x="189" y="366"/>
                  </a:lnTo>
                  <a:lnTo>
                    <a:pt x="189" y="366"/>
                  </a:lnTo>
                  <a:lnTo>
                    <a:pt x="187" y="366"/>
                  </a:lnTo>
                  <a:lnTo>
                    <a:pt x="187" y="368"/>
                  </a:lnTo>
                  <a:lnTo>
                    <a:pt x="187" y="363"/>
                  </a:lnTo>
                  <a:lnTo>
                    <a:pt x="184" y="363"/>
                  </a:lnTo>
                  <a:lnTo>
                    <a:pt x="184" y="363"/>
                  </a:lnTo>
                  <a:lnTo>
                    <a:pt x="184" y="363"/>
                  </a:lnTo>
                  <a:lnTo>
                    <a:pt x="184" y="363"/>
                  </a:lnTo>
                  <a:lnTo>
                    <a:pt x="182" y="361"/>
                  </a:lnTo>
                  <a:lnTo>
                    <a:pt x="182" y="361"/>
                  </a:lnTo>
                  <a:lnTo>
                    <a:pt x="182" y="363"/>
                  </a:lnTo>
                  <a:lnTo>
                    <a:pt x="182" y="363"/>
                  </a:lnTo>
                  <a:lnTo>
                    <a:pt x="179" y="363"/>
                  </a:lnTo>
                  <a:lnTo>
                    <a:pt x="179" y="363"/>
                  </a:lnTo>
                  <a:lnTo>
                    <a:pt x="177" y="363"/>
                  </a:lnTo>
                  <a:lnTo>
                    <a:pt x="177" y="363"/>
                  </a:lnTo>
                  <a:lnTo>
                    <a:pt x="177" y="363"/>
                  </a:lnTo>
                  <a:lnTo>
                    <a:pt x="174" y="361"/>
                  </a:lnTo>
                  <a:lnTo>
                    <a:pt x="174" y="361"/>
                  </a:lnTo>
                  <a:lnTo>
                    <a:pt x="171" y="361"/>
                  </a:lnTo>
                  <a:lnTo>
                    <a:pt x="171" y="361"/>
                  </a:lnTo>
                  <a:lnTo>
                    <a:pt x="169" y="363"/>
                  </a:lnTo>
                  <a:lnTo>
                    <a:pt x="169" y="363"/>
                  </a:lnTo>
                  <a:lnTo>
                    <a:pt x="166" y="363"/>
                  </a:lnTo>
                  <a:lnTo>
                    <a:pt x="166" y="363"/>
                  </a:lnTo>
                  <a:lnTo>
                    <a:pt x="164" y="363"/>
                  </a:lnTo>
                  <a:lnTo>
                    <a:pt x="164" y="363"/>
                  </a:lnTo>
                  <a:lnTo>
                    <a:pt x="164" y="361"/>
                  </a:lnTo>
                  <a:lnTo>
                    <a:pt x="164" y="361"/>
                  </a:lnTo>
                  <a:lnTo>
                    <a:pt x="164" y="358"/>
                  </a:lnTo>
                  <a:lnTo>
                    <a:pt x="161" y="358"/>
                  </a:lnTo>
                  <a:lnTo>
                    <a:pt x="158" y="358"/>
                  </a:lnTo>
                  <a:lnTo>
                    <a:pt x="158" y="358"/>
                  </a:lnTo>
                  <a:lnTo>
                    <a:pt x="161" y="358"/>
                  </a:lnTo>
                  <a:lnTo>
                    <a:pt x="161" y="355"/>
                  </a:lnTo>
                  <a:lnTo>
                    <a:pt x="161" y="355"/>
                  </a:lnTo>
                  <a:lnTo>
                    <a:pt x="161" y="355"/>
                  </a:lnTo>
                  <a:lnTo>
                    <a:pt x="158" y="355"/>
                  </a:lnTo>
                  <a:lnTo>
                    <a:pt x="158" y="353"/>
                  </a:lnTo>
                  <a:lnTo>
                    <a:pt x="158" y="353"/>
                  </a:lnTo>
                  <a:lnTo>
                    <a:pt x="156" y="353"/>
                  </a:lnTo>
                  <a:lnTo>
                    <a:pt x="156" y="353"/>
                  </a:lnTo>
                  <a:lnTo>
                    <a:pt x="156" y="353"/>
                  </a:lnTo>
                  <a:lnTo>
                    <a:pt x="156" y="353"/>
                  </a:lnTo>
                  <a:lnTo>
                    <a:pt x="156" y="353"/>
                  </a:lnTo>
                  <a:lnTo>
                    <a:pt x="153" y="353"/>
                  </a:lnTo>
                  <a:lnTo>
                    <a:pt x="153" y="353"/>
                  </a:lnTo>
                  <a:lnTo>
                    <a:pt x="153" y="353"/>
                  </a:lnTo>
                  <a:lnTo>
                    <a:pt x="153" y="350"/>
                  </a:lnTo>
                  <a:lnTo>
                    <a:pt x="153" y="350"/>
                  </a:lnTo>
                  <a:lnTo>
                    <a:pt x="153" y="350"/>
                  </a:lnTo>
                  <a:lnTo>
                    <a:pt x="153" y="350"/>
                  </a:lnTo>
                  <a:lnTo>
                    <a:pt x="153" y="350"/>
                  </a:lnTo>
                  <a:lnTo>
                    <a:pt x="151" y="348"/>
                  </a:lnTo>
                  <a:lnTo>
                    <a:pt x="151" y="348"/>
                  </a:lnTo>
                  <a:lnTo>
                    <a:pt x="148" y="348"/>
                  </a:lnTo>
                  <a:lnTo>
                    <a:pt x="148" y="348"/>
                  </a:lnTo>
                  <a:lnTo>
                    <a:pt x="145" y="348"/>
                  </a:lnTo>
                  <a:lnTo>
                    <a:pt x="145" y="348"/>
                  </a:lnTo>
                  <a:lnTo>
                    <a:pt x="143" y="348"/>
                  </a:lnTo>
                  <a:lnTo>
                    <a:pt x="143" y="348"/>
                  </a:lnTo>
                  <a:lnTo>
                    <a:pt x="140" y="348"/>
                  </a:lnTo>
                  <a:lnTo>
                    <a:pt x="140" y="348"/>
                  </a:lnTo>
                  <a:lnTo>
                    <a:pt x="138" y="348"/>
                  </a:lnTo>
                  <a:lnTo>
                    <a:pt x="138" y="348"/>
                  </a:lnTo>
                  <a:lnTo>
                    <a:pt x="138" y="348"/>
                  </a:lnTo>
                  <a:lnTo>
                    <a:pt x="138" y="350"/>
                  </a:lnTo>
                  <a:lnTo>
                    <a:pt x="135" y="350"/>
                  </a:lnTo>
                  <a:lnTo>
                    <a:pt x="135" y="350"/>
                  </a:lnTo>
                  <a:lnTo>
                    <a:pt x="135" y="348"/>
                  </a:lnTo>
                  <a:lnTo>
                    <a:pt x="135" y="348"/>
                  </a:lnTo>
                  <a:lnTo>
                    <a:pt x="135" y="348"/>
                  </a:lnTo>
                  <a:lnTo>
                    <a:pt x="135" y="348"/>
                  </a:lnTo>
                  <a:lnTo>
                    <a:pt x="133" y="345"/>
                  </a:lnTo>
                  <a:lnTo>
                    <a:pt x="133" y="345"/>
                  </a:lnTo>
                  <a:lnTo>
                    <a:pt x="133" y="345"/>
                  </a:lnTo>
                  <a:lnTo>
                    <a:pt x="130" y="345"/>
                  </a:lnTo>
                  <a:lnTo>
                    <a:pt x="130" y="345"/>
                  </a:lnTo>
                  <a:lnTo>
                    <a:pt x="130" y="342"/>
                  </a:lnTo>
                  <a:lnTo>
                    <a:pt x="130" y="342"/>
                  </a:lnTo>
                  <a:lnTo>
                    <a:pt x="127" y="340"/>
                  </a:lnTo>
                  <a:lnTo>
                    <a:pt x="127" y="340"/>
                  </a:lnTo>
                  <a:lnTo>
                    <a:pt x="127" y="337"/>
                  </a:lnTo>
                  <a:lnTo>
                    <a:pt x="125" y="337"/>
                  </a:lnTo>
                  <a:lnTo>
                    <a:pt x="125" y="337"/>
                  </a:lnTo>
                  <a:lnTo>
                    <a:pt x="125" y="337"/>
                  </a:lnTo>
                  <a:lnTo>
                    <a:pt x="125" y="337"/>
                  </a:lnTo>
                  <a:lnTo>
                    <a:pt x="122" y="337"/>
                  </a:lnTo>
                  <a:lnTo>
                    <a:pt x="122" y="337"/>
                  </a:lnTo>
                  <a:lnTo>
                    <a:pt x="122" y="337"/>
                  </a:lnTo>
                  <a:lnTo>
                    <a:pt x="120" y="340"/>
                  </a:lnTo>
                  <a:lnTo>
                    <a:pt x="120" y="340"/>
                  </a:lnTo>
                  <a:lnTo>
                    <a:pt x="120" y="340"/>
                  </a:lnTo>
                  <a:lnTo>
                    <a:pt x="120" y="340"/>
                  </a:lnTo>
                  <a:lnTo>
                    <a:pt x="120" y="340"/>
                  </a:lnTo>
                  <a:lnTo>
                    <a:pt x="120" y="337"/>
                  </a:lnTo>
                  <a:lnTo>
                    <a:pt x="120" y="337"/>
                  </a:lnTo>
                  <a:lnTo>
                    <a:pt x="117" y="337"/>
                  </a:lnTo>
                  <a:lnTo>
                    <a:pt x="117" y="337"/>
                  </a:lnTo>
                  <a:lnTo>
                    <a:pt x="114" y="337"/>
                  </a:lnTo>
                  <a:lnTo>
                    <a:pt x="114" y="337"/>
                  </a:lnTo>
                  <a:lnTo>
                    <a:pt x="112" y="337"/>
                  </a:lnTo>
                  <a:lnTo>
                    <a:pt x="112" y="337"/>
                  </a:lnTo>
                  <a:lnTo>
                    <a:pt x="112" y="340"/>
                  </a:lnTo>
                  <a:lnTo>
                    <a:pt x="112" y="340"/>
                  </a:lnTo>
                  <a:lnTo>
                    <a:pt x="109" y="340"/>
                  </a:lnTo>
                  <a:lnTo>
                    <a:pt x="109" y="337"/>
                  </a:lnTo>
                  <a:lnTo>
                    <a:pt x="107" y="337"/>
                  </a:lnTo>
                  <a:lnTo>
                    <a:pt x="107" y="340"/>
                  </a:lnTo>
                  <a:lnTo>
                    <a:pt x="107" y="340"/>
                  </a:lnTo>
                  <a:lnTo>
                    <a:pt x="104" y="340"/>
                  </a:lnTo>
                  <a:lnTo>
                    <a:pt x="104" y="340"/>
                  </a:lnTo>
                  <a:lnTo>
                    <a:pt x="104" y="337"/>
                  </a:lnTo>
                  <a:lnTo>
                    <a:pt x="101" y="337"/>
                  </a:lnTo>
                  <a:lnTo>
                    <a:pt x="101" y="335"/>
                  </a:lnTo>
                  <a:lnTo>
                    <a:pt x="101" y="332"/>
                  </a:lnTo>
                  <a:lnTo>
                    <a:pt x="101" y="332"/>
                  </a:lnTo>
                  <a:lnTo>
                    <a:pt x="104" y="330"/>
                  </a:lnTo>
                  <a:lnTo>
                    <a:pt x="104" y="330"/>
                  </a:lnTo>
                  <a:lnTo>
                    <a:pt x="104" y="327"/>
                  </a:lnTo>
                  <a:lnTo>
                    <a:pt x="104" y="327"/>
                  </a:lnTo>
                  <a:lnTo>
                    <a:pt x="104" y="327"/>
                  </a:lnTo>
                  <a:lnTo>
                    <a:pt x="104" y="327"/>
                  </a:lnTo>
                  <a:lnTo>
                    <a:pt x="104" y="327"/>
                  </a:lnTo>
                  <a:lnTo>
                    <a:pt x="104" y="327"/>
                  </a:lnTo>
                  <a:lnTo>
                    <a:pt x="104" y="327"/>
                  </a:lnTo>
                  <a:lnTo>
                    <a:pt x="104" y="324"/>
                  </a:lnTo>
                  <a:lnTo>
                    <a:pt x="104" y="324"/>
                  </a:lnTo>
                  <a:lnTo>
                    <a:pt x="101" y="324"/>
                  </a:lnTo>
                  <a:lnTo>
                    <a:pt x="101" y="324"/>
                  </a:lnTo>
                  <a:lnTo>
                    <a:pt x="101" y="324"/>
                  </a:lnTo>
                  <a:lnTo>
                    <a:pt x="101" y="322"/>
                  </a:lnTo>
                  <a:lnTo>
                    <a:pt x="101" y="322"/>
                  </a:lnTo>
                  <a:lnTo>
                    <a:pt x="101" y="322"/>
                  </a:lnTo>
                  <a:lnTo>
                    <a:pt x="99" y="322"/>
                  </a:lnTo>
                  <a:lnTo>
                    <a:pt x="96" y="322"/>
                  </a:lnTo>
                  <a:lnTo>
                    <a:pt x="96" y="322"/>
                  </a:lnTo>
                  <a:lnTo>
                    <a:pt x="94" y="322"/>
                  </a:lnTo>
                  <a:lnTo>
                    <a:pt x="94" y="319"/>
                  </a:lnTo>
                  <a:lnTo>
                    <a:pt x="94" y="319"/>
                  </a:lnTo>
                  <a:lnTo>
                    <a:pt x="94" y="319"/>
                  </a:lnTo>
                  <a:lnTo>
                    <a:pt x="91" y="319"/>
                  </a:lnTo>
                  <a:lnTo>
                    <a:pt x="91" y="317"/>
                  </a:lnTo>
                  <a:lnTo>
                    <a:pt x="94" y="314"/>
                  </a:lnTo>
                  <a:lnTo>
                    <a:pt x="94" y="314"/>
                  </a:lnTo>
                  <a:lnTo>
                    <a:pt x="94" y="314"/>
                  </a:lnTo>
                  <a:lnTo>
                    <a:pt x="96" y="314"/>
                  </a:lnTo>
                  <a:lnTo>
                    <a:pt x="96" y="317"/>
                  </a:lnTo>
                  <a:lnTo>
                    <a:pt x="96" y="314"/>
                  </a:lnTo>
                  <a:lnTo>
                    <a:pt x="99" y="314"/>
                  </a:lnTo>
                  <a:lnTo>
                    <a:pt x="99" y="311"/>
                  </a:lnTo>
                  <a:lnTo>
                    <a:pt x="101" y="309"/>
                  </a:lnTo>
                  <a:lnTo>
                    <a:pt x="99" y="309"/>
                  </a:lnTo>
                  <a:lnTo>
                    <a:pt x="99" y="309"/>
                  </a:lnTo>
                  <a:lnTo>
                    <a:pt x="101" y="309"/>
                  </a:lnTo>
                  <a:lnTo>
                    <a:pt x="101" y="309"/>
                  </a:lnTo>
                  <a:lnTo>
                    <a:pt x="101" y="309"/>
                  </a:lnTo>
                  <a:lnTo>
                    <a:pt x="101" y="306"/>
                  </a:lnTo>
                  <a:lnTo>
                    <a:pt x="101" y="306"/>
                  </a:lnTo>
                  <a:lnTo>
                    <a:pt x="104" y="306"/>
                  </a:lnTo>
                  <a:lnTo>
                    <a:pt x="104" y="306"/>
                  </a:lnTo>
                  <a:lnTo>
                    <a:pt x="101" y="304"/>
                  </a:lnTo>
                  <a:lnTo>
                    <a:pt x="101" y="304"/>
                  </a:lnTo>
                  <a:lnTo>
                    <a:pt x="101" y="304"/>
                  </a:lnTo>
                  <a:lnTo>
                    <a:pt x="99" y="298"/>
                  </a:lnTo>
                  <a:lnTo>
                    <a:pt x="99" y="298"/>
                  </a:lnTo>
                  <a:lnTo>
                    <a:pt x="99" y="298"/>
                  </a:lnTo>
                  <a:lnTo>
                    <a:pt x="99" y="296"/>
                  </a:lnTo>
                  <a:lnTo>
                    <a:pt x="96" y="298"/>
                  </a:lnTo>
                  <a:lnTo>
                    <a:pt x="96" y="298"/>
                  </a:lnTo>
                  <a:lnTo>
                    <a:pt x="96" y="298"/>
                  </a:lnTo>
                  <a:lnTo>
                    <a:pt x="96" y="296"/>
                  </a:lnTo>
                  <a:lnTo>
                    <a:pt x="96" y="296"/>
                  </a:lnTo>
                  <a:lnTo>
                    <a:pt x="94" y="296"/>
                  </a:lnTo>
                  <a:lnTo>
                    <a:pt x="94" y="293"/>
                  </a:lnTo>
                  <a:lnTo>
                    <a:pt x="94" y="293"/>
                  </a:lnTo>
                  <a:lnTo>
                    <a:pt x="94" y="293"/>
                  </a:lnTo>
                  <a:lnTo>
                    <a:pt x="94" y="291"/>
                  </a:lnTo>
                  <a:lnTo>
                    <a:pt x="94" y="291"/>
                  </a:lnTo>
                  <a:lnTo>
                    <a:pt x="94" y="291"/>
                  </a:lnTo>
                  <a:lnTo>
                    <a:pt x="94" y="291"/>
                  </a:lnTo>
                  <a:lnTo>
                    <a:pt x="94" y="291"/>
                  </a:lnTo>
                  <a:lnTo>
                    <a:pt x="91" y="291"/>
                  </a:lnTo>
                  <a:lnTo>
                    <a:pt x="91" y="291"/>
                  </a:lnTo>
                  <a:lnTo>
                    <a:pt x="91" y="291"/>
                  </a:lnTo>
                  <a:lnTo>
                    <a:pt x="91" y="291"/>
                  </a:lnTo>
                  <a:lnTo>
                    <a:pt x="91" y="291"/>
                  </a:lnTo>
                  <a:lnTo>
                    <a:pt x="88" y="291"/>
                  </a:lnTo>
                  <a:lnTo>
                    <a:pt x="88" y="288"/>
                  </a:lnTo>
                  <a:lnTo>
                    <a:pt x="88" y="288"/>
                  </a:lnTo>
                  <a:lnTo>
                    <a:pt x="88" y="288"/>
                  </a:lnTo>
                  <a:lnTo>
                    <a:pt x="88" y="288"/>
                  </a:lnTo>
                  <a:lnTo>
                    <a:pt x="88" y="288"/>
                  </a:lnTo>
                  <a:lnTo>
                    <a:pt x="88" y="288"/>
                  </a:lnTo>
                  <a:lnTo>
                    <a:pt x="88" y="288"/>
                  </a:lnTo>
                  <a:lnTo>
                    <a:pt x="88" y="288"/>
                  </a:lnTo>
                  <a:lnTo>
                    <a:pt x="88" y="288"/>
                  </a:lnTo>
                  <a:lnTo>
                    <a:pt x="86" y="285"/>
                  </a:lnTo>
                  <a:lnTo>
                    <a:pt x="86" y="285"/>
                  </a:lnTo>
                  <a:lnTo>
                    <a:pt x="86" y="285"/>
                  </a:lnTo>
                  <a:lnTo>
                    <a:pt x="86" y="288"/>
                  </a:lnTo>
                  <a:lnTo>
                    <a:pt x="83" y="288"/>
                  </a:lnTo>
                  <a:lnTo>
                    <a:pt x="81" y="288"/>
                  </a:lnTo>
                  <a:lnTo>
                    <a:pt x="81" y="288"/>
                  </a:lnTo>
                  <a:lnTo>
                    <a:pt x="78" y="288"/>
                  </a:lnTo>
                  <a:lnTo>
                    <a:pt x="78" y="288"/>
                  </a:lnTo>
                  <a:lnTo>
                    <a:pt x="78" y="288"/>
                  </a:lnTo>
                  <a:lnTo>
                    <a:pt x="78" y="288"/>
                  </a:lnTo>
                  <a:lnTo>
                    <a:pt x="78" y="288"/>
                  </a:lnTo>
                  <a:lnTo>
                    <a:pt x="78" y="285"/>
                  </a:lnTo>
                  <a:lnTo>
                    <a:pt x="78" y="285"/>
                  </a:lnTo>
                  <a:lnTo>
                    <a:pt x="76" y="288"/>
                  </a:lnTo>
                  <a:lnTo>
                    <a:pt x="76" y="288"/>
                  </a:lnTo>
                  <a:lnTo>
                    <a:pt x="76" y="285"/>
                  </a:lnTo>
                  <a:lnTo>
                    <a:pt x="73" y="285"/>
                  </a:lnTo>
                  <a:lnTo>
                    <a:pt x="73" y="285"/>
                  </a:lnTo>
                  <a:lnTo>
                    <a:pt x="68" y="285"/>
                  </a:lnTo>
                  <a:lnTo>
                    <a:pt x="65" y="285"/>
                  </a:lnTo>
                  <a:lnTo>
                    <a:pt x="65" y="285"/>
                  </a:lnTo>
                  <a:lnTo>
                    <a:pt x="65" y="285"/>
                  </a:lnTo>
                  <a:lnTo>
                    <a:pt x="65" y="285"/>
                  </a:lnTo>
                  <a:lnTo>
                    <a:pt x="65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0" y="283"/>
                  </a:lnTo>
                  <a:lnTo>
                    <a:pt x="57" y="283"/>
                  </a:lnTo>
                  <a:lnTo>
                    <a:pt x="57" y="283"/>
                  </a:lnTo>
                  <a:lnTo>
                    <a:pt x="55" y="283"/>
                  </a:lnTo>
                  <a:lnTo>
                    <a:pt x="57" y="283"/>
                  </a:lnTo>
                  <a:lnTo>
                    <a:pt x="57" y="283"/>
                  </a:lnTo>
                  <a:lnTo>
                    <a:pt x="57" y="285"/>
                  </a:lnTo>
                  <a:lnTo>
                    <a:pt x="55" y="283"/>
                  </a:lnTo>
                  <a:lnTo>
                    <a:pt x="55" y="283"/>
                  </a:lnTo>
                  <a:lnTo>
                    <a:pt x="52" y="283"/>
                  </a:lnTo>
                  <a:lnTo>
                    <a:pt x="50" y="285"/>
                  </a:lnTo>
                  <a:lnTo>
                    <a:pt x="50" y="283"/>
                  </a:lnTo>
                  <a:lnTo>
                    <a:pt x="52" y="283"/>
                  </a:lnTo>
                  <a:lnTo>
                    <a:pt x="52" y="283"/>
                  </a:lnTo>
                  <a:lnTo>
                    <a:pt x="52" y="283"/>
                  </a:lnTo>
                  <a:lnTo>
                    <a:pt x="52" y="283"/>
                  </a:lnTo>
                  <a:lnTo>
                    <a:pt x="50" y="283"/>
                  </a:lnTo>
                  <a:lnTo>
                    <a:pt x="50" y="283"/>
                  </a:lnTo>
                  <a:lnTo>
                    <a:pt x="50" y="283"/>
                  </a:lnTo>
                  <a:lnTo>
                    <a:pt x="50" y="283"/>
                  </a:lnTo>
                  <a:lnTo>
                    <a:pt x="50" y="283"/>
                  </a:lnTo>
                  <a:lnTo>
                    <a:pt x="50" y="283"/>
                  </a:lnTo>
                  <a:lnTo>
                    <a:pt x="50" y="280"/>
                  </a:lnTo>
                  <a:lnTo>
                    <a:pt x="47" y="280"/>
                  </a:lnTo>
                  <a:lnTo>
                    <a:pt x="47" y="280"/>
                  </a:lnTo>
                  <a:lnTo>
                    <a:pt x="47" y="280"/>
                  </a:lnTo>
                  <a:lnTo>
                    <a:pt x="47" y="278"/>
                  </a:lnTo>
                  <a:lnTo>
                    <a:pt x="47" y="275"/>
                  </a:lnTo>
                  <a:lnTo>
                    <a:pt x="47" y="275"/>
                  </a:lnTo>
                  <a:lnTo>
                    <a:pt x="47" y="275"/>
                  </a:lnTo>
                  <a:lnTo>
                    <a:pt x="47" y="272"/>
                  </a:lnTo>
                  <a:lnTo>
                    <a:pt x="47" y="272"/>
                  </a:lnTo>
                  <a:lnTo>
                    <a:pt x="47" y="272"/>
                  </a:lnTo>
                  <a:lnTo>
                    <a:pt x="47" y="270"/>
                  </a:lnTo>
                  <a:lnTo>
                    <a:pt x="44" y="270"/>
                  </a:lnTo>
                  <a:lnTo>
                    <a:pt x="44" y="270"/>
                  </a:lnTo>
                  <a:lnTo>
                    <a:pt x="44" y="270"/>
                  </a:lnTo>
                  <a:lnTo>
                    <a:pt x="44" y="270"/>
                  </a:lnTo>
                  <a:lnTo>
                    <a:pt x="44" y="267"/>
                  </a:lnTo>
                  <a:lnTo>
                    <a:pt x="42" y="265"/>
                  </a:lnTo>
                  <a:lnTo>
                    <a:pt x="42" y="265"/>
                  </a:lnTo>
                  <a:lnTo>
                    <a:pt x="44" y="265"/>
                  </a:lnTo>
                  <a:lnTo>
                    <a:pt x="44" y="265"/>
                  </a:lnTo>
                  <a:lnTo>
                    <a:pt x="44" y="265"/>
                  </a:lnTo>
                  <a:lnTo>
                    <a:pt x="44" y="262"/>
                  </a:lnTo>
                  <a:lnTo>
                    <a:pt x="42" y="262"/>
                  </a:lnTo>
                  <a:lnTo>
                    <a:pt x="42" y="262"/>
                  </a:lnTo>
                  <a:lnTo>
                    <a:pt x="42" y="259"/>
                  </a:lnTo>
                  <a:lnTo>
                    <a:pt x="42" y="259"/>
                  </a:lnTo>
                  <a:lnTo>
                    <a:pt x="39" y="259"/>
                  </a:lnTo>
                  <a:lnTo>
                    <a:pt x="39" y="262"/>
                  </a:lnTo>
                  <a:lnTo>
                    <a:pt x="39" y="259"/>
                  </a:lnTo>
                  <a:lnTo>
                    <a:pt x="39" y="259"/>
                  </a:lnTo>
                  <a:lnTo>
                    <a:pt x="39" y="259"/>
                  </a:lnTo>
                  <a:lnTo>
                    <a:pt x="39" y="257"/>
                  </a:lnTo>
                  <a:lnTo>
                    <a:pt x="39" y="257"/>
                  </a:lnTo>
                  <a:lnTo>
                    <a:pt x="37" y="257"/>
                  </a:lnTo>
                  <a:lnTo>
                    <a:pt x="39" y="254"/>
                  </a:lnTo>
                  <a:lnTo>
                    <a:pt x="39" y="252"/>
                  </a:lnTo>
                  <a:lnTo>
                    <a:pt x="39" y="252"/>
                  </a:lnTo>
                  <a:lnTo>
                    <a:pt x="42" y="254"/>
                  </a:lnTo>
                  <a:lnTo>
                    <a:pt x="42" y="254"/>
                  </a:lnTo>
                  <a:lnTo>
                    <a:pt x="42" y="254"/>
                  </a:lnTo>
                  <a:lnTo>
                    <a:pt x="44" y="254"/>
                  </a:lnTo>
                  <a:lnTo>
                    <a:pt x="44" y="252"/>
                  </a:lnTo>
                  <a:lnTo>
                    <a:pt x="42" y="252"/>
                  </a:lnTo>
                  <a:lnTo>
                    <a:pt x="42" y="249"/>
                  </a:lnTo>
                  <a:lnTo>
                    <a:pt x="42" y="249"/>
                  </a:lnTo>
                  <a:lnTo>
                    <a:pt x="42" y="249"/>
                  </a:lnTo>
                  <a:lnTo>
                    <a:pt x="42" y="249"/>
                  </a:lnTo>
                  <a:lnTo>
                    <a:pt x="42" y="249"/>
                  </a:lnTo>
                  <a:lnTo>
                    <a:pt x="42" y="249"/>
                  </a:lnTo>
                  <a:lnTo>
                    <a:pt x="39" y="249"/>
                  </a:lnTo>
                  <a:lnTo>
                    <a:pt x="39" y="252"/>
                  </a:lnTo>
                  <a:lnTo>
                    <a:pt x="37" y="249"/>
                  </a:lnTo>
                  <a:lnTo>
                    <a:pt x="37" y="249"/>
                  </a:lnTo>
                  <a:lnTo>
                    <a:pt x="37" y="247"/>
                  </a:lnTo>
                  <a:lnTo>
                    <a:pt x="34" y="247"/>
                  </a:lnTo>
                  <a:lnTo>
                    <a:pt x="34" y="247"/>
                  </a:lnTo>
                  <a:lnTo>
                    <a:pt x="34" y="247"/>
                  </a:lnTo>
                  <a:lnTo>
                    <a:pt x="32" y="247"/>
                  </a:lnTo>
                  <a:lnTo>
                    <a:pt x="32" y="249"/>
                  </a:lnTo>
                  <a:lnTo>
                    <a:pt x="32" y="249"/>
                  </a:lnTo>
                  <a:lnTo>
                    <a:pt x="32" y="247"/>
                  </a:lnTo>
                  <a:lnTo>
                    <a:pt x="29" y="247"/>
                  </a:lnTo>
                  <a:lnTo>
                    <a:pt x="29" y="244"/>
                  </a:lnTo>
                  <a:lnTo>
                    <a:pt x="26" y="244"/>
                  </a:lnTo>
                  <a:lnTo>
                    <a:pt x="24" y="244"/>
                  </a:lnTo>
                  <a:lnTo>
                    <a:pt x="24" y="244"/>
                  </a:lnTo>
                  <a:lnTo>
                    <a:pt x="21" y="244"/>
                  </a:lnTo>
                  <a:lnTo>
                    <a:pt x="21" y="244"/>
                  </a:lnTo>
                  <a:lnTo>
                    <a:pt x="19" y="244"/>
                  </a:lnTo>
                  <a:lnTo>
                    <a:pt x="16" y="244"/>
                  </a:lnTo>
                  <a:lnTo>
                    <a:pt x="16" y="244"/>
                  </a:lnTo>
                  <a:lnTo>
                    <a:pt x="13" y="241"/>
                  </a:lnTo>
                  <a:lnTo>
                    <a:pt x="13" y="239"/>
                  </a:lnTo>
                  <a:lnTo>
                    <a:pt x="13" y="239"/>
                  </a:lnTo>
                  <a:lnTo>
                    <a:pt x="13" y="236"/>
                  </a:lnTo>
                  <a:lnTo>
                    <a:pt x="13" y="234"/>
                  </a:lnTo>
                  <a:lnTo>
                    <a:pt x="13" y="234"/>
                  </a:lnTo>
                  <a:lnTo>
                    <a:pt x="13" y="231"/>
                  </a:lnTo>
                  <a:lnTo>
                    <a:pt x="13" y="231"/>
                  </a:lnTo>
                  <a:lnTo>
                    <a:pt x="11" y="231"/>
                  </a:lnTo>
                  <a:lnTo>
                    <a:pt x="11" y="228"/>
                  </a:lnTo>
                  <a:lnTo>
                    <a:pt x="11" y="226"/>
                  </a:lnTo>
                  <a:lnTo>
                    <a:pt x="8" y="226"/>
                  </a:lnTo>
                  <a:lnTo>
                    <a:pt x="8" y="226"/>
                  </a:lnTo>
                  <a:lnTo>
                    <a:pt x="8" y="223"/>
                  </a:lnTo>
                  <a:lnTo>
                    <a:pt x="6" y="223"/>
                  </a:lnTo>
                  <a:lnTo>
                    <a:pt x="6" y="223"/>
                  </a:lnTo>
                  <a:lnTo>
                    <a:pt x="3" y="223"/>
                  </a:lnTo>
                  <a:lnTo>
                    <a:pt x="6" y="221"/>
                  </a:lnTo>
                  <a:lnTo>
                    <a:pt x="6" y="221"/>
                  </a:lnTo>
                  <a:lnTo>
                    <a:pt x="6" y="218"/>
                  </a:lnTo>
                  <a:lnTo>
                    <a:pt x="3" y="218"/>
                  </a:lnTo>
                  <a:lnTo>
                    <a:pt x="3" y="215"/>
                  </a:lnTo>
                  <a:lnTo>
                    <a:pt x="3" y="215"/>
                  </a:lnTo>
                  <a:lnTo>
                    <a:pt x="3" y="215"/>
                  </a:lnTo>
                  <a:lnTo>
                    <a:pt x="3" y="213"/>
                  </a:lnTo>
                  <a:lnTo>
                    <a:pt x="6" y="210"/>
                  </a:lnTo>
                  <a:lnTo>
                    <a:pt x="6" y="210"/>
                  </a:lnTo>
                  <a:lnTo>
                    <a:pt x="3" y="210"/>
                  </a:lnTo>
                  <a:lnTo>
                    <a:pt x="6" y="210"/>
                  </a:lnTo>
                  <a:lnTo>
                    <a:pt x="6" y="208"/>
                  </a:lnTo>
                  <a:lnTo>
                    <a:pt x="6" y="208"/>
                  </a:lnTo>
                  <a:lnTo>
                    <a:pt x="8" y="208"/>
                  </a:lnTo>
                  <a:lnTo>
                    <a:pt x="8" y="205"/>
                  </a:lnTo>
                  <a:lnTo>
                    <a:pt x="8" y="205"/>
                  </a:lnTo>
                  <a:lnTo>
                    <a:pt x="11" y="205"/>
                  </a:lnTo>
                  <a:lnTo>
                    <a:pt x="11" y="202"/>
                  </a:lnTo>
                  <a:lnTo>
                    <a:pt x="11" y="202"/>
                  </a:lnTo>
                  <a:lnTo>
                    <a:pt x="11" y="200"/>
                  </a:lnTo>
                  <a:lnTo>
                    <a:pt x="11" y="200"/>
                  </a:lnTo>
                  <a:lnTo>
                    <a:pt x="11" y="197"/>
                  </a:lnTo>
                  <a:lnTo>
                    <a:pt x="8" y="197"/>
                  </a:lnTo>
                  <a:lnTo>
                    <a:pt x="8" y="195"/>
                  </a:lnTo>
                  <a:lnTo>
                    <a:pt x="8" y="195"/>
                  </a:lnTo>
                  <a:lnTo>
                    <a:pt x="8" y="195"/>
                  </a:lnTo>
                  <a:lnTo>
                    <a:pt x="8" y="195"/>
                  </a:lnTo>
                  <a:lnTo>
                    <a:pt x="8" y="195"/>
                  </a:lnTo>
                  <a:lnTo>
                    <a:pt x="8" y="192"/>
                  </a:lnTo>
                  <a:lnTo>
                    <a:pt x="8" y="192"/>
                  </a:lnTo>
                  <a:lnTo>
                    <a:pt x="11" y="192"/>
                  </a:lnTo>
                  <a:lnTo>
                    <a:pt x="11" y="189"/>
                  </a:lnTo>
                  <a:lnTo>
                    <a:pt x="11" y="189"/>
                  </a:lnTo>
                  <a:lnTo>
                    <a:pt x="11" y="189"/>
                  </a:lnTo>
                  <a:lnTo>
                    <a:pt x="11" y="189"/>
                  </a:lnTo>
                  <a:lnTo>
                    <a:pt x="8" y="189"/>
                  </a:lnTo>
                  <a:lnTo>
                    <a:pt x="8" y="189"/>
                  </a:lnTo>
                  <a:lnTo>
                    <a:pt x="8" y="187"/>
                  </a:lnTo>
                  <a:lnTo>
                    <a:pt x="6" y="187"/>
                  </a:lnTo>
                  <a:lnTo>
                    <a:pt x="6" y="187"/>
                  </a:lnTo>
                  <a:lnTo>
                    <a:pt x="6" y="184"/>
                  </a:lnTo>
                  <a:lnTo>
                    <a:pt x="3" y="184"/>
                  </a:lnTo>
                  <a:lnTo>
                    <a:pt x="0" y="182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34" name="Freeform 174"/>
            <p:cNvSpPr>
              <a:spLocks/>
            </p:cNvSpPr>
            <p:nvPr/>
          </p:nvSpPr>
          <p:spPr bwMode="auto">
            <a:xfrm>
              <a:off x="1276" y="2693"/>
              <a:ext cx="293" cy="368"/>
            </a:xfrm>
            <a:custGeom>
              <a:avLst/>
              <a:gdLst>
                <a:gd name="T0" fmla="*/ 29 w 293"/>
                <a:gd name="T1" fmla="*/ 174 h 368"/>
                <a:gd name="T2" fmla="*/ 50 w 293"/>
                <a:gd name="T3" fmla="*/ 164 h 368"/>
                <a:gd name="T4" fmla="*/ 55 w 293"/>
                <a:gd name="T5" fmla="*/ 145 h 368"/>
                <a:gd name="T6" fmla="*/ 55 w 293"/>
                <a:gd name="T7" fmla="*/ 130 h 368"/>
                <a:gd name="T8" fmla="*/ 57 w 293"/>
                <a:gd name="T9" fmla="*/ 119 h 368"/>
                <a:gd name="T10" fmla="*/ 44 w 293"/>
                <a:gd name="T11" fmla="*/ 101 h 368"/>
                <a:gd name="T12" fmla="*/ 47 w 293"/>
                <a:gd name="T13" fmla="*/ 75 h 368"/>
                <a:gd name="T14" fmla="*/ 29 w 293"/>
                <a:gd name="T15" fmla="*/ 57 h 368"/>
                <a:gd name="T16" fmla="*/ 24 w 293"/>
                <a:gd name="T17" fmla="*/ 37 h 368"/>
                <a:gd name="T18" fmla="*/ 39 w 293"/>
                <a:gd name="T19" fmla="*/ 31 h 368"/>
                <a:gd name="T20" fmla="*/ 63 w 293"/>
                <a:gd name="T21" fmla="*/ 26 h 368"/>
                <a:gd name="T22" fmla="*/ 96 w 293"/>
                <a:gd name="T23" fmla="*/ 24 h 368"/>
                <a:gd name="T24" fmla="*/ 112 w 293"/>
                <a:gd name="T25" fmla="*/ 5 h 368"/>
                <a:gd name="T26" fmla="*/ 127 w 293"/>
                <a:gd name="T27" fmla="*/ 11 h 368"/>
                <a:gd name="T28" fmla="*/ 145 w 293"/>
                <a:gd name="T29" fmla="*/ 24 h 368"/>
                <a:gd name="T30" fmla="*/ 174 w 293"/>
                <a:gd name="T31" fmla="*/ 29 h 368"/>
                <a:gd name="T32" fmla="*/ 189 w 293"/>
                <a:gd name="T33" fmla="*/ 34 h 368"/>
                <a:gd name="T34" fmla="*/ 187 w 293"/>
                <a:gd name="T35" fmla="*/ 55 h 368"/>
                <a:gd name="T36" fmla="*/ 189 w 293"/>
                <a:gd name="T37" fmla="*/ 65 h 368"/>
                <a:gd name="T38" fmla="*/ 182 w 293"/>
                <a:gd name="T39" fmla="*/ 75 h 368"/>
                <a:gd name="T40" fmla="*/ 184 w 293"/>
                <a:gd name="T41" fmla="*/ 96 h 368"/>
                <a:gd name="T42" fmla="*/ 200 w 293"/>
                <a:gd name="T43" fmla="*/ 96 h 368"/>
                <a:gd name="T44" fmla="*/ 195 w 293"/>
                <a:gd name="T45" fmla="*/ 107 h 368"/>
                <a:gd name="T46" fmla="*/ 195 w 293"/>
                <a:gd name="T47" fmla="*/ 119 h 368"/>
                <a:gd name="T48" fmla="*/ 192 w 293"/>
                <a:gd name="T49" fmla="*/ 140 h 368"/>
                <a:gd name="T50" fmla="*/ 187 w 293"/>
                <a:gd name="T51" fmla="*/ 151 h 368"/>
                <a:gd name="T52" fmla="*/ 202 w 293"/>
                <a:gd name="T53" fmla="*/ 174 h 368"/>
                <a:gd name="T54" fmla="*/ 223 w 293"/>
                <a:gd name="T55" fmla="*/ 184 h 368"/>
                <a:gd name="T56" fmla="*/ 241 w 293"/>
                <a:gd name="T57" fmla="*/ 182 h 368"/>
                <a:gd name="T58" fmla="*/ 257 w 293"/>
                <a:gd name="T59" fmla="*/ 195 h 368"/>
                <a:gd name="T60" fmla="*/ 277 w 293"/>
                <a:gd name="T61" fmla="*/ 200 h 368"/>
                <a:gd name="T62" fmla="*/ 288 w 293"/>
                <a:gd name="T63" fmla="*/ 208 h 368"/>
                <a:gd name="T64" fmla="*/ 290 w 293"/>
                <a:gd name="T65" fmla="*/ 226 h 368"/>
                <a:gd name="T66" fmla="*/ 288 w 293"/>
                <a:gd name="T67" fmla="*/ 239 h 368"/>
                <a:gd name="T68" fmla="*/ 267 w 293"/>
                <a:gd name="T69" fmla="*/ 247 h 368"/>
                <a:gd name="T70" fmla="*/ 257 w 293"/>
                <a:gd name="T71" fmla="*/ 239 h 368"/>
                <a:gd name="T72" fmla="*/ 233 w 293"/>
                <a:gd name="T73" fmla="*/ 249 h 368"/>
                <a:gd name="T74" fmla="*/ 215 w 293"/>
                <a:gd name="T75" fmla="*/ 254 h 368"/>
                <a:gd name="T76" fmla="*/ 208 w 293"/>
                <a:gd name="T77" fmla="*/ 254 h 368"/>
                <a:gd name="T78" fmla="*/ 184 w 293"/>
                <a:gd name="T79" fmla="*/ 270 h 368"/>
                <a:gd name="T80" fmla="*/ 182 w 293"/>
                <a:gd name="T81" fmla="*/ 283 h 368"/>
                <a:gd name="T82" fmla="*/ 182 w 293"/>
                <a:gd name="T83" fmla="*/ 291 h 368"/>
                <a:gd name="T84" fmla="*/ 179 w 293"/>
                <a:gd name="T85" fmla="*/ 306 h 368"/>
                <a:gd name="T86" fmla="*/ 184 w 293"/>
                <a:gd name="T87" fmla="*/ 324 h 368"/>
                <a:gd name="T88" fmla="*/ 187 w 293"/>
                <a:gd name="T89" fmla="*/ 337 h 368"/>
                <a:gd name="T90" fmla="*/ 195 w 293"/>
                <a:gd name="T91" fmla="*/ 350 h 368"/>
                <a:gd name="T92" fmla="*/ 184 w 293"/>
                <a:gd name="T93" fmla="*/ 363 h 368"/>
                <a:gd name="T94" fmla="*/ 164 w 293"/>
                <a:gd name="T95" fmla="*/ 361 h 368"/>
                <a:gd name="T96" fmla="*/ 153 w 293"/>
                <a:gd name="T97" fmla="*/ 350 h 368"/>
                <a:gd name="T98" fmla="*/ 135 w 293"/>
                <a:gd name="T99" fmla="*/ 348 h 368"/>
                <a:gd name="T100" fmla="*/ 120 w 293"/>
                <a:gd name="T101" fmla="*/ 340 h 368"/>
                <a:gd name="T102" fmla="*/ 101 w 293"/>
                <a:gd name="T103" fmla="*/ 332 h 368"/>
                <a:gd name="T104" fmla="*/ 94 w 293"/>
                <a:gd name="T105" fmla="*/ 319 h 368"/>
                <a:gd name="T106" fmla="*/ 104 w 293"/>
                <a:gd name="T107" fmla="*/ 306 h 368"/>
                <a:gd name="T108" fmla="*/ 91 w 293"/>
                <a:gd name="T109" fmla="*/ 291 h 368"/>
                <a:gd name="T110" fmla="*/ 78 w 293"/>
                <a:gd name="T111" fmla="*/ 288 h 368"/>
                <a:gd name="T112" fmla="*/ 57 w 293"/>
                <a:gd name="T113" fmla="*/ 283 h 368"/>
                <a:gd name="T114" fmla="*/ 47 w 293"/>
                <a:gd name="T115" fmla="*/ 280 h 368"/>
                <a:gd name="T116" fmla="*/ 42 w 293"/>
                <a:gd name="T117" fmla="*/ 262 h 368"/>
                <a:gd name="T118" fmla="*/ 42 w 293"/>
                <a:gd name="T119" fmla="*/ 249 h 368"/>
                <a:gd name="T120" fmla="*/ 21 w 293"/>
                <a:gd name="T121" fmla="*/ 244 h 368"/>
                <a:gd name="T122" fmla="*/ 6 w 293"/>
                <a:gd name="T123" fmla="*/ 221 h 368"/>
                <a:gd name="T124" fmla="*/ 8 w 293"/>
                <a:gd name="T125" fmla="*/ 197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3" h="368">
                  <a:moveTo>
                    <a:pt x="0" y="182"/>
                  </a:moveTo>
                  <a:lnTo>
                    <a:pt x="3" y="182"/>
                  </a:lnTo>
                  <a:lnTo>
                    <a:pt x="3" y="182"/>
                  </a:lnTo>
                  <a:lnTo>
                    <a:pt x="3" y="182"/>
                  </a:lnTo>
                  <a:lnTo>
                    <a:pt x="3" y="182"/>
                  </a:lnTo>
                  <a:lnTo>
                    <a:pt x="6" y="182"/>
                  </a:lnTo>
                  <a:lnTo>
                    <a:pt x="6" y="179"/>
                  </a:lnTo>
                  <a:lnTo>
                    <a:pt x="8" y="179"/>
                  </a:lnTo>
                  <a:lnTo>
                    <a:pt x="8" y="182"/>
                  </a:lnTo>
                  <a:lnTo>
                    <a:pt x="8" y="182"/>
                  </a:lnTo>
                  <a:lnTo>
                    <a:pt x="11" y="182"/>
                  </a:lnTo>
                  <a:lnTo>
                    <a:pt x="11" y="179"/>
                  </a:lnTo>
                  <a:lnTo>
                    <a:pt x="11" y="179"/>
                  </a:lnTo>
                  <a:lnTo>
                    <a:pt x="13" y="179"/>
                  </a:lnTo>
                  <a:lnTo>
                    <a:pt x="11" y="177"/>
                  </a:lnTo>
                  <a:lnTo>
                    <a:pt x="11" y="177"/>
                  </a:lnTo>
                  <a:lnTo>
                    <a:pt x="11" y="177"/>
                  </a:lnTo>
                  <a:lnTo>
                    <a:pt x="11" y="177"/>
                  </a:lnTo>
                  <a:lnTo>
                    <a:pt x="16" y="174"/>
                  </a:lnTo>
                  <a:lnTo>
                    <a:pt x="19" y="174"/>
                  </a:lnTo>
                  <a:lnTo>
                    <a:pt x="24" y="174"/>
                  </a:lnTo>
                  <a:lnTo>
                    <a:pt x="29" y="174"/>
                  </a:lnTo>
                  <a:lnTo>
                    <a:pt x="29" y="174"/>
                  </a:lnTo>
                  <a:lnTo>
                    <a:pt x="32" y="174"/>
                  </a:lnTo>
                  <a:lnTo>
                    <a:pt x="32" y="174"/>
                  </a:lnTo>
                  <a:lnTo>
                    <a:pt x="34" y="174"/>
                  </a:lnTo>
                  <a:lnTo>
                    <a:pt x="37" y="174"/>
                  </a:lnTo>
                  <a:lnTo>
                    <a:pt x="39" y="171"/>
                  </a:lnTo>
                  <a:lnTo>
                    <a:pt x="42" y="171"/>
                  </a:lnTo>
                  <a:lnTo>
                    <a:pt x="44" y="171"/>
                  </a:lnTo>
                  <a:lnTo>
                    <a:pt x="47" y="171"/>
                  </a:lnTo>
                  <a:lnTo>
                    <a:pt x="47" y="171"/>
                  </a:lnTo>
                  <a:lnTo>
                    <a:pt x="47" y="169"/>
                  </a:lnTo>
                  <a:lnTo>
                    <a:pt x="47" y="169"/>
                  </a:lnTo>
                  <a:lnTo>
                    <a:pt x="47" y="169"/>
                  </a:lnTo>
                  <a:lnTo>
                    <a:pt x="47" y="166"/>
                  </a:lnTo>
                  <a:lnTo>
                    <a:pt x="44" y="166"/>
                  </a:lnTo>
                  <a:lnTo>
                    <a:pt x="44" y="166"/>
                  </a:lnTo>
                  <a:lnTo>
                    <a:pt x="44" y="166"/>
                  </a:lnTo>
                  <a:lnTo>
                    <a:pt x="44" y="164"/>
                  </a:lnTo>
                  <a:lnTo>
                    <a:pt x="47" y="164"/>
                  </a:lnTo>
                  <a:lnTo>
                    <a:pt x="47" y="164"/>
                  </a:lnTo>
                  <a:lnTo>
                    <a:pt x="50" y="164"/>
                  </a:lnTo>
                  <a:lnTo>
                    <a:pt x="50" y="164"/>
                  </a:lnTo>
                  <a:lnTo>
                    <a:pt x="52" y="161"/>
                  </a:lnTo>
                  <a:lnTo>
                    <a:pt x="52" y="161"/>
                  </a:lnTo>
                  <a:lnTo>
                    <a:pt x="52" y="161"/>
                  </a:lnTo>
                  <a:lnTo>
                    <a:pt x="52" y="158"/>
                  </a:lnTo>
                  <a:lnTo>
                    <a:pt x="55" y="158"/>
                  </a:lnTo>
                  <a:lnTo>
                    <a:pt x="55" y="158"/>
                  </a:lnTo>
                  <a:lnTo>
                    <a:pt x="55" y="158"/>
                  </a:lnTo>
                  <a:lnTo>
                    <a:pt x="57" y="156"/>
                  </a:lnTo>
                  <a:lnTo>
                    <a:pt x="57" y="156"/>
                  </a:lnTo>
                  <a:lnTo>
                    <a:pt x="57" y="156"/>
                  </a:lnTo>
                  <a:lnTo>
                    <a:pt x="57" y="153"/>
                  </a:lnTo>
                  <a:lnTo>
                    <a:pt x="57" y="153"/>
                  </a:lnTo>
                  <a:lnTo>
                    <a:pt x="57" y="153"/>
                  </a:lnTo>
                  <a:lnTo>
                    <a:pt x="55" y="153"/>
                  </a:lnTo>
                  <a:lnTo>
                    <a:pt x="52" y="151"/>
                  </a:lnTo>
                  <a:lnTo>
                    <a:pt x="52" y="151"/>
                  </a:lnTo>
                  <a:lnTo>
                    <a:pt x="52" y="148"/>
                  </a:lnTo>
                  <a:lnTo>
                    <a:pt x="52" y="148"/>
                  </a:lnTo>
                  <a:lnTo>
                    <a:pt x="52" y="148"/>
                  </a:lnTo>
                  <a:lnTo>
                    <a:pt x="52" y="148"/>
                  </a:lnTo>
                  <a:lnTo>
                    <a:pt x="55" y="145"/>
                  </a:lnTo>
                  <a:lnTo>
                    <a:pt x="55" y="145"/>
                  </a:lnTo>
                  <a:lnTo>
                    <a:pt x="55" y="145"/>
                  </a:lnTo>
                  <a:lnTo>
                    <a:pt x="55" y="145"/>
                  </a:lnTo>
                  <a:lnTo>
                    <a:pt x="57" y="145"/>
                  </a:lnTo>
                  <a:lnTo>
                    <a:pt x="60" y="145"/>
                  </a:lnTo>
                  <a:lnTo>
                    <a:pt x="60" y="143"/>
                  </a:lnTo>
                  <a:lnTo>
                    <a:pt x="60" y="140"/>
                  </a:lnTo>
                  <a:lnTo>
                    <a:pt x="60" y="140"/>
                  </a:lnTo>
                  <a:lnTo>
                    <a:pt x="57" y="140"/>
                  </a:lnTo>
                  <a:lnTo>
                    <a:pt x="57" y="138"/>
                  </a:lnTo>
                  <a:lnTo>
                    <a:pt x="57" y="138"/>
                  </a:lnTo>
                  <a:lnTo>
                    <a:pt x="57" y="135"/>
                  </a:lnTo>
                  <a:lnTo>
                    <a:pt x="57" y="135"/>
                  </a:lnTo>
                  <a:lnTo>
                    <a:pt x="55" y="135"/>
                  </a:lnTo>
                  <a:lnTo>
                    <a:pt x="55" y="135"/>
                  </a:lnTo>
                  <a:lnTo>
                    <a:pt x="55" y="135"/>
                  </a:lnTo>
                  <a:lnTo>
                    <a:pt x="55" y="135"/>
                  </a:lnTo>
                  <a:lnTo>
                    <a:pt x="52" y="135"/>
                  </a:lnTo>
                  <a:lnTo>
                    <a:pt x="52" y="132"/>
                  </a:lnTo>
                  <a:lnTo>
                    <a:pt x="52" y="132"/>
                  </a:lnTo>
                  <a:lnTo>
                    <a:pt x="52" y="130"/>
                  </a:lnTo>
                  <a:lnTo>
                    <a:pt x="55" y="130"/>
                  </a:lnTo>
                  <a:lnTo>
                    <a:pt x="55" y="130"/>
                  </a:lnTo>
                  <a:lnTo>
                    <a:pt x="55" y="130"/>
                  </a:lnTo>
                  <a:lnTo>
                    <a:pt x="55" y="130"/>
                  </a:lnTo>
                  <a:lnTo>
                    <a:pt x="55" y="130"/>
                  </a:lnTo>
                  <a:lnTo>
                    <a:pt x="52" y="127"/>
                  </a:lnTo>
                  <a:lnTo>
                    <a:pt x="52" y="127"/>
                  </a:lnTo>
                  <a:lnTo>
                    <a:pt x="50" y="125"/>
                  </a:lnTo>
                  <a:lnTo>
                    <a:pt x="50" y="125"/>
                  </a:lnTo>
                  <a:lnTo>
                    <a:pt x="52" y="125"/>
                  </a:lnTo>
                  <a:lnTo>
                    <a:pt x="50" y="125"/>
                  </a:lnTo>
                  <a:lnTo>
                    <a:pt x="50" y="125"/>
                  </a:lnTo>
                  <a:lnTo>
                    <a:pt x="50" y="125"/>
                  </a:lnTo>
                  <a:lnTo>
                    <a:pt x="50" y="122"/>
                  </a:lnTo>
                  <a:lnTo>
                    <a:pt x="50" y="122"/>
                  </a:lnTo>
                  <a:lnTo>
                    <a:pt x="50" y="122"/>
                  </a:lnTo>
                  <a:lnTo>
                    <a:pt x="55" y="122"/>
                  </a:lnTo>
                  <a:lnTo>
                    <a:pt x="57" y="122"/>
                  </a:lnTo>
                  <a:lnTo>
                    <a:pt x="57" y="122"/>
                  </a:lnTo>
                  <a:lnTo>
                    <a:pt x="57" y="119"/>
                  </a:lnTo>
                  <a:lnTo>
                    <a:pt x="57" y="119"/>
                  </a:lnTo>
                  <a:lnTo>
                    <a:pt x="57" y="119"/>
                  </a:lnTo>
                  <a:lnTo>
                    <a:pt x="57" y="119"/>
                  </a:lnTo>
                  <a:lnTo>
                    <a:pt x="57" y="119"/>
                  </a:lnTo>
                  <a:lnTo>
                    <a:pt x="57" y="119"/>
                  </a:lnTo>
                  <a:lnTo>
                    <a:pt x="57" y="117"/>
                  </a:lnTo>
                  <a:lnTo>
                    <a:pt x="57" y="117"/>
                  </a:lnTo>
                  <a:lnTo>
                    <a:pt x="57" y="117"/>
                  </a:lnTo>
                  <a:lnTo>
                    <a:pt x="57" y="117"/>
                  </a:lnTo>
                  <a:lnTo>
                    <a:pt x="57" y="117"/>
                  </a:lnTo>
                  <a:lnTo>
                    <a:pt x="57" y="117"/>
                  </a:lnTo>
                  <a:lnTo>
                    <a:pt x="55" y="117"/>
                  </a:lnTo>
                  <a:lnTo>
                    <a:pt x="55" y="114"/>
                  </a:lnTo>
                  <a:lnTo>
                    <a:pt x="55" y="114"/>
                  </a:lnTo>
                  <a:lnTo>
                    <a:pt x="52" y="114"/>
                  </a:lnTo>
                  <a:lnTo>
                    <a:pt x="52" y="114"/>
                  </a:lnTo>
                  <a:lnTo>
                    <a:pt x="52" y="114"/>
                  </a:lnTo>
                  <a:lnTo>
                    <a:pt x="52" y="114"/>
                  </a:lnTo>
                  <a:lnTo>
                    <a:pt x="52" y="112"/>
                  </a:lnTo>
                  <a:lnTo>
                    <a:pt x="52" y="112"/>
                  </a:lnTo>
                  <a:lnTo>
                    <a:pt x="50" y="112"/>
                  </a:lnTo>
                  <a:lnTo>
                    <a:pt x="47" y="107"/>
                  </a:lnTo>
                  <a:lnTo>
                    <a:pt x="44" y="107"/>
                  </a:lnTo>
                  <a:lnTo>
                    <a:pt x="44" y="104"/>
                  </a:lnTo>
                  <a:lnTo>
                    <a:pt x="44" y="101"/>
                  </a:lnTo>
                  <a:lnTo>
                    <a:pt x="44" y="101"/>
                  </a:lnTo>
                  <a:lnTo>
                    <a:pt x="44" y="99"/>
                  </a:lnTo>
                  <a:lnTo>
                    <a:pt x="44" y="99"/>
                  </a:lnTo>
                  <a:lnTo>
                    <a:pt x="44" y="96"/>
                  </a:lnTo>
                  <a:lnTo>
                    <a:pt x="47" y="96"/>
                  </a:lnTo>
                  <a:lnTo>
                    <a:pt x="47" y="96"/>
                  </a:lnTo>
                  <a:lnTo>
                    <a:pt x="50" y="96"/>
                  </a:lnTo>
                  <a:lnTo>
                    <a:pt x="50" y="96"/>
                  </a:lnTo>
                  <a:lnTo>
                    <a:pt x="52" y="96"/>
                  </a:lnTo>
                  <a:lnTo>
                    <a:pt x="50" y="94"/>
                  </a:lnTo>
                  <a:lnTo>
                    <a:pt x="47" y="91"/>
                  </a:lnTo>
                  <a:lnTo>
                    <a:pt x="44" y="88"/>
                  </a:lnTo>
                  <a:lnTo>
                    <a:pt x="44" y="83"/>
                  </a:lnTo>
                  <a:lnTo>
                    <a:pt x="44" y="83"/>
                  </a:lnTo>
                  <a:lnTo>
                    <a:pt x="44" y="83"/>
                  </a:lnTo>
                  <a:lnTo>
                    <a:pt x="44" y="83"/>
                  </a:lnTo>
                  <a:lnTo>
                    <a:pt x="44" y="81"/>
                  </a:lnTo>
                  <a:lnTo>
                    <a:pt x="44" y="81"/>
                  </a:lnTo>
                  <a:lnTo>
                    <a:pt x="44" y="81"/>
                  </a:lnTo>
                  <a:lnTo>
                    <a:pt x="44" y="81"/>
                  </a:lnTo>
                  <a:lnTo>
                    <a:pt x="44" y="78"/>
                  </a:lnTo>
                  <a:lnTo>
                    <a:pt x="47" y="78"/>
                  </a:lnTo>
                  <a:lnTo>
                    <a:pt x="47" y="75"/>
                  </a:lnTo>
                  <a:lnTo>
                    <a:pt x="47" y="75"/>
                  </a:lnTo>
                  <a:lnTo>
                    <a:pt x="47" y="73"/>
                  </a:lnTo>
                  <a:lnTo>
                    <a:pt x="47" y="73"/>
                  </a:lnTo>
                  <a:lnTo>
                    <a:pt x="47" y="73"/>
                  </a:lnTo>
                  <a:lnTo>
                    <a:pt x="44" y="75"/>
                  </a:lnTo>
                  <a:lnTo>
                    <a:pt x="42" y="75"/>
                  </a:lnTo>
                  <a:lnTo>
                    <a:pt x="42" y="75"/>
                  </a:lnTo>
                  <a:lnTo>
                    <a:pt x="42" y="75"/>
                  </a:lnTo>
                  <a:lnTo>
                    <a:pt x="42" y="75"/>
                  </a:lnTo>
                  <a:lnTo>
                    <a:pt x="39" y="73"/>
                  </a:lnTo>
                  <a:lnTo>
                    <a:pt x="39" y="70"/>
                  </a:lnTo>
                  <a:lnTo>
                    <a:pt x="37" y="70"/>
                  </a:lnTo>
                  <a:lnTo>
                    <a:pt x="37" y="68"/>
                  </a:lnTo>
                  <a:lnTo>
                    <a:pt x="37" y="68"/>
                  </a:lnTo>
                  <a:lnTo>
                    <a:pt x="37" y="65"/>
                  </a:lnTo>
                  <a:lnTo>
                    <a:pt x="34" y="65"/>
                  </a:lnTo>
                  <a:lnTo>
                    <a:pt x="32" y="62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2" y="57"/>
                  </a:lnTo>
                  <a:lnTo>
                    <a:pt x="32" y="57"/>
                  </a:lnTo>
                  <a:lnTo>
                    <a:pt x="29" y="57"/>
                  </a:lnTo>
                  <a:lnTo>
                    <a:pt x="26" y="57"/>
                  </a:lnTo>
                  <a:lnTo>
                    <a:pt x="26" y="57"/>
                  </a:lnTo>
                  <a:lnTo>
                    <a:pt x="26" y="55"/>
                  </a:lnTo>
                  <a:lnTo>
                    <a:pt x="26" y="55"/>
                  </a:lnTo>
                  <a:lnTo>
                    <a:pt x="26" y="55"/>
                  </a:lnTo>
                  <a:lnTo>
                    <a:pt x="26" y="55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6" y="49"/>
                  </a:lnTo>
                  <a:lnTo>
                    <a:pt x="26" y="49"/>
                  </a:lnTo>
                  <a:lnTo>
                    <a:pt x="24" y="49"/>
                  </a:lnTo>
                  <a:lnTo>
                    <a:pt x="24" y="49"/>
                  </a:lnTo>
                  <a:lnTo>
                    <a:pt x="24" y="47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4" y="39"/>
                  </a:lnTo>
                  <a:lnTo>
                    <a:pt x="24" y="39"/>
                  </a:lnTo>
                  <a:lnTo>
                    <a:pt x="24" y="39"/>
                  </a:lnTo>
                  <a:lnTo>
                    <a:pt x="24" y="39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6" y="37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9" y="34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7" y="34"/>
                  </a:lnTo>
                  <a:lnTo>
                    <a:pt x="37" y="34"/>
                  </a:lnTo>
                  <a:lnTo>
                    <a:pt x="37" y="34"/>
                  </a:lnTo>
                  <a:lnTo>
                    <a:pt x="37" y="34"/>
                  </a:lnTo>
                  <a:lnTo>
                    <a:pt x="37" y="34"/>
                  </a:lnTo>
                  <a:lnTo>
                    <a:pt x="39" y="34"/>
                  </a:lnTo>
                  <a:lnTo>
                    <a:pt x="39" y="31"/>
                  </a:lnTo>
                  <a:lnTo>
                    <a:pt x="39" y="31"/>
                  </a:lnTo>
                  <a:lnTo>
                    <a:pt x="39" y="34"/>
                  </a:lnTo>
                  <a:lnTo>
                    <a:pt x="39" y="34"/>
                  </a:lnTo>
                  <a:lnTo>
                    <a:pt x="39" y="34"/>
                  </a:lnTo>
                  <a:lnTo>
                    <a:pt x="42" y="34"/>
                  </a:lnTo>
                  <a:lnTo>
                    <a:pt x="44" y="34"/>
                  </a:lnTo>
                  <a:lnTo>
                    <a:pt x="44" y="31"/>
                  </a:lnTo>
                  <a:lnTo>
                    <a:pt x="47" y="31"/>
                  </a:lnTo>
                  <a:lnTo>
                    <a:pt x="47" y="29"/>
                  </a:lnTo>
                  <a:lnTo>
                    <a:pt x="50" y="29"/>
                  </a:lnTo>
                  <a:lnTo>
                    <a:pt x="50" y="29"/>
                  </a:lnTo>
                  <a:lnTo>
                    <a:pt x="50" y="29"/>
                  </a:lnTo>
                  <a:lnTo>
                    <a:pt x="50" y="26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2" y="24"/>
                  </a:lnTo>
                  <a:lnTo>
                    <a:pt x="55" y="24"/>
                  </a:lnTo>
                  <a:lnTo>
                    <a:pt x="57" y="24"/>
                  </a:lnTo>
                  <a:lnTo>
                    <a:pt x="63" y="24"/>
                  </a:lnTo>
                  <a:lnTo>
                    <a:pt x="60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5" y="26"/>
                  </a:lnTo>
                  <a:lnTo>
                    <a:pt x="65" y="26"/>
                  </a:lnTo>
                  <a:lnTo>
                    <a:pt x="68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9"/>
                  </a:lnTo>
                  <a:lnTo>
                    <a:pt x="78" y="29"/>
                  </a:lnTo>
                  <a:lnTo>
                    <a:pt x="78" y="29"/>
                  </a:lnTo>
                  <a:lnTo>
                    <a:pt x="81" y="29"/>
                  </a:lnTo>
                  <a:lnTo>
                    <a:pt x="81" y="29"/>
                  </a:lnTo>
                  <a:lnTo>
                    <a:pt x="83" y="26"/>
                  </a:lnTo>
                  <a:lnTo>
                    <a:pt x="83" y="29"/>
                  </a:lnTo>
                  <a:lnTo>
                    <a:pt x="83" y="29"/>
                  </a:lnTo>
                  <a:lnTo>
                    <a:pt x="83" y="29"/>
                  </a:lnTo>
                  <a:lnTo>
                    <a:pt x="86" y="29"/>
                  </a:lnTo>
                  <a:lnTo>
                    <a:pt x="88" y="29"/>
                  </a:lnTo>
                  <a:lnTo>
                    <a:pt x="91" y="26"/>
                  </a:lnTo>
                  <a:lnTo>
                    <a:pt x="94" y="26"/>
                  </a:lnTo>
                  <a:lnTo>
                    <a:pt x="94" y="26"/>
                  </a:lnTo>
                  <a:lnTo>
                    <a:pt x="94" y="24"/>
                  </a:lnTo>
                  <a:lnTo>
                    <a:pt x="96" y="24"/>
                  </a:lnTo>
                  <a:lnTo>
                    <a:pt x="96" y="21"/>
                  </a:lnTo>
                  <a:lnTo>
                    <a:pt x="99" y="21"/>
                  </a:lnTo>
                  <a:lnTo>
                    <a:pt x="99" y="21"/>
                  </a:lnTo>
                  <a:lnTo>
                    <a:pt x="99" y="21"/>
                  </a:lnTo>
                  <a:lnTo>
                    <a:pt x="101" y="21"/>
                  </a:lnTo>
                  <a:lnTo>
                    <a:pt x="101" y="21"/>
                  </a:lnTo>
                  <a:lnTo>
                    <a:pt x="101" y="18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7" y="18"/>
                  </a:lnTo>
                  <a:lnTo>
                    <a:pt x="107" y="16"/>
                  </a:lnTo>
                  <a:lnTo>
                    <a:pt x="107" y="16"/>
                  </a:lnTo>
                  <a:lnTo>
                    <a:pt x="107" y="13"/>
                  </a:lnTo>
                  <a:lnTo>
                    <a:pt x="107" y="11"/>
                  </a:lnTo>
                  <a:lnTo>
                    <a:pt x="107" y="5"/>
                  </a:lnTo>
                  <a:lnTo>
                    <a:pt x="107" y="5"/>
                  </a:lnTo>
                  <a:lnTo>
                    <a:pt x="109" y="5"/>
                  </a:lnTo>
                  <a:lnTo>
                    <a:pt x="109" y="5"/>
                  </a:lnTo>
                  <a:lnTo>
                    <a:pt x="112" y="8"/>
                  </a:lnTo>
                  <a:lnTo>
                    <a:pt x="114" y="8"/>
                  </a:lnTo>
                  <a:lnTo>
                    <a:pt x="114" y="5"/>
                  </a:lnTo>
                  <a:lnTo>
                    <a:pt x="112" y="5"/>
                  </a:lnTo>
                  <a:lnTo>
                    <a:pt x="112" y="5"/>
                  </a:lnTo>
                  <a:lnTo>
                    <a:pt x="112" y="5"/>
                  </a:lnTo>
                  <a:lnTo>
                    <a:pt x="114" y="5"/>
                  </a:lnTo>
                  <a:lnTo>
                    <a:pt x="117" y="3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2" y="3"/>
                  </a:lnTo>
                  <a:lnTo>
                    <a:pt x="122" y="3"/>
                  </a:lnTo>
                  <a:lnTo>
                    <a:pt x="122" y="5"/>
                  </a:lnTo>
                  <a:lnTo>
                    <a:pt x="120" y="5"/>
                  </a:lnTo>
                  <a:lnTo>
                    <a:pt x="120" y="5"/>
                  </a:lnTo>
                  <a:lnTo>
                    <a:pt x="122" y="5"/>
                  </a:lnTo>
                  <a:lnTo>
                    <a:pt x="122" y="5"/>
                  </a:lnTo>
                  <a:lnTo>
                    <a:pt x="122" y="8"/>
                  </a:lnTo>
                  <a:lnTo>
                    <a:pt x="125" y="8"/>
                  </a:lnTo>
                  <a:lnTo>
                    <a:pt x="125" y="8"/>
                  </a:lnTo>
                  <a:lnTo>
                    <a:pt x="125" y="8"/>
                  </a:lnTo>
                  <a:lnTo>
                    <a:pt x="127" y="8"/>
                  </a:lnTo>
                  <a:lnTo>
                    <a:pt x="127" y="8"/>
                  </a:lnTo>
                  <a:lnTo>
                    <a:pt x="127" y="11"/>
                  </a:lnTo>
                  <a:lnTo>
                    <a:pt x="127" y="11"/>
                  </a:lnTo>
                  <a:lnTo>
                    <a:pt x="127" y="11"/>
                  </a:lnTo>
                  <a:lnTo>
                    <a:pt x="127" y="11"/>
                  </a:lnTo>
                  <a:lnTo>
                    <a:pt x="130" y="11"/>
                  </a:lnTo>
                  <a:lnTo>
                    <a:pt x="130" y="11"/>
                  </a:lnTo>
                  <a:lnTo>
                    <a:pt x="130" y="11"/>
                  </a:lnTo>
                  <a:lnTo>
                    <a:pt x="133" y="11"/>
                  </a:lnTo>
                  <a:lnTo>
                    <a:pt x="135" y="11"/>
                  </a:lnTo>
                  <a:lnTo>
                    <a:pt x="135" y="13"/>
                  </a:lnTo>
                  <a:lnTo>
                    <a:pt x="138" y="13"/>
                  </a:lnTo>
                  <a:lnTo>
                    <a:pt x="138" y="16"/>
                  </a:lnTo>
                  <a:lnTo>
                    <a:pt x="140" y="16"/>
                  </a:lnTo>
                  <a:lnTo>
                    <a:pt x="143" y="16"/>
                  </a:lnTo>
                  <a:lnTo>
                    <a:pt x="145" y="16"/>
                  </a:lnTo>
                  <a:lnTo>
                    <a:pt x="145" y="18"/>
                  </a:lnTo>
                  <a:lnTo>
                    <a:pt x="145" y="18"/>
                  </a:lnTo>
                  <a:lnTo>
                    <a:pt x="143" y="21"/>
                  </a:lnTo>
                  <a:lnTo>
                    <a:pt x="143" y="21"/>
                  </a:lnTo>
                  <a:lnTo>
                    <a:pt x="143" y="21"/>
                  </a:lnTo>
                  <a:lnTo>
                    <a:pt x="143" y="24"/>
                  </a:lnTo>
                  <a:lnTo>
                    <a:pt x="145" y="24"/>
                  </a:lnTo>
                  <a:lnTo>
                    <a:pt x="145" y="24"/>
                  </a:lnTo>
                  <a:lnTo>
                    <a:pt x="148" y="24"/>
                  </a:lnTo>
                  <a:lnTo>
                    <a:pt x="148" y="24"/>
                  </a:lnTo>
                  <a:lnTo>
                    <a:pt x="148" y="26"/>
                  </a:lnTo>
                  <a:lnTo>
                    <a:pt x="151" y="26"/>
                  </a:lnTo>
                  <a:lnTo>
                    <a:pt x="151" y="26"/>
                  </a:lnTo>
                  <a:lnTo>
                    <a:pt x="153" y="26"/>
                  </a:lnTo>
                  <a:lnTo>
                    <a:pt x="156" y="26"/>
                  </a:lnTo>
                  <a:lnTo>
                    <a:pt x="156" y="29"/>
                  </a:lnTo>
                  <a:lnTo>
                    <a:pt x="158" y="29"/>
                  </a:lnTo>
                  <a:lnTo>
                    <a:pt x="158" y="29"/>
                  </a:lnTo>
                  <a:lnTo>
                    <a:pt x="158" y="29"/>
                  </a:lnTo>
                  <a:lnTo>
                    <a:pt x="161" y="29"/>
                  </a:lnTo>
                  <a:lnTo>
                    <a:pt x="164" y="29"/>
                  </a:lnTo>
                  <a:lnTo>
                    <a:pt x="164" y="29"/>
                  </a:lnTo>
                  <a:lnTo>
                    <a:pt x="166" y="29"/>
                  </a:lnTo>
                  <a:lnTo>
                    <a:pt x="166" y="29"/>
                  </a:lnTo>
                  <a:lnTo>
                    <a:pt x="169" y="29"/>
                  </a:lnTo>
                  <a:lnTo>
                    <a:pt x="169" y="29"/>
                  </a:lnTo>
                  <a:lnTo>
                    <a:pt x="171" y="29"/>
                  </a:lnTo>
                  <a:lnTo>
                    <a:pt x="171" y="29"/>
                  </a:lnTo>
                  <a:lnTo>
                    <a:pt x="174" y="29"/>
                  </a:lnTo>
                  <a:lnTo>
                    <a:pt x="174" y="29"/>
                  </a:lnTo>
                  <a:lnTo>
                    <a:pt x="174" y="29"/>
                  </a:lnTo>
                  <a:lnTo>
                    <a:pt x="177" y="26"/>
                  </a:lnTo>
                  <a:lnTo>
                    <a:pt x="177" y="26"/>
                  </a:lnTo>
                  <a:lnTo>
                    <a:pt x="177" y="29"/>
                  </a:lnTo>
                  <a:lnTo>
                    <a:pt x="177" y="31"/>
                  </a:lnTo>
                  <a:lnTo>
                    <a:pt x="177" y="31"/>
                  </a:lnTo>
                  <a:lnTo>
                    <a:pt x="177" y="34"/>
                  </a:lnTo>
                  <a:lnTo>
                    <a:pt x="177" y="34"/>
                  </a:lnTo>
                  <a:lnTo>
                    <a:pt x="177" y="31"/>
                  </a:lnTo>
                  <a:lnTo>
                    <a:pt x="179" y="31"/>
                  </a:lnTo>
                  <a:lnTo>
                    <a:pt x="182" y="31"/>
                  </a:lnTo>
                  <a:lnTo>
                    <a:pt x="182" y="31"/>
                  </a:lnTo>
                  <a:lnTo>
                    <a:pt x="182" y="29"/>
                  </a:lnTo>
                  <a:lnTo>
                    <a:pt x="184" y="29"/>
                  </a:lnTo>
                  <a:lnTo>
                    <a:pt x="184" y="29"/>
                  </a:lnTo>
                  <a:lnTo>
                    <a:pt x="184" y="31"/>
                  </a:lnTo>
                  <a:lnTo>
                    <a:pt x="184" y="31"/>
                  </a:lnTo>
                  <a:lnTo>
                    <a:pt x="184" y="31"/>
                  </a:lnTo>
                  <a:lnTo>
                    <a:pt x="187" y="31"/>
                  </a:lnTo>
                  <a:lnTo>
                    <a:pt x="187" y="31"/>
                  </a:lnTo>
                  <a:lnTo>
                    <a:pt x="187" y="31"/>
                  </a:lnTo>
                  <a:lnTo>
                    <a:pt x="189" y="34"/>
                  </a:lnTo>
                  <a:lnTo>
                    <a:pt x="189" y="34"/>
                  </a:lnTo>
                  <a:lnTo>
                    <a:pt x="189" y="34"/>
                  </a:lnTo>
                  <a:lnTo>
                    <a:pt x="189" y="37"/>
                  </a:lnTo>
                  <a:lnTo>
                    <a:pt x="189" y="39"/>
                  </a:lnTo>
                  <a:lnTo>
                    <a:pt x="189" y="42"/>
                  </a:lnTo>
                  <a:lnTo>
                    <a:pt x="189" y="42"/>
                  </a:lnTo>
                  <a:lnTo>
                    <a:pt x="189" y="44"/>
                  </a:lnTo>
                  <a:lnTo>
                    <a:pt x="187" y="44"/>
                  </a:lnTo>
                  <a:lnTo>
                    <a:pt x="187" y="44"/>
                  </a:lnTo>
                  <a:lnTo>
                    <a:pt x="187" y="44"/>
                  </a:lnTo>
                  <a:lnTo>
                    <a:pt x="187" y="47"/>
                  </a:lnTo>
                  <a:lnTo>
                    <a:pt x="187" y="47"/>
                  </a:lnTo>
                  <a:lnTo>
                    <a:pt x="187" y="47"/>
                  </a:lnTo>
                  <a:lnTo>
                    <a:pt x="187" y="47"/>
                  </a:lnTo>
                  <a:lnTo>
                    <a:pt x="187" y="47"/>
                  </a:lnTo>
                  <a:lnTo>
                    <a:pt x="184" y="49"/>
                  </a:lnTo>
                  <a:lnTo>
                    <a:pt x="184" y="49"/>
                  </a:lnTo>
                  <a:lnTo>
                    <a:pt x="184" y="49"/>
                  </a:lnTo>
                  <a:lnTo>
                    <a:pt x="184" y="49"/>
                  </a:lnTo>
                  <a:lnTo>
                    <a:pt x="187" y="52"/>
                  </a:lnTo>
                  <a:lnTo>
                    <a:pt x="187" y="52"/>
                  </a:lnTo>
                  <a:lnTo>
                    <a:pt x="187" y="55"/>
                  </a:lnTo>
                  <a:lnTo>
                    <a:pt x="187" y="55"/>
                  </a:lnTo>
                  <a:lnTo>
                    <a:pt x="184" y="55"/>
                  </a:lnTo>
                  <a:lnTo>
                    <a:pt x="184" y="57"/>
                  </a:lnTo>
                  <a:lnTo>
                    <a:pt x="184" y="57"/>
                  </a:lnTo>
                  <a:lnTo>
                    <a:pt x="184" y="57"/>
                  </a:lnTo>
                  <a:lnTo>
                    <a:pt x="184" y="57"/>
                  </a:lnTo>
                  <a:lnTo>
                    <a:pt x="184" y="57"/>
                  </a:lnTo>
                  <a:lnTo>
                    <a:pt x="184" y="57"/>
                  </a:lnTo>
                  <a:lnTo>
                    <a:pt x="184" y="57"/>
                  </a:lnTo>
                  <a:lnTo>
                    <a:pt x="184" y="57"/>
                  </a:lnTo>
                  <a:lnTo>
                    <a:pt x="187" y="60"/>
                  </a:lnTo>
                  <a:lnTo>
                    <a:pt x="187" y="60"/>
                  </a:lnTo>
                  <a:lnTo>
                    <a:pt x="187" y="62"/>
                  </a:lnTo>
                  <a:lnTo>
                    <a:pt x="187" y="62"/>
                  </a:lnTo>
                  <a:lnTo>
                    <a:pt x="187" y="62"/>
                  </a:lnTo>
                  <a:lnTo>
                    <a:pt x="187" y="62"/>
                  </a:lnTo>
                  <a:lnTo>
                    <a:pt x="187" y="62"/>
                  </a:lnTo>
                  <a:lnTo>
                    <a:pt x="187" y="62"/>
                  </a:lnTo>
                  <a:lnTo>
                    <a:pt x="187" y="62"/>
                  </a:lnTo>
                  <a:lnTo>
                    <a:pt x="187" y="62"/>
                  </a:lnTo>
                  <a:lnTo>
                    <a:pt x="189" y="65"/>
                  </a:lnTo>
                  <a:lnTo>
                    <a:pt x="189" y="65"/>
                  </a:lnTo>
                  <a:lnTo>
                    <a:pt x="189" y="65"/>
                  </a:lnTo>
                  <a:lnTo>
                    <a:pt x="189" y="65"/>
                  </a:lnTo>
                  <a:lnTo>
                    <a:pt x="187" y="68"/>
                  </a:lnTo>
                  <a:lnTo>
                    <a:pt x="187" y="70"/>
                  </a:lnTo>
                  <a:lnTo>
                    <a:pt x="187" y="73"/>
                  </a:lnTo>
                  <a:lnTo>
                    <a:pt x="187" y="73"/>
                  </a:lnTo>
                  <a:lnTo>
                    <a:pt x="189" y="73"/>
                  </a:lnTo>
                  <a:lnTo>
                    <a:pt x="187" y="73"/>
                  </a:lnTo>
                  <a:lnTo>
                    <a:pt x="187" y="73"/>
                  </a:lnTo>
                  <a:lnTo>
                    <a:pt x="184" y="75"/>
                  </a:lnTo>
                  <a:lnTo>
                    <a:pt x="184" y="75"/>
                  </a:lnTo>
                  <a:lnTo>
                    <a:pt x="184" y="75"/>
                  </a:lnTo>
                  <a:lnTo>
                    <a:pt x="182" y="73"/>
                  </a:lnTo>
                  <a:lnTo>
                    <a:pt x="182" y="73"/>
                  </a:lnTo>
                  <a:lnTo>
                    <a:pt x="182" y="73"/>
                  </a:lnTo>
                  <a:lnTo>
                    <a:pt x="182" y="75"/>
                  </a:lnTo>
                  <a:lnTo>
                    <a:pt x="182" y="75"/>
                  </a:lnTo>
                  <a:lnTo>
                    <a:pt x="182" y="75"/>
                  </a:lnTo>
                  <a:lnTo>
                    <a:pt x="182" y="75"/>
                  </a:lnTo>
                  <a:lnTo>
                    <a:pt x="182" y="75"/>
                  </a:lnTo>
                  <a:lnTo>
                    <a:pt x="182" y="75"/>
                  </a:lnTo>
                  <a:lnTo>
                    <a:pt x="182" y="75"/>
                  </a:lnTo>
                  <a:lnTo>
                    <a:pt x="182" y="75"/>
                  </a:lnTo>
                  <a:lnTo>
                    <a:pt x="182" y="78"/>
                  </a:lnTo>
                  <a:lnTo>
                    <a:pt x="182" y="81"/>
                  </a:lnTo>
                  <a:lnTo>
                    <a:pt x="182" y="81"/>
                  </a:lnTo>
                  <a:lnTo>
                    <a:pt x="182" y="81"/>
                  </a:lnTo>
                  <a:lnTo>
                    <a:pt x="179" y="86"/>
                  </a:lnTo>
                  <a:lnTo>
                    <a:pt x="179" y="88"/>
                  </a:lnTo>
                  <a:lnTo>
                    <a:pt x="177" y="88"/>
                  </a:lnTo>
                  <a:lnTo>
                    <a:pt x="177" y="88"/>
                  </a:lnTo>
                  <a:lnTo>
                    <a:pt x="179" y="91"/>
                  </a:lnTo>
                  <a:lnTo>
                    <a:pt x="179" y="91"/>
                  </a:lnTo>
                  <a:lnTo>
                    <a:pt x="182" y="88"/>
                  </a:lnTo>
                  <a:lnTo>
                    <a:pt x="182" y="88"/>
                  </a:lnTo>
                  <a:lnTo>
                    <a:pt x="182" y="91"/>
                  </a:lnTo>
                  <a:lnTo>
                    <a:pt x="182" y="91"/>
                  </a:lnTo>
                  <a:lnTo>
                    <a:pt x="182" y="91"/>
                  </a:lnTo>
                  <a:lnTo>
                    <a:pt x="182" y="94"/>
                  </a:lnTo>
                  <a:lnTo>
                    <a:pt x="182" y="94"/>
                  </a:lnTo>
                  <a:lnTo>
                    <a:pt x="182" y="94"/>
                  </a:lnTo>
                  <a:lnTo>
                    <a:pt x="182" y="96"/>
                  </a:lnTo>
                  <a:lnTo>
                    <a:pt x="182" y="96"/>
                  </a:lnTo>
                  <a:lnTo>
                    <a:pt x="184" y="96"/>
                  </a:lnTo>
                  <a:lnTo>
                    <a:pt x="184" y="96"/>
                  </a:lnTo>
                  <a:lnTo>
                    <a:pt x="184" y="96"/>
                  </a:lnTo>
                  <a:lnTo>
                    <a:pt x="184" y="96"/>
                  </a:lnTo>
                  <a:lnTo>
                    <a:pt x="184" y="96"/>
                  </a:lnTo>
                  <a:lnTo>
                    <a:pt x="184" y="96"/>
                  </a:lnTo>
                  <a:lnTo>
                    <a:pt x="187" y="96"/>
                  </a:lnTo>
                  <a:lnTo>
                    <a:pt x="187" y="96"/>
                  </a:lnTo>
                  <a:lnTo>
                    <a:pt x="187" y="94"/>
                  </a:lnTo>
                  <a:lnTo>
                    <a:pt x="187" y="94"/>
                  </a:lnTo>
                  <a:lnTo>
                    <a:pt x="187" y="91"/>
                  </a:lnTo>
                  <a:lnTo>
                    <a:pt x="189" y="91"/>
                  </a:lnTo>
                  <a:lnTo>
                    <a:pt x="189" y="91"/>
                  </a:lnTo>
                  <a:lnTo>
                    <a:pt x="189" y="94"/>
                  </a:lnTo>
                  <a:lnTo>
                    <a:pt x="192" y="94"/>
                  </a:lnTo>
                  <a:lnTo>
                    <a:pt x="192" y="96"/>
                  </a:lnTo>
                  <a:lnTo>
                    <a:pt x="192" y="96"/>
                  </a:lnTo>
                  <a:lnTo>
                    <a:pt x="192" y="96"/>
                  </a:lnTo>
                  <a:lnTo>
                    <a:pt x="192" y="96"/>
                  </a:lnTo>
                  <a:lnTo>
                    <a:pt x="192" y="96"/>
                  </a:lnTo>
                  <a:lnTo>
                    <a:pt x="195" y="96"/>
                  </a:lnTo>
                  <a:lnTo>
                    <a:pt x="197" y="96"/>
                  </a:lnTo>
                  <a:lnTo>
                    <a:pt x="200" y="96"/>
                  </a:lnTo>
                  <a:lnTo>
                    <a:pt x="200" y="96"/>
                  </a:lnTo>
                  <a:lnTo>
                    <a:pt x="200" y="96"/>
                  </a:lnTo>
                  <a:lnTo>
                    <a:pt x="200" y="96"/>
                  </a:lnTo>
                  <a:lnTo>
                    <a:pt x="197" y="96"/>
                  </a:lnTo>
                  <a:lnTo>
                    <a:pt x="197" y="96"/>
                  </a:lnTo>
                  <a:lnTo>
                    <a:pt x="197" y="99"/>
                  </a:lnTo>
                  <a:lnTo>
                    <a:pt x="197" y="99"/>
                  </a:lnTo>
                  <a:lnTo>
                    <a:pt x="197" y="99"/>
                  </a:lnTo>
                  <a:lnTo>
                    <a:pt x="200" y="99"/>
                  </a:lnTo>
                  <a:lnTo>
                    <a:pt x="197" y="101"/>
                  </a:lnTo>
                  <a:lnTo>
                    <a:pt x="197" y="101"/>
                  </a:lnTo>
                  <a:lnTo>
                    <a:pt x="197" y="101"/>
                  </a:lnTo>
                  <a:lnTo>
                    <a:pt x="197" y="101"/>
                  </a:lnTo>
                  <a:lnTo>
                    <a:pt x="197" y="104"/>
                  </a:lnTo>
                  <a:lnTo>
                    <a:pt x="197" y="104"/>
                  </a:lnTo>
                  <a:lnTo>
                    <a:pt x="197" y="104"/>
                  </a:lnTo>
                  <a:lnTo>
                    <a:pt x="197" y="104"/>
                  </a:lnTo>
                  <a:lnTo>
                    <a:pt x="197" y="104"/>
                  </a:lnTo>
                  <a:lnTo>
                    <a:pt x="197" y="107"/>
                  </a:lnTo>
                  <a:lnTo>
                    <a:pt x="195" y="107"/>
                  </a:lnTo>
                  <a:lnTo>
                    <a:pt x="195" y="107"/>
                  </a:lnTo>
                  <a:lnTo>
                    <a:pt x="195" y="107"/>
                  </a:lnTo>
                  <a:lnTo>
                    <a:pt x="195" y="107"/>
                  </a:lnTo>
                  <a:lnTo>
                    <a:pt x="195" y="107"/>
                  </a:lnTo>
                  <a:lnTo>
                    <a:pt x="195" y="109"/>
                  </a:lnTo>
                  <a:lnTo>
                    <a:pt x="195" y="109"/>
                  </a:lnTo>
                  <a:lnTo>
                    <a:pt x="195" y="109"/>
                  </a:lnTo>
                  <a:lnTo>
                    <a:pt x="195" y="109"/>
                  </a:lnTo>
                  <a:lnTo>
                    <a:pt x="192" y="109"/>
                  </a:lnTo>
                  <a:lnTo>
                    <a:pt x="192" y="109"/>
                  </a:lnTo>
                  <a:lnTo>
                    <a:pt x="192" y="109"/>
                  </a:lnTo>
                  <a:lnTo>
                    <a:pt x="195" y="112"/>
                  </a:lnTo>
                  <a:lnTo>
                    <a:pt x="195" y="112"/>
                  </a:lnTo>
                  <a:lnTo>
                    <a:pt x="195" y="112"/>
                  </a:lnTo>
                  <a:lnTo>
                    <a:pt x="195" y="112"/>
                  </a:lnTo>
                  <a:lnTo>
                    <a:pt x="195" y="114"/>
                  </a:lnTo>
                  <a:lnTo>
                    <a:pt x="195" y="114"/>
                  </a:lnTo>
                  <a:lnTo>
                    <a:pt x="195" y="114"/>
                  </a:lnTo>
                  <a:lnTo>
                    <a:pt x="195" y="117"/>
                  </a:lnTo>
                  <a:lnTo>
                    <a:pt x="195" y="117"/>
                  </a:lnTo>
                  <a:lnTo>
                    <a:pt x="195" y="119"/>
                  </a:lnTo>
                  <a:lnTo>
                    <a:pt x="195" y="119"/>
                  </a:lnTo>
                  <a:lnTo>
                    <a:pt x="195" y="119"/>
                  </a:lnTo>
                  <a:lnTo>
                    <a:pt x="195" y="119"/>
                  </a:lnTo>
                  <a:lnTo>
                    <a:pt x="195" y="122"/>
                  </a:lnTo>
                  <a:lnTo>
                    <a:pt x="197" y="122"/>
                  </a:lnTo>
                  <a:lnTo>
                    <a:pt x="195" y="122"/>
                  </a:lnTo>
                  <a:lnTo>
                    <a:pt x="195" y="125"/>
                  </a:lnTo>
                  <a:lnTo>
                    <a:pt x="192" y="130"/>
                  </a:lnTo>
                  <a:lnTo>
                    <a:pt x="192" y="130"/>
                  </a:lnTo>
                  <a:lnTo>
                    <a:pt x="189" y="132"/>
                  </a:lnTo>
                  <a:lnTo>
                    <a:pt x="189" y="135"/>
                  </a:lnTo>
                  <a:lnTo>
                    <a:pt x="189" y="138"/>
                  </a:lnTo>
                  <a:lnTo>
                    <a:pt x="189" y="138"/>
                  </a:lnTo>
                  <a:lnTo>
                    <a:pt x="189" y="138"/>
                  </a:lnTo>
                  <a:lnTo>
                    <a:pt x="189" y="138"/>
                  </a:lnTo>
                  <a:lnTo>
                    <a:pt x="189" y="138"/>
                  </a:lnTo>
                  <a:lnTo>
                    <a:pt x="189" y="140"/>
                  </a:lnTo>
                  <a:lnTo>
                    <a:pt x="189" y="140"/>
                  </a:lnTo>
                  <a:lnTo>
                    <a:pt x="192" y="140"/>
                  </a:lnTo>
                  <a:lnTo>
                    <a:pt x="192" y="140"/>
                  </a:lnTo>
                  <a:lnTo>
                    <a:pt x="192" y="140"/>
                  </a:lnTo>
                  <a:lnTo>
                    <a:pt x="192" y="140"/>
                  </a:lnTo>
                  <a:lnTo>
                    <a:pt x="192" y="140"/>
                  </a:lnTo>
                  <a:lnTo>
                    <a:pt x="192" y="140"/>
                  </a:lnTo>
                  <a:lnTo>
                    <a:pt x="192" y="140"/>
                  </a:lnTo>
                  <a:lnTo>
                    <a:pt x="192" y="140"/>
                  </a:lnTo>
                  <a:lnTo>
                    <a:pt x="195" y="143"/>
                  </a:lnTo>
                  <a:lnTo>
                    <a:pt x="195" y="143"/>
                  </a:lnTo>
                  <a:lnTo>
                    <a:pt x="195" y="143"/>
                  </a:lnTo>
                  <a:lnTo>
                    <a:pt x="192" y="143"/>
                  </a:lnTo>
                  <a:lnTo>
                    <a:pt x="192" y="143"/>
                  </a:lnTo>
                  <a:lnTo>
                    <a:pt x="189" y="145"/>
                  </a:lnTo>
                  <a:lnTo>
                    <a:pt x="189" y="145"/>
                  </a:lnTo>
                  <a:lnTo>
                    <a:pt x="189" y="145"/>
                  </a:lnTo>
                  <a:lnTo>
                    <a:pt x="189" y="145"/>
                  </a:lnTo>
                  <a:lnTo>
                    <a:pt x="189" y="145"/>
                  </a:lnTo>
                  <a:lnTo>
                    <a:pt x="189" y="145"/>
                  </a:lnTo>
                  <a:lnTo>
                    <a:pt x="189" y="148"/>
                  </a:lnTo>
                  <a:lnTo>
                    <a:pt x="189" y="148"/>
                  </a:lnTo>
                  <a:lnTo>
                    <a:pt x="189" y="148"/>
                  </a:lnTo>
                  <a:lnTo>
                    <a:pt x="189" y="148"/>
                  </a:lnTo>
                  <a:lnTo>
                    <a:pt x="189" y="148"/>
                  </a:lnTo>
                  <a:lnTo>
                    <a:pt x="189" y="148"/>
                  </a:lnTo>
                  <a:lnTo>
                    <a:pt x="189" y="148"/>
                  </a:lnTo>
                  <a:lnTo>
                    <a:pt x="189" y="151"/>
                  </a:lnTo>
                  <a:lnTo>
                    <a:pt x="189" y="151"/>
                  </a:lnTo>
                  <a:lnTo>
                    <a:pt x="187" y="151"/>
                  </a:lnTo>
                  <a:lnTo>
                    <a:pt x="187" y="151"/>
                  </a:lnTo>
                  <a:lnTo>
                    <a:pt x="187" y="153"/>
                  </a:lnTo>
                  <a:lnTo>
                    <a:pt x="189" y="156"/>
                  </a:lnTo>
                  <a:lnTo>
                    <a:pt x="189" y="156"/>
                  </a:lnTo>
                  <a:lnTo>
                    <a:pt x="189" y="158"/>
                  </a:lnTo>
                  <a:lnTo>
                    <a:pt x="189" y="158"/>
                  </a:lnTo>
                  <a:lnTo>
                    <a:pt x="192" y="158"/>
                  </a:lnTo>
                  <a:lnTo>
                    <a:pt x="192" y="161"/>
                  </a:lnTo>
                  <a:lnTo>
                    <a:pt x="192" y="161"/>
                  </a:lnTo>
                  <a:lnTo>
                    <a:pt x="192" y="164"/>
                  </a:lnTo>
                  <a:lnTo>
                    <a:pt x="192" y="164"/>
                  </a:lnTo>
                  <a:lnTo>
                    <a:pt x="192" y="164"/>
                  </a:lnTo>
                  <a:lnTo>
                    <a:pt x="195" y="164"/>
                  </a:lnTo>
                  <a:lnTo>
                    <a:pt x="195" y="166"/>
                  </a:lnTo>
                  <a:lnTo>
                    <a:pt x="197" y="166"/>
                  </a:lnTo>
                  <a:lnTo>
                    <a:pt x="197" y="166"/>
                  </a:lnTo>
                  <a:lnTo>
                    <a:pt x="197" y="169"/>
                  </a:lnTo>
                  <a:lnTo>
                    <a:pt x="200" y="171"/>
                  </a:lnTo>
                  <a:lnTo>
                    <a:pt x="200" y="171"/>
                  </a:lnTo>
                  <a:lnTo>
                    <a:pt x="200" y="171"/>
                  </a:lnTo>
                  <a:lnTo>
                    <a:pt x="200" y="174"/>
                  </a:lnTo>
                  <a:lnTo>
                    <a:pt x="202" y="174"/>
                  </a:lnTo>
                  <a:lnTo>
                    <a:pt x="202" y="174"/>
                  </a:lnTo>
                  <a:lnTo>
                    <a:pt x="205" y="174"/>
                  </a:lnTo>
                  <a:lnTo>
                    <a:pt x="205" y="177"/>
                  </a:lnTo>
                  <a:lnTo>
                    <a:pt x="208" y="177"/>
                  </a:lnTo>
                  <a:lnTo>
                    <a:pt x="210" y="179"/>
                  </a:lnTo>
                  <a:lnTo>
                    <a:pt x="210" y="179"/>
                  </a:lnTo>
                  <a:lnTo>
                    <a:pt x="210" y="179"/>
                  </a:lnTo>
                  <a:lnTo>
                    <a:pt x="213" y="179"/>
                  </a:lnTo>
                  <a:lnTo>
                    <a:pt x="213" y="179"/>
                  </a:lnTo>
                  <a:lnTo>
                    <a:pt x="213" y="177"/>
                  </a:lnTo>
                  <a:lnTo>
                    <a:pt x="213" y="177"/>
                  </a:lnTo>
                  <a:lnTo>
                    <a:pt x="213" y="177"/>
                  </a:lnTo>
                  <a:lnTo>
                    <a:pt x="215" y="177"/>
                  </a:lnTo>
                  <a:lnTo>
                    <a:pt x="215" y="179"/>
                  </a:lnTo>
                  <a:lnTo>
                    <a:pt x="215" y="179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1" y="182"/>
                  </a:lnTo>
                  <a:lnTo>
                    <a:pt x="221" y="182"/>
                  </a:lnTo>
                  <a:lnTo>
                    <a:pt x="221" y="182"/>
                  </a:lnTo>
                  <a:lnTo>
                    <a:pt x="223" y="184"/>
                  </a:lnTo>
                  <a:lnTo>
                    <a:pt x="223" y="184"/>
                  </a:lnTo>
                  <a:lnTo>
                    <a:pt x="223" y="184"/>
                  </a:lnTo>
                  <a:lnTo>
                    <a:pt x="223" y="184"/>
                  </a:lnTo>
                  <a:lnTo>
                    <a:pt x="226" y="184"/>
                  </a:lnTo>
                  <a:lnTo>
                    <a:pt x="228" y="184"/>
                  </a:lnTo>
                  <a:lnTo>
                    <a:pt x="231" y="184"/>
                  </a:lnTo>
                  <a:lnTo>
                    <a:pt x="231" y="184"/>
                  </a:lnTo>
                  <a:lnTo>
                    <a:pt x="231" y="184"/>
                  </a:lnTo>
                  <a:lnTo>
                    <a:pt x="231" y="184"/>
                  </a:lnTo>
                  <a:lnTo>
                    <a:pt x="233" y="184"/>
                  </a:lnTo>
                  <a:lnTo>
                    <a:pt x="233" y="184"/>
                  </a:lnTo>
                  <a:lnTo>
                    <a:pt x="233" y="182"/>
                  </a:lnTo>
                  <a:lnTo>
                    <a:pt x="233" y="182"/>
                  </a:lnTo>
                  <a:lnTo>
                    <a:pt x="236" y="179"/>
                  </a:lnTo>
                  <a:lnTo>
                    <a:pt x="236" y="179"/>
                  </a:lnTo>
                  <a:lnTo>
                    <a:pt x="236" y="182"/>
                  </a:lnTo>
                  <a:lnTo>
                    <a:pt x="236" y="182"/>
                  </a:lnTo>
                  <a:lnTo>
                    <a:pt x="236" y="182"/>
                  </a:lnTo>
                  <a:lnTo>
                    <a:pt x="239" y="182"/>
                  </a:lnTo>
                  <a:lnTo>
                    <a:pt x="239" y="182"/>
                  </a:lnTo>
                  <a:lnTo>
                    <a:pt x="239" y="182"/>
                  </a:lnTo>
                  <a:lnTo>
                    <a:pt x="239" y="182"/>
                  </a:lnTo>
                  <a:lnTo>
                    <a:pt x="241" y="182"/>
                  </a:lnTo>
                  <a:lnTo>
                    <a:pt x="241" y="182"/>
                  </a:lnTo>
                  <a:lnTo>
                    <a:pt x="241" y="182"/>
                  </a:lnTo>
                  <a:lnTo>
                    <a:pt x="241" y="184"/>
                  </a:lnTo>
                  <a:lnTo>
                    <a:pt x="241" y="184"/>
                  </a:lnTo>
                  <a:lnTo>
                    <a:pt x="244" y="184"/>
                  </a:lnTo>
                  <a:lnTo>
                    <a:pt x="246" y="184"/>
                  </a:lnTo>
                  <a:lnTo>
                    <a:pt x="246" y="187"/>
                  </a:lnTo>
                  <a:lnTo>
                    <a:pt x="249" y="187"/>
                  </a:lnTo>
                  <a:lnTo>
                    <a:pt x="249" y="187"/>
                  </a:lnTo>
                  <a:lnTo>
                    <a:pt x="249" y="187"/>
                  </a:lnTo>
                  <a:lnTo>
                    <a:pt x="249" y="189"/>
                  </a:lnTo>
                  <a:lnTo>
                    <a:pt x="249" y="189"/>
                  </a:lnTo>
                  <a:lnTo>
                    <a:pt x="252" y="189"/>
                  </a:lnTo>
                  <a:lnTo>
                    <a:pt x="252" y="189"/>
                  </a:lnTo>
                  <a:lnTo>
                    <a:pt x="252" y="189"/>
                  </a:lnTo>
                  <a:lnTo>
                    <a:pt x="254" y="189"/>
                  </a:lnTo>
                  <a:lnTo>
                    <a:pt x="254" y="189"/>
                  </a:lnTo>
                  <a:lnTo>
                    <a:pt x="257" y="187"/>
                  </a:lnTo>
                  <a:lnTo>
                    <a:pt x="257" y="189"/>
                  </a:lnTo>
                  <a:lnTo>
                    <a:pt x="257" y="192"/>
                  </a:lnTo>
                  <a:lnTo>
                    <a:pt x="257" y="195"/>
                  </a:lnTo>
                  <a:lnTo>
                    <a:pt x="257" y="195"/>
                  </a:lnTo>
                  <a:lnTo>
                    <a:pt x="259" y="195"/>
                  </a:lnTo>
                  <a:lnTo>
                    <a:pt x="259" y="195"/>
                  </a:lnTo>
                  <a:lnTo>
                    <a:pt x="262" y="195"/>
                  </a:lnTo>
                  <a:lnTo>
                    <a:pt x="262" y="195"/>
                  </a:lnTo>
                  <a:lnTo>
                    <a:pt x="265" y="195"/>
                  </a:lnTo>
                  <a:lnTo>
                    <a:pt x="265" y="195"/>
                  </a:lnTo>
                  <a:lnTo>
                    <a:pt x="265" y="195"/>
                  </a:lnTo>
                  <a:lnTo>
                    <a:pt x="267" y="195"/>
                  </a:lnTo>
                  <a:lnTo>
                    <a:pt x="270" y="195"/>
                  </a:lnTo>
                  <a:lnTo>
                    <a:pt x="270" y="195"/>
                  </a:lnTo>
                  <a:lnTo>
                    <a:pt x="270" y="195"/>
                  </a:lnTo>
                  <a:lnTo>
                    <a:pt x="270" y="195"/>
                  </a:lnTo>
                  <a:lnTo>
                    <a:pt x="270" y="197"/>
                  </a:lnTo>
                  <a:lnTo>
                    <a:pt x="270" y="195"/>
                  </a:lnTo>
                  <a:lnTo>
                    <a:pt x="270" y="197"/>
                  </a:lnTo>
                  <a:lnTo>
                    <a:pt x="270" y="197"/>
                  </a:lnTo>
                  <a:lnTo>
                    <a:pt x="270" y="200"/>
                  </a:lnTo>
                  <a:lnTo>
                    <a:pt x="272" y="200"/>
                  </a:lnTo>
                  <a:lnTo>
                    <a:pt x="272" y="200"/>
                  </a:lnTo>
                  <a:lnTo>
                    <a:pt x="275" y="200"/>
                  </a:lnTo>
                  <a:lnTo>
                    <a:pt x="275" y="200"/>
                  </a:lnTo>
                  <a:lnTo>
                    <a:pt x="277" y="200"/>
                  </a:lnTo>
                  <a:lnTo>
                    <a:pt x="277" y="200"/>
                  </a:lnTo>
                  <a:lnTo>
                    <a:pt x="277" y="200"/>
                  </a:lnTo>
                  <a:lnTo>
                    <a:pt x="277" y="202"/>
                  </a:lnTo>
                  <a:lnTo>
                    <a:pt x="277" y="202"/>
                  </a:lnTo>
                  <a:lnTo>
                    <a:pt x="277" y="202"/>
                  </a:lnTo>
                  <a:lnTo>
                    <a:pt x="277" y="202"/>
                  </a:lnTo>
                  <a:lnTo>
                    <a:pt x="277" y="202"/>
                  </a:lnTo>
                  <a:lnTo>
                    <a:pt x="277" y="205"/>
                  </a:lnTo>
                  <a:lnTo>
                    <a:pt x="280" y="205"/>
                  </a:lnTo>
                  <a:lnTo>
                    <a:pt x="280" y="205"/>
                  </a:lnTo>
                  <a:lnTo>
                    <a:pt x="283" y="205"/>
                  </a:lnTo>
                  <a:lnTo>
                    <a:pt x="283" y="205"/>
                  </a:lnTo>
                  <a:lnTo>
                    <a:pt x="283" y="205"/>
                  </a:lnTo>
                  <a:lnTo>
                    <a:pt x="285" y="205"/>
                  </a:lnTo>
                  <a:lnTo>
                    <a:pt x="285" y="205"/>
                  </a:lnTo>
                  <a:lnTo>
                    <a:pt x="288" y="205"/>
                  </a:lnTo>
                  <a:lnTo>
                    <a:pt x="288" y="202"/>
                  </a:lnTo>
                  <a:lnTo>
                    <a:pt x="288" y="202"/>
                  </a:lnTo>
                  <a:lnTo>
                    <a:pt x="290" y="205"/>
                  </a:lnTo>
                  <a:lnTo>
                    <a:pt x="290" y="205"/>
                  </a:lnTo>
                  <a:lnTo>
                    <a:pt x="290" y="208"/>
                  </a:lnTo>
                  <a:lnTo>
                    <a:pt x="288" y="208"/>
                  </a:lnTo>
                  <a:lnTo>
                    <a:pt x="288" y="208"/>
                  </a:lnTo>
                  <a:lnTo>
                    <a:pt x="288" y="210"/>
                  </a:lnTo>
                  <a:lnTo>
                    <a:pt x="288" y="210"/>
                  </a:lnTo>
                  <a:lnTo>
                    <a:pt x="290" y="215"/>
                  </a:lnTo>
                  <a:lnTo>
                    <a:pt x="290" y="218"/>
                  </a:lnTo>
                  <a:lnTo>
                    <a:pt x="290" y="221"/>
                  </a:lnTo>
                  <a:lnTo>
                    <a:pt x="290" y="221"/>
                  </a:lnTo>
                  <a:lnTo>
                    <a:pt x="290" y="223"/>
                  </a:lnTo>
                  <a:lnTo>
                    <a:pt x="290" y="223"/>
                  </a:lnTo>
                  <a:lnTo>
                    <a:pt x="290" y="223"/>
                  </a:lnTo>
                  <a:lnTo>
                    <a:pt x="290" y="223"/>
                  </a:lnTo>
                  <a:lnTo>
                    <a:pt x="290" y="223"/>
                  </a:lnTo>
                  <a:lnTo>
                    <a:pt x="290" y="226"/>
                  </a:lnTo>
                  <a:lnTo>
                    <a:pt x="290" y="226"/>
                  </a:lnTo>
                  <a:lnTo>
                    <a:pt x="290" y="226"/>
                  </a:lnTo>
                  <a:lnTo>
                    <a:pt x="290" y="226"/>
                  </a:lnTo>
                  <a:lnTo>
                    <a:pt x="290" y="226"/>
                  </a:lnTo>
                  <a:lnTo>
                    <a:pt x="290" y="226"/>
                  </a:lnTo>
                  <a:lnTo>
                    <a:pt x="290" y="226"/>
                  </a:lnTo>
                  <a:lnTo>
                    <a:pt x="290" y="226"/>
                  </a:lnTo>
                  <a:lnTo>
                    <a:pt x="290" y="226"/>
                  </a:lnTo>
                  <a:lnTo>
                    <a:pt x="290" y="226"/>
                  </a:lnTo>
                  <a:lnTo>
                    <a:pt x="290" y="226"/>
                  </a:lnTo>
                  <a:lnTo>
                    <a:pt x="290" y="228"/>
                  </a:lnTo>
                  <a:lnTo>
                    <a:pt x="290" y="228"/>
                  </a:lnTo>
                  <a:lnTo>
                    <a:pt x="293" y="228"/>
                  </a:lnTo>
                  <a:lnTo>
                    <a:pt x="293" y="231"/>
                  </a:lnTo>
                  <a:lnTo>
                    <a:pt x="293" y="231"/>
                  </a:lnTo>
                  <a:lnTo>
                    <a:pt x="293" y="231"/>
                  </a:lnTo>
                  <a:lnTo>
                    <a:pt x="293" y="231"/>
                  </a:lnTo>
                  <a:lnTo>
                    <a:pt x="293" y="231"/>
                  </a:lnTo>
                  <a:lnTo>
                    <a:pt x="293" y="234"/>
                  </a:lnTo>
                  <a:lnTo>
                    <a:pt x="293" y="234"/>
                  </a:lnTo>
                  <a:lnTo>
                    <a:pt x="293" y="234"/>
                  </a:lnTo>
                  <a:lnTo>
                    <a:pt x="293" y="234"/>
                  </a:lnTo>
                  <a:lnTo>
                    <a:pt x="290" y="234"/>
                  </a:lnTo>
                  <a:lnTo>
                    <a:pt x="290" y="234"/>
                  </a:lnTo>
                  <a:lnTo>
                    <a:pt x="290" y="234"/>
                  </a:lnTo>
                  <a:lnTo>
                    <a:pt x="290" y="236"/>
                  </a:lnTo>
                  <a:lnTo>
                    <a:pt x="290" y="236"/>
                  </a:lnTo>
                  <a:lnTo>
                    <a:pt x="290" y="236"/>
                  </a:lnTo>
                  <a:lnTo>
                    <a:pt x="290" y="236"/>
                  </a:lnTo>
                  <a:lnTo>
                    <a:pt x="290" y="236"/>
                  </a:lnTo>
                  <a:lnTo>
                    <a:pt x="288" y="239"/>
                  </a:lnTo>
                  <a:lnTo>
                    <a:pt x="283" y="241"/>
                  </a:lnTo>
                  <a:lnTo>
                    <a:pt x="283" y="244"/>
                  </a:lnTo>
                  <a:lnTo>
                    <a:pt x="280" y="244"/>
                  </a:lnTo>
                  <a:lnTo>
                    <a:pt x="277" y="244"/>
                  </a:lnTo>
                  <a:lnTo>
                    <a:pt x="275" y="244"/>
                  </a:lnTo>
                  <a:lnTo>
                    <a:pt x="277" y="244"/>
                  </a:lnTo>
                  <a:lnTo>
                    <a:pt x="277" y="244"/>
                  </a:lnTo>
                  <a:lnTo>
                    <a:pt x="275" y="241"/>
                  </a:lnTo>
                  <a:lnTo>
                    <a:pt x="272" y="241"/>
                  </a:lnTo>
                  <a:lnTo>
                    <a:pt x="272" y="241"/>
                  </a:lnTo>
                  <a:lnTo>
                    <a:pt x="272" y="241"/>
                  </a:lnTo>
                  <a:lnTo>
                    <a:pt x="272" y="241"/>
                  </a:lnTo>
                  <a:lnTo>
                    <a:pt x="272" y="241"/>
                  </a:lnTo>
                  <a:lnTo>
                    <a:pt x="272" y="241"/>
                  </a:lnTo>
                  <a:lnTo>
                    <a:pt x="270" y="241"/>
                  </a:lnTo>
                  <a:lnTo>
                    <a:pt x="270" y="241"/>
                  </a:lnTo>
                  <a:lnTo>
                    <a:pt x="270" y="241"/>
                  </a:lnTo>
                  <a:lnTo>
                    <a:pt x="270" y="244"/>
                  </a:lnTo>
                  <a:lnTo>
                    <a:pt x="270" y="244"/>
                  </a:lnTo>
                  <a:lnTo>
                    <a:pt x="270" y="244"/>
                  </a:lnTo>
                  <a:lnTo>
                    <a:pt x="270" y="244"/>
                  </a:lnTo>
                  <a:lnTo>
                    <a:pt x="267" y="247"/>
                  </a:lnTo>
                  <a:lnTo>
                    <a:pt x="267" y="244"/>
                  </a:lnTo>
                  <a:lnTo>
                    <a:pt x="265" y="244"/>
                  </a:lnTo>
                  <a:lnTo>
                    <a:pt x="265" y="244"/>
                  </a:lnTo>
                  <a:lnTo>
                    <a:pt x="262" y="244"/>
                  </a:lnTo>
                  <a:lnTo>
                    <a:pt x="262" y="244"/>
                  </a:lnTo>
                  <a:lnTo>
                    <a:pt x="262" y="241"/>
                  </a:lnTo>
                  <a:lnTo>
                    <a:pt x="262" y="241"/>
                  </a:lnTo>
                  <a:lnTo>
                    <a:pt x="262" y="241"/>
                  </a:lnTo>
                  <a:lnTo>
                    <a:pt x="262" y="241"/>
                  </a:lnTo>
                  <a:lnTo>
                    <a:pt x="262" y="241"/>
                  </a:lnTo>
                  <a:lnTo>
                    <a:pt x="262" y="241"/>
                  </a:lnTo>
                  <a:lnTo>
                    <a:pt x="259" y="241"/>
                  </a:lnTo>
                  <a:lnTo>
                    <a:pt x="259" y="241"/>
                  </a:lnTo>
                  <a:lnTo>
                    <a:pt x="259" y="241"/>
                  </a:lnTo>
                  <a:lnTo>
                    <a:pt x="259" y="241"/>
                  </a:lnTo>
                  <a:lnTo>
                    <a:pt x="259" y="239"/>
                  </a:lnTo>
                  <a:lnTo>
                    <a:pt x="259" y="239"/>
                  </a:lnTo>
                  <a:lnTo>
                    <a:pt x="257" y="239"/>
                  </a:lnTo>
                  <a:lnTo>
                    <a:pt x="257" y="241"/>
                  </a:lnTo>
                  <a:lnTo>
                    <a:pt x="257" y="241"/>
                  </a:lnTo>
                  <a:lnTo>
                    <a:pt x="257" y="239"/>
                  </a:lnTo>
                  <a:lnTo>
                    <a:pt x="257" y="239"/>
                  </a:lnTo>
                  <a:lnTo>
                    <a:pt x="257" y="239"/>
                  </a:lnTo>
                  <a:lnTo>
                    <a:pt x="257" y="239"/>
                  </a:lnTo>
                  <a:lnTo>
                    <a:pt x="257" y="239"/>
                  </a:lnTo>
                  <a:lnTo>
                    <a:pt x="257" y="239"/>
                  </a:lnTo>
                  <a:lnTo>
                    <a:pt x="254" y="239"/>
                  </a:lnTo>
                  <a:lnTo>
                    <a:pt x="254" y="239"/>
                  </a:lnTo>
                  <a:lnTo>
                    <a:pt x="254" y="241"/>
                  </a:lnTo>
                  <a:lnTo>
                    <a:pt x="252" y="241"/>
                  </a:lnTo>
                  <a:lnTo>
                    <a:pt x="252" y="241"/>
                  </a:lnTo>
                  <a:lnTo>
                    <a:pt x="252" y="241"/>
                  </a:lnTo>
                  <a:lnTo>
                    <a:pt x="249" y="244"/>
                  </a:lnTo>
                  <a:lnTo>
                    <a:pt x="249" y="244"/>
                  </a:lnTo>
                  <a:lnTo>
                    <a:pt x="246" y="244"/>
                  </a:lnTo>
                  <a:lnTo>
                    <a:pt x="246" y="244"/>
                  </a:lnTo>
                  <a:lnTo>
                    <a:pt x="241" y="241"/>
                  </a:lnTo>
                  <a:lnTo>
                    <a:pt x="241" y="241"/>
                  </a:lnTo>
                  <a:lnTo>
                    <a:pt x="239" y="241"/>
                  </a:lnTo>
                  <a:lnTo>
                    <a:pt x="239" y="244"/>
                  </a:lnTo>
                  <a:lnTo>
                    <a:pt x="236" y="247"/>
                  </a:lnTo>
                  <a:lnTo>
                    <a:pt x="236" y="247"/>
                  </a:lnTo>
                  <a:lnTo>
                    <a:pt x="236" y="249"/>
                  </a:lnTo>
                  <a:lnTo>
                    <a:pt x="233" y="249"/>
                  </a:lnTo>
                  <a:lnTo>
                    <a:pt x="231" y="249"/>
                  </a:lnTo>
                  <a:lnTo>
                    <a:pt x="231" y="249"/>
                  </a:lnTo>
                  <a:lnTo>
                    <a:pt x="231" y="249"/>
                  </a:lnTo>
                  <a:lnTo>
                    <a:pt x="231" y="249"/>
                  </a:lnTo>
                  <a:lnTo>
                    <a:pt x="233" y="247"/>
                  </a:lnTo>
                  <a:lnTo>
                    <a:pt x="231" y="247"/>
                  </a:lnTo>
                  <a:lnTo>
                    <a:pt x="231" y="249"/>
                  </a:lnTo>
                  <a:lnTo>
                    <a:pt x="228" y="249"/>
                  </a:lnTo>
                  <a:lnTo>
                    <a:pt x="228" y="249"/>
                  </a:lnTo>
                  <a:lnTo>
                    <a:pt x="228" y="249"/>
                  </a:lnTo>
                  <a:lnTo>
                    <a:pt x="226" y="249"/>
                  </a:lnTo>
                  <a:lnTo>
                    <a:pt x="226" y="249"/>
                  </a:lnTo>
                  <a:lnTo>
                    <a:pt x="223" y="252"/>
                  </a:lnTo>
                  <a:lnTo>
                    <a:pt x="223" y="252"/>
                  </a:lnTo>
                  <a:lnTo>
                    <a:pt x="223" y="252"/>
                  </a:lnTo>
                  <a:lnTo>
                    <a:pt x="221" y="252"/>
                  </a:lnTo>
                  <a:lnTo>
                    <a:pt x="221" y="252"/>
                  </a:lnTo>
                  <a:lnTo>
                    <a:pt x="218" y="252"/>
                  </a:lnTo>
                  <a:lnTo>
                    <a:pt x="218" y="252"/>
                  </a:lnTo>
                  <a:lnTo>
                    <a:pt x="218" y="252"/>
                  </a:lnTo>
                  <a:lnTo>
                    <a:pt x="218" y="252"/>
                  </a:lnTo>
                  <a:lnTo>
                    <a:pt x="215" y="254"/>
                  </a:lnTo>
                  <a:lnTo>
                    <a:pt x="215" y="252"/>
                  </a:lnTo>
                  <a:lnTo>
                    <a:pt x="218" y="252"/>
                  </a:lnTo>
                  <a:lnTo>
                    <a:pt x="218" y="252"/>
                  </a:lnTo>
                  <a:lnTo>
                    <a:pt x="218" y="252"/>
                  </a:lnTo>
                  <a:lnTo>
                    <a:pt x="215" y="252"/>
                  </a:lnTo>
                  <a:lnTo>
                    <a:pt x="215" y="252"/>
                  </a:lnTo>
                  <a:lnTo>
                    <a:pt x="213" y="252"/>
                  </a:lnTo>
                  <a:lnTo>
                    <a:pt x="213" y="249"/>
                  </a:lnTo>
                  <a:lnTo>
                    <a:pt x="213" y="252"/>
                  </a:lnTo>
                  <a:lnTo>
                    <a:pt x="213" y="252"/>
                  </a:lnTo>
                  <a:lnTo>
                    <a:pt x="213" y="252"/>
                  </a:lnTo>
                  <a:lnTo>
                    <a:pt x="210" y="252"/>
                  </a:lnTo>
                  <a:lnTo>
                    <a:pt x="210" y="252"/>
                  </a:lnTo>
                  <a:lnTo>
                    <a:pt x="210" y="252"/>
                  </a:lnTo>
                  <a:lnTo>
                    <a:pt x="210" y="252"/>
                  </a:lnTo>
                  <a:lnTo>
                    <a:pt x="210" y="252"/>
                  </a:lnTo>
                  <a:lnTo>
                    <a:pt x="210" y="252"/>
                  </a:lnTo>
                  <a:lnTo>
                    <a:pt x="210" y="254"/>
                  </a:lnTo>
                  <a:lnTo>
                    <a:pt x="210" y="254"/>
                  </a:lnTo>
                  <a:lnTo>
                    <a:pt x="210" y="254"/>
                  </a:lnTo>
                  <a:lnTo>
                    <a:pt x="208" y="254"/>
                  </a:lnTo>
                  <a:lnTo>
                    <a:pt x="208" y="254"/>
                  </a:lnTo>
                  <a:lnTo>
                    <a:pt x="208" y="254"/>
                  </a:lnTo>
                  <a:lnTo>
                    <a:pt x="202" y="254"/>
                  </a:lnTo>
                  <a:lnTo>
                    <a:pt x="200" y="254"/>
                  </a:lnTo>
                  <a:lnTo>
                    <a:pt x="200" y="254"/>
                  </a:lnTo>
                  <a:lnTo>
                    <a:pt x="200" y="254"/>
                  </a:lnTo>
                  <a:lnTo>
                    <a:pt x="200" y="257"/>
                  </a:lnTo>
                  <a:lnTo>
                    <a:pt x="200" y="257"/>
                  </a:lnTo>
                  <a:lnTo>
                    <a:pt x="197" y="257"/>
                  </a:lnTo>
                  <a:lnTo>
                    <a:pt x="195" y="259"/>
                  </a:lnTo>
                  <a:lnTo>
                    <a:pt x="195" y="259"/>
                  </a:lnTo>
                  <a:lnTo>
                    <a:pt x="192" y="259"/>
                  </a:lnTo>
                  <a:lnTo>
                    <a:pt x="189" y="259"/>
                  </a:lnTo>
                  <a:lnTo>
                    <a:pt x="189" y="259"/>
                  </a:lnTo>
                  <a:lnTo>
                    <a:pt x="189" y="259"/>
                  </a:lnTo>
                  <a:lnTo>
                    <a:pt x="189" y="262"/>
                  </a:lnTo>
                  <a:lnTo>
                    <a:pt x="189" y="262"/>
                  </a:lnTo>
                  <a:lnTo>
                    <a:pt x="187" y="262"/>
                  </a:lnTo>
                  <a:lnTo>
                    <a:pt x="187" y="262"/>
                  </a:lnTo>
                  <a:lnTo>
                    <a:pt x="187" y="262"/>
                  </a:lnTo>
                  <a:lnTo>
                    <a:pt x="184" y="265"/>
                  </a:lnTo>
                  <a:lnTo>
                    <a:pt x="184" y="267"/>
                  </a:lnTo>
                  <a:lnTo>
                    <a:pt x="184" y="270"/>
                  </a:lnTo>
                  <a:lnTo>
                    <a:pt x="184" y="270"/>
                  </a:lnTo>
                  <a:lnTo>
                    <a:pt x="184" y="270"/>
                  </a:lnTo>
                  <a:lnTo>
                    <a:pt x="184" y="272"/>
                  </a:lnTo>
                  <a:lnTo>
                    <a:pt x="184" y="272"/>
                  </a:lnTo>
                  <a:lnTo>
                    <a:pt x="182" y="272"/>
                  </a:lnTo>
                  <a:lnTo>
                    <a:pt x="182" y="272"/>
                  </a:lnTo>
                  <a:lnTo>
                    <a:pt x="182" y="275"/>
                  </a:lnTo>
                  <a:lnTo>
                    <a:pt x="182" y="275"/>
                  </a:lnTo>
                  <a:lnTo>
                    <a:pt x="179" y="275"/>
                  </a:lnTo>
                  <a:lnTo>
                    <a:pt x="179" y="278"/>
                  </a:lnTo>
                  <a:lnTo>
                    <a:pt x="179" y="278"/>
                  </a:lnTo>
                  <a:lnTo>
                    <a:pt x="179" y="278"/>
                  </a:lnTo>
                  <a:lnTo>
                    <a:pt x="179" y="278"/>
                  </a:lnTo>
                  <a:lnTo>
                    <a:pt x="179" y="280"/>
                  </a:lnTo>
                  <a:lnTo>
                    <a:pt x="179" y="280"/>
                  </a:lnTo>
                  <a:lnTo>
                    <a:pt x="179" y="280"/>
                  </a:lnTo>
                  <a:lnTo>
                    <a:pt x="179" y="280"/>
                  </a:lnTo>
                  <a:lnTo>
                    <a:pt x="179" y="280"/>
                  </a:lnTo>
                  <a:lnTo>
                    <a:pt x="182" y="280"/>
                  </a:lnTo>
                  <a:lnTo>
                    <a:pt x="182" y="280"/>
                  </a:lnTo>
                  <a:lnTo>
                    <a:pt x="182" y="280"/>
                  </a:lnTo>
                  <a:lnTo>
                    <a:pt x="182" y="283"/>
                  </a:lnTo>
                  <a:lnTo>
                    <a:pt x="182" y="283"/>
                  </a:lnTo>
                  <a:lnTo>
                    <a:pt x="184" y="283"/>
                  </a:lnTo>
                  <a:lnTo>
                    <a:pt x="184" y="283"/>
                  </a:lnTo>
                  <a:lnTo>
                    <a:pt x="184" y="285"/>
                  </a:lnTo>
                  <a:lnTo>
                    <a:pt x="182" y="285"/>
                  </a:lnTo>
                  <a:lnTo>
                    <a:pt x="182" y="285"/>
                  </a:lnTo>
                  <a:lnTo>
                    <a:pt x="182" y="285"/>
                  </a:lnTo>
                  <a:lnTo>
                    <a:pt x="182" y="285"/>
                  </a:lnTo>
                  <a:lnTo>
                    <a:pt x="182" y="288"/>
                  </a:lnTo>
                  <a:lnTo>
                    <a:pt x="182" y="288"/>
                  </a:lnTo>
                  <a:lnTo>
                    <a:pt x="182" y="288"/>
                  </a:lnTo>
                  <a:lnTo>
                    <a:pt x="182" y="288"/>
                  </a:lnTo>
                  <a:lnTo>
                    <a:pt x="182" y="288"/>
                  </a:lnTo>
                  <a:lnTo>
                    <a:pt x="184" y="288"/>
                  </a:lnTo>
                  <a:lnTo>
                    <a:pt x="184" y="288"/>
                  </a:lnTo>
                  <a:lnTo>
                    <a:pt x="182" y="288"/>
                  </a:lnTo>
                  <a:lnTo>
                    <a:pt x="182" y="291"/>
                  </a:lnTo>
                  <a:lnTo>
                    <a:pt x="182" y="291"/>
                  </a:lnTo>
                  <a:lnTo>
                    <a:pt x="182" y="291"/>
                  </a:lnTo>
                  <a:lnTo>
                    <a:pt x="182" y="291"/>
                  </a:lnTo>
                  <a:lnTo>
                    <a:pt x="182" y="291"/>
                  </a:lnTo>
                  <a:lnTo>
                    <a:pt x="182" y="291"/>
                  </a:lnTo>
                  <a:lnTo>
                    <a:pt x="182" y="291"/>
                  </a:lnTo>
                  <a:lnTo>
                    <a:pt x="184" y="291"/>
                  </a:lnTo>
                  <a:lnTo>
                    <a:pt x="184" y="291"/>
                  </a:lnTo>
                  <a:lnTo>
                    <a:pt x="182" y="291"/>
                  </a:lnTo>
                  <a:lnTo>
                    <a:pt x="182" y="291"/>
                  </a:lnTo>
                  <a:lnTo>
                    <a:pt x="184" y="293"/>
                  </a:lnTo>
                  <a:lnTo>
                    <a:pt x="184" y="293"/>
                  </a:lnTo>
                  <a:lnTo>
                    <a:pt x="184" y="293"/>
                  </a:lnTo>
                  <a:lnTo>
                    <a:pt x="184" y="293"/>
                  </a:lnTo>
                  <a:lnTo>
                    <a:pt x="184" y="293"/>
                  </a:lnTo>
                  <a:lnTo>
                    <a:pt x="184" y="293"/>
                  </a:lnTo>
                  <a:lnTo>
                    <a:pt x="184" y="293"/>
                  </a:lnTo>
                  <a:lnTo>
                    <a:pt x="184" y="296"/>
                  </a:lnTo>
                  <a:lnTo>
                    <a:pt x="184" y="296"/>
                  </a:lnTo>
                  <a:lnTo>
                    <a:pt x="184" y="301"/>
                  </a:lnTo>
                  <a:lnTo>
                    <a:pt x="184" y="301"/>
                  </a:lnTo>
                  <a:lnTo>
                    <a:pt x="182" y="301"/>
                  </a:lnTo>
                  <a:lnTo>
                    <a:pt x="179" y="301"/>
                  </a:lnTo>
                  <a:lnTo>
                    <a:pt x="179" y="301"/>
                  </a:lnTo>
                  <a:lnTo>
                    <a:pt x="179" y="304"/>
                  </a:lnTo>
                  <a:lnTo>
                    <a:pt x="179" y="306"/>
                  </a:lnTo>
                  <a:lnTo>
                    <a:pt x="179" y="306"/>
                  </a:lnTo>
                  <a:lnTo>
                    <a:pt x="182" y="306"/>
                  </a:lnTo>
                  <a:lnTo>
                    <a:pt x="182" y="306"/>
                  </a:lnTo>
                  <a:lnTo>
                    <a:pt x="182" y="306"/>
                  </a:lnTo>
                  <a:lnTo>
                    <a:pt x="182" y="306"/>
                  </a:lnTo>
                  <a:lnTo>
                    <a:pt x="182" y="309"/>
                  </a:lnTo>
                  <a:lnTo>
                    <a:pt x="182" y="309"/>
                  </a:lnTo>
                  <a:lnTo>
                    <a:pt x="182" y="309"/>
                  </a:lnTo>
                  <a:lnTo>
                    <a:pt x="182" y="311"/>
                  </a:lnTo>
                  <a:lnTo>
                    <a:pt x="182" y="311"/>
                  </a:lnTo>
                  <a:lnTo>
                    <a:pt x="184" y="314"/>
                  </a:lnTo>
                  <a:lnTo>
                    <a:pt x="184" y="314"/>
                  </a:lnTo>
                  <a:lnTo>
                    <a:pt x="184" y="317"/>
                  </a:lnTo>
                  <a:lnTo>
                    <a:pt x="184" y="317"/>
                  </a:lnTo>
                  <a:lnTo>
                    <a:pt x="184" y="317"/>
                  </a:lnTo>
                  <a:lnTo>
                    <a:pt x="184" y="317"/>
                  </a:lnTo>
                  <a:lnTo>
                    <a:pt x="184" y="319"/>
                  </a:lnTo>
                  <a:lnTo>
                    <a:pt x="184" y="319"/>
                  </a:lnTo>
                  <a:lnTo>
                    <a:pt x="184" y="322"/>
                  </a:lnTo>
                  <a:lnTo>
                    <a:pt x="184" y="322"/>
                  </a:lnTo>
                  <a:lnTo>
                    <a:pt x="182" y="322"/>
                  </a:lnTo>
                  <a:lnTo>
                    <a:pt x="182" y="324"/>
                  </a:lnTo>
                  <a:lnTo>
                    <a:pt x="184" y="324"/>
                  </a:lnTo>
                  <a:lnTo>
                    <a:pt x="184" y="324"/>
                  </a:lnTo>
                  <a:lnTo>
                    <a:pt x="182" y="324"/>
                  </a:lnTo>
                  <a:lnTo>
                    <a:pt x="182" y="324"/>
                  </a:lnTo>
                  <a:lnTo>
                    <a:pt x="182" y="324"/>
                  </a:lnTo>
                  <a:lnTo>
                    <a:pt x="184" y="324"/>
                  </a:lnTo>
                  <a:lnTo>
                    <a:pt x="184" y="324"/>
                  </a:lnTo>
                  <a:lnTo>
                    <a:pt x="187" y="324"/>
                  </a:lnTo>
                  <a:lnTo>
                    <a:pt x="187" y="324"/>
                  </a:lnTo>
                  <a:lnTo>
                    <a:pt x="187" y="327"/>
                  </a:lnTo>
                  <a:lnTo>
                    <a:pt x="187" y="327"/>
                  </a:lnTo>
                  <a:lnTo>
                    <a:pt x="187" y="327"/>
                  </a:lnTo>
                  <a:lnTo>
                    <a:pt x="184" y="330"/>
                  </a:lnTo>
                  <a:lnTo>
                    <a:pt x="184" y="330"/>
                  </a:lnTo>
                  <a:lnTo>
                    <a:pt x="184" y="332"/>
                  </a:lnTo>
                  <a:lnTo>
                    <a:pt x="184" y="332"/>
                  </a:lnTo>
                  <a:lnTo>
                    <a:pt x="187" y="332"/>
                  </a:lnTo>
                  <a:lnTo>
                    <a:pt x="187" y="332"/>
                  </a:lnTo>
                  <a:lnTo>
                    <a:pt x="189" y="335"/>
                  </a:lnTo>
                  <a:lnTo>
                    <a:pt x="189" y="335"/>
                  </a:lnTo>
                  <a:lnTo>
                    <a:pt x="187" y="335"/>
                  </a:lnTo>
                  <a:lnTo>
                    <a:pt x="187" y="335"/>
                  </a:lnTo>
                  <a:lnTo>
                    <a:pt x="187" y="337"/>
                  </a:lnTo>
                  <a:lnTo>
                    <a:pt x="187" y="337"/>
                  </a:lnTo>
                  <a:lnTo>
                    <a:pt x="189" y="340"/>
                  </a:lnTo>
                  <a:lnTo>
                    <a:pt x="189" y="340"/>
                  </a:lnTo>
                  <a:lnTo>
                    <a:pt x="192" y="340"/>
                  </a:lnTo>
                  <a:lnTo>
                    <a:pt x="195" y="340"/>
                  </a:lnTo>
                  <a:lnTo>
                    <a:pt x="195" y="340"/>
                  </a:lnTo>
                  <a:lnTo>
                    <a:pt x="195" y="342"/>
                  </a:lnTo>
                  <a:lnTo>
                    <a:pt x="192" y="342"/>
                  </a:lnTo>
                  <a:lnTo>
                    <a:pt x="192" y="345"/>
                  </a:lnTo>
                  <a:lnTo>
                    <a:pt x="192" y="348"/>
                  </a:lnTo>
                  <a:lnTo>
                    <a:pt x="192" y="348"/>
                  </a:lnTo>
                  <a:lnTo>
                    <a:pt x="192" y="348"/>
                  </a:lnTo>
                  <a:lnTo>
                    <a:pt x="192" y="348"/>
                  </a:lnTo>
                  <a:lnTo>
                    <a:pt x="192" y="348"/>
                  </a:lnTo>
                  <a:lnTo>
                    <a:pt x="189" y="348"/>
                  </a:lnTo>
                  <a:lnTo>
                    <a:pt x="189" y="350"/>
                  </a:lnTo>
                  <a:lnTo>
                    <a:pt x="192" y="350"/>
                  </a:lnTo>
                  <a:lnTo>
                    <a:pt x="192" y="350"/>
                  </a:lnTo>
                  <a:lnTo>
                    <a:pt x="192" y="350"/>
                  </a:lnTo>
                  <a:lnTo>
                    <a:pt x="192" y="350"/>
                  </a:lnTo>
                  <a:lnTo>
                    <a:pt x="195" y="350"/>
                  </a:lnTo>
                  <a:lnTo>
                    <a:pt x="195" y="350"/>
                  </a:lnTo>
                  <a:lnTo>
                    <a:pt x="195" y="350"/>
                  </a:lnTo>
                  <a:lnTo>
                    <a:pt x="195" y="350"/>
                  </a:lnTo>
                  <a:lnTo>
                    <a:pt x="195" y="353"/>
                  </a:lnTo>
                  <a:lnTo>
                    <a:pt x="195" y="353"/>
                  </a:lnTo>
                  <a:lnTo>
                    <a:pt x="195" y="355"/>
                  </a:lnTo>
                  <a:lnTo>
                    <a:pt x="192" y="355"/>
                  </a:lnTo>
                  <a:lnTo>
                    <a:pt x="192" y="358"/>
                  </a:lnTo>
                  <a:lnTo>
                    <a:pt x="192" y="358"/>
                  </a:lnTo>
                  <a:lnTo>
                    <a:pt x="192" y="361"/>
                  </a:lnTo>
                  <a:lnTo>
                    <a:pt x="189" y="361"/>
                  </a:lnTo>
                  <a:lnTo>
                    <a:pt x="189" y="363"/>
                  </a:lnTo>
                  <a:lnTo>
                    <a:pt x="189" y="363"/>
                  </a:lnTo>
                  <a:lnTo>
                    <a:pt x="189" y="363"/>
                  </a:lnTo>
                  <a:lnTo>
                    <a:pt x="189" y="363"/>
                  </a:lnTo>
                  <a:lnTo>
                    <a:pt x="189" y="366"/>
                  </a:lnTo>
                  <a:lnTo>
                    <a:pt x="189" y="366"/>
                  </a:lnTo>
                  <a:lnTo>
                    <a:pt x="187" y="366"/>
                  </a:lnTo>
                  <a:lnTo>
                    <a:pt x="187" y="368"/>
                  </a:lnTo>
                  <a:lnTo>
                    <a:pt x="187" y="363"/>
                  </a:lnTo>
                  <a:lnTo>
                    <a:pt x="184" y="363"/>
                  </a:lnTo>
                  <a:lnTo>
                    <a:pt x="184" y="363"/>
                  </a:lnTo>
                  <a:lnTo>
                    <a:pt x="184" y="363"/>
                  </a:lnTo>
                  <a:lnTo>
                    <a:pt x="184" y="363"/>
                  </a:lnTo>
                  <a:lnTo>
                    <a:pt x="182" y="361"/>
                  </a:lnTo>
                  <a:lnTo>
                    <a:pt x="182" y="361"/>
                  </a:lnTo>
                  <a:lnTo>
                    <a:pt x="182" y="363"/>
                  </a:lnTo>
                  <a:lnTo>
                    <a:pt x="182" y="363"/>
                  </a:lnTo>
                  <a:lnTo>
                    <a:pt x="179" y="363"/>
                  </a:lnTo>
                  <a:lnTo>
                    <a:pt x="179" y="363"/>
                  </a:lnTo>
                  <a:lnTo>
                    <a:pt x="177" y="363"/>
                  </a:lnTo>
                  <a:lnTo>
                    <a:pt x="177" y="363"/>
                  </a:lnTo>
                  <a:lnTo>
                    <a:pt x="177" y="363"/>
                  </a:lnTo>
                  <a:lnTo>
                    <a:pt x="174" y="361"/>
                  </a:lnTo>
                  <a:lnTo>
                    <a:pt x="174" y="361"/>
                  </a:lnTo>
                  <a:lnTo>
                    <a:pt x="171" y="361"/>
                  </a:lnTo>
                  <a:lnTo>
                    <a:pt x="171" y="361"/>
                  </a:lnTo>
                  <a:lnTo>
                    <a:pt x="169" y="363"/>
                  </a:lnTo>
                  <a:lnTo>
                    <a:pt x="169" y="363"/>
                  </a:lnTo>
                  <a:lnTo>
                    <a:pt x="166" y="363"/>
                  </a:lnTo>
                  <a:lnTo>
                    <a:pt x="166" y="363"/>
                  </a:lnTo>
                  <a:lnTo>
                    <a:pt x="164" y="363"/>
                  </a:lnTo>
                  <a:lnTo>
                    <a:pt x="164" y="363"/>
                  </a:lnTo>
                  <a:lnTo>
                    <a:pt x="164" y="361"/>
                  </a:lnTo>
                  <a:lnTo>
                    <a:pt x="164" y="361"/>
                  </a:lnTo>
                  <a:lnTo>
                    <a:pt x="164" y="358"/>
                  </a:lnTo>
                  <a:lnTo>
                    <a:pt x="161" y="358"/>
                  </a:lnTo>
                  <a:lnTo>
                    <a:pt x="158" y="358"/>
                  </a:lnTo>
                  <a:lnTo>
                    <a:pt x="158" y="358"/>
                  </a:lnTo>
                  <a:lnTo>
                    <a:pt x="161" y="358"/>
                  </a:lnTo>
                  <a:lnTo>
                    <a:pt x="161" y="355"/>
                  </a:lnTo>
                  <a:lnTo>
                    <a:pt x="161" y="355"/>
                  </a:lnTo>
                  <a:lnTo>
                    <a:pt x="161" y="355"/>
                  </a:lnTo>
                  <a:lnTo>
                    <a:pt x="158" y="355"/>
                  </a:lnTo>
                  <a:lnTo>
                    <a:pt x="158" y="353"/>
                  </a:lnTo>
                  <a:lnTo>
                    <a:pt x="158" y="353"/>
                  </a:lnTo>
                  <a:lnTo>
                    <a:pt x="156" y="353"/>
                  </a:lnTo>
                  <a:lnTo>
                    <a:pt x="156" y="353"/>
                  </a:lnTo>
                  <a:lnTo>
                    <a:pt x="156" y="353"/>
                  </a:lnTo>
                  <a:lnTo>
                    <a:pt x="156" y="353"/>
                  </a:lnTo>
                  <a:lnTo>
                    <a:pt x="156" y="353"/>
                  </a:lnTo>
                  <a:lnTo>
                    <a:pt x="153" y="353"/>
                  </a:lnTo>
                  <a:lnTo>
                    <a:pt x="153" y="353"/>
                  </a:lnTo>
                  <a:lnTo>
                    <a:pt x="153" y="353"/>
                  </a:lnTo>
                  <a:lnTo>
                    <a:pt x="153" y="350"/>
                  </a:lnTo>
                  <a:lnTo>
                    <a:pt x="153" y="350"/>
                  </a:lnTo>
                  <a:lnTo>
                    <a:pt x="153" y="350"/>
                  </a:lnTo>
                  <a:lnTo>
                    <a:pt x="153" y="350"/>
                  </a:lnTo>
                  <a:lnTo>
                    <a:pt x="153" y="350"/>
                  </a:lnTo>
                  <a:lnTo>
                    <a:pt x="151" y="348"/>
                  </a:lnTo>
                  <a:lnTo>
                    <a:pt x="151" y="348"/>
                  </a:lnTo>
                  <a:lnTo>
                    <a:pt x="148" y="348"/>
                  </a:lnTo>
                  <a:lnTo>
                    <a:pt x="148" y="348"/>
                  </a:lnTo>
                  <a:lnTo>
                    <a:pt x="145" y="348"/>
                  </a:lnTo>
                  <a:lnTo>
                    <a:pt x="145" y="348"/>
                  </a:lnTo>
                  <a:lnTo>
                    <a:pt x="143" y="348"/>
                  </a:lnTo>
                  <a:lnTo>
                    <a:pt x="143" y="348"/>
                  </a:lnTo>
                  <a:lnTo>
                    <a:pt x="140" y="348"/>
                  </a:lnTo>
                  <a:lnTo>
                    <a:pt x="140" y="348"/>
                  </a:lnTo>
                  <a:lnTo>
                    <a:pt x="138" y="348"/>
                  </a:lnTo>
                  <a:lnTo>
                    <a:pt x="138" y="348"/>
                  </a:lnTo>
                  <a:lnTo>
                    <a:pt x="138" y="348"/>
                  </a:lnTo>
                  <a:lnTo>
                    <a:pt x="138" y="350"/>
                  </a:lnTo>
                  <a:lnTo>
                    <a:pt x="135" y="350"/>
                  </a:lnTo>
                  <a:lnTo>
                    <a:pt x="135" y="350"/>
                  </a:lnTo>
                  <a:lnTo>
                    <a:pt x="135" y="348"/>
                  </a:lnTo>
                  <a:lnTo>
                    <a:pt x="135" y="348"/>
                  </a:lnTo>
                  <a:lnTo>
                    <a:pt x="135" y="348"/>
                  </a:lnTo>
                  <a:lnTo>
                    <a:pt x="135" y="348"/>
                  </a:lnTo>
                  <a:lnTo>
                    <a:pt x="133" y="345"/>
                  </a:lnTo>
                  <a:lnTo>
                    <a:pt x="133" y="345"/>
                  </a:lnTo>
                  <a:lnTo>
                    <a:pt x="133" y="345"/>
                  </a:lnTo>
                  <a:lnTo>
                    <a:pt x="130" y="345"/>
                  </a:lnTo>
                  <a:lnTo>
                    <a:pt x="130" y="345"/>
                  </a:lnTo>
                  <a:lnTo>
                    <a:pt x="130" y="342"/>
                  </a:lnTo>
                  <a:lnTo>
                    <a:pt x="130" y="342"/>
                  </a:lnTo>
                  <a:lnTo>
                    <a:pt x="127" y="340"/>
                  </a:lnTo>
                  <a:lnTo>
                    <a:pt x="127" y="340"/>
                  </a:lnTo>
                  <a:lnTo>
                    <a:pt x="127" y="337"/>
                  </a:lnTo>
                  <a:lnTo>
                    <a:pt x="125" y="337"/>
                  </a:lnTo>
                  <a:lnTo>
                    <a:pt x="125" y="337"/>
                  </a:lnTo>
                  <a:lnTo>
                    <a:pt x="125" y="337"/>
                  </a:lnTo>
                  <a:lnTo>
                    <a:pt x="125" y="337"/>
                  </a:lnTo>
                  <a:lnTo>
                    <a:pt x="122" y="337"/>
                  </a:lnTo>
                  <a:lnTo>
                    <a:pt x="122" y="337"/>
                  </a:lnTo>
                  <a:lnTo>
                    <a:pt x="122" y="337"/>
                  </a:lnTo>
                  <a:lnTo>
                    <a:pt x="120" y="340"/>
                  </a:lnTo>
                  <a:lnTo>
                    <a:pt x="120" y="340"/>
                  </a:lnTo>
                  <a:lnTo>
                    <a:pt x="120" y="340"/>
                  </a:lnTo>
                  <a:lnTo>
                    <a:pt x="120" y="340"/>
                  </a:lnTo>
                  <a:lnTo>
                    <a:pt x="120" y="340"/>
                  </a:lnTo>
                  <a:lnTo>
                    <a:pt x="120" y="337"/>
                  </a:lnTo>
                  <a:lnTo>
                    <a:pt x="120" y="337"/>
                  </a:lnTo>
                  <a:lnTo>
                    <a:pt x="117" y="337"/>
                  </a:lnTo>
                  <a:lnTo>
                    <a:pt x="117" y="337"/>
                  </a:lnTo>
                  <a:lnTo>
                    <a:pt x="114" y="337"/>
                  </a:lnTo>
                  <a:lnTo>
                    <a:pt x="114" y="337"/>
                  </a:lnTo>
                  <a:lnTo>
                    <a:pt x="112" y="337"/>
                  </a:lnTo>
                  <a:lnTo>
                    <a:pt x="112" y="337"/>
                  </a:lnTo>
                  <a:lnTo>
                    <a:pt x="112" y="340"/>
                  </a:lnTo>
                  <a:lnTo>
                    <a:pt x="112" y="340"/>
                  </a:lnTo>
                  <a:lnTo>
                    <a:pt x="109" y="340"/>
                  </a:lnTo>
                  <a:lnTo>
                    <a:pt x="109" y="337"/>
                  </a:lnTo>
                  <a:lnTo>
                    <a:pt x="107" y="337"/>
                  </a:lnTo>
                  <a:lnTo>
                    <a:pt x="107" y="340"/>
                  </a:lnTo>
                  <a:lnTo>
                    <a:pt x="107" y="340"/>
                  </a:lnTo>
                  <a:lnTo>
                    <a:pt x="104" y="340"/>
                  </a:lnTo>
                  <a:lnTo>
                    <a:pt x="104" y="340"/>
                  </a:lnTo>
                  <a:lnTo>
                    <a:pt x="104" y="337"/>
                  </a:lnTo>
                  <a:lnTo>
                    <a:pt x="101" y="337"/>
                  </a:lnTo>
                  <a:lnTo>
                    <a:pt x="101" y="335"/>
                  </a:lnTo>
                  <a:lnTo>
                    <a:pt x="101" y="332"/>
                  </a:lnTo>
                  <a:lnTo>
                    <a:pt x="101" y="332"/>
                  </a:lnTo>
                  <a:lnTo>
                    <a:pt x="104" y="330"/>
                  </a:lnTo>
                  <a:lnTo>
                    <a:pt x="104" y="330"/>
                  </a:lnTo>
                  <a:lnTo>
                    <a:pt x="104" y="327"/>
                  </a:lnTo>
                  <a:lnTo>
                    <a:pt x="104" y="327"/>
                  </a:lnTo>
                  <a:lnTo>
                    <a:pt x="104" y="327"/>
                  </a:lnTo>
                  <a:lnTo>
                    <a:pt x="104" y="327"/>
                  </a:lnTo>
                  <a:lnTo>
                    <a:pt x="104" y="327"/>
                  </a:lnTo>
                  <a:lnTo>
                    <a:pt x="104" y="327"/>
                  </a:lnTo>
                  <a:lnTo>
                    <a:pt x="104" y="327"/>
                  </a:lnTo>
                  <a:lnTo>
                    <a:pt x="104" y="324"/>
                  </a:lnTo>
                  <a:lnTo>
                    <a:pt x="104" y="324"/>
                  </a:lnTo>
                  <a:lnTo>
                    <a:pt x="101" y="324"/>
                  </a:lnTo>
                  <a:lnTo>
                    <a:pt x="101" y="324"/>
                  </a:lnTo>
                  <a:lnTo>
                    <a:pt x="101" y="324"/>
                  </a:lnTo>
                  <a:lnTo>
                    <a:pt x="101" y="322"/>
                  </a:lnTo>
                  <a:lnTo>
                    <a:pt x="101" y="322"/>
                  </a:lnTo>
                  <a:lnTo>
                    <a:pt x="101" y="322"/>
                  </a:lnTo>
                  <a:lnTo>
                    <a:pt x="99" y="322"/>
                  </a:lnTo>
                  <a:lnTo>
                    <a:pt x="96" y="322"/>
                  </a:lnTo>
                  <a:lnTo>
                    <a:pt x="96" y="322"/>
                  </a:lnTo>
                  <a:lnTo>
                    <a:pt x="94" y="322"/>
                  </a:lnTo>
                  <a:lnTo>
                    <a:pt x="94" y="319"/>
                  </a:lnTo>
                  <a:lnTo>
                    <a:pt x="94" y="319"/>
                  </a:lnTo>
                  <a:lnTo>
                    <a:pt x="94" y="319"/>
                  </a:lnTo>
                  <a:lnTo>
                    <a:pt x="91" y="319"/>
                  </a:lnTo>
                  <a:lnTo>
                    <a:pt x="91" y="317"/>
                  </a:lnTo>
                  <a:lnTo>
                    <a:pt x="94" y="314"/>
                  </a:lnTo>
                  <a:lnTo>
                    <a:pt x="94" y="314"/>
                  </a:lnTo>
                  <a:lnTo>
                    <a:pt x="94" y="314"/>
                  </a:lnTo>
                  <a:lnTo>
                    <a:pt x="96" y="314"/>
                  </a:lnTo>
                  <a:lnTo>
                    <a:pt x="96" y="317"/>
                  </a:lnTo>
                  <a:lnTo>
                    <a:pt x="96" y="314"/>
                  </a:lnTo>
                  <a:lnTo>
                    <a:pt x="99" y="314"/>
                  </a:lnTo>
                  <a:lnTo>
                    <a:pt x="99" y="311"/>
                  </a:lnTo>
                  <a:lnTo>
                    <a:pt x="101" y="309"/>
                  </a:lnTo>
                  <a:lnTo>
                    <a:pt x="99" y="309"/>
                  </a:lnTo>
                  <a:lnTo>
                    <a:pt x="99" y="309"/>
                  </a:lnTo>
                  <a:lnTo>
                    <a:pt x="101" y="309"/>
                  </a:lnTo>
                  <a:lnTo>
                    <a:pt x="101" y="309"/>
                  </a:lnTo>
                  <a:lnTo>
                    <a:pt x="101" y="309"/>
                  </a:lnTo>
                  <a:lnTo>
                    <a:pt x="101" y="306"/>
                  </a:lnTo>
                  <a:lnTo>
                    <a:pt x="101" y="306"/>
                  </a:lnTo>
                  <a:lnTo>
                    <a:pt x="104" y="306"/>
                  </a:lnTo>
                  <a:lnTo>
                    <a:pt x="104" y="306"/>
                  </a:lnTo>
                  <a:lnTo>
                    <a:pt x="101" y="304"/>
                  </a:lnTo>
                  <a:lnTo>
                    <a:pt x="101" y="304"/>
                  </a:lnTo>
                  <a:lnTo>
                    <a:pt x="101" y="304"/>
                  </a:lnTo>
                  <a:lnTo>
                    <a:pt x="99" y="298"/>
                  </a:lnTo>
                  <a:lnTo>
                    <a:pt x="99" y="298"/>
                  </a:lnTo>
                  <a:lnTo>
                    <a:pt x="99" y="298"/>
                  </a:lnTo>
                  <a:lnTo>
                    <a:pt x="99" y="296"/>
                  </a:lnTo>
                  <a:lnTo>
                    <a:pt x="96" y="298"/>
                  </a:lnTo>
                  <a:lnTo>
                    <a:pt x="96" y="298"/>
                  </a:lnTo>
                  <a:lnTo>
                    <a:pt x="96" y="298"/>
                  </a:lnTo>
                  <a:lnTo>
                    <a:pt x="96" y="296"/>
                  </a:lnTo>
                  <a:lnTo>
                    <a:pt x="96" y="296"/>
                  </a:lnTo>
                  <a:lnTo>
                    <a:pt x="94" y="296"/>
                  </a:lnTo>
                  <a:lnTo>
                    <a:pt x="94" y="293"/>
                  </a:lnTo>
                  <a:lnTo>
                    <a:pt x="94" y="293"/>
                  </a:lnTo>
                  <a:lnTo>
                    <a:pt x="94" y="293"/>
                  </a:lnTo>
                  <a:lnTo>
                    <a:pt x="94" y="291"/>
                  </a:lnTo>
                  <a:lnTo>
                    <a:pt x="94" y="291"/>
                  </a:lnTo>
                  <a:lnTo>
                    <a:pt x="94" y="291"/>
                  </a:lnTo>
                  <a:lnTo>
                    <a:pt x="94" y="291"/>
                  </a:lnTo>
                  <a:lnTo>
                    <a:pt x="94" y="291"/>
                  </a:lnTo>
                  <a:lnTo>
                    <a:pt x="91" y="291"/>
                  </a:lnTo>
                  <a:lnTo>
                    <a:pt x="91" y="291"/>
                  </a:lnTo>
                  <a:lnTo>
                    <a:pt x="91" y="291"/>
                  </a:lnTo>
                  <a:lnTo>
                    <a:pt x="91" y="291"/>
                  </a:lnTo>
                  <a:lnTo>
                    <a:pt x="91" y="291"/>
                  </a:lnTo>
                  <a:lnTo>
                    <a:pt x="88" y="291"/>
                  </a:lnTo>
                  <a:lnTo>
                    <a:pt x="88" y="288"/>
                  </a:lnTo>
                  <a:lnTo>
                    <a:pt x="88" y="288"/>
                  </a:lnTo>
                  <a:lnTo>
                    <a:pt x="88" y="288"/>
                  </a:lnTo>
                  <a:lnTo>
                    <a:pt x="88" y="288"/>
                  </a:lnTo>
                  <a:lnTo>
                    <a:pt x="88" y="288"/>
                  </a:lnTo>
                  <a:lnTo>
                    <a:pt x="88" y="288"/>
                  </a:lnTo>
                  <a:lnTo>
                    <a:pt x="88" y="288"/>
                  </a:lnTo>
                  <a:lnTo>
                    <a:pt x="88" y="288"/>
                  </a:lnTo>
                  <a:lnTo>
                    <a:pt x="88" y="288"/>
                  </a:lnTo>
                  <a:lnTo>
                    <a:pt x="86" y="285"/>
                  </a:lnTo>
                  <a:lnTo>
                    <a:pt x="86" y="285"/>
                  </a:lnTo>
                  <a:lnTo>
                    <a:pt x="86" y="285"/>
                  </a:lnTo>
                  <a:lnTo>
                    <a:pt x="86" y="288"/>
                  </a:lnTo>
                  <a:lnTo>
                    <a:pt x="83" y="288"/>
                  </a:lnTo>
                  <a:lnTo>
                    <a:pt x="81" y="288"/>
                  </a:lnTo>
                  <a:lnTo>
                    <a:pt x="81" y="288"/>
                  </a:lnTo>
                  <a:lnTo>
                    <a:pt x="78" y="288"/>
                  </a:lnTo>
                  <a:lnTo>
                    <a:pt x="78" y="288"/>
                  </a:lnTo>
                  <a:lnTo>
                    <a:pt x="78" y="288"/>
                  </a:lnTo>
                  <a:lnTo>
                    <a:pt x="78" y="288"/>
                  </a:lnTo>
                  <a:lnTo>
                    <a:pt x="78" y="288"/>
                  </a:lnTo>
                  <a:lnTo>
                    <a:pt x="78" y="285"/>
                  </a:lnTo>
                  <a:lnTo>
                    <a:pt x="78" y="285"/>
                  </a:lnTo>
                  <a:lnTo>
                    <a:pt x="76" y="288"/>
                  </a:lnTo>
                  <a:lnTo>
                    <a:pt x="76" y="288"/>
                  </a:lnTo>
                  <a:lnTo>
                    <a:pt x="76" y="285"/>
                  </a:lnTo>
                  <a:lnTo>
                    <a:pt x="73" y="285"/>
                  </a:lnTo>
                  <a:lnTo>
                    <a:pt x="73" y="285"/>
                  </a:lnTo>
                  <a:lnTo>
                    <a:pt x="68" y="285"/>
                  </a:lnTo>
                  <a:lnTo>
                    <a:pt x="65" y="285"/>
                  </a:lnTo>
                  <a:lnTo>
                    <a:pt x="65" y="285"/>
                  </a:lnTo>
                  <a:lnTo>
                    <a:pt x="65" y="285"/>
                  </a:lnTo>
                  <a:lnTo>
                    <a:pt x="65" y="285"/>
                  </a:lnTo>
                  <a:lnTo>
                    <a:pt x="65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0" y="283"/>
                  </a:lnTo>
                  <a:lnTo>
                    <a:pt x="57" y="283"/>
                  </a:lnTo>
                  <a:lnTo>
                    <a:pt x="57" y="283"/>
                  </a:lnTo>
                  <a:lnTo>
                    <a:pt x="55" y="283"/>
                  </a:lnTo>
                  <a:lnTo>
                    <a:pt x="57" y="283"/>
                  </a:lnTo>
                  <a:lnTo>
                    <a:pt x="57" y="283"/>
                  </a:lnTo>
                  <a:lnTo>
                    <a:pt x="57" y="285"/>
                  </a:lnTo>
                  <a:lnTo>
                    <a:pt x="55" y="283"/>
                  </a:lnTo>
                  <a:lnTo>
                    <a:pt x="55" y="283"/>
                  </a:lnTo>
                  <a:lnTo>
                    <a:pt x="52" y="283"/>
                  </a:lnTo>
                  <a:lnTo>
                    <a:pt x="50" y="285"/>
                  </a:lnTo>
                  <a:lnTo>
                    <a:pt x="50" y="283"/>
                  </a:lnTo>
                  <a:lnTo>
                    <a:pt x="52" y="283"/>
                  </a:lnTo>
                  <a:lnTo>
                    <a:pt x="52" y="283"/>
                  </a:lnTo>
                  <a:lnTo>
                    <a:pt x="52" y="283"/>
                  </a:lnTo>
                  <a:lnTo>
                    <a:pt x="52" y="283"/>
                  </a:lnTo>
                  <a:lnTo>
                    <a:pt x="50" y="283"/>
                  </a:lnTo>
                  <a:lnTo>
                    <a:pt x="50" y="283"/>
                  </a:lnTo>
                  <a:lnTo>
                    <a:pt x="50" y="283"/>
                  </a:lnTo>
                  <a:lnTo>
                    <a:pt x="50" y="283"/>
                  </a:lnTo>
                  <a:lnTo>
                    <a:pt x="50" y="283"/>
                  </a:lnTo>
                  <a:lnTo>
                    <a:pt x="50" y="283"/>
                  </a:lnTo>
                  <a:lnTo>
                    <a:pt x="50" y="280"/>
                  </a:lnTo>
                  <a:lnTo>
                    <a:pt x="47" y="280"/>
                  </a:lnTo>
                  <a:lnTo>
                    <a:pt x="47" y="280"/>
                  </a:lnTo>
                  <a:lnTo>
                    <a:pt x="47" y="280"/>
                  </a:lnTo>
                  <a:lnTo>
                    <a:pt x="47" y="278"/>
                  </a:lnTo>
                  <a:lnTo>
                    <a:pt x="47" y="275"/>
                  </a:lnTo>
                  <a:lnTo>
                    <a:pt x="47" y="275"/>
                  </a:lnTo>
                  <a:lnTo>
                    <a:pt x="47" y="275"/>
                  </a:lnTo>
                  <a:lnTo>
                    <a:pt x="47" y="272"/>
                  </a:lnTo>
                  <a:lnTo>
                    <a:pt x="47" y="272"/>
                  </a:lnTo>
                  <a:lnTo>
                    <a:pt x="47" y="272"/>
                  </a:lnTo>
                  <a:lnTo>
                    <a:pt x="47" y="270"/>
                  </a:lnTo>
                  <a:lnTo>
                    <a:pt x="44" y="270"/>
                  </a:lnTo>
                  <a:lnTo>
                    <a:pt x="44" y="270"/>
                  </a:lnTo>
                  <a:lnTo>
                    <a:pt x="44" y="270"/>
                  </a:lnTo>
                  <a:lnTo>
                    <a:pt x="44" y="270"/>
                  </a:lnTo>
                  <a:lnTo>
                    <a:pt x="44" y="267"/>
                  </a:lnTo>
                  <a:lnTo>
                    <a:pt x="42" y="265"/>
                  </a:lnTo>
                  <a:lnTo>
                    <a:pt x="42" y="265"/>
                  </a:lnTo>
                  <a:lnTo>
                    <a:pt x="44" y="265"/>
                  </a:lnTo>
                  <a:lnTo>
                    <a:pt x="44" y="265"/>
                  </a:lnTo>
                  <a:lnTo>
                    <a:pt x="44" y="265"/>
                  </a:lnTo>
                  <a:lnTo>
                    <a:pt x="44" y="262"/>
                  </a:lnTo>
                  <a:lnTo>
                    <a:pt x="42" y="262"/>
                  </a:lnTo>
                  <a:lnTo>
                    <a:pt x="42" y="262"/>
                  </a:lnTo>
                  <a:lnTo>
                    <a:pt x="42" y="259"/>
                  </a:lnTo>
                  <a:lnTo>
                    <a:pt x="42" y="259"/>
                  </a:lnTo>
                  <a:lnTo>
                    <a:pt x="39" y="259"/>
                  </a:lnTo>
                  <a:lnTo>
                    <a:pt x="39" y="262"/>
                  </a:lnTo>
                  <a:lnTo>
                    <a:pt x="39" y="259"/>
                  </a:lnTo>
                  <a:lnTo>
                    <a:pt x="39" y="259"/>
                  </a:lnTo>
                  <a:lnTo>
                    <a:pt x="39" y="259"/>
                  </a:lnTo>
                  <a:lnTo>
                    <a:pt x="39" y="257"/>
                  </a:lnTo>
                  <a:lnTo>
                    <a:pt x="39" y="257"/>
                  </a:lnTo>
                  <a:lnTo>
                    <a:pt x="37" y="257"/>
                  </a:lnTo>
                  <a:lnTo>
                    <a:pt x="39" y="254"/>
                  </a:lnTo>
                  <a:lnTo>
                    <a:pt x="39" y="252"/>
                  </a:lnTo>
                  <a:lnTo>
                    <a:pt x="39" y="252"/>
                  </a:lnTo>
                  <a:lnTo>
                    <a:pt x="42" y="254"/>
                  </a:lnTo>
                  <a:lnTo>
                    <a:pt x="42" y="254"/>
                  </a:lnTo>
                  <a:lnTo>
                    <a:pt x="42" y="254"/>
                  </a:lnTo>
                  <a:lnTo>
                    <a:pt x="44" y="254"/>
                  </a:lnTo>
                  <a:lnTo>
                    <a:pt x="44" y="252"/>
                  </a:lnTo>
                  <a:lnTo>
                    <a:pt x="42" y="252"/>
                  </a:lnTo>
                  <a:lnTo>
                    <a:pt x="42" y="249"/>
                  </a:lnTo>
                  <a:lnTo>
                    <a:pt x="42" y="249"/>
                  </a:lnTo>
                  <a:lnTo>
                    <a:pt x="42" y="249"/>
                  </a:lnTo>
                  <a:lnTo>
                    <a:pt x="42" y="249"/>
                  </a:lnTo>
                  <a:lnTo>
                    <a:pt x="42" y="249"/>
                  </a:lnTo>
                  <a:lnTo>
                    <a:pt x="42" y="249"/>
                  </a:lnTo>
                  <a:lnTo>
                    <a:pt x="39" y="249"/>
                  </a:lnTo>
                  <a:lnTo>
                    <a:pt x="39" y="252"/>
                  </a:lnTo>
                  <a:lnTo>
                    <a:pt x="37" y="249"/>
                  </a:lnTo>
                  <a:lnTo>
                    <a:pt x="37" y="249"/>
                  </a:lnTo>
                  <a:lnTo>
                    <a:pt x="37" y="247"/>
                  </a:lnTo>
                  <a:lnTo>
                    <a:pt x="34" y="247"/>
                  </a:lnTo>
                  <a:lnTo>
                    <a:pt x="34" y="247"/>
                  </a:lnTo>
                  <a:lnTo>
                    <a:pt x="34" y="247"/>
                  </a:lnTo>
                  <a:lnTo>
                    <a:pt x="32" y="247"/>
                  </a:lnTo>
                  <a:lnTo>
                    <a:pt x="32" y="249"/>
                  </a:lnTo>
                  <a:lnTo>
                    <a:pt x="32" y="249"/>
                  </a:lnTo>
                  <a:lnTo>
                    <a:pt x="32" y="247"/>
                  </a:lnTo>
                  <a:lnTo>
                    <a:pt x="29" y="247"/>
                  </a:lnTo>
                  <a:lnTo>
                    <a:pt x="29" y="244"/>
                  </a:lnTo>
                  <a:lnTo>
                    <a:pt x="26" y="244"/>
                  </a:lnTo>
                  <a:lnTo>
                    <a:pt x="24" y="244"/>
                  </a:lnTo>
                  <a:lnTo>
                    <a:pt x="24" y="244"/>
                  </a:lnTo>
                  <a:lnTo>
                    <a:pt x="21" y="244"/>
                  </a:lnTo>
                  <a:lnTo>
                    <a:pt x="21" y="244"/>
                  </a:lnTo>
                  <a:lnTo>
                    <a:pt x="19" y="244"/>
                  </a:lnTo>
                  <a:lnTo>
                    <a:pt x="16" y="244"/>
                  </a:lnTo>
                  <a:lnTo>
                    <a:pt x="16" y="244"/>
                  </a:lnTo>
                  <a:lnTo>
                    <a:pt x="13" y="241"/>
                  </a:lnTo>
                  <a:lnTo>
                    <a:pt x="13" y="239"/>
                  </a:lnTo>
                  <a:lnTo>
                    <a:pt x="13" y="239"/>
                  </a:lnTo>
                  <a:lnTo>
                    <a:pt x="13" y="236"/>
                  </a:lnTo>
                  <a:lnTo>
                    <a:pt x="13" y="234"/>
                  </a:lnTo>
                  <a:lnTo>
                    <a:pt x="13" y="234"/>
                  </a:lnTo>
                  <a:lnTo>
                    <a:pt x="13" y="231"/>
                  </a:lnTo>
                  <a:lnTo>
                    <a:pt x="13" y="231"/>
                  </a:lnTo>
                  <a:lnTo>
                    <a:pt x="11" y="231"/>
                  </a:lnTo>
                  <a:lnTo>
                    <a:pt x="11" y="228"/>
                  </a:lnTo>
                  <a:lnTo>
                    <a:pt x="11" y="226"/>
                  </a:lnTo>
                  <a:lnTo>
                    <a:pt x="8" y="226"/>
                  </a:lnTo>
                  <a:lnTo>
                    <a:pt x="8" y="226"/>
                  </a:lnTo>
                  <a:lnTo>
                    <a:pt x="8" y="223"/>
                  </a:lnTo>
                  <a:lnTo>
                    <a:pt x="6" y="223"/>
                  </a:lnTo>
                  <a:lnTo>
                    <a:pt x="6" y="223"/>
                  </a:lnTo>
                  <a:lnTo>
                    <a:pt x="3" y="223"/>
                  </a:lnTo>
                  <a:lnTo>
                    <a:pt x="6" y="221"/>
                  </a:lnTo>
                  <a:lnTo>
                    <a:pt x="6" y="221"/>
                  </a:lnTo>
                  <a:lnTo>
                    <a:pt x="6" y="218"/>
                  </a:lnTo>
                  <a:lnTo>
                    <a:pt x="3" y="218"/>
                  </a:lnTo>
                  <a:lnTo>
                    <a:pt x="3" y="215"/>
                  </a:lnTo>
                  <a:lnTo>
                    <a:pt x="3" y="215"/>
                  </a:lnTo>
                  <a:lnTo>
                    <a:pt x="3" y="215"/>
                  </a:lnTo>
                  <a:lnTo>
                    <a:pt x="3" y="213"/>
                  </a:lnTo>
                  <a:lnTo>
                    <a:pt x="6" y="210"/>
                  </a:lnTo>
                  <a:lnTo>
                    <a:pt x="6" y="210"/>
                  </a:lnTo>
                  <a:lnTo>
                    <a:pt x="3" y="210"/>
                  </a:lnTo>
                  <a:lnTo>
                    <a:pt x="6" y="210"/>
                  </a:lnTo>
                  <a:lnTo>
                    <a:pt x="6" y="208"/>
                  </a:lnTo>
                  <a:lnTo>
                    <a:pt x="6" y="208"/>
                  </a:lnTo>
                  <a:lnTo>
                    <a:pt x="8" y="208"/>
                  </a:lnTo>
                  <a:lnTo>
                    <a:pt x="8" y="205"/>
                  </a:lnTo>
                  <a:lnTo>
                    <a:pt x="8" y="205"/>
                  </a:lnTo>
                  <a:lnTo>
                    <a:pt x="11" y="205"/>
                  </a:lnTo>
                  <a:lnTo>
                    <a:pt x="11" y="202"/>
                  </a:lnTo>
                  <a:lnTo>
                    <a:pt x="11" y="202"/>
                  </a:lnTo>
                  <a:lnTo>
                    <a:pt x="11" y="200"/>
                  </a:lnTo>
                  <a:lnTo>
                    <a:pt x="11" y="200"/>
                  </a:lnTo>
                  <a:lnTo>
                    <a:pt x="11" y="197"/>
                  </a:lnTo>
                  <a:lnTo>
                    <a:pt x="8" y="197"/>
                  </a:lnTo>
                  <a:lnTo>
                    <a:pt x="8" y="195"/>
                  </a:lnTo>
                  <a:lnTo>
                    <a:pt x="8" y="195"/>
                  </a:lnTo>
                  <a:lnTo>
                    <a:pt x="8" y="195"/>
                  </a:lnTo>
                  <a:lnTo>
                    <a:pt x="8" y="195"/>
                  </a:lnTo>
                  <a:lnTo>
                    <a:pt x="8" y="195"/>
                  </a:lnTo>
                  <a:lnTo>
                    <a:pt x="8" y="192"/>
                  </a:lnTo>
                  <a:lnTo>
                    <a:pt x="8" y="192"/>
                  </a:lnTo>
                  <a:lnTo>
                    <a:pt x="11" y="192"/>
                  </a:lnTo>
                  <a:lnTo>
                    <a:pt x="11" y="189"/>
                  </a:lnTo>
                  <a:lnTo>
                    <a:pt x="11" y="189"/>
                  </a:lnTo>
                  <a:lnTo>
                    <a:pt x="11" y="189"/>
                  </a:lnTo>
                  <a:lnTo>
                    <a:pt x="11" y="189"/>
                  </a:lnTo>
                  <a:lnTo>
                    <a:pt x="8" y="189"/>
                  </a:lnTo>
                  <a:lnTo>
                    <a:pt x="8" y="189"/>
                  </a:lnTo>
                  <a:lnTo>
                    <a:pt x="8" y="187"/>
                  </a:lnTo>
                  <a:lnTo>
                    <a:pt x="6" y="187"/>
                  </a:lnTo>
                  <a:lnTo>
                    <a:pt x="6" y="187"/>
                  </a:lnTo>
                  <a:lnTo>
                    <a:pt x="6" y="184"/>
                  </a:lnTo>
                  <a:lnTo>
                    <a:pt x="3" y="184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AE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35" name="Freeform 175"/>
            <p:cNvSpPr>
              <a:spLocks/>
            </p:cNvSpPr>
            <p:nvPr/>
          </p:nvSpPr>
          <p:spPr bwMode="auto">
            <a:xfrm>
              <a:off x="1276" y="2693"/>
              <a:ext cx="293" cy="368"/>
            </a:xfrm>
            <a:custGeom>
              <a:avLst/>
              <a:gdLst>
                <a:gd name="T0" fmla="*/ 29 w 293"/>
                <a:gd name="T1" fmla="*/ 174 h 368"/>
                <a:gd name="T2" fmla="*/ 50 w 293"/>
                <a:gd name="T3" fmla="*/ 164 h 368"/>
                <a:gd name="T4" fmla="*/ 55 w 293"/>
                <a:gd name="T5" fmla="*/ 145 h 368"/>
                <a:gd name="T6" fmla="*/ 55 w 293"/>
                <a:gd name="T7" fmla="*/ 130 h 368"/>
                <a:gd name="T8" fmla="*/ 57 w 293"/>
                <a:gd name="T9" fmla="*/ 119 h 368"/>
                <a:gd name="T10" fmla="*/ 44 w 293"/>
                <a:gd name="T11" fmla="*/ 101 h 368"/>
                <a:gd name="T12" fmla="*/ 47 w 293"/>
                <a:gd name="T13" fmla="*/ 75 h 368"/>
                <a:gd name="T14" fmla="*/ 29 w 293"/>
                <a:gd name="T15" fmla="*/ 57 h 368"/>
                <a:gd name="T16" fmla="*/ 24 w 293"/>
                <a:gd name="T17" fmla="*/ 37 h 368"/>
                <a:gd name="T18" fmla="*/ 39 w 293"/>
                <a:gd name="T19" fmla="*/ 31 h 368"/>
                <a:gd name="T20" fmla="*/ 63 w 293"/>
                <a:gd name="T21" fmla="*/ 26 h 368"/>
                <a:gd name="T22" fmla="*/ 96 w 293"/>
                <a:gd name="T23" fmla="*/ 24 h 368"/>
                <a:gd name="T24" fmla="*/ 112 w 293"/>
                <a:gd name="T25" fmla="*/ 5 h 368"/>
                <a:gd name="T26" fmla="*/ 127 w 293"/>
                <a:gd name="T27" fmla="*/ 11 h 368"/>
                <a:gd name="T28" fmla="*/ 145 w 293"/>
                <a:gd name="T29" fmla="*/ 24 h 368"/>
                <a:gd name="T30" fmla="*/ 174 w 293"/>
                <a:gd name="T31" fmla="*/ 29 h 368"/>
                <a:gd name="T32" fmla="*/ 189 w 293"/>
                <a:gd name="T33" fmla="*/ 34 h 368"/>
                <a:gd name="T34" fmla="*/ 187 w 293"/>
                <a:gd name="T35" fmla="*/ 55 h 368"/>
                <a:gd name="T36" fmla="*/ 189 w 293"/>
                <a:gd name="T37" fmla="*/ 65 h 368"/>
                <a:gd name="T38" fmla="*/ 182 w 293"/>
                <a:gd name="T39" fmla="*/ 75 h 368"/>
                <a:gd name="T40" fmla="*/ 184 w 293"/>
                <a:gd name="T41" fmla="*/ 96 h 368"/>
                <a:gd name="T42" fmla="*/ 200 w 293"/>
                <a:gd name="T43" fmla="*/ 96 h 368"/>
                <a:gd name="T44" fmla="*/ 195 w 293"/>
                <a:gd name="T45" fmla="*/ 107 h 368"/>
                <a:gd name="T46" fmla="*/ 195 w 293"/>
                <a:gd name="T47" fmla="*/ 119 h 368"/>
                <a:gd name="T48" fmla="*/ 192 w 293"/>
                <a:gd name="T49" fmla="*/ 140 h 368"/>
                <a:gd name="T50" fmla="*/ 187 w 293"/>
                <a:gd name="T51" fmla="*/ 151 h 368"/>
                <a:gd name="T52" fmla="*/ 202 w 293"/>
                <a:gd name="T53" fmla="*/ 174 h 368"/>
                <a:gd name="T54" fmla="*/ 223 w 293"/>
                <a:gd name="T55" fmla="*/ 184 h 368"/>
                <a:gd name="T56" fmla="*/ 241 w 293"/>
                <a:gd name="T57" fmla="*/ 182 h 368"/>
                <a:gd name="T58" fmla="*/ 257 w 293"/>
                <a:gd name="T59" fmla="*/ 195 h 368"/>
                <a:gd name="T60" fmla="*/ 277 w 293"/>
                <a:gd name="T61" fmla="*/ 200 h 368"/>
                <a:gd name="T62" fmla="*/ 288 w 293"/>
                <a:gd name="T63" fmla="*/ 208 h 368"/>
                <a:gd name="T64" fmla="*/ 290 w 293"/>
                <a:gd name="T65" fmla="*/ 226 h 368"/>
                <a:gd name="T66" fmla="*/ 288 w 293"/>
                <a:gd name="T67" fmla="*/ 239 h 368"/>
                <a:gd name="T68" fmla="*/ 267 w 293"/>
                <a:gd name="T69" fmla="*/ 247 h 368"/>
                <a:gd name="T70" fmla="*/ 257 w 293"/>
                <a:gd name="T71" fmla="*/ 239 h 368"/>
                <a:gd name="T72" fmla="*/ 233 w 293"/>
                <a:gd name="T73" fmla="*/ 249 h 368"/>
                <a:gd name="T74" fmla="*/ 215 w 293"/>
                <a:gd name="T75" fmla="*/ 254 h 368"/>
                <a:gd name="T76" fmla="*/ 208 w 293"/>
                <a:gd name="T77" fmla="*/ 254 h 368"/>
                <a:gd name="T78" fmla="*/ 184 w 293"/>
                <a:gd name="T79" fmla="*/ 270 h 368"/>
                <a:gd name="T80" fmla="*/ 182 w 293"/>
                <a:gd name="T81" fmla="*/ 283 h 368"/>
                <a:gd name="T82" fmla="*/ 182 w 293"/>
                <a:gd name="T83" fmla="*/ 291 h 368"/>
                <a:gd name="T84" fmla="*/ 179 w 293"/>
                <a:gd name="T85" fmla="*/ 306 h 368"/>
                <a:gd name="T86" fmla="*/ 184 w 293"/>
                <a:gd name="T87" fmla="*/ 324 h 368"/>
                <a:gd name="T88" fmla="*/ 187 w 293"/>
                <a:gd name="T89" fmla="*/ 337 h 368"/>
                <a:gd name="T90" fmla="*/ 195 w 293"/>
                <a:gd name="T91" fmla="*/ 350 h 368"/>
                <a:gd name="T92" fmla="*/ 184 w 293"/>
                <a:gd name="T93" fmla="*/ 363 h 368"/>
                <a:gd name="T94" fmla="*/ 164 w 293"/>
                <a:gd name="T95" fmla="*/ 361 h 368"/>
                <a:gd name="T96" fmla="*/ 153 w 293"/>
                <a:gd name="T97" fmla="*/ 350 h 368"/>
                <a:gd name="T98" fmla="*/ 135 w 293"/>
                <a:gd name="T99" fmla="*/ 348 h 368"/>
                <a:gd name="T100" fmla="*/ 120 w 293"/>
                <a:gd name="T101" fmla="*/ 340 h 368"/>
                <a:gd name="T102" fmla="*/ 101 w 293"/>
                <a:gd name="T103" fmla="*/ 332 h 368"/>
                <a:gd name="T104" fmla="*/ 94 w 293"/>
                <a:gd name="T105" fmla="*/ 319 h 368"/>
                <a:gd name="T106" fmla="*/ 104 w 293"/>
                <a:gd name="T107" fmla="*/ 306 h 368"/>
                <a:gd name="T108" fmla="*/ 91 w 293"/>
                <a:gd name="T109" fmla="*/ 291 h 368"/>
                <a:gd name="T110" fmla="*/ 78 w 293"/>
                <a:gd name="T111" fmla="*/ 288 h 368"/>
                <a:gd name="T112" fmla="*/ 57 w 293"/>
                <a:gd name="T113" fmla="*/ 283 h 368"/>
                <a:gd name="T114" fmla="*/ 47 w 293"/>
                <a:gd name="T115" fmla="*/ 280 h 368"/>
                <a:gd name="T116" fmla="*/ 42 w 293"/>
                <a:gd name="T117" fmla="*/ 262 h 368"/>
                <a:gd name="T118" fmla="*/ 42 w 293"/>
                <a:gd name="T119" fmla="*/ 249 h 368"/>
                <a:gd name="T120" fmla="*/ 21 w 293"/>
                <a:gd name="T121" fmla="*/ 244 h 368"/>
                <a:gd name="T122" fmla="*/ 6 w 293"/>
                <a:gd name="T123" fmla="*/ 221 h 368"/>
                <a:gd name="T124" fmla="*/ 8 w 293"/>
                <a:gd name="T125" fmla="*/ 197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3" h="368">
                  <a:moveTo>
                    <a:pt x="0" y="182"/>
                  </a:moveTo>
                  <a:lnTo>
                    <a:pt x="3" y="182"/>
                  </a:lnTo>
                  <a:lnTo>
                    <a:pt x="3" y="182"/>
                  </a:lnTo>
                  <a:lnTo>
                    <a:pt x="3" y="182"/>
                  </a:lnTo>
                  <a:lnTo>
                    <a:pt x="3" y="182"/>
                  </a:lnTo>
                  <a:lnTo>
                    <a:pt x="6" y="182"/>
                  </a:lnTo>
                  <a:lnTo>
                    <a:pt x="6" y="179"/>
                  </a:lnTo>
                  <a:lnTo>
                    <a:pt x="8" y="179"/>
                  </a:lnTo>
                  <a:lnTo>
                    <a:pt x="8" y="182"/>
                  </a:lnTo>
                  <a:lnTo>
                    <a:pt x="8" y="182"/>
                  </a:lnTo>
                  <a:lnTo>
                    <a:pt x="11" y="182"/>
                  </a:lnTo>
                  <a:lnTo>
                    <a:pt x="11" y="179"/>
                  </a:lnTo>
                  <a:lnTo>
                    <a:pt x="11" y="179"/>
                  </a:lnTo>
                  <a:lnTo>
                    <a:pt x="13" y="179"/>
                  </a:lnTo>
                  <a:lnTo>
                    <a:pt x="11" y="177"/>
                  </a:lnTo>
                  <a:lnTo>
                    <a:pt x="11" y="177"/>
                  </a:lnTo>
                  <a:lnTo>
                    <a:pt x="11" y="177"/>
                  </a:lnTo>
                  <a:lnTo>
                    <a:pt x="11" y="177"/>
                  </a:lnTo>
                  <a:lnTo>
                    <a:pt x="16" y="174"/>
                  </a:lnTo>
                  <a:lnTo>
                    <a:pt x="19" y="174"/>
                  </a:lnTo>
                  <a:lnTo>
                    <a:pt x="24" y="174"/>
                  </a:lnTo>
                  <a:lnTo>
                    <a:pt x="29" y="174"/>
                  </a:lnTo>
                  <a:lnTo>
                    <a:pt x="29" y="174"/>
                  </a:lnTo>
                  <a:lnTo>
                    <a:pt x="32" y="174"/>
                  </a:lnTo>
                  <a:lnTo>
                    <a:pt x="32" y="174"/>
                  </a:lnTo>
                  <a:lnTo>
                    <a:pt x="34" y="174"/>
                  </a:lnTo>
                  <a:lnTo>
                    <a:pt x="37" y="174"/>
                  </a:lnTo>
                  <a:lnTo>
                    <a:pt x="39" y="171"/>
                  </a:lnTo>
                  <a:lnTo>
                    <a:pt x="42" y="171"/>
                  </a:lnTo>
                  <a:lnTo>
                    <a:pt x="44" y="171"/>
                  </a:lnTo>
                  <a:lnTo>
                    <a:pt x="47" y="171"/>
                  </a:lnTo>
                  <a:lnTo>
                    <a:pt x="47" y="171"/>
                  </a:lnTo>
                  <a:lnTo>
                    <a:pt x="47" y="169"/>
                  </a:lnTo>
                  <a:lnTo>
                    <a:pt x="47" y="169"/>
                  </a:lnTo>
                  <a:lnTo>
                    <a:pt x="47" y="169"/>
                  </a:lnTo>
                  <a:lnTo>
                    <a:pt x="47" y="166"/>
                  </a:lnTo>
                  <a:lnTo>
                    <a:pt x="44" y="166"/>
                  </a:lnTo>
                  <a:lnTo>
                    <a:pt x="44" y="166"/>
                  </a:lnTo>
                  <a:lnTo>
                    <a:pt x="44" y="166"/>
                  </a:lnTo>
                  <a:lnTo>
                    <a:pt x="44" y="164"/>
                  </a:lnTo>
                  <a:lnTo>
                    <a:pt x="47" y="164"/>
                  </a:lnTo>
                  <a:lnTo>
                    <a:pt x="47" y="164"/>
                  </a:lnTo>
                  <a:lnTo>
                    <a:pt x="50" y="164"/>
                  </a:lnTo>
                  <a:lnTo>
                    <a:pt x="50" y="164"/>
                  </a:lnTo>
                  <a:lnTo>
                    <a:pt x="52" y="161"/>
                  </a:lnTo>
                  <a:lnTo>
                    <a:pt x="52" y="161"/>
                  </a:lnTo>
                  <a:lnTo>
                    <a:pt x="52" y="161"/>
                  </a:lnTo>
                  <a:lnTo>
                    <a:pt x="52" y="158"/>
                  </a:lnTo>
                  <a:lnTo>
                    <a:pt x="55" y="158"/>
                  </a:lnTo>
                  <a:lnTo>
                    <a:pt x="55" y="158"/>
                  </a:lnTo>
                  <a:lnTo>
                    <a:pt x="55" y="158"/>
                  </a:lnTo>
                  <a:lnTo>
                    <a:pt x="57" y="156"/>
                  </a:lnTo>
                  <a:lnTo>
                    <a:pt x="57" y="156"/>
                  </a:lnTo>
                  <a:lnTo>
                    <a:pt x="57" y="156"/>
                  </a:lnTo>
                  <a:lnTo>
                    <a:pt x="57" y="153"/>
                  </a:lnTo>
                  <a:lnTo>
                    <a:pt x="57" y="153"/>
                  </a:lnTo>
                  <a:lnTo>
                    <a:pt x="57" y="153"/>
                  </a:lnTo>
                  <a:lnTo>
                    <a:pt x="55" y="153"/>
                  </a:lnTo>
                  <a:lnTo>
                    <a:pt x="52" y="151"/>
                  </a:lnTo>
                  <a:lnTo>
                    <a:pt x="52" y="151"/>
                  </a:lnTo>
                  <a:lnTo>
                    <a:pt x="52" y="148"/>
                  </a:lnTo>
                  <a:lnTo>
                    <a:pt x="52" y="148"/>
                  </a:lnTo>
                  <a:lnTo>
                    <a:pt x="52" y="148"/>
                  </a:lnTo>
                  <a:lnTo>
                    <a:pt x="52" y="148"/>
                  </a:lnTo>
                  <a:lnTo>
                    <a:pt x="55" y="145"/>
                  </a:lnTo>
                  <a:lnTo>
                    <a:pt x="55" y="145"/>
                  </a:lnTo>
                  <a:lnTo>
                    <a:pt x="55" y="145"/>
                  </a:lnTo>
                  <a:lnTo>
                    <a:pt x="55" y="145"/>
                  </a:lnTo>
                  <a:lnTo>
                    <a:pt x="57" y="145"/>
                  </a:lnTo>
                  <a:lnTo>
                    <a:pt x="60" y="145"/>
                  </a:lnTo>
                  <a:lnTo>
                    <a:pt x="60" y="143"/>
                  </a:lnTo>
                  <a:lnTo>
                    <a:pt x="60" y="140"/>
                  </a:lnTo>
                  <a:lnTo>
                    <a:pt x="60" y="140"/>
                  </a:lnTo>
                  <a:lnTo>
                    <a:pt x="57" y="140"/>
                  </a:lnTo>
                  <a:lnTo>
                    <a:pt x="57" y="138"/>
                  </a:lnTo>
                  <a:lnTo>
                    <a:pt x="57" y="138"/>
                  </a:lnTo>
                  <a:lnTo>
                    <a:pt x="57" y="135"/>
                  </a:lnTo>
                  <a:lnTo>
                    <a:pt x="57" y="135"/>
                  </a:lnTo>
                  <a:lnTo>
                    <a:pt x="55" y="135"/>
                  </a:lnTo>
                  <a:lnTo>
                    <a:pt x="55" y="135"/>
                  </a:lnTo>
                  <a:lnTo>
                    <a:pt x="55" y="135"/>
                  </a:lnTo>
                  <a:lnTo>
                    <a:pt x="55" y="135"/>
                  </a:lnTo>
                  <a:lnTo>
                    <a:pt x="52" y="135"/>
                  </a:lnTo>
                  <a:lnTo>
                    <a:pt x="52" y="132"/>
                  </a:lnTo>
                  <a:lnTo>
                    <a:pt x="52" y="132"/>
                  </a:lnTo>
                  <a:lnTo>
                    <a:pt x="52" y="130"/>
                  </a:lnTo>
                  <a:lnTo>
                    <a:pt x="55" y="130"/>
                  </a:lnTo>
                  <a:lnTo>
                    <a:pt x="55" y="130"/>
                  </a:lnTo>
                  <a:lnTo>
                    <a:pt x="55" y="130"/>
                  </a:lnTo>
                  <a:lnTo>
                    <a:pt x="55" y="130"/>
                  </a:lnTo>
                  <a:lnTo>
                    <a:pt x="55" y="130"/>
                  </a:lnTo>
                  <a:lnTo>
                    <a:pt x="52" y="127"/>
                  </a:lnTo>
                  <a:lnTo>
                    <a:pt x="52" y="127"/>
                  </a:lnTo>
                  <a:lnTo>
                    <a:pt x="50" y="125"/>
                  </a:lnTo>
                  <a:lnTo>
                    <a:pt x="50" y="125"/>
                  </a:lnTo>
                  <a:lnTo>
                    <a:pt x="52" y="125"/>
                  </a:lnTo>
                  <a:lnTo>
                    <a:pt x="50" y="125"/>
                  </a:lnTo>
                  <a:lnTo>
                    <a:pt x="50" y="125"/>
                  </a:lnTo>
                  <a:lnTo>
                    <a:pt x="50" y="125"/>
                  </a:lnTo>
                  <a:lnTo>
                    <a:pt x="50" y="122"/>
                  </a:lnTo>
                  <a:lnTo>
                    <a:pt x="50" y="122"/>
                  </a:lnTo>
                  <a:lnTo>
                    <a:pt x="50" y="122"/>
                  </a:lnTo>
                  <a:lnTo>
                    <a:pt x="55" y="122"/>
                  </a:lnTo>
                  <a:lnTo>
                    <a:pt x="57" y="122"/>
                  </a:lnTo>
                  <a:lnTo>
                    <a:pt x="57" y="122"/>
                  </a:lnTo>
                  <a:lnTo>
                    <a:pt x="57" y="119"/>
                  </a:lnTo>
                  <a:lnTo>
                    <a:pt x="57" y="119"/>
                  </a:lnTo>
                  <a:lnTo>
                    <a:pt x="57" y="119"/>
                  </a:lnTo>
                  <a:lnTo>
                    <a:pt x="57" y="119"/>
                  </a:lnTo>
                  <a:lnTo>
                    <a:pt x="57" y="119"/>
                  </a:lnTo>
                  <a:lnTo>
                    <a:pt x="57" y="119"/>
                  </a:lnTo>
                  <a:lnTo>
                    <a:pt x="57" y="117"/>
                  </a:lnTo>
                  <a:lnTo>
                    <a:pt x="57" y="117"/>
                  </a:lnTo>
                  <a:lnTo>
                    <a:pt x="57" y="117"/>
                  </a:lnTo>
                  <a:lnTo>
                    <a:pt x="57" y="117"/>
                  </a:lnTo>
                  <a:lnTo>
                    <a:pt x="57" y="117"/>
                  </a:lnTo>
                  <a:lnTo>
                    <a:pt x="57" y="117"/>
                  </a:lnTo>
                  <a:lnTo>
                    <a:pt x="55" y="117"/>
                  </a:lnTo>
                  <a:lnTo>
                    <a:pt x="55" y="114"/>
                  </a:lnTo>
                  <a:lnTo>
                    <a:pt x="55" y="114"/>
                  </a:lnTo>
                  <a:lnTo>
                    <a:pt x="52" y="114"/>
                  </a:lnTo>
                  <a:lnTo>
                    <a:pt x="52" y="114"/>
                  </a:lnTo>
                  <a:lnTo>
                    <a:pt x="52" y="114"/>
                  </a:lnTo>
                  <a:lnTo>
                    <a:pt x="52" y="114"/>
                  </a:lnTo>
                  <a:lnTo>
                    <a:pt x="52" y="112"/>
                  </a:lnTo>
                  <a:lnTo>
                    <a:pt x="52" y="112"/>
                  </a:lnTo>
                  <a:lnTo>
                    <a:pt x="50" y="112"/>
                  </a:lnTo>
                  <a:lnTo>
                    <a:pt x="47" y="107"/>
                  </a:lnTo>
                  <a:lnTo>
                    <a:pt x="44" y="107"/>
                  </a:lnTo>
                  <a:lnTo>
                    <a:pt x="44" y="104"/>
                  </a:lnTo>
                  <a:lnTo>
                    <a:pt x="44" y="101"/>
                  </a:lnTo>
                  <a:lnTo>
                    <a:pt x="44" y="101"/>
                  </a:lnTo>
                  <a:lnTo>
                    <a:pt x="44" y="99"/>
                  </a:lnTo>
                  <a:lnTo>
                    <a:pt x="44" y="99"/>
                  </a:lnTo>
                  <a:lnTo>
                    <a:pt x="44" y="96"/>
                  </a:lnTo>
                  <a:lnTo>
                    <a:pt x="47" y="96"/>
                  </a:lnTo>
                  <a:lnTo>
                    <a:pt x="47" y="96"/>
                  </a:lnTo>
                  <a:lnTo>
                    <a:pt x="50" y="96"/>
                  </a:lnTo>
                  <a:lnTo>
                    <a:pt x="50" y="96"/>
                  </a:lnTo>
                  <a:lnTo>
                    <a:pt x="52" y="96"/>
                  </a:lnTo>
                  <a:lnTo>
                    <a:pt x="50" y="94"/>
                  </a:lnTo>
                  <a:lnTo>
                    <a:pt x="47" y="91"/>
                  </a:lnTo>
                  <a:lnTo>
                    <a:pt x="44" y="88"/>
                  </a:lnTo>
                  <a:lnTo>
                    <a:pt x="44" y="83"/>
                  </a:lnTo>
                  <a:lnTo>
                    <a:pt x="44" y="83"/>
                  </a:lnTo>
                  <a:lnTo>
                    <a:pt x="44" y="83"/>
                  </a:lnTo>
                  <a:lnTo>
                    <a:pt x="44" y="83"/>
                  </a:lnTo>
                  <a:lnTo>
                    <a:pt x="44" y="81"/>
                  </a:lnTo>
                  <a:lnTo>
                    <a:pt x="44" y="81"/>
                  </a:lnTo>
                  <a:lnTo>
                    <a:pt x="44" y="81"/>
                  </a:lnTo>
                  <a:lnTo>
                    <a:pt x="44" y="81"/>
                  </a:lnTo>
                  <a:lnTo>
                    <a:pt x="44" y="78"/>
                  </a:lnTo>
                  <a:lnTo>
                    <a:pt x="47" y="78"/>
                  </a:lnTo>
                  <a:lnTo>
                    <a:pt x="47" y="75"/>
                  </a:lnTo>
                  <a:lnTo>
                    <a:pt x="47" y="75"/>
                  </a:lnTo>
                  <a:lnTo>
                    <a:pt x="47" y="73"/>
                  </a:lnTo>
                  <a:lnTo>
                    <a:pt x="47" y="73"/>
                  </a:lnTo>
                  <a:lnTo>
                    <a:pt x="47" y="73"/>
                  </a:lnTo>
                  <a:lnTo>
                    <a:pt x="44" y="75"/>
                  </a:lnTo>
                  <a:lnTo>
                    <a:pt x="42" y="75"/>
                  </a:lnTo>
                  <a:lnTo>
                    <a:pt x="42" y="75"/>
                  </a:lnTo>
                  <a:lnTo>
                    <a:pt x="42" y="75"/>
                  </a:lnTo>
                  <a:lnTo>
                    <a:pt x="42" y="75"/>
                  </a:lnTo>
                  <a:lnTo>
                    <a:pt x="39" y="73"/>
                  </a:lnTo>
                  <a:lnTo>
                    <a:pt x="39" y="70"/>
                  </a:lnTo>
                  <a:lnTo>
                    <a:pt x="37" y="70"/>
                  </a:lnTo>
                  <a:lnTo>
                    <a:pt x="37" y="68"/>
                  </a:lnTo>
                  <a:lnTo>
                    <a:pt x="37" y="68"/>
                  </a:lnTo>
                  <a:lnTo>
                    <a:pt x="37" y="65"/>
                  </a:lnTo>
                  <a:lnTo>
                    <a:pt x="34" y="65"/>
                  </a:lnTo>
                  <a:lnTo>
                    <a:pt x="32" y="62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2" y="57"/>
                  </a:lnTo>
                  <a:lnTo>
                    <a:pt x="32" y="57"/>
                  </a:lnTo>
                  <a:lnTo>
                    <a:pt x="29" y="57"/>
                  </a:lnTo>
                  <a:lnTo>
                    <a:pt x="26" y="57"/>
                  </a:lnTo>
                  <a:lnTo>
                    <a:pt x="26" y="57"/>
                  </a:lnTo>
                  <a:lnTo>
                    <a:pt x="26" y="55"/>
                  </a:lnTo>
                  <a:lnTo>
                    <a:pt x="26" y="55"/>
                  </a:lnTo>
                  <a:lnTo>
                    <a:pt x="26" y="55"/>
                  </a:lnTo>
                  <a:lnTo>
                    <a:pt x="26" y="55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6" y="49"/>
                  </a:lnTo>
                  <a:lnTo>
                    <a:pt x="26" y="49"/>
                  </a:lnTo>
                  <a:lnTo>
                    <a:pt x="24" y="49"/>
                  </a:lnTo>
                  <a:lnTo>
                    <a:pt x="24" y="49"/>
                  </a:lnTo>
                  <a:lnTo>
                    <a:pt x="24" y="47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4" y="39"/>
                  </a:lnTo>
                  <a:lnTo>
                    <a:pt x="24" y="39"/>
                  </a:lnTo>
                  <a:lnTo>
                    <a:pt x="24" y="39"/>
                  </a:lnTo>
                  <a:lnTo>
                    <a:pt x="24" y="39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6" y="37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9" y="34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7" y="34"/>
                  </a:lnTo>
                  <a:lnTo>
                    <a:pt x="37" y="34"/>
                  </a:lnTo>
                  <a:lnTo>
                    <a:pt x="37" y="34"/>
                  </a:lnTo>
                  <a:lnTo>
                    <a:pt x="37" y="34"/>
                  </a:lnTo>
                  <a:lnTo>
                    <a:pt x="37" y="34"/>
                  </a:lnTo>
                  <a:lnTo>
                    <a:pt x="39" y="34"/>
                  </a:lnTo>
                  <a:lnTo>
                    <a:pt x="39" y="31"/>
                  </a:lnTo>
                  <a:lnTo>
                    <a:pt x="39" y="31"/>
                  </a:lnTo>
                  <a:lnTo>
                    <a:pt x="39" y="34"/>
                  </a:lnTo>
                  <a:lnTo>
                    <a:pt x="39" y="34"/>
                  </a:lnTo>
                  <a:lnTo>
                    <a:pt x="39" y="34"/>
                  </a:lnTo>
                  <a:lnTo>
                    <a:pt x="42" y="34"/>
                  </a:lnTo>
                  <a:lnTo>
                    <a:pt x="44" y="34"/>
                  </a:lnTo>
                  <a:lnTo>
                    <a:pt x="44" y="31"/>
                  </a:lnTo>
                  <a:lnTo>
                    <a:pt x="47" y="31"/>
                  </a:lnTo>
                  <a:lnTo>
                    <a:pt x="47" y="29"/>
                  </a:lnTo>
                  <a:lnTo>
                    <a:pt x="50" y="29"/>
                  </a:lnTo>
                  <a:lnTo>
                    <a:pt x="50" y="29"/>
                  </a:lnTo>
                  <a:lnTo>
                    <a:pt x="50" y="29"/>
                  </a:lnTo>
                  <a:lnTo>
                    <a:pt x="50" y="26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2" y="24"/>
                  </a:lnTo>
                  <a:lnTo>
                    <a:pt x="55" y="24"/>
                  </a:lnTo>
                  <a:lnTo>
                    <a:pt x="57" y="24"/>
                  </a:lnTo>
                  <a:lnTo>
                    <a:pt x="63" y="24"/>
                  </a:lnTo>
                  <a:lnTo>
                    <a:pt x="60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5" y="26"/>
                  </a:lnTo>
                  <a:lnTo>
                    <a:pt x="65" y="26"/>
                  </a:lnTo>
                  <a:lnTo>
                    <a:pt x="68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9"/>
                  </a:lnTo>
                  <a:lnTo>
                    <a:pt x="78" y="29"/>
                  </a:lnTo>
                  <a:lnTo>
                    <a:pt x="78" y="29"/>
                  </a:lnTo>
                  <a:lnTo>
                    <a:pt x="81" y="29"/>
                  </a:lnTo>
                  <a:lnTo>
                    <a:pt x="81" y="29"/>
                  </a:lnTo>
                  <a:lnTo>
                    <a:pt x="83" y="26"/>
                  </a:lnTo>
                  <a:lnTo>
                    <a:pt x="83" y="29"/>
                  </a:lnTo>
                  <a:lnTo>
                    <a:pt x="83" y="29"/>
                  </a:lnTo>
                  <a:lnTo>
                    <a:pt x="83" y="29"/>
                  </a:lnTo>
                  <a:lnTo>
                    <a:pt x="86" y="29"/>
                  </a:lnTo>
                  <a:lnTo>
                    <a:pt x="88" y="29"/>
                  </a:lnTo>
                  <a:lnTo>
                    <a:pt x="91" y="26"/>
                  </a:lnTo>
                  <a:lnTo>
                    <a:pt x="94" y="26"/>
                  </a:lnTo>
                  <a:lnTo>
                    <a:pt x="94" y="26"/>
                  </a:lnTo>
                  <a:lnTo>
                    <a:pt x="94" y="24"/>
                  </a:lnTo>
                  <a:lnTo>
                    <a:pt x="96" y="24"/>
                  </a:lnTo>
                  <a:lnTo>
                    <a:pt x="96" y="21"/>
                  </a:lnTo>
                  <a:lnTo>
                    <a:pt x="99" y="21"/>
                  </a:lnTo>
                  <a:lnTo>
                    <a:pt x="99" y="21"/>
                  </a:lnTo>
                  <a:lnTo>
                    <a:pt x="99" y="21"/>
                  </a:lnTo>
                  <a:lnTo>
                    <a:pt x="101" y="21"/>
                  </a:lnTo>
                  <a:lnTo>
                    <a:pt x="101" y="21"/>
                  </a:lnTo>
                  <a:lnTo>
                    <a:pt x="101" y="18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7" y="18"/>
                  </a:lnTo>
                  <a:lnTo>
                    <a:pt x="107" y="16"/>
                  </a:lnTo>
                  <a:lnTo>
                    <a:pt x="107" y="16"/>
                  </a:lnTo>
                  <a:lnTo>
                    <a:pt x="107" y="13"/>
                  </a:lnTo>
                  <a:lnTo>
                    <a:pt x="107" y="11"/>
                  </a:lnTo>
                  <a:lnTo>
                    <a:pt x="107" y="5"/>
                  </a:lnTo>
                  <a:lnTo>
                    <a:pt x="107" y="5"/>
                  </a:lnTo>
                  <a:lnTo>
                    <a:pt x="109" y="5"/>
                  </a:lnTo>
                  <a:lnTo>
                    <a:pt x="109" y="5"/>
                  </a:lnTo>
                  <a:lnTo>
                    <a:pt x="112" y="8"/>
                  </a:lnTo>
                  <a:lnTo>
                    <a:pt x="114" y="8"/>
                  </a:lnTo>
                  <a:lnTo>
                    <a:pt x="114" y="5"/>
                  </a:lnTo>
                  <a:lnTo>
                    <a:pt x="112" y="5"/>
                  </a:lnTo>
                  <a:lnTo>
                    <a:pt x="112" y="5"/>
                  </a:lnTo>
                  <a:lnTo>
                    <a:pt x="112" y="5"/>
                  </a:lnTo>
                  <a:lnTo>
                    <a:pt x="114" y="5"/>
                  </a:lnTo>
                  <a:lnTo>
                    <a:pt x="117" y="3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2" y="3"/>
                  </a:lnTo>
                  <a:lnTo>
                    <a:pt x="122" y="3"/>
                  </a:lnTo>
                  <a:lnTo>
                    <a:pt x="122" y="5"/>
                  </a:lnTo>
                  <a:lnTo>
                    <a:pt x="120" y="5"/>
                  </a:lnTo>
                  <a:lnTo>
                    <a:pt x="120" y="5"/>
                  </a:lnTo>
                  <a:lnTo>
                    <a:pt x="122" y="5"/>
                  </a:lnTo>
                  <a:lnTo>
                    <a:pt x="122" y="5"/>
                  </a:lnTo>
                  <a:lnTo>
                    <a:pt x="122" y="8"/>
                  </a:lnTo>
                  <a:lnTo>
                    <a:pt x="125" y="8"/>
                  </a:lnTo>
                  <a:lnTo>
                    <a:pt x="125" y="8"/>
                  </a:lnTo>
                  <a:lnTo>
                    <a:pt x="125" y="8"/>
                  </a:lnTo>
                  <a:lnTo>
                    <a:pt x="127" y="8"/>
                  </a:lnTo>
                  <a:lnTo>
                    <a:pt x="127" y="8"/>
                  </a:lnTo>
                  <a:lnTo>
                    <a:pt x="127" y="11"/>
                  </a:lnTo>
                  <a:lnTo>
                    <a:pt x="127" y="11"/>
                  </a:lnTo>
                  <a:lnTo>
                    <a:pt x="127" y="11"/>
                  </a:lnTo>
                  <a:lnTo>
                    <a:pt x="127" y="11"/>
                  </a:lnTo>
                  <a:lnTo>
                    <a:pt x="130" y="11"/>
                  </a:lnTo>
                  <a:lnTo>
                    <a:pt x="130" y="11"/>
                  </a:lnTo>
                  <a:lnTo>
                    <a:pt x="130" y="11"/>
                  </a:lnTo>
                  <a:lnTo>
                    <a:pt x="133" y="11"/>
                  </a:lnTo>
                  <a:lnTo>
                    <a:pt x="135" y="11"/>
                  </a:lnTo>
                  <a:lnTo>
                    <a:pt x="135" y="13"/>
                  </a:lnTo>
                  <a:lnTo>
                    <a:pt x="138" y="13"/>
                  </a:lnTo>
                  <a:lnTo>
                    <a:pt x="138" y="16"/>
                  </a:lnTo>
                  <a:lnTo>
                    <a:pt x="140" y="16"/>
                  </a:lnTo>
                  <a:lnTo>
                    <a:pt x="143" y="16"/>
                  </a:lnTo>
                  <a:lnTo>
                    <a:pt x="145" y="16"/>
                  </a:lnTo>
                  <a:lnTo>
                    <a:pt x="145" y="18"/>
                  </a:lnTo>
                  <a:lnTo>
                    <a:pt x="145" y="18"/>
                  </a:lnTo>
                  <a:lnTo>
                    <a:pt x="143" y="21"/>
                  </a:lnTo>
                  <a:lnTo>
                    <a:pt x="143" y="21"/>
                  </a:lnTo>
                  <a:lnTo>
                    <a:pt x="143" y="21"/>
                  </a:lnTo>
                  <a:lnTo>
                    <a:pt x="143" y="24"/>
                  </a:lnTo>
                  <a:lnTo>
                    <a:pt x="145" y="24"/>
                  </a:lnTo>
                  <a:lnTo>
                    <a:pt x="145" y="24"/>
                  </a:lnTo>
                  <a:lnTo>
                    <a:pt x="148" y="24"/>
                  </a:lnTo>
                  <a:lnTo>
                    <a:pt x="148" y="24"/>
                  </a:lnTo>
                  <a:lnTo>
                    <a:pt x="148" y="26"/>
                  </a:lnTo>
                  <a:lnTo>
                    <a:pt x="151" y="26"/>
                  </a:lnTo>
                  <a:lnTo>
                    <a:pt x="151" y="26"/>
                  </a:lnTo>
                  <a:lnTo>
                    <a:pt x="153" y="26"/>
                  </a:lnTo>
                  <a:lnTo>
                    <a:pt x="156" y="26"/>
                  </a:lnTo>
                  <a:lnTo>
                    <a:pt x="156" y="29"/>
                  </a:lnTo>
                  <a:lnTo>
                    <a:pt x="158" y="29"/>
                  </a:lnTo>
                  <a:lnTo>
                    <a:pt x="158" y="29"/>
                  </a:lnTo>
                  <a:lnTo>
                    <a:pt x="158" y="29"/>
                  </a:lnTo>
                  <a:lnTo>
                    <a:pt x="161" y="29"/>
                  </a:lnTo>
                  <a:lnTo>
                    <a:pt x="164" y="29"/>
                  </a:lnTo>
                  <a:lnTo>
                    <a:pt x="164" y="29"/>
                  </a:lnTo>
                  <a:lnTo>
                    <a:pt x="166" y="29"/>
                  </a:lnTo>
                  <a:lnTo>
                    <a:pt x="166" y="29"/>
                  </a:lnTo>
                  <a:lnTo>
                    <a:pt x="169" y="29"/>
                  </a:lnTo>
                  <a:lnTo>
                    <a:pt x="169" y="29"/>
                  </a:lnTo>
                  <a:lnTo>
                    <a:pt x="171" y="29"/>
                  </a:lnTo>
                  <a:lnTo>
                    <a:pt x="171" y="29"/>
                  </a:lnTo>
                  <a:lnTo>
                    <a:pt x="174" y="29"/>
                  </a:lnTo>
                  <a:lnTo>
                    <a:pt x="174" y="29"/>
                  </a:lnTo>
                  <a:lnTo>
                    <a:pt x="174" y="29"/>
                  </a:lnTo>
                  <a:lnTo>
                    <a:pt x="177" y="26"/>
                  </a:lnTo>
                  <a:lnTo>
                    <a:pt x="177" y="26"/>
                  </a:lnTo>
                  <a:lnTo>
                    <a:pt x="177" y="29"/>
                  </a:lnTo>
                  <a:lnTo>
                    <a:pt x="177" y="31"/>
                  </a:lnTo>
                  <a:lnTo>
                    <a:pt x="177" y="31"/>
                  </a:lnTo>
                  <a:lnTo>
                    <a:pt x="177" y="34"/>
                  </a:lnTo>
                  <a:lnTo>
                    <a:pt x="177" y="34"/>
                  </a:lnTo>
                  <a:lnTo>
                    <a:pt x="177" y="31"/>
                  </a:lnTo>
                  <a:lnTo>
                    <a:pt x="179" y="31"/>
                  </a:lnTo>
                  <a:lnTo>
                    <a:pt x="182" y="31"/>
                  </a:lnTo>
                  <a:lnTo>
                    <a:pt x="182" y="31"/>
                  </a:lnTo>
                  <a:lnTo>
                    <a:pt x="182" y="29"/>
                  </a:lnTo>
                  <a:lnTo>
                    <a:pt x="184" y="29"/>
                  </a:lnTo>
                  <a:lnTo>
                    <a:pt x="184" y="29"/>
                  </a:lnTo>
                  <a:lnTo>
                    <a:pt x="184" y="31"/>
                  </a:lnTo>
                  <a:lnTo>
                    <a:pt x="184" y="31"/>
                  </a:lnTo>
                  <a:lnTo>
                    <a:pt x="184" y="31"/>
                  </a:lnTo>
                  <a:lnTo>
                    <a:pt x="187" y="31"/>
                  </a:lnTo>
                  <a:lnTo>
                    <a:pt x="187" y="31"/>
                  </a:lnTo>
                  <a:lnTo>
                    <a:pt x="187" y="31"/>
                  </a:lnTo>
                  <a:lnTo>
                    <a:pt x="189" y="34"/>
                  </a:lnTo>
                  <a:lnTo>
                    <a:pt x="189" y="34"/>
                  </a:lnTo>
                  <a:lnTo>
                    <a:pt x="189" y="34"/>
                  </a:lnTo>
                  <a:lnTo>
                    <a:pt x="189" y="37"/>
                  </a:lnTo>
                  <a:lnTo>
                    <a:pt x="189" y="39"/>
                  </a:lnTo>
                  <a:lnTo>
                    <a:pt x="189" y="42"/>
                  </a:lnTo>
                  <a:lnTo>
                    <a:pt x="189" y="42"/>
                  </a:lnTo>
                  <a:lnTo>
                    <a:pt x="189" y="44"/>
                  </a:lnTo>
                  <a:lnTo>
                    <a:pt x="187" y="44"/>
                  </a:lnTo>
                  <a:lnTo>
                    <a:pt x="187" y="44"/>
                  </a:lnTo>
                  <a:lnTo>
                    <a:pt x="187" y="44"/>
                  </a:lnTo>
                  <a:lnTo>
                    <a:pt x="187" y="47"/>
                  </a:lnTo>
                  <a:lnTo>
                    <a:pt x="187" y="47"/>
                  </a:lnTo>
                  <a:lnTo>
                    <a:pt x="187" y="47"/>
                  </a:lnTo>
                  <a:lnTo>
                    <a:pt x="187" y="47"/>
                  </a:lnTo>
                  <a:lnTo>
                    <a:pt x="187" y="47"/>
                  </a:lnTo>
                  <a:lnTo>
                    <a:pt x="184" y="49"/>
                  </a:lnTo>
                  <a:lnTo>
                    <a:pt x="184" y="49"/>
                  </a:lnTo>
                  <a:lnTo>
                    <a:pt x="184" y="49"/>
                  </a:lnTo>
                  <a:lnTo>
                    <a:pt x="184" y="49"/>
                  </a:lnTo>
                  <a:lnTo>
                    <a:pt x="187" y="52"/>
                  </a:lnTo>
                  <a:lnTo>
                    <a:pt x="187" y="52"/>
                  </a:lnTo>
                  <a:lnTo>
                    <a:pt x="187" y="55"/>
                  </a:lnTo>
                  <a:lnTo>
                    <a:pt x="187" y="55"/>
                  </a:lnTo>
                  <a:lnTo>
                    <a:pt x="184" y="55"/>
                  </a:lnTo>
                  <a:lnTo>
                    <a:pt x="184" y="57"/>
                  </a:lnTo>
                  <a:lnTo>
                    <a:pt x="184" y="57"/>
                  </a:lnTo>
                  <a:lnTo>
                    <a:pt x="184" y="57"/>
                  </a:lnTo>
                  <a:lnTo>
                    <a:pt x="184" y="57"/>
                  </a:lnTo>
                  <a:lnTo>
                    <a:pt x="184" y="57"/>
                  </a:lnTo>
                  <a:lnTo>
                    <a:pt x="184" y="57"/>
                  </a:lnTo>
                  <a:lnTo>
                    <a:pt x="184" y="57"/>
                  </a:lnTo>
                  <a:lnTo>
                    <a:pt x="184" y="57"/>
                  </a:lnTo>
                  <a:lnTo>
                    <a:pt x="187" y="60"/>
                  </a:lnTo>
                  <a:lnTo>
                    <a:pt x="187" y="60"/>
                  </a:lnTo>
                  <a:lnTo>
                    <a:pt x="187" y="62"/>
                  </a:lnTo>
                  <a:lnTo>
                    <a:pt x="187" y="62"/>
                  </a:lnTo>
                  <a:lnTo>
                    <a:pt x="187" y="62"/>
                  </a:lnTo>
                  <a:lnTo>
                    <a:pt x="187" y="62"/>
                  </a:lnTo>
                  <a:lnTo>
                    <a:pt x="187" y="62"/>
                  </a:lnTo>
                  <a:lnTo>
                    <a:pt x="187" y="62"/>
                  </a:lnTo>
                  <a:lnTo>
                    <a:pt x="187" y="62"/>
                  </a:lnTo>
                  <a:lnTo>
                    <a:pt x="187" y="62"/>
                  </a:lnTo>
                  <a:lnTo>
                    <a:pt x="189" y="65"/>
                  </a:lnTo>
                  <a:lnTo>
                    <a:pt x="189" y="65"/>
                  </a:lnTo>
                  <a:lnTo>
                    <a:pt x="189" y="65"/>
                  </a:lnTo>
                  <a:lnTo>
                    <a:pt x="189" y="65"/>
                  </a:lnTo>
                  <a:lnTo>
                    <a:pt x="187" y="68"/>
                  </a:lnTo>
                  <a:lnTo>
                    <a:pt x="187" y="70"/>
                  </a:lnTo>
                  <a:lnTo>
                    <a:pt x="187" y="73"/>
                  </a:lnTo>
                  <a:lnTo>
                    <a:pt x="187" y="73"/>
                  </a:lnTo>
                  <a:lnTo>
                    <a:pt x="189" y="73"/>
                  </a:lnTo>
                  <a:lnTo>
                    <a:pt x="187" y="73"/>
                  </a:lnTo>
                  <a:lnTo>
                    <a:pt x="187" y="73"/>
                  </a:lnTo>
                  <a:lnTo>
                    <a:pt x="184" y="75"/>
                  </a:lnTo>
                  <a:lnTo>
                    <a:pt x="184" y="75"/>
                  </a:lnTo>
                  <a:lnTo>
                    <a:pt x="184" y="75"/>
                  </a:lnTo>
                  <a:lnTo>
                    <a:pt x="182" y="73"/>
                  </a:lnTo>
                  <a:lnTo>
                    <a:pt x="182" y="73"/>
                  </a:lnTo>
                  <a:lnTo>
                    <a:pt x="182" y="73"/>
                  </a:lnTo>
                  <a:lnTo>
                    <a:pt x="182" y="75"/>
                  </a:lnTo>
                  <a:lnTo>
                    <a:pt x="182" y="75"/>
                  </a:lnTo>
                  <a:lnTo>
                    <a:pt x="182" y="75"/>
                  </a:lnTo>
                  <a:lnTo>
                    <a:pt x="182" y="75"/>
                  </a:lnTo>
                  <a:lnTo>
                    <a:pt x="182" y="75"/>
                  </a:lnTo>
                  <a:lnTo>
                    <a:pt x="182" y="75"/>
                  </a:lnTo>
                  <a:lnTo>
                    <a:pt x="182" y="75"/>
                  </a:lnTo>
                  <a:lnTo>
                    <a:pt x="182" y="75"/>
                  </a:lnTo>
                  <a:lnTo>
                    <a:pt x="182" y="78"/>
                  </a:lnTo>
                  <a:lnTo>
                    <a:pt x="182" y="81"/>
                  </a:lnTo>
                  <a:lnTo>
                    <a:pt x="182" y="81"/>
                  </a:lnTo>
                  <a:lnTo>
                    <a:pt x="182" y="81"/>
                  </a:lnTo>
                  <a:lnTo>
                    <a:pt x="179" y="86"/>
                  </a:lnTo>
                  <a:lnTo>
                    <a:pt x="179" y="88"/>
                  </a:lnTo>
                  <a:lnTo>
                    <a:pt x="177" y="88"/>
                  </a:lnTo>
                  <a:lnTo>
                    <a:pt x="177" y="88"/>
                  </a:lnTo>
                  <a:lnTo>
                    <a:pt x="179" y="91"/>
                  </a:lnTo>
                  <a:lnTo>
                    <a:pt x="179" y="91"/>
                  </a:lnTo>
                  <a:lnTo>
                    <a:pt x="182" y="88"/>
                  </a:lnTo>
                  <a:lnTo>
                    <a:pt x="182" y="88"/>
                  </a:lnTo>
                  <a:lnTo>
                    <a:pt x="182" y="91"/>
                  </a:lnTo>
                  <a:lnTo>
                    <a:pt x="182" y="91"/>
                  </a:lnTo>
                  <a:lnTo>
                    <a:pt x="182" y="91"/>
                  </a:lnTo>
                  <a:lnTo>
                    <a:pt x="182" y="94"/>
                  </a:lnTo>
                  <a:lnTo>
                    <a:pt x="182" y="94"/>
                  </a:lnTo>
                  <a:lnTo>
                    <a:pt x="182" y="94"/>
                  </a:lnTo>
                  <a:lnTo>
                    <a:pt x="182" y="96"/>
                  </a:lnTo>
                  <a:lnTo>
                    <a:pt x="182" y="96"/>
                  </a:lnTo>
                  <a:lnTo>
                    <a:pt x="184" y="96"/>
                  </a:lnTo>
                  <a:lnTo>
                    <a:pt x="184" y="96"/>
                  </a:lnTo>
                  <a:lnTo>
                    <a:pt x="184" y="96"/>
                  </a:lnTo>
                  <a:lnTo>
                    <a:pt x="184" y="96"/>
                  </a:lnTo>
                  <a:lnTo>
                    <a:pt x="184" y="96"/>
                  </a:lnTo>
                  <a:lnTo>
                    <a:pt x="184" y="96"/>
                  </a:lnTo>
                  <a:lnTo>
                    <a:pt x="187" y="96"/>
                  </a:lnTo>
                  <a:lnTo>
                    <a:pt x="187" y="96"/>
                  </a:lnTo>
                  <a:lnTo>
                    <a:pt x="187" y="94"/>
                  </a:lnTo>
                  <a:lnTo>
                    <a:pt x="187" y="94"/>
                  </a:lnTo>
                  <a:lnTo>
                    <a:pt x="187" y="91"/>
                  </a:lnTo>
                  <a:lnTo>
                    <a:pt x="189" y="91"/>
                  </a:lnTo>
                  <a:lnTo>
                    <a:pt x="189" y="91"/>
                  </a:lnTo>
                  <a:lnTo>
                    <a:pt x="189" y="94"/>
                  </a:lnTo>
                  <a:lnTo>
                    <a:pt x="192" y="94"/>
                  </a:lnTo>
                  <a:lnTo>
                    <a:pt x="192" y="96"/>
                  </a:lnTo>
                  <a:lnTo>
                    <a:pt x="192" y="96"/>
                  </a:lnTo>
                  <a:lnTo>
                    <a:pt x="192" y="96"/>
                  </a:lnTo>
                  <a:lnTo>
                    <a:pt x="192" y="96"/>
                  </a:lnTo>
                  <a:lnTo>
                    <a:pt x="192" y="96"/>
                  </a:lnTo>
                  <a:lnTo>
                    <a:pt x="195" y="96"/>
                  </a:lnTo>
                  <a:lnTo>
                    <a:pt x="197" y="96"/>
                  </a:lnTo>
                  <a:lnTo>
                    <a:pt x="200" y="96"/>
                  </a:lnTo>
                  <a:lnTo>
                    <a:pt x="200" y="96"/>
                  </a:lnTo>
                  <a:lnTo>
                    <a:pt x="200" y="96"/>
                  </a:lnTo>
                  <a:lnTo>
                    <a:pt x="200" y="96"/>
                  </a:lnTo>
                  <a:lnTo>
                    <a:pt x="197" y="96"/>
                  </a:lnTo>
                  <a:lnTo>
                    <a:pt x="197" y="96"/>
                  </a:lnTo>
                  <a:lnTo>
                    <a:pt x="197" y="99"/>
                  </a:lnTo>
                  <a:lnTo>
                    <a:pt x="197" y="99"/>
                  </a:lnTo>
                  <a:lnTo>
                    <a:pt x="197" y="99"/>
                  </a:lnTo>
                  <a:lnTo>
                    <a:pt x="200" y="99"/>
                  </a:lnTo>
                  <a:lnTo>
                    <a:pt x="197" y="101"/>
                  </a:lnTo>
                  <a:lnTo>
                    <a:pt x="197" y="101"/>
                  </a:lnTo>
                  <a:lnTo>
                    <a:pt x="197" y="101"/>
                  </a:lnTo>
                  <a:lnTo>
                    <a:pt x="197" y="101"/>
                  </a:lnTo>
                  <a:lnTo>
                    <a:pt x="197" y="104"/>
                  </a:lnTo>
                  <a:lnTo>
                    <a:pt x="197" y="104"/>
                  </a:lnTo>
                  <a:lnTo>
                    <a:pt x="197" y="104"/>
                  </a:lnTo>
                  <a:lnTo>
                    <a:pt x="197" y="104"/>
                  </a:lnTo>
                  <a:lnTo>
                    <a:pt x="197" y="104"/>
                  </a:lnTo>
                  <a:lnTo>
                    <a:pt x="197" y="107"/>
                  </a:lnTo>
                  <a:lnTo>
                    <a:pt x="195" y="107"/>
                  </a:lnTo>
                  <a:lnTo>
                    <a:pt x="195" y="107"/>
                  </a:lnTo>
                  <a:lnTo>
                    <a:pt x="195" y="107"/>
                  </a:lnTo>
                  <a:lnTo>
                    <a:pt x="195" y="107"/>
                  </a:lnTo>
                  <a:lnTo>
                    <a:pt x="195" y="107"/>
                  </a:lnTo>
                  <a:lnTo>
                    <a:pt x="195" y="109"/>
                  </a:lnTo>
                  <a:lnTo>
                    <a:pt x="195" y="109"/>
                  </a:lnTo>
                  <a:lnTo>
                    <a:pt x="195" y="109"/>
                  </a:lnTo>
                  <a:lnTo>
                    <a:pt x="195" y="109"/>
                  </a:lnTo>
                  <a:lnTo>
                    <a:pt x="192" y="109"/>
                  </a:lnTo>
                  <a:lnTo>
                    <a:pt x="192" y="109"/>
                  </a:lnTo>
                  <a:lnTo>
                    <a:pt x="192" y="109"/>
                  </a:lnTo>
                  <a:lnTo>
                    <a:pt x="195" y="112"/>
                  </a:lnTo>
                  <a:lnTo>
                    <a:pt x="195" y="112"/>
                  </a:lnTo>
                  <a:lnTo>
                    <a:pt x="195" y="112"/>
                  </a:lnTo>
                  <a:lnTo>
                    <a:pt x="195" y="112"/>
                  </a:lnTo>
                  <a:lnTo>
                    <a:pt x="195" y="114"/>
                  </a:lnTo>
                  <a:lnTo>
                    <a:pt x="195" y="114"/>
                  </a:lnTo>
                  <a:lnTo>
                    <a:pt x="195" y="114"/>
                  </a:lnTo>
                  <a:lnTo>
                    <a:pt x="195" y="117"/>
                  </a:lnTo>
                  <a:lnTo>
                    <a:pt x="195" y="117"/>
                  </a:lnTo>
                  <a:lnTo>
                    <a:pt x="195" y="119"/>
                  </a:lnTo>
                  <a:lnTo>
                    <a:pt x="195" y="119"/>
                  </a:lnTo>
                  <a:lnTo>
                    <a:pt x="195" y="119"/>
                  </a:lnTo>
                  <a:lnTo>
                    <a:pt x="195" y="119"/>
                  </a:lnTo>
                  <a:lnTo>
                    <a:pt x="195" y="122"/>
                  </a:lnTo>
                  <a:lnTo>
                    <a:pt x="197" y="122"/>
                  </a:lnTo>
                  <a:lnTo>
                    <a:pt x="195" y="122"/>
                  </a:lnTo>
                  <a:lnTo>
                    <a:pt x="195" y="125"/>
                  </a:lnTo>
                  <a:lnTo>
                    <a:pt x="192" y="130"/>
                  </a:lnTo>
                  <a:lnTo>
                    <a:pt x="192" y="130"/>
                  </a:lnTo>
                  <a:lnTo>
                    <a:pt x="189" y="132"/>
                  </a:lnTo>
                  <a:lnTo>
                    <a:pt x="189" y="135"/>
                  </a:lnTo>
                  <a:lnTo>
                    <a:pt x="189" y="138"/>
                  </a:lnTo>
                  <a:lnTo>
                    <a:pt x="189" y="138"/>
                  </a:lnTo>
                  <a:lnTo>
                    <a:pt x="189" y="138"/>
                  </a:lnTo>
                  <a:lnTo>
                    <a:pt x="189" y="138"/>
                  </a:lnTo>
                  <a:lnTo>
                    <a:pt x="189" y="138"/>
                  </a:lnTo>
                  <a:lnTo>
                    <a:pt x="189" y="140"/>
                  </a:lnTo>
                  <a:lnTo>
                    <a:pt x="189" y="140"/>
                  </a:lnTo>
                  <a:lnTo>
                    <a:pt x="192" y="140"/>
                  </a:lnTo>
                  <a:lnTo>
                    <a:pt x="192" y="140"/>
                  </a:lnTo>
                  <a:lnTo>
                    <a:pt x="192" y="140"/>
                  </a:lnTo>
                  <a:lnTo>
                    <a:pt x="192" y="140"/>
                  </a:lnTo>
                  <a:lnTo>
                    <a:pt x="192" y="140"/>
                  </a:lnTo>
                  <a:lnTo>
                    <a:pt x="192" y="140"/>
                  </a:lnTo>
                  <a:lnTo>
                    <a:pt x="192" y="140"/>
                  </a:lnTo>
                  <a:lnTo>
                    <a:pt x="192" y="140"/>
                  </a:lnTo>
                  <a:lnTo>
                    <a:pt x="195" y="143"/>
                  </a:lnTo>
                  <a:lnTo>
                    <a:pt x="195" y="143"/>
                  </a:lnTo>
                  <a:lnTo>
                    <a:pt x="195" y="143"/>
                  </a:lnTo>
                  <a:lnTo>
                    <a:pt x="192" y="143"/>
                  </a:lnTo>
                  <a:lnTo>
                    <a:pt x="192" y="143"/>
                  </a:lnTo>
                  <a:lnTo>
                    <a:pt x="189" y="145"/>
                  </a:lnTo>
                  <a:lnTo>
                    <a:pt x="189" y="145"/>
                  </a:lnTo>
                  <a:lnTo>
                    <a:pt x="189" y="145"/>
                  </a:lnTo>
                  <a:lnTo>
                    <a:pt x="189" y="145"/>
                  </a:lnTo>
                  <a:lnTo>
                    <a:pt x="189" y="145"/>
                  </a:lnTo>
                  <a:lnTo>
                    <a:pt x="189" y="145"/>
                  </a:lnTo>
                  <a:lnTo>
                    <a:pt x="189" y="148"/>
                  </a:lnTo>
                  <a:lnTo>
                    <a:pt x="189" y="148"/>
                  </a:lnTo>
                  <a:lnTo>
                    <a:pt x="189" y="148"/>
                  </a:lnTo>
                  <a:lnTo>
                    <a:pt x="189" y="148"/>
                  </a:lnTo>
                  <a:lnTo>
                    <a:pt x="189" y="148"/>
                  </a:lnTo>
                  <a:lnTo>
                    <a:pt x="189" y="148"/>
                  </a:lnTo>
                  <a:lnTo>
                    <a:pt x="189" y="148"/>
                  </a:lnTo>
                  <a:lnTo>
                    <a:pt x="189" y="151"/>
                  </a:lnTo>
                  <a:lnTo>
                    <a:pt x="189" y="151"/>
                  </a:lnTo>
                  <a:lnTo>
                    <a:pt x="187" y="151"/>
                  </a:lnTo>
                  <a:lnTo>
                    <a:pt x="187" y="151"/>
                  </a:lnTo>
                  <a:lnTo>
                    <a:pt x="187" y="153"/>
                  </a:lnTo>
                  <a:lnTo>
                    <a:pt x="189" y="156"/>
                  </a:lnTo>
                  <a:lnTo>
                    <a:pt x="189" y="156"/>
                  </a:lnTo>
                  <a:lnTo>
                    <a:pt x="189" y="158"/>
                  </a:lnTo>
                  <a:lnTo>
                    <a:pt x="189" y="158"/>
                  </a:lnTo>
                  <a:lnTo>
                    <a:pt x="192" y="158"/>
                  </a:lnTo>
                  <a:lnTo>
                    <a:pt x="192" y="161"/>
                  </a:lnTo>
                  <a:lnTo>
                    <a:pt x="192" y="161"/>
                  </a:lnTo>
                  <a:lnTo>
                    <a:pt x="192" y="164"/>
                  </a:lnTo>
                  <a:lnTo>
                    <a:pt x="192" y="164"/>
                  </a:lnTo>
                  <a:lnTo>
                    <a:pt x="192" y="164"/>
                  </a:lnTo>
                  <a:lnTo>
                    <a:pt x="195" y="164"/>
                  </a:lnTo>
                  <a:lnTo>
                    <a:pt x="195" y="166"/>
                  </a:lnTo>
                  <a:lnTo>
                    <a:pt x="197" y="166"/>
                  </a:lnTo>
                  <a:lnTo>
                    <a:pt x="197" y="166"/>
                  </a:lnTo>
                  <a:lnTo>
                    <a:pt x="197" y="169"/>
                  </a:lnTo>
                  <a:lnTo>
                    <a:pt x="200" y="171"/>
                  </a:lnTo>
                  <a:lnTo>
                    <a:pt x="200" y="171"/>
                  </a:lnTo>
                  <a:lnTo>
                    <a:pt x="200" y="171"/>
                  </a:lnTo>
                  <a:lnTo>
                    <a:pt x="200" y="174"/>
                  </a:lnTo>
                  <a:lnTo>
                    <a:pt x="202" y="174"/>
                  </a:lnTo>
                  <a:lnTo>
                    <a:pt x="202" y="174"/>
                  </a:lnTo>
                  <a:lnTo>
                    <a:pt x="205" y="174"/>
                  </a:lnTo>
                  <a:lnTo>
                    <a:pt x="205" y="177"/>
                  </a:lnTo>
                  <a:lnTo>
                    <a:pt x="208" y="177"/>
                  </a:lnTo>
                  <a:lnTo>
                    <a:pt x="210" y="179"/>
                  </a:lnTo>
                  <a:lnTo>
                    <a:pt x="210" y="179"/>
                  </a:lnTo>
                  <a:lnTo>
                    <a:pt x="210" y="179"/>
                  </a:lnTo>
                  <a:lnTo>
                    <a:pt x="213" y="179"/>
                  </a:lnTo>
                  <a:lnTo>
                    <a:pt x="213" y="179"/>
                  </a:lnTo>
                  <a:lnTo>
                    <a:pt x="213" y="177"/>
                  </a:lnTo>
                  <a:lnTo>
                    <a:pt x="213" y="177"/>
                  </a:lnTo>
                  <a:lnTo>
                    <a:pt x="213" y="177"/>
                  </a:lnTo>
                  <a:lnTo>
                    <a:pt x="215" y="177"/>
                  </a:lnTo>
                  <a:lnTo>
                    <a:pt x="215" y="179"/>
                  </a:lnTo>
                  <a:lnTo>
                    <a:pt x="215" y="179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1" y="182"/>
                  </a:lnTo>
                  <a:lnTo>
                    <a:pt x="221" y="182"/>
                  </a:lnTo>
                  <a:lnTo>
                    <a:pt x="221" y="182"/>
                  </a:lnTo>
                  <a:lnTo>
                    <a:pt x="223" y="184"/>
                  </a:lnTo>
                  <a:lnTo>
                    <a:pt x="223" y="184"/>
                  </a:lnTo>
                  <a:lnTo>
                    <a:pt x="223" y="184"/>
                  </a:lnTo>
                  <a:lnTo>
                    <a:pt x="223" y="184"/>
                  </a:lnTo>
                  <a:lnTo>
                    <a:pt x="226" y="184"/>
                  </a:lnTo>
                  <a:lnTo>
                    <a:pt x="228" y="184"/>
                  </a:lnTo>
                  <a:lnTo>
                    <a:pt x="231" y="184"/>
                  </a:lnTo>
                  <a:lnTo>
                    <a:pt x="231" y="184"/>
                  </a:lnTo>
                  <a:lnTo>
                    <a:pt x="231" y="184"/>
                  </a:lnTo>
                  <a:lnTo>
                    <a:pt x="231" y="184"/>
                  </a:lnTo>
                  <a:lnTo>
                    <a:pt x="233" y="184"/>
                  </a:lnTo>
                  <a:lnTo>
                    <a:pt x="233" y="184"/>
                  </a:lnTo>
                  <a:lnTo>
                    <a:pt x="233" y="182"/>
                  </a:lnTo>
                  <a:lnTo>
                    <a:pt x="233" y="182"/>
                  </a:lnTo>
                  <a:lnTo>
                    <a:pt x="236" y="179"/>
                  </a:lnTo>
                  <a:lnTo>
                    <a:pt x="236" y="179"/>
                  </a:lnTo>
                  <a:lnTo>
                    <a:pt x="236" y="182"/>
                  </a:lnTo>
                  <a:lnTo>
                    <a:pt x="236" y="182"/>
                  </a:lnTo>
                  <a:lnTo>
                    <a:pt x="236" y="182"/>
                  </a:lnTo>
                  <a:lnTo>
                    <a:pt x="239" y="182"/>
                  </a:lnTo>
                  <a:lnTo>
                    <a:pt x="239" y="182"/>
                  </a:lnTo>
                  <a:lnTo>
                    <a:pt x="239" y="182"/>
                  </a:lnTo>
                  <a:lnTo>
                    <a:pt x="239" y="182"/>
                  </a:lnTo>
                  <a:lnTo>
                    <a:pt x="241" y="182"/>
                  </a:lnTo>
                  <a:lnTo>
                    <a:pt x="241" y="182"/>
                  </a:lnTo>
                  <a:lnTo>
                    <a:pt x="241" y="182"/>
                  </a:lnTo>
                  <a:lnTo>
                    <a:pt x="241" y="184"/>
                  </a:lnTo>
                  <a:lnTo>
                    <a:pt x="241" y="184"/>
                  </a:lnTo>
                  <a:lnTo>
                    <a:pt x="244" y="184"/>
                  </a:lnTo>
                  <a:lnTo>
                    <a:pt x="246" y="184"/>
                  </a:lnTo>
                  <a:lnTo>
                    <a:pt x="246" y="187"/>
                  </a:lnTo>
                  <a:lnTo>
                    <a:pt x="249" y="187"/>
                  </a:lnTo>
                  <a:lnTo>
                    <a:pt x="249" y="187"/>
                  </a:lnTo>
                  <a:lnTo>
                    <a:pt x="249" y="187"/>
                  </a:lnTo>
                  <a:lnTo>
                    <a:pt x="249" y="189"/>
                  </a:lnTo>
                  <a:lnTo>
                    <a:pt x="249" y="189"/>
                  </a:lnTo>
                  <a:lnTo>
                    <a:pt x="252" y="189"/>
                  </a:lnTo>
                  <a:lnTo>
                    <a:pt x="252" y="189"/>
                  </a:lnTo>
                  <a:lnTo>
                    <a:pt x="252" y="189"/>
                  </a:lnTo>
                  <a:lnTo>
                    <a:pt x="254" y="189"/>
                  </a:lnTo>
                  <a:lnTo>
                    <a:pt x="254" y="189"/>
                  </a:lnTo>
                  <a:lnTo>
                    <a:pt x="257" y="187"/>
                  </a:lnTo>
                  <a:lnTo>
                    <a:pt x="257" y="189"/>
                  </a:lnTo>
                  <a:lnTo>
                    <a:pt x="257" y="192"/>
                  </a:lnTo>
                  <a:lnTo>
                    <a:pt x="257" y="195"/>
                  </a:lnTo>
                  <a:lnTo>
                    <a:pt x="257" y="195"/>
                  </a:lnTo>
                  <a:lnTo>
                    <a:pt x="259" y="195"/>
                  </a:lnTo>
                  <a:lnTo>
                    <a:pt x="259" y="195"/>
                  </a:lnTo>
                  <a:lnTo>
                    <a:pt x="262" y="195"/>
                  </a:lnTo>
                  <a:lnTo>
                    <a:pt x="262" y="195"/>
                  </a:lnTo>
                  <a:lnTo>
                    <a:pt x="265" y="195"/>
                  </a:lnTo>
                  <a:lnTo>
                    <a:pt x="265" y="195"/>
                  </a:lnTo>
                  <a:lnTo>
                    <a:pt x="265" y="195"/>
                  </a:lnTo>
                  <a:lnTo>
                    <a:pt x="267" y="195"/>
                  </a:lnTo>
                  <a:lnTo>
                    <a:pt x="270" y="195"/>
                  </a:lnTo>
                  <a:lnTo>
                    <a:pt x="270" y="195"/>
                  </a:lnTo>
                  <a:lnTo>
                    <a:pt x="270" y="195"/>
                  </a:lnTo>
                  <a:lnTo>
                    <a:pt x="270" y="195"/>
                  </a:lnTo>
                  <a:lnTo>
                    <a:pt x="270" y="197"/>
                  </a:lnTo>
                  <a:lnTo>
                    <a:pt x="270" y="195"/>
                  </a:lnTo>
                  <a:lnTo>
                    <a:pt x="270" y="197"/>
                  </a:lnTo>
                  <a:lnTo>
                    <a:pt x="270" y="197"/>
                  </a:lnTo>
                  <a:lnTo>
                    <a:pt x="270" y="200"/>
                  </a:lnTo>
                  <a:lnTo>
                    <a:pt x="272" y="200"/>
                  </a:lnTo>
                  <a:lnTo>
                    <a:pt x="272" y="200"/>
                  </a:lnTo>
                  <a:lnTo>
                    <a:pt x="275" y="200"/>
                  </a:lnTo>
                  <a:lnTo>
                    <a:pt x="275" y="200"/>
                  </a:lnTo>
                  <a:lnTo>
                    <a:pt x="277" y="200"/>
                  </a:lnTo>
                  <a:lnTo>
                    <a:pt x="277" y="200"/>
                  </a:lnTo>
                  <a:lnTo>
                    <a:pt x="277" y="200"/>
                  </a:lnTo>
                  <a:lnTo>
                    <a:pt x="277" y="202"/>
                  </a:lnTo>
                  <a:lnTo>
                    <a:pt x="277" y="202"/>
                  </a:lnTo>
                  <a:lnTo>
                    <a:pt x="277" y="202"/>
                  </a:lnTo>
                  <a:lnTo>
                    <a:pt x="277" y="202"/>
                  </a:lnTo>
                  <a:lnTo>
                    <a:pt x="277" y="202"/>
                  </a:lnTo>
                  <a:lnTo>
                    <a:pt x="277" y="205"/>
                  </a:lnTo>
                  <a:lnTo>
                    <a:pt x="280" y="205"/>
                  </a:lnTo>
                  <a:lnTo>
                    <a:pt x="280" y="205"/>
                  </a:lnTo>
                  <a:lnTo>
                    <a:pt x="283" y="205"/>
                  </a:lnTo>
                  <a:lnTo>
                    <a:pt x="283" y="205"/>
                  </a:lnTo>
                  <a:lnTo>
                    <a:pt x="283" y="205"/>
                  </a:lnTo>
                  <a:lnTo>
                    <a:pt x="285" y="205"/>
                  </a:lnTo>
                  <a:lnTo>
                    <a:pt x="285" y="205"/>
                  </a:lnTo>
                  <a:lnTo>
                    <a:pt x="288" y="205"/>
                  </a:lnTo>
                  <a:lnTo>
                    <a:pt x="288" y="202"/>
                  </a:lnTo>
                  <a:lnTo>
                    <a:pt x="288" y="202"/>
                  </a:lnTo>
                  <a:lnTo>
                    <a:pt x="290" y="205"/>
                  </a:lnTo>
                  <a:lnTo>
                    <a:pt x="290" y="205"/>
                  </a:lnTo>
                  <a:lnTo>
                    <a:pt x="290" y="208"/>
                  </a:lnTo>
                  <a:lnTo>
                    <a:pt x="288" y="208"/>
                  </a:lnTo>
                  <a:lnTo>
                    <a:pt x="288" y="208"/>
                  </a:lnTo>
                  <a:lnTo>
                    <a:pt x="288" y="210"/>
                  </a:lnTo>
                  <a:lnTo>
                    <a:pt x="288" y="210"/>
                  </a:lnTo>
                  <a:lnTo>
                    <a:pt x="290" y="215"/>
                  </a:lnTo>
                  <a:lnTo>
                    <a:pt x="290" y="218"/>
                  </a:lnTo>
                  <a:lnTo>
                    <a:pt x="290" y="221"/>
                  </a:lnTo>
                  <a:lnTo>
                    <a:pt x="290" y="221"/>
                  </a:lnTo>
                  <a:lnTo>
                    <a:pt x="290" y="223"/>
                  </a:lnTo>
                  <a:lnTo>
                    <a:pt x="290" y="223"/>
                  </a:lnTo>
                  <a:lnTo>
                    <a:pt x="290" y="223"/>
                  </a:lnTo>
                  <a:lnTo>
                    <a:pt x="290" y="223"/>
                  </a:lnTo>
                  <a:lnTo>
                    <a:pt x="290" y="223"/>
                  </a:lnTo>
                  <a:lnTo>
                    <a:pt x="290" y="226"/>
                  </a:lnTo>
                  <a:lnTo>
                    <a:pt x="290" y="226"/>
                  </a:lnTo>
                  <a:lnTo>
                    <a:pt x="290" y="226"/>
                  </a:lnTo>
                  <a:lnTo>
                    <a:pt x="290" y="226"/>
                  </a:lnTo>
                  <a:lnTo>
                    <a:pt x="290" y="226"/>
                  </a:lnTo>
                  <a:lnTo>
                    <a:pt x="290" y="226"/>
                  </a:lnTo>
                  <a:lnTo>
                    <a:pt x="290" y="226"/>
                  </a:lnTo>
                  <a:lnTo>
                    <a:pt x="290" y="226"/>
                  </a:lnTo>
                  <a:lnTo>
                    <a:pt x="290" y="226"/>
                  </a:lnTo>
                  <a:lnTo>
                    <a:pt x="290" y="226"/>
                  </a:lnTo>
                  <a:lnTo>
                    <a:pt x="290" y="226"/>
                  </a:lnTo>
                  <a:lnTo>
                    <a:pt x="290" y="228"/>
                  </a:lnTo>
                  <a:lnTo>
                    <a:pt x="290" y="228"/>
                  </a:lnTo>
                  <a:lnTo>
                    <a:pt x="293" y="228"/>
                  </a:lnTo>
                  <a:lnTo>
                    <a:pt x="293" y="231"/>
                  </a:lnTo>
                  <a:lnTo>
                    <a:pt x="293" y="231"/>
                  </a:lnTo>
                  <a:lnTo>
                    <a:pt x="293" y="231"/>
                  </a:lnTo>
                  <a:lnTo>
                    <a:pt x="293" y="231"/>
                  </a:lnTo>
                  <a:lnTo>
                    <a:pt x="293" y="231"/>
                  </a:lnTo>
                  <a:lnTo>
                    <a:pt x="293" y="234"/>
                  </a:lnTo>
                  <a:lnTo>
                    <a:pt x="293" y="234"/>
                  </a:lnTo>
                  <a:lnTo>
                    <a:pt x="293" y="234"/>
                  </a:lnTo>
                  <a:lnTo>
                    <a:pt x="293" y="234"/>
                  </a:lnTo>
                  <a:lnTo>
                    <a:pt x="290" y="234"/>
                  </a:lnTo>
                  <a:lnTo>
                    <a:pt x="290" y="234"/>
                  </a:lnTo>
                  <a:lnTo>
                    <a:pt x="290" y="234"/>
                  </a:lnTo>
                  <a:lnTo>
                    <a:pt x="290" y="236"/>
                  </a:lnTo>
                  <a:lnTo>
                    <a:pt x="290" y="236"/>
                  </a:lnTo>
                  <a:lnTo>
                    <a:pt x="290" y="236"/>
                  </a:lnTo>
                  <a:lnTo>
                    <a:pt x="290" y="236"/>
                  </a:lnTo>
                  <a:lnTo>
                    <a:pt x="290" y="236"/>
                  </a:lnTo>
                  <a:lnTo>
                    <a:pt x="288" y="239"/>
                  </a:lnTo>
                  <a:lnTo>
                    <a:pt x="283" y="241"/>
                  </a:lnTo>
                  <a:lnTo>
                    <a:pt x="283" y="244"/>
                  </a:lnTo>
                  <a:lnTo>
                    <a:pt x="280" y="244"/>
                  </a:lnTo>
                  <a:lnTo>
                    <a:pt x="277" y="244"/>
                  </a:lnTo>
                  <a:lnTo>
                    <a:pt x="275" y="244"/>
                  </a:lnTo>
                  <a:lnTo>
                    <a:pt x="277" y="244"/>
                  </a:lnTo>
                  <a:lnTo>
                    <a:pt x="277" y="244"/>
                  </a:lnTo>
                  <a:lnTo>
                    <a:pt x="275" y="241"/>
                  </a:lnTo>
                  <a:lnTo>
                    <a:pt x="272" y="241"/>
                  </a:lnTo>
                  <a:lnTo>
                    <a:pt x="272" y="241"/>
                  </a:lnTo>
                  <a:lnTo>
                    <a:pt x="272" y="241"/>
                  </a:lnTo>
                  <a:lnTo>
                    <a:pt x="272" y="241"/>
                  </a:lnTo>
                  <a:lnTo>
                    <a:pt x="272" y="241"/>
                  </a:lnTo>
                  <a:lnTo>
                    <a:pt x="272" y="241"/>
                  </a:lnTo>
                  <a:lnTo>
                    <a:pt x="270" y="241"/>
                  </a:lnTo>
                  <a:lnTo>
                    <a:pt x="270" y="241"/>
                  </a:lnTo>
                  <a:lnTo>
                    <a:pt x="270" y="241"/>
                  </a:lnTo>
                  <a:lnTo>
                    <a:pt x="270" y="244"/>
                  </a:lnTo>
                  <a:lnTo>
                    <a:pt x="270" y="244"/>
                  </a:lnTo>
                  <a:lnTo>
                    <a:pt x="270" y="244"/>
                  </a:lnTo>
                  <a:lnTo>
                    <a:pt x="270" y="244"/>
                  </a:lnTo>
                  <a:lnTo>
                    <a:pt x="267" y="247"/>
                  </a:lnTo>
                  <a:lnTo>
                    <a:pt x="267" y="244"/>
                  </a:lnTo>
                  <a:lnTo>
                    <a:pt x="265" y="244"/>
                  </a:lnTo>
                  <a:lnTo>
                    <a:pt x="265" y="244"/>
                  </a:lnTo>
                  <a:lnTo>
                    <a:pt x="262" y="244"/>
                  </a:lnTo>
                  <a:lnTo>
                    <a:pt x="262" y="244"/>
                  </a:lnTo>
                  <a:lnTo>
                    <a:pt x="262" y="241"/>
                  </a:lnTo>
                  <a:lnTo>
                    <a:pt x="262" y="241"/>
                  </a:lnTo>
                  <a:lnTo>
                    <a:pt x="262" y="241"/>
                  </a:lnTo>
                  <a:lnTo>
                    <a:pt x="262" y="241"/>
                  </a:lnTo>
                  <a:lnTo>
                    <a:pt x="262" y="241"/>
                  </a:lnTo>
                  <a:lnTo>
                    <a:pt x="262" y="241"/>
                  </a:lnTo>
                  <a:lnTo>
                    <a:pt x="259" y="241"/>
                  </a:lnTo>
                  <a:lnTo>
                    <a:pt x="259" y="241"/>
                  </a:lnTo>
                  <a:lnTo>
                    <a:pt x="259" y="241"/>
                  </a:lnTo>
                  <a:lnTo>
                    <a:pt x="259" y="241"/>
                  </a:lnTo>
                  <a:lnTo>
                    <a:pt x="259" y="239"/>
                  </a:lnTo>
                  <a:lnTo>
                    <a:pt x="259" y="239"/>
                  </a:lnTo>
                  <a:lnTo>
                    <a:pt x="257" y="239"/>
                  </a:lnTo>
                  <a:lnTo>
                    <a:pt x="257" y="241"/>
                  </a:lnTo>
                  <a:lnTo>
                    <a:pt x="257" y="241"/>
                  </a:lnTo>
                  <a:lnTo>
                    <a:pt x="257" y="239"/>
                  </a:lnTo>
                  <a:lnTo>
                    <a:pt x="257" y="239"/>
                  </a:lnTo>
                  <a:lnTo>
                    <a:pt x="257" y="239"/>
                  </a:lnTo>
                  <a:lnTo>
                    <a:pt x="257" y="239"/>
                  </a:lnTo>
                  <a:lnTo>
                    <a:pt x="257" y="239"/>
                  </a:lnTo>
                  <a:lnTo>
                    <a:pt x="257" y="239"/>
                  </a:lnTo>
                  <a:lnTo>
                    <a:pt x="254" y="239"/>
                  </a:lnTo>
                  <a:lnTo>
                    <a:pt x="254" y="239"/>
                  </a:lnTo>
                  <a:lnTo>
                    <a:pt x="254" y="241"/>
                  </a:lnTo>
                  <a:lnTo>
                    <a:pt x="252" y="241"/>
                  </a:lnTo>
                  <a:lnTo>
                    <a:pt x="252" y="241"/>
                  </a:lnTo>
                  <a:lnTo>
                    <a:pt x="252" y="241"/>
                  </a:lnTo>
                  <a:lnTo>
                    <a:pt x="249" y="244"/>
                  </a:lnTo>
                  <a:lnTo>
                    <a:pt x="249" y="244"/>
                  </a:lnTo>
                  <a:lnTo>
                    <a:pt x="246" y="244"/>
                  </a:lnTo>
                  <a:lnTo>
                    <a:pt x="246" y="244"/>
                  </a:lnTo>
                  <a:lnTo>
                    <a:pt x="241" y="241"/>
                  </a:lnTo>
                  <a:lnTo>
                    <a:pt x="241" y="241"/>
                  </a:lnTo>
                  <a:lnTo>
                    <a:pt x="239" y="241"/>
                  </a:lnTo>
                  <a:lnTo>
                    <a:pt x="239" y="244"/>
                  </a:lnTo>
                  <a:lnTo>
                    <a:pt x="236" y="247"/>
                  </a:lnTo>
                  <a:lnTo>
                    <a:pt x="236" y="247"/>
                  </a:lnTo>
                  <a:lnTo>
                    <a:pt x="236" y="249"/>
                  </a:lnTo>
                  <a:lnTo>
                    <a:pt x="233" y="249"/>
                  </a:lnTo>
                  <a:lnTo>
                    <a:pt x="231" y="249"/>
                  </a:lnTo>
                  <a:lnTo>
                    <a:pt x="231" y="249"/>
                  </a:lnTo>
                  <a:lnTo>
                    <a:pt x="231" y="249"/>
                  </a:lnTo>
                  <a:lnTo>
                    <a:pt x="231" y="249"/>
                  </a:lnTo>
                  <a:lnTo>
                    <a:pt x="233" y="247"/>
                  </a:lnTo>
                  <a:lnTo>
                    <a:pt x="231" y="247"/>
                  </a:lnTo>
                  <a:lnTo>
                    <a:pt x="231" y="249"/>
                  </a:lnTo>
                  <a:lnTo>
                    <a:pt x="228" y="249"/>
                  </a:lnTo>
                  <a:lnTo>
                    <a:pt x="228" y="249"/>
                  </a:lnTo>
                  <a:lnTo>
                    <a:pt x="228" y="249"/>
                  </a:lnTo>
                  <a:lnTo>
                    <a:pt x="226" y="249"/>
                  </a:lnTo>
                  <a:lnTo>
                    <a:pt x="226" y="249"/>
                  </a:lnTo>
                  <a:lnTo>
                    <a:pt x="223" y="252"/>
                  </a:lnTo>
                  <a:lnTo>
                    <a:pt x="223" y="252"/>
                  </a:lnTo>
                  <a:lnTo>
                    <a:pt x="223" y="252"/>
                  </a:lnTo>
                  <a:lnTo>
                    <a:pt x="221" y="252"/>
                  </a:lnTo>
                  <a:lnTo>
                    <a:pt x="221" y="252"/>
                  </a:lnTo>
                  <a:lnTo>
                    <a:pt x="218" y="252"/>
                  </a:lnTo>
                  <a:lnTo>
                    <a:pt x="218" y="252"/>
                  </a:lnTo>
                  <a:lnTo>
                    <a:pt x="218" y="252"/>
                  </a:lnTo>
                  <a:lnTo>
                    <a:pt x="218" y="252"/>
                  </a:lnTo>
                  <a:lnTo>
                    <a:pt x="215" y="254"/>
                  </a:lnTo>
                  <a:lnTo>
                    <a:pt x="215" y="252"/>
                  </a:lnTo>
                  <a:lnTo>
                    <a:pt x="218" y="252"/>
                  </a:lnTo>
                  <a:lnTo>
                    <a:pt x="218" y="252"/>
                  </a:lnTo>
                  <a:lnTo>
                    <a:pt x="218" y="252"/>
                  </a:lnTo>
                  <a:lnTo>
                    <a:pt x="215" y="252"/>
                  </a:lnTo>
                  <a:lnTo>
                    <a:pt x="215" y="252"/>
                  </a:lnTo>
                  <a:lnTo>
                    <a:pt x="213" y="252"/>
                  </a:lnTo>
                  <a:lnTo>
                    <a:pt x="213" y="249"/>
                  </a:lnTo>
                  <a:lnTo>
                    <a:pt x="213" y="252"/>
                  </a:lnTo>
                  <a:lnTo>
                    <a:pt x="213" y="252"/>
                  </a:lnTo>
                  <a:lnTo>
                    <a:pt x="213" y="252"/>
                  </a:lnTo>
                  <a:lnTo>
                    <a:pt x="210" y="252"/>
                  </a:lnTo>
                  <a:lnTo>
                    <a:pt x="210" y="252"/>
                  </a:lnTo>
                  <a:lnTo>
                    <a:pt x="210" y="252"/>
                  </a:lnTo>
                  <a:lnTo>
                    <a:pt x="210" y="252"/>
                  </a:lnTo>
                  <a:lnTo>
                    <a:pt x="210" y="252"/>
                  </a:lnTo>
                  <a:lnTo>
                    <a:pt x="210" y="252"/>
                  </a:lnTo>
                  <a:lnTo>
                    <a:pt x="210" y="254"/>
                  </a:lnTo>
                  <a:lnTo>
                    <a:pt x="210" y="254"/>
                  </a:lnTo>
                  <a:lnTo>
                    <a:pt x="210" y="254"/>
                  </a:lnTo>
                  <a:lnTo>
                    <a:pt x="208" y="254"/>
                  </a:lnTo>
                  <a:lnTo>
                    <a:pt x="208" y="254"/>
                  </a:lnTo>
                  <a:lnTo>
                    <a:pt x="208" y="254"/>
                  </a:lnTo>
                  <a:lnTo>
                    <a:pt x="202" y="254"/>
                  </a:lnTo>
                  <a:lnTo>
                    <a:pt x="200" y="254"/>
                  </a:lnTo>
                  <a:lnTo>
                    <a:pt x="200" y="254"/>
                  </a:lnTo>
                  <a:lnTo>
                    <a:pt x="200" y="254"/>
                  </a:lnTo>
                  <a:lnTo>
                    <a:pt x="200" y="257"/>
                  </a:lnTo>
                  <a:lnTo>
                    <a:pt x="200" y="257"/>
                  </a:lnTo>
                  <a:lnTo>
                    <a:pt x="197" y="257"/>
                  </a:lnTo>
                  <a:lnTo>
                    <a:pt x="195" y="259"/>
                  </a:lnTo>
                  <a:lnTo>
                    <a:pt x="195" y="259"/>
                  </a:lnTo>
                  <a:lnTo>
                    <a:pt x="192" y="259"/>
                  </a:lnTo>
                  <a:lnTo>
                    <a:pt x="189" y="259"/>
                  </a:lnTo>
                  <a:lnTo>
                    <a:pt x="189" y="259"/>
                  </a:lnTo>
                  <a:lnTo>
                    <a:pt x="189" y="259"/>
                  </a:lnTo>
                  <a:lnTo>
                    <a:pt x="189" y="262"/>
                  </a:lnTo>
                  <a:lnTo>
                    <a:pt x="189" y="262"/>
                  </a:lnTo>
                  <a:lnTo>
                    <a:pt x="187" y="262"/>
                  </a:lnTo>
                  <a:lnTo>
                    <a:pt x="187" y="262"/>
                  </a:lnTo>
                  <a:lnTo>
                    <a:pt x="187" y="262"/>
                  </a:lnTo>
                  <a:lnTo>
                    <a:pt x="184" y="265"/>
                  </a:lnTo>
                  <a:lnTo>
                    <a:pt x="184" y="267"/>
                  </a:lnTo>
                  <a:lnTo>
                    <a:pt x="184" y="270"/>
                  </a:lnTo>
                  <a:lnTo>
                    <a:pt x="184" y="270"/>
                  </a:lnTo>
                  <a:lnTo>
                    <a:pt x="184" y="270"/>
                  </a:lnTo>
                  <a:lnTo>
                    <a:pt x="184" y="272"/>
                  </a:lnTo>
                  <a:lnTo>
                    <a:pt x="184" y="272"/>
                  </a:lnTo>
                  <a:lnTo>
                    <a:pt x="182" y="272"/>
                  </a:lnTo>
                  <a:lnTo>
                    <a:pt x="182" y="272"/>
                  </a:lnTo>
                  <a:lnTo>
                    <a:pt x="182" y="275"/>
                  </a:lnTo>
                  <a:lnTo>
                    <a:pt x="182" y="275"/>
                  </a:lnTo>
                  <a:lnTo>
                    <a:pt x="179" y="275"/>
                  </a:lnTo>
                  <a:lnTo>
                    <a:pt x="179" y="278"/>
                  </a:lnTo>
                  <a:lnTo>
                    <a:pt x="179" y="278"/>
                  </a:lnTo>
                  <a:lnTo>
                    <a:pt x="179" y="278"/>
                  </a:lnTo>
                  <a:lnTo>
                    <a:pt x="179" y="278"/>
                  </a:lnTo>
                  <a:lnTo>
                    <a:pt x="179" y="280"/>
                  </a:lnTo>
                  <a:lnTo>
                    <a:pt x="179" y="280"/>
                  </a:lnTo>
                  <a:lnTo>
                    <a:pt x="179" y="280"/>
                  </a:lnTo>
                  <a:lnTo>
                    <a:pt x="179" y="280"/>
                  </a:lnTo>
                  <a:lnTo>
                    <a:pt x="179" y="280"/>
                  </a:lnTo>
                  <a:lnTo>
                    <a:pt x="182" y="280"/>
                  </a:lnTo>
                  <a:lnTo>
                    <a:pt x="182" y="280"/>
                  </a:lnTo>
                  <a:lnTo>
                    <a:pt x="182" y="280"/>
                  </a:lnTo>
                  <a:lnTo>
                    <a:pt x="182" y="283"/>
                  </a:lnTo>
                  <a:lnTo>
                    <a:pt x="182" y="283"/>
                  </a:lnTo>
                  <a:lnTo>
                    <a:pt x="184" y="283"/>
                  </a:lnTo>
                  <a:lnTo>
                    <a:pt x="184" y="283"/>
                  </a:lnTo>
                  <a:lnTo>
                    <a:pt x="184" y="285"/>
                  </a:lnTo>
                  <a:lnTo>
                    <a:pt x="182" y="285"/>
                  </a:lnTo>
                  <a:lnTo>
                    <a:pt x="182" y="285"/>
                  </a:lnTo>
                  <a:lnTo>
                    <a:pt x="182" y="285"/>
                  </a:lnTo>
                  <a:lnTo>
                    <a:pt x="182" y="285"/>
                  </a:lnTo>
                  <a:lnTo>
                    <a:pt x="182" y="288"/>
                  </a:lnTo>
                  <a:lnTo>
                    <a:pt x="182" y="288"/>
                  </a:lnTo>
                  <a:lnTo>
                    <a:pt x="182" y="288"/>
                  </a:lnTo>
                  <a:lnTo>
                    <a:pt x="182" y="288"/>
                  </a:lnTo>
                  <a:lnTo>
                    <a:pt x="182" y="288"/>
                  </a:lnTo>
                  <a:lnTo>
                    <a:pt x="184" y="288"/>
                  </a:lnTo>
                  <a:lnTo>
                    <a:pt x="184" y="288"/>
                  </a:lnTo>
                  <a:lnTo>
                    <a:pt x="182" y="288"/>
                  </a:lnTo>
                  <a:lnTo>
                    <a:pt x="182" y="291"/>
                  </a:lnTo>
                  <a:lnTo>
                    <a:pt x="182" y="291"/>
                  </a:lnTo>
                  <a:lnTo>
                    <a:pt x="182" y="291"/>
                  </a:lnTo>
                  <a:lnTo>
                    <a:pt x="182" y="291"/>
                  </a:lnTo>
                  <a:lnTo>
                    <a:pt x="182" y="291"/>
                  </a:lnTo>
                  <a:lnTo>
                    <a:pt x="182" y="291"/>
                  </a:lnTo>
                  <a:lnTo>
                    <a:pt x="182" y="291"/>
                  </a:lnTo>
                  <a:lnTo>
                    <a:pt x="184" y="291"/>
                  </a:lnTo>
                  <a:lnTo>
                    <a:pt x="184" y="291"/>
                  </a:lnTo>
                  <a:lnTo>
                    <a:pt x="182" y="291"/>
                  </a:lnTo>
                  <a:lnTo>
                    <a:pt x="182" y="291"/>
                  </a:lnTo>
                  <a:lnTo>
                    <a:pt x="184" y="293"/>
                  </a:lnTo>
                  <a:lnTo>
                    <a:pt x="184" y="293"/>
                  </a:lnTo>
                  <a:lnTo>
                    <a:pt x="184" y="293"/>
                  </a:lnTo>
                  <a:lnTo>
                    <a:pt x="184" y="293"/>
                  </a:lnTo>
                  <a:lnTo>
                    <a:pt x="184" y="293"/>
                  </a:lnTo>
                  <a:lnTo>
                    <a:pt x="184" y="293"/>
                  </a:lnTo>
                  <a:lnTo>
                    <a:pt x="184" y="293"/>
                  </a:lnTo>
                  <a:lnTo>
                    <a:pt x="184" y="296"/>
                  </a:lnTo>
                  <a:lnTo>
                    <a:pt x="184" y="296"/>
                  </a:lnTo>
                  <a:lnTo>
                    <a:pt x="184" y="301"/>
                  </a:lnTo>
                  <a:lnTo>
                    <a:pt x="184" y="301"/>
                  </a:lnTo>
                  <a:lnTo>
                    <a:pt x="182" y="301"/>
                  </a:lnTo>
                  <a:lnTo>
                    <a:pt x="179" y="301"/>
                  </a:lnTo>
                  <a:lnTo>
                    <a:pt x="179" y="301"/>
                  </a:lnTo>
                  <a:lnTo>
                    <a:pt x="179" y="304"/>
                  </a:lnTo>
                  <a:lnTo>
                    <a:pt x="179" y="306"/>
                  </a:lnTo>
                  <a:lnTo>
                    <a:pt x="179" y="306"/>
                  </a:lnTo>
                  <a:lnTo>
                    <a:pt x="182" y="306"/>
                  </a:lnTo>
                  <a:lnTo>
                    <a:pt x="182" y="306"/>
                  </a:lnTo>
                  <a:lnTo>
                    <a:pt x="182" y="306"/>
                  </a:lnTo>
                  <a:lnTo>
                    <a:pt x="182" y="306"/>
                  </a:lnTo>
                  <a:lnTo>
                    <a:pt x="182" y="309"/>
                  </a:lnTo>
                  <a:lnTo>
                    <a:pt x="182" y="309"/>
                  </a:lnTo>
                  <a:lnTo>
                    <a:pt x="182" y="309"/>
                  </a:lnTo>
                  <a:lnTo>
                    <a:pt x="182" y="311"/>
                  </a:lnTo>
                  <a:lnTo>
                    <a:pt x="182" y="311"/>
                  </a:lnTo>
                  <a:lnTo>
                    <a:pt x="184" y="314"/>
                  </a:lnTo>
                  <a:lnTo>
                    <a:pt x="184" y="314"/>
                  </a:lnTo>
                  <a:lnTo>
                    <a:pt x="184" y="317"/>
                  </a:lnTo>
                  <a:lnTo>
                    <a:pt x="184" y="317"/>
                  </a:lnTo>
                  <a:lnTo>
                    <a:pt x="184" y="317"/>
                  </a:lnTo>
                  <a:lnTo>
                    <a:pt x="184" y="317"/>
                  </a:lnTo>
                  <a:lnTo>
                    <a:pt x="184" y="319"/>
                  </a:lnTo>
                  <a:lnTo>
                    <a:pt x="184" y="319"/>
                  </a:lnTo>
                  <a:lnTo>
                    <a:pt x="184" y="322"/>
                  </a:lnTo>
                  <a:lnTo>
                    <a:pt x="184" y="322"/>
                  </a:lnTo>
                  <a:lnTo>
                    <a:pt x="182" y="322"/>
                  </a:lnTo>
                  <a:lnTo>
                    <a:pt x="182" y="324"/>
                  </a:lnTo>
                  <a:lnTo>
                    <a:pt x="184" y="324"/>
                  </a:lnTo>
                  <a:lnTo>
                    <a:pt x="184" y="324"/>
                  </a:lnTo>
                  <a:lnTo>
                    <a:pt x="182" y="324"/>
                  </a:lnTo>
                  <a:lnTo>
                    <a:pt x="182" y="324"/>
                  </a:lnTo>
                  <a:lnTo>
                    <a:pt x="182" y="324"/>
                  </a:lnTo>
                  <a:lnTo>
                    <a:pt x="184" y="324"/>
                  </a:lnTo>
                  <a:lnTo>
                    <a:pt x="184" y="324"/>
                  </a:lnTo>
                  <a:lnTo>
                    <a:pt x="187" y="324"/>
                  </a:lnTo>
                  <a:lnTo>
                    <a:pt x="187" y="324"/>
                  </a:lnTo>
                  <a:lnTo>
                    <a:pt x="187" y="327"/>
                  </a:lnTo>
                  <a:lnTo>
                    <a:pt x="187" y="327"/>
                  </a:lnTo>
                  <a:lnTo>
                    <a:pt x="187" y="327"/>
                  </a:lnTo>
                  <a:lnTo>
                    <a:pt x="184" y="330"/>
                  </a:lnTo>
                  <a:lnTo>
                    <a:pt x="184" y="330"/>
                  </a:lnTo>
                  <a:lnTo>
                    <a:pt x="184" y="332"/>
                  </a:lnTo>
                  <a:lnTo>
                    <a:pt x="184" y="332"/>
                  </a:lnTo>
                  <a:lnTo>
                    <a:pt x="187" y="332"/>
                  </a:lnTo>
                  <a:lnTo>
                    <a:pt x="187" y="332"/>
                  </a:lnTo>
                  <a:lnTo>
                    <a:pt x="189" y="335"/>
                  </a:lnTo>
                  <a:lnTo>
                    <a:pt x="189" y="335"/>
                  </a:lnTo>
                  <a:lnTo>
                    <a:pt x="187" y="335"/>
                  </a:lnTo>
                  <a:lnTo>
                    <a:pt x="187" y="335"/>
                  </a:lnTo>
                  <a:lnTo>
                    <a:pt x="187" y="337"/>
                  </a:lnTo>
                  <a:lnTo>
                    <a:pt x="187" y="337"/>
                  </a:lnTo>
                  <a:lnTo>
                    <a:pt x="189" y="340"/>
                  </a:lnTo>
                  <a:lnTo>
                    <a:pt x="189" y="340"/>
                  </a:lnTo>
                  <a:lnTo>
                    <a:pt x="192" y="340"/>
                  </a:lnTo>
                  <a:lnTo>
                    <a:pt x="195" y="340"/>
                  </a:lnTo>
                  <a:lnTo>
                    <a:pt x="195" y="340"/>
                  </a:lnTo>
                  <a:lnTo>
                    <a:pt x="195" y="342"/>
                  </a:lnTo>
                  <a:lnTo>
                    <a:pt x="192" y="342"/>
                  </a:lnTo>
                  <a:lnTo>
                    <a:pt x="192" y="345"/>
                  </a:lnTo>
                  <a:lnTo>
                    <a:pt x="192" y="348"/>
                  </a:lnTo>
                  <a:lnTo>
                    <a:pt x="192" y="348"/>
                  </a:lnTo>
                  <a:lnTo>
                    <a:pt x="192" y="348"/>
                  </a:lnTo>
                  <a:lnTo>
                    <a:pt x="192" y="348"/>
                  </a:lnTo>
                  <a:lnTo>
                    <a:pt x="192" y="348"/>
                  </a:lnTo>
                  <a:lnTo>
                    <a:pt x="189" y="348"/>
                  </a:lnTo>
                  <a:lnTo>
                    <a:pt x="189" y="350"/>
                  </a:lnTo>
                  <a:lnTo>
                    <a:pt x="192" y="350"/>
                  </a:lnTo>
                  <a:lnTo>
                    <a:pt x="192" y="350"/>
                  </a:lnTo>
                  <a:lnTo>
                    <a:pt x="192" y="350"/>
                  </a:lnTo>
                  <a:lnTo>
                    <a:pt x="192" y="350"/>
                  </a:lnTo>
                  <a:lnTo>
                    <a:pt x="195" y="350"/>
                  </a:lnTo>
                  <a:lnTo>
                    <a:pt x="195" y="350"/>
                  </a:lnTo>
                  <a:lnTo>
                    <a:pt x="195" y="350"/>
                  </a:lnTo>
                  <a:lnTo>
                    <a:pt x="195" y="350"/>
                  </a:lnTo>
                  <a:lnTo>
                    <a:pt x="195" y="353"/>
                  </a:lnTo>
                  <a:lnTo>
                    <a:pt x="195" y="353"/>
                  </a:lnTo>
                  <a:lnTo>
                    <a:pt x="195" y="355"/>
                  </a:lnTo>
                  <a:lnTo>
                    <a:pt x="192" y="355"/>
                  </a:lnTo>
                  <a:lnTo>
                    <a:pt x="192" y="358"/>
                  </a:lnTo>
                  <a:lnTo>
                    <a:pt x="192" y="358"/>
                  </a:lnTo>
                  <a:lnTo>
                    <a:pt x="192" y="361"/>
                  </a:lnTo>
                  <a:lnTo>
                    <a:pt x="189" y="361"/>
                  </a:lnTo>
                  <a:lnTo>
                    <a:pt x="189" y="363"/>
                  </a:lnTo>
                  <a:lnTo>
                    <a:pt x="189" y="363"/>
                  </a:lnTo>
                  <a:lnTo>
                    <a:pt x="189" y="363"/>
                  </a:lnTo>
                  <a:lnTo>
                    <a:pt x="189" y="363"/>
                  </a:lnTo>
                  <a:lnTo>
                    <a:pt x="189" y="366"/>
                  </a:lnTo>
                  <a:lnTo>
                    <a:pt x="189" y="366"/>
                  </a:lnTo>
                  <a:lnTo>
                    <a:pt x="187" y="366"/>
                  </a:lnTo>
                  <a:lnTo>
                    <a:pt x="187" y="368"/>
                  </a:lnTo>
                  <a:lnTo>
                    <a:pt x="187" y="363"/>
                  </a:lnTo>
                  <a:lnTo>
                    <a:pt x="184" y="363"/>
                  </a:lnTo>
                  <a:lnTo>
                    <a:pt x="184" y="363"/>
                  </a:lnTo>
                  <a:lnTo>
                    <a:pt x="184" y="363"/>
                  </a:lnTo>
                  <a:lnTo>
                    <a:pt x="184" y="363"/>
                  </a:lnTo>
                  <a:lnTo>
                    <a:pt x="182" y="361"/>
                  </a:lnTo>
                  <a:lnTo>
                    <a:pt x="182" y="361"/>
                  </a:lnTo>
                  <a:lnTo>
                    <a:pt x="182" y="363"/>
                  </a:lnTo>
                  <a:lnTo>
                    <a:pt x="182" y="363"/>
                  </a:lnTo>
                  <a:lnTo>
                    <a:pt x="179" y="363"/>
                  </a:lnTo>
                  <a:lnTo>
                    <a:pt x="179" y="363"/>
                  </a:lnTo>
                  <a:lnTo>
                    <a:pt x="177" y="363"/>
                  </a:lnTo>
                  <a:lnTo>
                    <a:pt x="177" y="363"/>
                  </a:lnTo>
                  <a:lnTo>
                    <a:pt x="177" y="363"/>
                  </a:lnTo>
                  <a:lnTo>
                    <a:pt x="174" y="361"/>
                  </a:lnTo>
                  <a:lnTo>
                    <a:pt x="174" y="361"/>
                  </a:lnTo>
                  <a:lnTo>
                    <a:pt x="171" y="361"/>
                  </a:lnTo>
                  <a:lnTo>
                    <a:pt x="171" y="361"/>
                  </a:lnTo>
                  <a:lnTo>
                    <a:pt x="169" y="363"/>
                  </a:lnTo>
                  <a:lnTo>
                    <a:pt x="169" y="363"/>
                  </a:lnTo>
                  <a:lnTo>
                    <a:pt x="166" y="363"/>
                  </a:lnTo>
                  <a:lnTo>
                    <a:pt x="166" y="363"/>
                  </a:lnTo>
                  <a:lnTo>
                    <a:pt x="164" y="363"/>
                  </a:lnTo>
                  <a:lnTo>
                    <a:pt x="164" y="363"/>
                  </a:lnTo>
                  <a:lnTo>
                    <a:pt x="164" y="361"/>
                  </a:lnTo>
                  <a:lnTo>
                    <a:pt x="164" y="361"/>
                  </a:lnTo>
                  <a:lnTo>
                    <a:pt x="164" y="358"/>
                  </a:lnTo>
                  <a:lnTo>
                    <a:pt x="161" y="358"/>
                  </a:lnTo>
                  <a:lnTo>
                    <a:pt x="158" y="358"/>
                  </a:lnTo>
                  <a:lnTo>
                    <a:pt x="158" y="358"/>
                  </a:lnTo>
                  <a:lnTo>
                    <a:pt x="161" y="358"/>
                  </a:lnTo>
                  <a:lnTo>
                    <a:pt x="161" y="355"/>
                  </a:lnTo>
                  <a:lnTo>
                    <a:pt x="161" y="355"/>
                  </a:lnTo>
                  <a:lnTo>
                    <a:pt x="161" y="355"/>
                  </a:lnTo>
                  <a:lnTo>
                    <a:pt x="158" y="355"/>
                  </a:lnTo>
                  <a:lnTo>
                    <a:pt x="158" y="353"/>
                  </a:lnTo>
                  <a:lnTo>
                    <a:pt x="158" y="353"/>
                  </a:lnTo>
                  <a:lnTo>
                    <a:pt x="156" y="353"/>
                  </a:lnTo>
                  <a:lnTo>
                    <a:pt x="156" y="353"/>
                  </a:lnTo>
                  <a:lnTo>
                    <a:pt x="156" y="353"/>
                  </a:lnTo>
                  <a:lnTo>
                    <a:pt x="156" y="353"/>
                  </a:lnTo>
                  <a:lnTo>
                    <a:pt x="156" y="353"/>
                  </a:lnTo>
                  <a:lnTo>
                    <a:pt x="153" y="353"/>
                  </a:lnTo>
                  <a:lnTo>
                    <a:pt x="153" y="353"/>
                  </a:lnTo>
                  <a:lnTo>
                    <a:pt x="153" y="353"/>
                  </a:lnTo>
                  <a:lnTo>
                    <a:pt x="153" y="350"/>
                  </a:lnTo>
                  <a:lnTo>
                    <a:pt x="153" y="350"/>
                  </a:lnTo>
                  <a:lnTo>
                    <a:pt x="153" y="350"/>
                  </a:lnTo>
                  <a:lnTo>
                    <a:pt x="153" y="350"/>
                  </a:lnTo>
                  <a:lnTo>
                    <a:pt x="153" y="350"/>
                  </a:lnTo>
                  <a:lnTo>
                    <a:pt x="151" y="348"/>
                  </a:lnTo>
                  <a:lnTo>
                    <a:pt x="151" y="348"/>
                  </a:lnTo>
                  <a:lnTo>
                    <a:pt x="148" y="348"/>
                  </a:lnTo>
                  <a:lnTo>
                    <a:pt x="148" y="348"/>
                  </a:lnTo>
                  <a:lnTo>
                    <a:pt x="145" y="348"/>
                  </a:lnTo>
                  <a:lnTo>
                    <a:pt x="145" y="348"/>
                  </a:lnTo>
                  <a:lnTo>
                    <a:pt x="143" y="348"/>
                  </a:lnTo>
                  <a:lnTo>
                    <a:pt x="143" y="348"/>
                  </a:lnTo>
                  <a:lnTo>
                    <a:pt x="140" y="348"/>
                  </a:lnTo>
                  <a:lnTo>
                    <a:pt x="140" y="348"/>
                  </a:lnTo>
                  <a:lnTo>
                    <a:pt x="138" y="348"/>
                  </a:lnTo>
                  <a:lnTo>
                    <a:pt x="138" y="348"/>
                  </a:lnTo>
                  <a:lnTo>
                    <a:pt x="138" y="348"/>
                  </a:lnTo>
                  <a:lnTo>
                    <a:pt x="138" y="350"/>
                  </a:lnTo>
                  <a:lnTo>
                    <a:pt x="135" y="350"/>
                  </a:lnTo>
                  <a:lnTo>
                    <a:pt x="135" y="350"/>
                  </a:lnTo>
                  <a:lnTo>
                    <a:pt x="135" y="348"/>
                  </a:lnTo>
                  <a:lnTo>
                    <a:pt x="135" y="348"/>
                  </a:lnTo>
                  <a:lnTo>
                    <a:pt x="135" y="348"/>
                  </a:lnTo>
                  <a:lnTo>
                    <a:pt x="135" y="348"/>
                  </a:lnTo>
                  <a:lnTo>
                    <a:pt x="133" y="345"/>
                  </a:lnTo>
                  <a:lnTo>
                    <a:pt x="133" y="345"/>
                  </a:lnTo>
                  <a:lnTo>
                    <a:pt x="133" y="345"/>
                  </a:lnTo>
                  <a:lnTo>
                    <a:pt x="130" y="345"/>
                  </a:lnTo>
                  <a:lnTo>
                    <a:pt x="130" y="345"/>
                  </a:lnTo>
                  <a:lnTo>
                    <a:pt x="130" y="342"/>
                  </a:lnTo>
                  <a:lnTo>
                    <a:pt x="130" y="342"/>
                  </a:lnTo>
                  <a:lnTo>
                    <a:pt x="127" y="340"/>
                  </a:lnTo>
                  <a:lnTo>
                    <a:pt x="127" y="340"/>
                  </a:lnTo>
                  <a:lnTo>
                    <a:pt x="127" y="337"/>
                  </a:lnTo>
                  <a:lnTo>
                    <a:pt x="125" y="337"/>
                  </a:lnTo>
                  <a:lnTo>
                    <a:pt x="125" y="337"/>
                  </a:lnTo>
                  <a:lnTo>
                    <a:pt x="125" y="337"/>
                  </a:lnTo>
                  <a:lnTo>
                    <a:pt x="125" y="337"/>
                  </a:lnTo>
                  <a:lnTo>
                    <a:pt x="122" y="337"/>
                  </a:lnTo>
                  <a:lnTo>
                    <a:pt x="122" y="337"/>
                  </a:lnTo>
                  <a:lnTo>
                    <a:pt x="122" y="337"/>
                  </a:lnTo>
                  <a:lnTo>
                    <a:pt x="120" y="340"/>
                  </a:lnTo>
                  <a:lnTo>
                    <a:pt x="120" y="340"/>
                  </a:lnTo>
                  <a:lnTo>
                    <a:pt x="120" y="340"/>
                  </a:lnTo>
                  <a:lnTo>
                    <a:pt x="120" y="340"/>
                  </a:lnTo>
                  <a:lnTo>
                    <a:pt x="120" y="340"/>
                  </a:lnTo>
                  <a:lnTo>
                    <a:pt x="120" y="337"/>
                  </a:lnTo>
                  <a:lnTo>
                    <a:pt x="120" y="337"/>
                  </a:lnTo>
                  <a:lnTo>
                    <a:pt x="117" y="337"/>
                  </a:lnTo>
                  <a:lnTo>
                    <a:pt x="117" y="337"/>
                  </a:lnTo>
                  <a:lnTo>
                    <a:pt x="114" y="337"/>
                  </a:lnTo>
                  <a:lnTo>
                    <a:pt x="114" y="337"/>
                  </a:lnTo>
                  <a:lnTo>
                    <a:pt x="112" y="337"/>
                  </a:lnTo>
                  <a:lnTo>
                    <a:pt x="112" y="337"/>
                  </a:lnTo>
                  <a:lnTo>
                    <a:pt x="112" y="340"/>
                  </a:lnTo>
                  <a:lnTo>
                    <a:pt x="112" y="340"/>
                  </a:lnTo>
                  <a:lnTo>
                    <a:pt x="109" y="340"/>
                  </a:lnTo>
                  <a:lnTo>
                    <a:pt x="109" y="337"/>
                  </a:lnTo>
                  <a:lnTo>
                    <a:pt x="107" y="337"/>
                  </a:lnTo>
                  <a:lnTo>
                    <a:pt x="107" y="340"/>
                  </a:lnTo>
                  <a:lnTo>
                    <a:pt x="107" y="340"/>
                  </a:lnTo>
                  <a:lnTo>
                    <a:pt x="104" y="340"/>
                  </a:lnTo>
                  <a:lnTo>
                    <a:pt x="104" y="340"/>
                  </a:lnTo>
                  <a:lnTo>
                    <a:pt x="104" y="337"/>
                  </a:lnTo>
                  <a:lnTo>
                    <a:pt x="101" y="337"/>
                  </a:lnTo>
                  <a:lnTo>
                    <a:pt x="101" y="335"/>
                  </a:lnTo>
                  <a:lnTo>
                    <a:pt x="101" y="332"/>
                  </a:lnTo>
                  <a:lnTo>
                    <a:pt x="101" y="332"/>
                  </a:lnTo>
                  <a:lnTo>
                    <a:pt x="104" y="330"/>
                  </a:lnTo>
                  <a:lnTo>
                    <a:pt x="104" y="330"/>
                  </a:lnTo>
                  <a:lnTo>
                    <a:pt x="104" y="327"/>
                  </a:lnTo>
                  <a:lnTo>
                    <a:pt x="104" y="327"/>
                  </a:lnTo>
                  <a:lnTo>
                    <a:pt x="104" y="327"/>
                  </a:lnTo>
                  <a:lnTo>
                    <a:pt x="104" y="327"/>
                  </a:lnTo>
                  <a:lnTo>
                    <a:pt x="104" y="327"/>
                  </a:lnTo>
                  <a:lnTo>
                    <a:pt x="104" y="327"/>
                  </a:lnTo>
                  <a:lnTo>
                    <a:pt x="104" y="327"/>
                  </a:lnTo>
                  <a:lnTo>
                    <a:pt x="104" y="324"/>
                  </a:lnTo>
                  <a:lnTo>
                    <a:pt x="104" y="324"/>
                  </a:lnTo>
                  <a:lnTo>
                    <a:pt x="101" y="324"/>
                  </a:lnTo>
                  <a:lnTo>
                    <a:pt x="101" y="324"/>
                  </a:lnTo>
                  <a:lnTo>
                    <a:pt x="101" y="324"/>
                  </a:lnTo>
                  <a:lnTo>
                    <a:pt x="101" y="322"/>
                  </a:lnTo>
                  <a:lnTo>
                    <a:pt x="101" y="322"/>
                  </a:lnTo>
                  <a:lnTo>
                    <a:pt x="101" y="322"/>
                  </a:lnTo>
                  <a:lnTo>
                    <a:pt x="99" y="322"/>
                  </a:lnTo>
                  <a:lnTo>
                    <a:pt x="96" y="322"/>
                  </a:lnTo>
                  <a:lnTo>
                    <a:pt x="96" y="322"/>
                  </a:lnTo>
                  <a:lnTo>
                    <a:pt x="94" y="322"/>
                  </a:lnTo>
                  <a:lnTo>
                    <a:pt x="94" y="319"/>
                  </a:lnTo>
                  <a:lnTo>
                    <a:pt x="94" y="319"/>
                  </a:lnTo>
                  <a:lnTo>
                    <a:pt x="94" y="319"/>
                  </a:lnTo>
                  <a:lnTo>
                    <a:pt x="91" y="319"/>
                  </a:lnTo>
                  <a:lnTo>
                    <a:pt x="91" y="317"/>
                  </a:lnTo>
                  <a:lnTo>
                    <a:pt x="94" y="314"/>
                  </a:lnTo>
                  <a:lnTo>
                    <a:pt x="94" y="314"/>
                  </a:lnTo>
                  <a:lnTo>
                    <a:pt x="94" y="314"/>
                  </a:lnTo>
                  <a:lnTo>
                    <a:pt x="96" y="314"/>
                  </a:lnTo>
                  <a:lnTo>
                    <a:pt x="96" y="317"/>
                  </a:lnTo>
                  <a:lnTo>
                    <a:pt x="96" y="314"/>
                  </a:lnTo>
                  <a:lnTo>
                    <a:pt x="99" y="314"/>
                  </a:lnTo>
                  <a:lnTo>
                    <a:pt x="99" y="311"/>
                  </a:lnTo>
                  <a:lnTo>
                    <a:pt x="101" y="309"/>
                  </a:lnTo>
                  <a:lnTo>
                    <a:pt x="99" y="309"/>
                  </a:lnTo>
                  <a:lnTo>
                    <a:pt x="99" y="309"/>
                  </a:lnTo>
                  <a:lnTo>
                    <a:pt x="101" y="309"/>
                  </a:lnTo>
                  <a:lnTo>
                    <a:pt x="101" y="309"/>
                  </a:lnTo>
                  <a:lnTo>
                    <a:pt x="101" y="309"/>
                  </a:lnTo>
                  <a:lnTo>
                    <a:pt x="101" y="306"/>
                  </a:lnTo>
                  <a:lnTo>
                    <a:pt x="101" y="306"/>
                  </a:lnTo>
                  <a:lnTo>
                    <a:pt x="104" y="306"/>
                  </a:lnTo>
                  <a:lnTo>
                    <a:pt x="104" y="306"/>
                  </a:lnTo>
                  <a:lnTo>
                    <a:pt x="101" y="304"/>
                  </a:lnTo>
                  <a:lnTo>
                    <a:pt x="101" y="304"/>
                  </a:lnTo>
                  <a:lnTo>
                    <a:pt x="101" y="304"/>
                  </a:lnTo>
                  <a:lnTo>
                    <a:pt x="99" y="298"/>
                  </a:lnTo>
                  <a:lnTo>
                    <a:pt x="99" y="298"/>
                  </a:lnTo>
                  <a:lnTo>
                    <a:pt x="99" y="298"/>
                  </a:lnTo>
                  <a:lnTo>
                    <a:pt x="99" y="296"/>
                  </a:lnTo>
                  <a:lnTo>
                    <a:pt x="96" y="298"/>
                  </a:lnTo>
                  <a:lnTo>
                    <a:pt x="96" y="298"/>
                  </a:lnTo>
                  <a:lnTo>
                    <a:pt x="96" y="298"/>
                  </a:lnTo>
                  <a:lnTo>
                    <a:pt x="96" y="296"/>
                  </a:lnTo>
                  <a:lnTo>
                    <a:pt x="96" y="296"/>
                  </a:lnTo>
                  <a:lnTo>
                    <a:pt x="94" y="296"/>
                  </a:lnTo>
                  <a:lnTo>
                    <a:pt x="94" y="293"/>
                  </a:lnTo>
                  <a:lnTo>
                    <a:pt x="94" y="293"/>
                  </a:lnTo>
                  <a:lnTo>
                    <a:pt x="94" y="293"/>
                  </a:lnTo>
                  <a:lnTo>
                    <a:pt x="94" y="291"/>
                  </a:lnTo>
                  <a:lnTo>
                    <a:pt x="94" y="291"/>
                  </a:lnTo>
                  <a:lnTo>
                    <a:pt x="94" y="291"/>
                  </a:lnTo>
                  <a:lnTo>
                    <a:pt x="94" y="291"/>
                  </a:lnTo>
                  <a:lnTo>
                    <a:pt x="94" y="291"/>
                  </a:lnTo>
                  <a:lnTo>
                    <a:pt x="91" y="291"/>
                  </a:lnTo>
                  <a:lnTo>
                    <a:pt x="91" y="291"/>
                  </a:lnTo>
                  <a:lnTo>
                    <a:pt x="91" y="291"/>
                  </a:lnTo>
                  <a:lnTo>
                    <a:pt x="91" y="291"/>
                  </a:lnTo>
                  <a:lnTo>
                    <a:pt x="91" y="291"/>
                  </a:lnTo>
                  <a:lnTo>
                    <a:pt x="88" y="291"/>
                  </a:lnTo>
                  <a:lnTo>
                    <a:pt x="88" y="288"/>
                  </a:lnTo>
                  <a:lnTo>
                    <a:pt x="88" y="288"/>
                  </a:lnTo>
                  <a:lnTo>
                    <a:pt x="88" y="288"/>
                  </a:lnTo>
                  <a:lnTo>
                    <a:pt x="88" y="288"/>
                  </a:lnTo>
                  <a:lnTo>
                    <a:pt x="88" y="288"/>
                  </a:lnTo>
                  <a:lnTo>
                    <a:pt x="88" y="288"/>
                  </a:lnTo>
                  <a:lnTo>
                    <a:pt x="88" y="288"/>
                  </a:lnTo>
                  <a:lnTo>
                    <a:pt x="88" y="288"/>
                  </a:lnTo>
                  <a:lnTo>
                    <a:pt x="88" y="288"/>
                  </a:lnTo>
                  <a:lnTo>
                    <a:pt x="86" y="285"/>
                  </a:lnTo>
                  <a:lnTo>
                    <a:pt x="86" y="285"/>
                  </a:lnTo>
                  <a:lnTo>
                    <a:pt x="86" y="285"/>
                  </a:lnTo>
                  <a:lnTo>
                    <a:pt x="86" y="288"/>
                  </a:lnTo>
                  <a:lnTo>
                    <a:pt x="83" y="288"/>
                  </a:lnTo>
                  <a:lnTo>
                    <a:pt x="81" y="288"/>
                  </a:lnTo>
                  <a:lnTo>
                    <a:pt x="81" y="288"/>
                  </a:lnTo>
                  <a:lnTo>
                    <a:pt x="78" y="288"/>
                  </a:lnTo>
                  <a:lnTo>
                    <a:pt x="78" y="288"/>
                  </a:lnTo>
                  <a:lnTo>
                    <a:pt x="78" y="288"/>
                  </a:lnTo>
                  <a:lnTo>
                    <a:pt x="78" y="288"/>
                  </a:lnTo>
                  <a:lnTo>
                    <a:pt x="78" y="288"/>
                  </a:lnTo>
                  <a:lnTo>
                    <a:pt x="78" y="285"/>
                  </a:lnTo>
                  <a:lnTo>
                    <a:pt x="78" y="285"/>
                  </a:lnTo>
                  <a:lnTo>
                    <a:pt x="76" y="288"/>
                  </a:lnTo>
                  <a:lnTo>
                    <a:pt x="76" y="288"/>
                  </a:lnTo>
                  <a:lnTo>
                    <a:pt x="76" y="285"/>
                  </a:lnTo>
                  <a:lnTo>
                    <a:pt x="73" y="285"/>
                  </a:lnTo>
                  <a:lnTo>
                    <a:pt x="73" y="285"/>
                  </a:lnTo>
                  <a:lnTo>
                    <a:pt x="68" y="285"/>
                  </a:lnTo>
                  <a:lnTo>
                    <a:pt x="65" y="285"/>
                  </a:lnTo>
                  <a:lnTo>
                    <a:pt x="65" y="285"/>
                  </a:lnTo>
                  <a:lnTo>
                    <a:pt x="65" y="285"/>
                  </a:lnTo>
                  <a:lnTo>
                    <a:pt x="65" y="285"/>
                  </a:lnTo>
                  <a:lnTo>
                    <a:pt x="65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0" y="283"/>
                  </a:lnTo>
                  <a:lnTo>
                    <a:pt x="57" y="283"/>
                  </a:lnTo>
                  <a:lnTo>
                    <a:pt x="57" y="283"/>
                  </a:lnTo>
                  <a:lnTo>
                    <a:pt x="55" y="283"/>
                  </a:lnTo>
                  <a:lnTo>
                    <a:pt x="57" y="283"/>
                  </a:lnTo>
                  <a:lnTo>
                    <a:pt x="57" y="283"/>
                  </a:lnTo>
                  <a:lnTo>
                    <a:pt x="57" y="285"/>
                  </a:lnTo>
                  <a:lnTo>
                    <a:pt x="55" y="283"/>
                  </a:lnTo>
                  <a:lnTo>
                    <a:pt x="55" y="283"/>
                  </a:lnTo>
                  <a:lnTo>
                    <a:pt x="52" y="283"/>
                  </a:lnTo>
                  <a:lnTo>
                    <a:pt x="50" y="285"/>
                  </a:lnTo>
                  <a:lnTo>
                    <a:pt x="50" y="283"/>
                  </a:lnTo>
                  <a:lnTo>
                    <a:pt x="52" y="283"/>
                  </a:lnTo>
                  <a:lnTo>
                    <a:pt x="52" y="283"/>
                  </a:lnTo>
                  <a:lnTo>
                    <a:pt x="52" y="283"/>
                  </a:lnTo>
                  <a:lnTo>
                    <a:pt x="52" y="283"/>
                  </a:lnTo>
                  <a:lnTo>
                    <a:pt x="50" y="283"/>
                  </a:lnTo>
                  <a:lnTo>
                    <a:pt x="50" y="283"/>
                  </a:lnTo>
                  <a:lnTo>
                    <a:pt x="50" y="283"/>
                  </a:lnTo>
                  <a:lnTo>
                    <a:pt x="50" y="283"/>
                  </a:lnTo>
                  <a:lnTo>
                    <a:pt x="50" y="283"/>
                  </a:lnTo>
                  <a:lnTo>
                    <a:pt x="50" y="283"/>
                  </a:lnTo>
                  <a:lnTo>
                    <a:pt x="50" y="280"/>
                  </a:lnTo>
                  <a:lnTo>
                    <a:pt x="47" y="280"/>
                  </a:lnTo>
                  <a:lnTo>
                    <a:pt x="47" y="280"/>
                  </a:lnTo>
                  <a:lnTo>
                    <a:pt x="47" y="280"/>
                  </a:lnTo>
                  <a:lnTo>
                    <a:pt x="47" y="278"/>
                  </a:lnTo>
                  <a:lnTo>
                    <a:pt x="47" y="275"/>
                  </a:lnTo>
                  <a:lnTo>
                    <a:pt x="47" y="275"/>
                  </a:lnTo>
                  <a:lnTo>
                    <a:pt x="47" y="275"/>
                  </a:lnTo>
                  <a:lnTo>
                    <a:pt x="47" y="272"/>
                  </a:lnTo>
                  <a:lnTo>
                    <a:pt x="47" y="272"/>
                  </a:lnTo>
                  <a:lnTo>
                    <a:pt x="47" y="272"/>
                  </a:lnTo>
                  <a:lnTo>
                    <a:pt x="47" y="270"/>
                  </a:lnTo>
                  <a:lnTo>
                    <a:pt x="44" y="270"/>
                  </a:lnTo>
                  <a:lnTo>
                    <a:pt x="44" y="270"/>
                  </a:lnTo>
                  <a:lnTo>
                    <a:pt x="44" y="270"/>
                  </a:lnTo>
                  <a:lnTo>
                    <a:pt x="44" y="270"/>
                  </a:lnTo>
                  <a:lnTo>
                    <a:pt x="44" y="267"/>
                  </a:lnTo>
                  <a:lnTo>
                    <a:pt x="42" y="265"/>
                  </a:lnTo>
                  <a:lnTo>
                    <a:pt x="42" y="265"/>
                  </a:lnTo>
                  <a:lnTo>
                    <a:pt x="44" y="265"/>
                  </a:lnTo>
                  <a:lnTo>
                    <a:pt x="44" y="265"/>
                  </a:lnTo>
                  <a:lnTo>
                    <a:pt x="44" y="265"/>
                  </a:lnTo>
                  <a:lnTo>
                    <a:pt x="44" y="262"/>
                  </a:lnTo>
                  <a:lnTo>
                    <a:pt x="42" y="262"/>
                  </a:lnTo>
                  <a:lnTo>
                    <a:pt x="42" y="262"/>
                  </a:lnTo>
                  <a:lnTo>
                    <a:pt x="42" y="259"/>
                  </a:lnTo>
                  <a:lnTo>
                    <a:pt x="42" y="259"/>
                  </a:lnTo>
                  <a:lnTo>
                    <a:pt x="39" y="259"/>
                  </a:lnTo>
                  <a:lnTo>
                    <a:pt x="39" y="262"/>
                  </a:lnTo>
                  <a:lnTo>
                    <a:pt x="39" y="259"/>
                  </a:lnTo>
                  <a:lnTo>
                    <a:pt x="39" y="259"/>
                  </a:lnTo>
                  <a:lnTo>
                    <a:pt x="39" y="259"/>
                  </a:lnTo>
                  <a:lnTo>
                    <a:pt x="39" y="257"/>
                  </a:lnTo>
                  <a:lnTo>
                    <a:pt x="39" y="257"/>
                  </a:lnTo>
                  <a:lnTo>
                    <a:pt x="37" y="257"/>
                  </a:lnTo>
                  <a:lnTo>
                    <a:pt x="39" y="254"/>
                  </a:lnTo>
                  <a:lnTo>
                    <a:pt x="39" y="252"/>
                  </a:lnTo>
                  <a:lnTo>
                    <a:pt x="39" y="252"/>
                  </a:lnTo>
                  <a:lnTo>
                    <a:pt x="42" y="254"/>
                  </a:lnTo>
                  <a:lnTo>
                    <a:pt x="42" y="254"/>
                  </a:lnTo>
                  <a:lnTo>
                    <a:pt x="42" y="254"/>
                  </a:lnTo>
                  <a:lnTo>
                    <a:pt x="44" y="254"/>
                  </a:lnTo>
                  <a:lnTo>
                    <a:pt x="44" y="252"/>
                  </a:lnTo>
                  <a:lnTo>
                    <a:pt x="42" y="252"/>
                  </a:lnTo>
                  <a:lnTo>
                    <a:pt x="42" y="249"/>
                  </a:lnTo>
                  <a:lnTo>
                    <a:pt x="42" y="249"/>
                  </a:lnTo>
                  <a:lnTo>
                    <a:pt x="42" y="249"/>
                  </a:lnTo>
                  <a:lnTo>
                    <a:pt x="42" y="249"/>
                  </a:lnTo>
                  <a:lnTo>
                    <a:pt x="42" y="249"/>
                  </a:lnTo>
                  <a:lnTo>
                    <a:pt x="42" y="249"/>
                  </a:lnTo>
                  <a:lnTo>
                    <a:pt x="39" y="249"/>
                  </a:lnTo>
                  <a:lnTo>
                    <a:pt x="39" y="252"/>
                  </a:lnTo>
                  <a:lnTo>
                    <a:pt x="37" y="249"/>
                  </a:lnTo>
                  <a:lnTo>
                    <a:pt x="37" y="249"/>
                  </a:lnTo>
                  <a:lnTo>
                    <a:pt x="37" y="247"/>
                  </a:lnTo>
                  <a:lnTo>
                    <a:pt x="34" y="247"/>
                  </a:lnTo>
                  <a:lnTo>
                    <a:pt x="34" y="247"/>
                  </a:lnTo>
                  <a:lnTo>
                    <a:pt x="34" y="247"/>
                  </a:lnTo>
                  <a:lnTo>
                    <a:pt x="32" y="247"/>
                  </a:lnTo>
                  <a:lnTo>
                    <a:pt x="32" y="249"/>
                  </a:lnTo>
                  <a:lnTo>
                    <a:pt x="32" y="249"/>
                  </a:lnTo>
                  <a:lnTo>
                    <a:pt x="32" y="247"/>
                  </a:lnTo>
                  <a:lnTo>
                    <a:pt x="29" y="247"/>
                  </a:lnTo>
                  <a:lnTo>
                    <a:pt x="29" y="244"/>
                  </a:lnTo>
                  <a:lnTo>
                    <a:pt x="26" y="244"/>
                  </a:lnTo>
                  <a:lnTo>
                    <a:pt x="24" y="244"/>
                  </a:lnTo>
                  <a:lnTo>
                    <a:pt x="24" y="244"/>
                  </a:lnTo>
                  <a:lnTo>
                    <a:pt x="21" y="244"/>
                  </a:lnTo>
                  <a:lnTo>
                    <a:pt x="21" y="244"/>
                  </a:lnTo>
                  <a:lnTo>
                    <a:pt x="19" y="244"/>
                  </a:lnTo>
                  <a:lnTo>
                    <a:pt x="16" y="244"/>
                  </a:lnTo>
                  <a:lnTo>
                    <a:pt x="16" y="244"/>
                  </a:lnTo>
                  <a:lnTo>
                    <a:pt x="13" y="241"/>
                  </a:lnTo>
                  <a:lnTo>
                    <a:pt x="13" y="239"/>
                  </a:lnTo>
                  <a:lnTo>
                    <a:pt x="13" y="239"/>
                  </a:lnTo>
                  <a:lnTo>
                    <a:pt x="13" y="236"/>
                  </a:lnTo>
                  <a:lnTo>
                    <a:pt x="13" y="234"/>
                  </a:lnTo>
                  <a:lnTo>
                    <a:pt x="13" y="234"/>
                  </a:lnTo>
                  <a:lnTo>
                    <a:pt x="13" y="231"/>
                  </a:lnTo>
                  <a:lnTo>
                    <a:pt x="13" y="231"/>
                  </a:lnTo>
                  <a:lnTo>
                    <a:pt x="11" y="231"/>
                  </a:lnTo>
                  <a:lnTo>
                    <a:pt x="11" y="228"/>
                  </a:lnTo>
                  <a:lnTo>
                    <a:pt x="11" y="226"/>
                  </a:lnTo>
                  <a:lnTo>
                    <a:pt x="8" y="226"/>
                  </a:lnTo>
                  <a:lnTo>
                    <a:pt x="8" y="226"/>
                  </a:lnTo>
                  <a:lnTo>
                    <a:pt x="8" y="223"/>
                  </a:lnTo>
                  <a:lnTo>
                    <a:pt x="6" y="223"/>
                  </a:lnTo>
                  <a:lnTo>
                    <a:pt x="6" y="223"/>
                  </a:lnTo>
                  <a:lnTo>
                    <a:pt x="3" y="223"/>
                  </a:lnTo>
                  <a:lnTo>
                    <a:pt x="6" y="221"/>
                  </a:lnTo>
                  <a:lnTo>
                    <a:pt x="6" y="221"/>
                  </a:lnTo>
                  <a:lnTo>
                    <a:pt x="6" y="218"/>
                  </a:lnTo>
                  <a:lnTo>
                    <a:pt x="3" y="218"/>
                  </a:lnTo>
                  <a:lnTo>
                    <a:pt x="3" y="215"/>
                  </a:lnTo>
                  <a:lnTo>
                    <a:pt x="3" y="215"/>
                  </a:lnTo>
                  <a:lnTo>
                    <a:pt x="3" y="215"/>
                  </a:lnTo>
                  <a:lnTo>
                    <a:pt x="3" y="213"/>
                  </a:lnTo>
                  <a:lnTo>
                    <a:pt x="6" y="210"/>
                  </a:lnTo>
                  <a:lnTo>
                    <a:pt x="6" y="210"/>
                  </a:lnTo>
                  <a:lnTo>
                    <a:pt x="3" y="210"/>
                  </a:lnTo>
                  <a:lnTo>
                    <a:pt x="6" y="210"/>
                  </a:lnTo>
                  <a:lnTo>
                    <a:pt x="6" y="208"/>
                  </a:lnTo>
                  <a:lnTo>
                    <a:pt x="6" y="208"/>
                  </a:lnTo>
                  <a:lnTo>
                    <a:pt x="8" y="208"/>
                  </a:lnTo>
                  <a:lnTo>
                    <a:pt x="8" y="205"/>
                  </a:lnTo>
                  <a:lnTo>
                    <a:pt x="8" y="205"/>
                  </a:lnTo>
                  <a:lnTo>
                    <a:pt x="11" y="205"/>
                  </a:lnTo>
                  <a:lnTo>
                    <a:pt x="11" y="202"/>
                  </a:lnTo>
                  <a:lnTo>
                    <a:pt x="11" y="202"/>
                  </a:lnTo>
                  <a:lnTo>
                    <a:pt x="11" y="200"/>
                  </a:lnTo>
                  <a:lnTo>
                    <a:pt x="11" y="200"/>
                  </a:lnTo>
                  <a:lnTo>
                    <a:pt x="11" y="197"/>
                  </a:lnTo>
                  <a:lnTo>
                    <a:pt x="8" y="197"/>
                  </a:lnTo>
                  <a:lnTo>
                    <a:pt x="8" y="195"/>
                  </a:lnTo>
                  <a:lnTo>
                    <a:pt x="8" y="195"/>
                  </a:lnTo>
                  <a:lnTo>
                    <a:pt x="8" y="195"/>
                  </a:lnTo>
                  <a:lnTo>
                    <a:pt x="8" y="195"/>
                  </a:lnTo>
                  <a:lnTo>
                    <a:pt x="8" y="195"/>
                  </a:lnTo>
                  <a:lnTo>
                    <a:pt x="8" y="192"/>
                  </a:lnTo>
                  <a:lnTo>
                    <a:pt x="8" y="192"/>
                  </a:lnTo>
                  <a:lnTo>
                    <a:pt x="11" y="192"/>
                  </a:lnTo>
                  <a:lnTo>
                    <a:pt x="11" y="189"/>
                  </a:lnTo>
                  <a:lnTo>
                    <a:pt x="11" y="189"/>
                  </a:lnTo>
                  <a:lnTo>
                    <a:pt x="11" y="189"/>
                  </a:lnTo>
                  <a:lnTo>
                    <a:pt x="11" y="189"/>
                  </a:lnTo>
                  <a:lnTo>
                    <a:pt x="8" y="189"/>
                  </a:lnTo>
                  <a:lnTo>
                    <a:pt x="8" y="189"/>
                  </a:lnTo>
                  <a:lnTo>
                    <a:pt x="8" y="187"/>
                  </a:lnTo>
                  <a:lnTo>
                    <a:pt x="6" y="187"/>
                  </a:lnTo>
                  <a:lnTo>
                    <a:pt x="6" y="187"/>
                  </a:lnTo>
                  <a:lnTo>
                    <a:pt x="6" y="184"/>
                  </a:lnTo>
                  <a:lnTo>
                    <a:pt x="3" y="184"/>
                  </a:lnTo>
                  <a:lnTo>
                    <a:pt x="0" y="182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36" name="Freeform 176"/>
            <p:cNvSpPr>
              <a:spLocks/>
            </p:cNvSpPr>
            <p:nvPr/>
          </p:nvSpPr>
          <p:spPr bwMode="auto">
            <a:xfrm>
              <a:off x="1201" y="2937"/>
              <a:ext cx="311" cy="251"/>
            </a:xfrm>
            <a:custGeom>
              <a:avLst/>
              <a:gdLst>
                <a:gd name="T0" fmla="*/ 8 w 311"/>
                <a:gd name="T1" fmla="*/ 153 h 251"/>
                <a:gd name="T2" fmla="*/ 19 w 311"/>
                <a:gd name="T3" fmla="*/ 140 h 251"/>
                <a:gd name="T4" fmla="*/ 11 w 311"/>
                <a:gd name="T5" fmla="*/ 127 h 251"/>
                <a:gd name="T6" fmla="*/ 16 w 311"/>
                <a:gd name="T7" fmla="*/ 124 h 251"/>
                <a:gd name="T8" fmla="*/ 21 w 311"/>
                <a:gd name="T9" fmla="*/ 111 h 251"/>
                <a:gd name="T10" fmla="*/ 31 w 311"/>
                <a:gd name="T11" fmla="*/ 104 h 251"/>
                <a:gd name="T12" fmla="*/ 34 w 311"/>
                <a:gd name="T13" fmla="*/ 91 h 251"/>
                <a:gd name="T14" fmla="*/ 37 w 311"/>
                <a:gd name="T15" fmla="*/ 80 h 251"/>
                <a:gd name="T16" fmla="*/ 21 w 311"/>
                <a:gd name="T17" fmla="*/ 70 h 251"/>
                <a:gd name="T18" fmla="*/ 8 w 311"/>
                <a:gd name="T19" fmla="*/ 57 h 251"/>
                <a:gd name="T20" fmla="*/ 24 w 311"/>
                <a:gd name="T21" fmla="*/ 39 h 251"/>
                <a:gd name="T22" fmla="*/ 39 w 311"/>
                <a:gd name="T23" fmla="*/ 31 h 251"/>
                <a:gd name="T24" fmla="*/ 55 w 311"/>
                <a:gd name="T25" fmla="*/ 10 h 251"/>
                <a:gd name="T26" fmla="*/ 86 w 311"/>
                <a:gd name="T27" fmla="*/ 15 h 251"/>
                <a:gd name="T28" fmla="*/ 99 w 311"/>
                <a:gd name="T29" fmla="*/ 0 h 251"/>
                <a:gd name="T30" fmla="*/ 117 w 311"/>
                <a:gd name="T31" fmla="*/ 5 h 251"/>
                <a:gd name="T32" fmla="*/ 117 w 311"/>
                <a:gd name="T33" fmla="*/ 18 h 251"/>
                <a:gd name="T34" fmla="*/ 125 w 311"/>
                <a:gd name="T35" fmla="*/ 36 h 251"/>
                <a:gd name="T36" fmla="*/ 138 w 311"/>
                <a:gd name="T37" fmla="*/ 41 h 251"/>
                <a:gd name="T38" fmla="*/ 161 w 311"/>
                <a:gd name="T39" fmla="*/ 44 h 251"/>
                <a:gd name="T40" fmla="*/ 171 w 311"/>
                <a:gd name="T41" fmla="*/ 52 h 251"/>
                <a:gd name="T42" fmla="*/ 171 w 311"/>
                <a:gd name="T43" fmla="*/ 70 h 251"/>
                <a:gd name="T44" fmla="*/ 179 w 311"/>
                <a:gd name="T45" fmla="*/ 83 h 251"/>
                <a:gd name="T46" fmla="*/ 184 w 311"/>
                <a:gd name="T47" fmla="*/ 96 h 251"/>
                <a:gd name="T48" fmla="*/ 205 w 311"/>
                <a:gd name="T49" fmla="*/ 101 h 251"/>
                <a:gd name="T50" fmla="*/ 226 w 311"/>
                <a:gd name="T51" fmla="*/ 104 h 251"/>
                <a:gd name="T52" fmla="*/ 239 w 311"/>
                <a:gd name="T53" fmla="*/ 114 h 251"/>
                <a:gd name="T54" fmla="*/ 259 w 311"/>
                <a:gd name="T55" fmla="*/ 119 h 251"/>
                <a:gd name="T56" fmla="*/ 267 w 311"/>
                <a:gd name="T57" fmla="*/ 106 h 251"/>
                <a:gd name="T58" fmla="*/ 283 w 311"/>
                <a:gd name="T59" fmla="*/ 98 h 251"/>
                <a:gd name="T60" fmla="*/ 298 w 311"/>
                <a:gd name="T61" fmla="*/ 109 h 251"/>
                <a:gd name="T62" fmla="*/ 308 w 311"/>
                <a:gd name="T63" fmla="*/ 124 h 251"/>
                <a:gd name="T64" fmla="*/ 288 w 311"/>
                <a:gd name="T65" fmla="*/ 135 h 251"/>
                <a:gd name="T66" fmla="*/ 277 w 311"/>
                <a:gd name="T67" fmla="*/ 140 h 251"/>
                <a:gd name="T68" fmla="*/ 267 w 311"/>
                <a:gd name="T69" fmla="*/ 145 h 251"/>
                <a:gd name="T70" fmla="*/ 264 w 311"/>
                <a:gd name="T71" fmla="*/ 156 h 251"/>
                <a:gd name="T72" fmla="*/ 272 w 311"/>
                <a:gd name="T73" fmla="*/ 171 h 251"/>
                <a:gd name="T74" fmla="*/ 259 w 311"/>
                <a:gd name="T75" fmla="*/ 179 h 251"/>
                <a:gd name="T76" fmla="*/ 249 w 311"/>
                <a:gd name="T77" fmla="*/ 187 h 251"/>
                <a:gd name="T78" fmla="*/ 239 w 311"/>
                <a:gd name="T79" fmla="*/ 179 h 251"/>
                <a:gd name="T80" fmla="*/ 223 w 311"/>
                <a:gd name="T81" fmla="*/ 192 h 251"/>
                <a:gd name="T82" fmla="*/ 231 w 311"/>
                <a:gd name="T83" fmla="*/ 207 h 251"/>
                <a:gd name="T84" fmla="*/ 220 w 311"/>
                <a:gd name="T85" fmla="*/ 218 h 251"/>
                <a:gd name="T86" fmla="*/ 200 w 311"/>
                <a:gd name="T87" fmla="*/ 220 h 251"/>
                <a:gd name="T88" fmla="*/ 176 w 311"/>
                <a:gd name="T89" fmla="*/ 213 h 251"/>
                <a:gd name="T90" fmla="*/ 161 w 311"/>
                <a:gd name="T91" fmla="*/ 200 h 251"/>
                <a:gd name="T92" fmla="*/ 156 w 311"/>
                <a:gd name="T93" fmla="*/ 215 h 251"/>
                <a:gd name="T94" fmla="*/ 156 w 311"/>
                <a:gd name="T95" fmla="*/ 236 h 251"/>
                <a:gd name="T96" fmla="*/ 145 w 311"/>
                <a:gd name="T97" fmla="*/ 238 h 251"/>
                <a:gd name="T98" fmla="*/ 130 w 311"/>
                <a:gd name="T99" fmla="*/ 228 h 251"/>
                <a:gd name="T100" fmla="*/ 119 w 311"/>
                <a:gd name="T101" fmla="*/ 220 h 251"/>
                <a:gd name="T102" fmla="*/ 104 w 311"/>
                <a:gd name="T103" fmla="*/ 220 h 251"/>
                <a:gd name="T104" fmla="*/ 96 w 311"/>
                <a:gd name="T105" fmla="*/ 233 h 251"/>
                <a:gd name="T106" fmla="*/ 101 w 311"/>
                <a:gd name="T107" fmla="*/ 244 h 251"/>
                <a:gd name="T108" fmla="*/ 86 w 311"/>
                <a:gd name="T109" fmla="*/ 249 h 251"/>
                <a:gd name="T110" fmla="*/ 81 w 311"/>
                <a:gd name="T111" fmla="*/ 233 h 251"/>
                <a:gd name="T112" fmla="*/ 70 w 311"/>
                <a:gd name="T113" fmla="*/ 226 h 251"/>
                <a:gd name="T114" fmla="*/ 57 w 311"/>
                <a:gd name="T115" fmla="*/ 215 h 251"/>
                <a:gd name="T116" fmla="*/ 47 w 311"/>
                <a:gd name="T117" fmla="*/ 202 h 251"/>
                <a:gd name="T118" fmla="*/ 34 w 311"/>
                <a:gd name="T119" fmla="*/ 192 h 251"/>
                <a:gd name="T120" fmla="*/ 19 w 311"/>
                <a:gd name="T121" fmla="*/ 197 h 251"/>
                <a:gd name="T122" fmla="*/ 24 w 311"/>
                <a:gd name="T123" fmla="*/ 176 h 251"/>
                <a:gd name="T124" fmla="*/ 6 w 311"/>
                <a:gd name="T125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1" h="251">
                  <a:moveTo>
                    <a:pt x="0" y="176"/>
                  </a:moveTo>
                  <a:lnTo>
                    <a:pt x="0" y="176"/>
                  </a:lnTo>
                  <a:lnTo>
                    <a:pt x="0" y="174"/>
                  </a:lnTo>
                  <a:lnTo>
                    <a:pt x="0" y="171"/>
                  </a:lnTo>
                  <a:lnTo>
                    <a:pt x="0" y="168"/>
                  </a:lnTo>
                  <a:lnTo>
                    <a:pt x="3" y="168"/>
                  </a:lnTo>
                  <a:lnTo>
                    <a:pt x="3" y="168"/>
                  </a:lnTo>
                  <a:lnTo>
                    <a:pt x="6" y="168"/>
                  </a:lnTo>
                  <a:lnTo>
                    <a:pt x="6" y="166"/>
                  </a:lnTo>
                  <a:lnTo>
                    <a:pt x="6" y="166"/>
                  </a:lnTo>
                  <a:lnTo>
                    <a:pt x="6" y="166"/>
                  </a:lnTo>
                  <a:lnTo>
                    <a:pt x="6" y="163"/>
                  </a:lnTo>
                  <a:lnTo>
                    <a:pt x="8" y="161"/>
                  </a:lnTo>
                  <a:lnTo>
                    <a:pt x="8" y="158"/>
                  </a:lnTo>
                  <a:lnTo>
                    <a:pt x="8" y="156"/>
                  </a:lnTo>
                  <a:lnTo>
                    <a:pt x="6" y="156"/>
                  </a:lnTo>
                  <a:lnTo>
                    <a:pt x="6" y="156"/>
                  </a:lnTo>
                  <a:lnTo>
                    <a:pt x="6" y="156"/>
                  </a:lnTo>
                  <a:lnTo>
                    <a:pt x="6" y="153"/>
                  </a:lnTo>
                  <a:lnTo>
                    <a:pt x="6" y="153"/>
                  </a:lnTo>
                  <a:lnTo>
                    <a:pt x="8" y="153"/>
                  </a:lnTo>
                  <a:lnTo>
                    <a:pt x="8" y="153"/>
                  </a:lnTo>
                  <a:lnTo>
                    <a:pt x="8" y="153"/>
                  </a:lnTo>
                  <a:lnTo>
                    <a:pt x="8" y="153"/>
                  </a:lnTo>
                  <a:lnTo>
                    <a:pt x="8" y="153"/>
                  </a:lnTo>
                  <a:lnTo>
                    <a:pt x="8" y="153"/>
                  </a:lnTo>
                  <a:lnTo>
                    <a:pt x="8" y="153"/>
                  </a:lnTo>
                  <a:lnTo>
                    <a:pt x="8" y="153"/>
                  </a:lnTo>
                  <a:lnTo>
                    <a:pt x="8" y="150"/>
                  </a:lnTo>
                  <a:lnTo>
                    <a:pt x="8" y="150"/>
                  </a:lnTo>
                  <a:lnTo>
                    <a:pt x="8" y="150"/>
                  </a:lnTo>
                  <a:lnTo>
                    <a:pt x="8" y="150"/>
                  </a:lnTo>
                  <a:lnTo>
                    <a:pt x="8" y="150"/>
                  </a:lnTo>
                  <a:lnTo>
                    <a:pt x="8" y="148"/>
                  </a:lnTo>
                  <a:lnTo>
                    <a:pt x="8" y="148"/>
                  </a:lnTo>
                  <a:lnTo>
                    <a:pt x="8" y="148"/>
                  </a:lnTo>
                  <a:lnTo>
                    <a:pt x="8" y="148"/>
                  </a:lnTo>
                  <a:lnTo>
                    <a:pt x="8" y="145"/>
                  </a:lnTo>
                  <a:lnTo>
                    <a:pt x="11" y="145"/>
                  </a:lnTo>
                  <a:lnTo>
                    <a:pt x="11" y="143"/>
                  </a:lnTo>
                  <a:lnTo>
                    <a:pt x="11" y="143"/>
                  </a:lnTo>
                  <a:lnTo>
                    <a:pt x="13" y="143"/>
                  </a:lnTo>
                  <a:lnTo>
                    <a:pt x="16" y="143"/>
                  </a:lnTo>
                  <a:lnTo>
                    <a:pt x="19" y="143"/>
                  </a:lnTo>
                  <a:lnTo>
                    <a:pt x="19" y="140"/>
                  </a:lnTo>
                  <a:lnTo>
                    <a:pt x="19" y="140"/>
                  </a:lnTo>
                  <a:lnTo>
                    <a:pt x="16" y="140"/>
                  </a:lnTo>
                  <a:lnTo>
                    <a:pt x="16" y="140"/>
                  </a:lnTo>
                  <a:lnTo>
                    <a:pt x="16" y="137"/>
                  </a:lnTo>
                  <a:lnTo>
                    <a:pt x="19" y="137"/>
                  </a:lnTo>
                  <a:lnTo>
                    <a:pt x="19" y="135"/>
                  </a:lnTo>
                  <a:lnTo>
                    <a:pt x="21" y="135"/>
                  </a:lnTo>
                  <a:lnTo>
                    <a:pt x="21" y="132"/>
                  </a:lnTo>
                  <a:lnTo>
                    <a:pt x="21" y="132"/>
                  </a:lnTo>
                  <a:lnTo>
                    <a:pt x="19" y="132"/>
                  </a:lnTo>
                  <a:lnTo>
                    <a:pt x="19" y="132"/>
                  </a:lnTo>
                  <a:lnTo>
                    <a:pt x="19" y="132"/>
                  </a:lnTo>
                  <a:lnTo>
                    <a:pt x="19" y="132"/>
                  </a:lnTo>
                  <a:lnTo>
                    <a:pt x="19" y="130"/>
                  </a:lnTo>
                  <a:lnTo>
                    <a:pt x="16" y="127"/>
                  </a:lnTo>
                  <a:lnTo>
                    <a:pt x="16" y="127"/>
                  </a:lnTo>
                  <a:lnTo>
                    <a:pt x="13" y="127"/>
                  </a:lnTo>
                  <a:lnTo>
                    <a:pt x="13" y="127"/>
                  </a:lnTo>
                  <a:lnTo>
                    <a:pt x="13" y="130"/>
                  </a:lnTo>
                  <a:lnTo>
                    <a:pt x="13" y="130"/>
                  </a:lnTo>
                  <a:lnTo>
                    <a:pt x="11" y="130"/>
                  </a:lnTo>
                  <a:lnTo>
                    <a:pt x="11" y="130"/>
                  </a:lnTo>
                  <a:lnTo>
                    <a:pt x="11" y="127"/>
                  </a:lnTo>
                  <a:lnTo>
                    <a:pt x="11" y="127"/>
                  </a:lnTo>
                  <a:lnTo>
                    <a:pt x="11" y="127"/>
                  </a:lnTo>
                  <a:lnTo>
                    <a:pt x="13" y="124"/>
                  </a:lnTo>
                  <a:lnTo>
                    <a:pt x="13" y="124"/>
                  </a:lnTo>
                  <a:lnTo>
                    <a:pt x="13" y="124"/>
                  </a:lnTo>
                  <a:lnTo>
                    <a:pt x="11" y="124"/>
                  </a:lnTo>
                  <a:lnTo>
                    <a:pt x="11" y="124"/>
                  </a:lnTo>
                  <a:lnTo>
                    <a:pt x="11" y="124"/>
                  </a:lnTo>
                  <a:lnTo>
                    <a:pt x="11" y="124"/>
                  </a:lnTo>
                  <a:lnTo>
                    <a:pt x="11" y="124"/>
                  </a:lnTo>
                  <a:lnTo>
                    <a:pt x="11" y="127"/>
                  </a:lnTo>
                  <a:lnTo>
                    <a:pt x="11" y="127"/>
                  </a:lnTo>
                  <a:lnTo>
                    <a:pt x="8" y="127"/>
                  </a:lnTo>
                  <a:lnTo>
                    <a:pt x="8" y="124"/>
                  </a:lnTo>
                  <a:lnTo>
                    <a:pt x="8" y="122"/>
                  </a:lnTo>
                  <a:lnTo>
                    <a:pt x="11" y="122"/>
                  </a:lnTo>
                  <a:lnTo>
                    <a:pt x="11" y="124"/>
                  </a:lnTo>
                  <a:lnTo>
                    <a:pt x="11" y="124"/>
                  </a:lnTo>
                  <a:lnTo>
                    <a:pt x="13" y="124"/>
                  </a:lnTo>
                  <a:lnTo>
                    <a:pt x="13" y="124"/>
                  </a:lnTo>
                  <a:lnTo>
                    <a:pt x="13" y="124"/>
                  </a:lnTo>
                  <a:lnTo>
                    <a:pt x="16" y="124"/>
                  </a:lnTo>
                  <a:lnTo>
                    <a:pt x="16" y="124"/>
                  </a:lnTo>
                  <a:lnTo>
                    <a:pt x="16" y="124"/>
                  </a:lnTo>
                  <a:lnTo>
                    <a:pt x="16" y="124"/>
                  </a:lnTo>
                  <a:lnTo>
                    <a:pt x="16" y="124"/>
                  </a:lnTo>
                  <a:lnTo>
                    <a:pt x="16" y="124"/>
                  </a:lnTo>
                  <a:lnTo>
                    <a:pt x="19" y="124"/>
                  </a:lnTo>
                  <a:lnTo>
                    <a:pt x="19" y="124"/>
                  </a:lnTo>
                  <a:lnTo>
                    <a:pt x="21" y="124"/>
                  </a:lnTo>
                  <a:lnTo>
                    <a:pt x="21" y="122"/>
                  </a:lnTo>
                  <a:lnTo>
                    <a:pt x="21" y="122"/>
                  </a:lnTo>
                  <a:lnTo>
                    <a:pt x="19" y="122"/>
                  </a:lnTo>
                  <a:lnTo>
                    <a:pt x="19" y="119"/>
                  </a:lnTo>
                  <a:lnTo>
                    <a:pt x="19" y="119"/>
                  </a:lnTo>
                  <a:lnTo>
                    <a:pt x="19" y="119"/>
                  </a:lnTo>
                  <a:lnTo>
                    <a:pt x="19" y="119"/>
                  </a:lnTo>
                  <a:lnTo>
                    <a:pt x="19" y="119"/>
                  </a:lnTo>
                  <a:lnTo>
                    <a:pt x="19" y="119"/>
                  </a:lnTo>
                  <a:lnTo>
                    <a:pt x="19" y="117"/>
                  </a:lnTo>
                  <a:lnTo>
                    <a:pt x="16" y="117"/>
                  </a:lnTo>
                  <a:lnTo>
                    <a:pt x="16" y="117"/>
                  </a:lnTo>
                  <a:lnTo>
                    <a:pt x="16" y="114"/>
                  </a:lnTo>
                  <a:lnTo>
                    <a:pt x="19" y="114"/>
                  </a:lnTo>
                  <a:lnTo>
                    <a:pt x="19" y="111"/>
                  </a:lnTo>
                  <a:lnTo>
                    <a:pt x="21" y="111"/>
                  </a:lnTo>
                  <a:lnTo>
                    <a:pt x="21" y="111"/>
                  </a:lnTo>
                  <a:lnTo>
                    <a:pt x="24" y="111"/>
                  </a:lnTo>
                  <a:lnTo>
                    <a:pt x="24" y="111"/>
                  </a:lnTo>
                  <a:lnTo>
                    <a:pt x="26" y="111"/>
                  </a:lnTo>
                  <a:lnTo>
                    <a:pt x="26" y="111"/>
                  </a:lnTo>
                  <a:lnTo>
                    <a:pt x="26" y="111"/>
                  </a:lnTo>
                  <a:lnTo>
                    <a:pt x="29" y="111"/>
                  </a:lnTo>
                  <a:lnTo>
                    <a:pt x="29" y="111"/>
                  </a:lnTo>
                  <a:lnTo>
                    <a:pt x="29" y="114"/>
                  </a:lnTo>
                  <a:lnTo>
                    <a:pt x="29" y="114"/>
                  </a:lnTo>
                  <a:lnTo>
                    <a:pt x="31" y="114"/>
                  </a:lnTo>
                  <a:lnTo>
                    <a:pt x="34" y="114"/>
                  </a:lnTo>
                  <a:lnTo>
                    <a:pt x="34" y="111"/>
                  </a:lnTo>
                  <a:lnTo>
                    <a:pt x="37" y="111"/>
                  </a:lnTo>
                  <a:lnTo>
                    <a:pt x="37" y="111"/>
                  </a:lnTo>
                  <a:lnTo>
                    <a:pt x="37" y="109"/>
                  </a:lnTo>
                  <a:lnTo>
                    <a:pt x="37" y="109"/>
                  </a:lnTo>
                  <a:lnTo>
                    <a:pt x="37" y="109"/>
                  </a:lnTo>
                  <a:lnTo>
                    <a:pt x="37" y="109"/>
                  </a:lnTo>
                  <a:lnTo>
                    <a:pt x="37" y="106"/>
                  </a:lnTo>
                  <a:lnTo>
                    <a:pt x="34" y="106"/>
                  </a:lnTo>
                  <a:lnTo>
                    <a:pt x="31" y="104"/>
                  </a:lnTo>
                  <a:lnTo>
                    <a:pt x="29" y="104"/>
                  </a:lnTo>
                  <a:lnTo>
                    <a:pt x="31" y="104"/>
                  </a:lnTo>
                  <a:lnTo>
                    <a:pt x="31" y="101"/>
                  </a:lnTo>
                  <a:lnTo>
                    <a:pt x="31" y="101"/>
                  </a:lnTo>
                  <a:lnTo>
                    <a:pt x="31" y="101"/>
                  </a:lnTo>
                  <a:lnTo>
                    <a:pt x="31" y="101"/>
                  </a:lnTo>
                  <a:lnTo>
                    <a:pt x="31" y="101"/>
                  </a:lnTo>
                  <a:lnTo>
                    <a:pt x="31" y="98"/>
                  </a:lnTo>
                  <a:lnTo>
                    <a:pt x="31" y="98"/>
                  </a:lnTo>
                  <a:lnTo>
                    <a:pt x="31" y="96"/>
                  </a:lnTo>
                  <a:lnTo>
                    <a:pt x="31" y="96"/>
                  </a:lnTo>
                  <a:lnTo>
                    <a:pt x="31" y="93"/>
                  </a:lnTo>
                  <a:lnTo>
                    <a:pt x="34" y="93"/>
                  </a:lnTo>
                  <a:lnTo>
                    <a:pt x="34" y="93"/>
                  </a:lnTo>
                  <a:lnTo>
                    <a:pt x="34" y="93"/>
                  </a:lnTo>
                  <a:lnTo>
                    <a:pt x="31" y="93"/>
                  </a:lnTo>
                  <a:lnTo>
                    <a:pt x="31" y="93"/>
                  </a:lnTo>
                  <a:lnTo>
                    <a:pt x="29" y="91"/>
                  </a:lnTo>
                  <a:lnTo>
                    <a:pt x="29" y="91"/>
                  </a:lnTo>
                  <a:lnTo>
                    <a:pt x="29" y="88"/>
                  </a:lnTo>
                  <a:lnTo>
                    <a:pt x="29" y="88"/>
                  </a:lnTo>
                  <a:lnTo>
                    <a:pt x="31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4" y="91"/>
                  </a:lnTo>
                  <a:lnTo>
                    <a:pt x="34" y="91"/>
                  </a:lnTo>
                  <a:lnTo>
                    <a:pt x="37" y="93"/>
                  </a:lnTo>
                  <a:lnTo>
                    <a:pt x="37" y="93"/>
                  </a:lnTo>
                  <a:lnTo>
                    <a:pt x="37" y="93"/>
                  </a:lnTo>
                  <a:lnTo>
                    <a:pt x="37" y="93"/>
                  </a:lnTo>
                  <a:lnTo>
                    <a:pt x="37" y="93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37" y="88"/>
                  </a:lnTo>
                  <a:lnTo>
                    <a:pt x="37" y="88"/>
                  </a:lnTo>
                  <a:lnTo>
                    <a:pt x="37" y="88"/>
                  </a:lnTo>
                  <a:lnTo>
                    <a:pt x="37" y="86"/>
                  </a:lnTo>
                  <a:lnTo>
                    <a:pt x="37" y="86"/>
                  </a:lnTo>
                  <a:lnTo>
                    <a:pt x="39" y="83"/>
                  </a:lnTo>
                  <a:lnTo>
                    <a:pt x="39" y="83"/>
                  </a:lnTo>
                  <a:lnTo>
                    <a:pt x="39" y="80"/>
                  </a:lnTo>
                  <a:lnTo>
                    <a:pt x="39" y="80"/>
                  </a:lnTo>
                  <a:lnTo>
                    <a:pt x="39" y="80"/>
                  </a:lnTo>
                  <a:lnTo>
                    <a:pt x="37" y="80"/>
                  </a:lnTo>
                  <a:lnTo>
                    <a:pt x="37" y="80"/>
                  </a:lnTo>
                  <a:lnTo>
                    <a:pt x="37" y="78"/>
                  </a:lnTo>
                  <a:lnTo>
                    <a:pt x="34" y="78"/>
                  </a:lnTo>
                  <a:lnTo>
                    <a:pt x="34" y="78"/>
                  </a:lnTo>
                  <a:lnTo>
                    <a:pt x="34" y="78"/>
                  </a:lnTo>
                  <a:lnTo>
                    <a:pt x="34" y="78"/>
                  </a:lnTo>
                  <a:lnTo>
                    <a:pt x="31" y="78"/>
                  </a:lnTo>
                  <a:lnTo>
                    <a:pt x="31" y="78"/>
                  </a:lnTo>
                  <a:lnTo>
                    <a:pt x="31" y="78"/>
                  </a:lnTo>
                  <a:lnTo>
                    <a:pt x="31" y="75"/>
                  </a:lnTo>
                  <a:lnTo>
                    <a:pt x="29" y="75"/>
                  </a:lnTo>
                  <a:lnTo>
                    <a:pt x="31" y="75"/>
                  </a:lnTo>
                  <a:lnTo>
                    <a:pt x="29" y="75"/>
                  </a:lnTo>
                  <a:lnTo>
                    <a:pt x="29" y="75"/>
                  </a:lnTo>
                  <a:lnTo>
                    <a:pt x="29" y="75"/>
                  </a:lnTo>
                  <a:lnTo>
                    <a:pt x="29" y="75"/>
                  </a:lnTo>
                  <a:lnTo>
                    <a:pt x="26" y="75"/>
                  </a:lnTo>
                  <a:lnTo>
                    <a:pt x="26" y="75"/>
                  </a:lnTo>
                  <a:lnTo>
                    <a:pt x="24" y="75"/>
                  </a:lnTo>
                  <a:lnTo>
                    <a:pt x="24" y="73"/>
                  </a:lnTo>
                  <a:lnTo>
                    <a:pt x="21" y="73"/>
                  </a:lnTo>
                  <a:lnTo>
                    <a:pt x="21" y="73"/>
                  </a:lnTo>
                  <a:lnTo>
                    <a:pt x="21" y="70"/>
                  </a:lnTo>
                  <a:lnTo>
                    <a:pt x="21" y="70"/>
                  </a:lnTo>
                  <a:lnTo>
                    <a:pt x="21" y="70"/>
                  </a:lnTo>
                  <a:lnTo>
                    <a:pt x="21" y="70"/>
                  </a:lnTo>
                  <a:lnTo>
                    <a:pt x="19" y="70"/>
                  </a:lnTo>
                  <a:lnTo>
                    <a:pt x="19" y="67"/>
                  </a:lnTo>
                  <a:lnTo>
                    <a:pt x="21" y="67"/>
                  </a:lnTo>
                  <a:lnTo>
                    <a:pt x="21" y="65"/>
                  </a:lnTo>
                  <a:lnTo>
                    <a:pt x="21" y="65"/>
                  </a:lnTo>
                  <a:lnTo>
                    <a:pt x="19" y="65"/>
                  </a:lnTo>
                  <a:lnTo>
                    <a:pt x="16" y="65"/>
                  </a:lnTo>
                  <a:lnTo>
                    <a:pt x="13" y="65"/>
                  </a:lnTo>
                  <a:lnTo>
                    <a:pt x="11" y="62"/>
                  </a:lnTo>
                  <a:lnTo>
                    <a:pt x="11" y="62"/>
                  </a:lnTo>
                  <a:lnTo>
                    <a:pt x="11" y="60"/>
                  </a:lnTo>
                  <a:lnTo>
                    <a:pt x="11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57"/>
                  </a:lnTo>
                  <a:lnTo>
                    <a:pt x="8" y="57"/>
                  </a:lnTo>
                  <a:lnTo>
                    <a:pt x="8" y="57"/>
                  </a:lnTo>
                  <a:lnTo>
                    <a:pt x="8" y="54"/>
                  </a:lnTo>
                  <a:lnTo>
                    <a:pt x="8" y="52"/>
                  </a:lnTo>
                  <a:lnTo>
                    <a:pt x="6" y="49"/>
                  </a:lnTo>
                  <a:lnTo>
                    <a:pt x="6" y="47"/>
                  </a:lnTo>
                  <a:lnTo>
                    <a:pt x="8" y="47"/>
                  </a:lnTo>
                  <a:lnTo>
                    <a:pt x="8" y="47"/>
                  </a:lnTo>
                  <a:lnTo>
                    <a:pt x="11" y="44"/>
                  </a:lnTo>
                  <a:lnTo>
                    <a:pt x="13" y="44"/>
                  </a:lnTo>
                  <a:lnTo>
                    <a:pt x="13" y="41"/>
                  </a:lnTo>
                  <a:lnTo>
                    <a:pt x="16" y="41"/>
                  </a:lnTo>
                  <a:lnTo>
                    <a:pt x="19" y="39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21" y="39"/>
                  </a:lnTo>
                  <a:lnTo>
                    <a:pt x="21" y="39"/>
                  </a:lnTo>
                  <a:lnTo>
                    <a:pt x="21" y="39"/>
                  </a:lnTo>
                  <a:lnTo>
                    <a:pt x="24" y="39"/>
                  </a:lnTo>
                  <a:lnTo>
                    <a:pt x="24" y="39"/>
                  </a:lnTo>
                  <a:lnTo>
                    <a:pt x="24" y="39"/>
                  </a:lnTo>
                  <a:lnTo>
                    <a:pt x="26" y="36"/>
                  </a:lnTo>
                  <a:lnTo>
                    <a:pt x="26" y="39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31" y="36"/>
                  </a:lnTo>
                  <a:lnTo>
                    <a:pt x="29" y="36"/>
                  </a:lnTo>
                  <a:lnTo>
                    <a:pt x="29" y="36"/>
                  </a:lnTo>
                  <a:lnTo>
                    <a:pt x="31" y="36"/>
                  </a:lnTo>
                  <a:lnTo>
                    <a:pt x="31" y="36"/>
                  </a:lnTo>
                  <a:lnTo>
                    <a:pt x="34" y="34"/>
                  </a:lnTo>
                  <a:lnTo>
                    <a:pt x="34" y="31"/>
                  </a:lnTo>
                  <a:lnTo>
                    <a:pt x="34" y="31"/>
                  </a:lnTo>
                  <a:lnTo>
                    <a:pt x="34" y="31"/>
                  </a:lnTo>
                  <a:lnTo>
                    <a:pt x="34" y="28"/>
                  </a:lnTo>
                  <a:lnTo>
                    <a:pt x="37" y="28"/>
                  </a:lnTo>
                  <a:lnTo>
                    <a:pt x="37" y="28"/>
                  </a:lnTo>
                  <a:lnTo>
                    <a:pt x="37" y="28"/>
                  </a:lnTo>
                  <a:lnTo>
                    <a:pt x="39" y="28"/>
                  </a:lnTo>
                  <a:lnTo>
                    <a:pt x="39" y="31"/>
                  </a:lnTo>
                  <a:lnTo>
                    <a:pt x="39" y="31"/>
                  </a:lnTo>
                  <a:lnTo>
                    <a:pt x="39" y="31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44" y="28"/>
                  </a:lnTo>
                  <a:lnTo>
                    <a:pt x="47" y="28"/>
                  </a:lnTo>
                  <a:lnTo>
                    <a:pt x="47" y="26"/>
                  </a:lnTo>
                  <a:lnTo>
                    <a:pt x="47" y="26"/>
                  </a:lnTo>
                  <a:lnTo>
                    <a:pt x="47" y="26"/>
                  </a:lnTo>
                  <a:lnTo>
                    <a:pt x="47" y="26"/>
                  </a:lnTo>
                  <a:lnTo>
                    <a:pt x="50" y="23"/>
                  </a:lnTo>
                  <a:lnTo>
                    <a:pt x="50" y="23"/>
                  </a:lnTo>
                  <a:lnTo>
                    <a:pt x="50" y="23"/>
                  </a:lnTo>
                  <a:lnTo>
                    <a:pt x="50" y="23"/>
                  </a:lnTo>
                  <a:lnTo>
                    <a:pt x="50" y="23"/>
                  </a:lnTo>
                  <a:lnTo>
                    <a:pt x="52" y="23"/>
                  </a:lnTo>
                  <a:lnTo>
                    <a:pt x="55" y="21"/>
                  </a:lnTo>
                  <a:lnTo>
                    <a:pt x="55" y="18"/>
                  </a:lnTo>
                  <a:lnTo>
                    <a:pt x="55" y="15"/>
                  </a:lnTo>
                  <a:lnTo>
                    <a:pt x="55" y="15"/>
                  </a:lnTo>
                  <a:lnTo>
                    <a:pt x="55" y="15"/>
                  </a:lnTo>
                  <a:lnTo>
                    <a:pt x="55" y="15"/>
                  </a:lnTo>
                  <a:lnTo>
                    <a:pt x="57" y="13"/>
                  </a:lnTo>
                  <a:lnTo>
                    <a:pt x="57" y="13"/>
                  </a:lnTo>
                  <a:lnTo>
                    <a:pt x="55" y="10"/>
                  </a:lnTo>
                  <a:lnTo>
                    <a:pt x="57" y="10"/>
                  </a:lnTo>
                  <a:lnTo>
                    <a:pt x="57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3" y="10"/>
                  </a:lnTo>
                  <a:lnTo>
                    <a:pt x="63" y="10"/>
                  </a:lnTo>
                  <a:lnTo>
                    <a:pt x="65" y="10"/>
                  </a:lnTo>
                  <a:lnTo>
                    <a:pt x="68" y="10"/>
                  </a:lnTo>
                  <a:lnTo>
                    <a:pt x="68" y="13"/>
                  </a:lnTo>
                  <a:lnTo>
                    <a:pt x="70" y="15"/>
                  </a:lnTo>
                  <a:lnTo>
                    <a:pt x="70" y="15"/>
                  </a:lnTo>
                  <a:lnTo>
                    <a:pt x="73" y="15"/>
                  </a:lnTo>
                  <a:lnTo>
                    <a:pt x="73" y="15"/>
                  </a:lnTo>
                  <a:lnTo>
                    <a:pt x="75" y="15"/>
                  </a:lnTo>
                  <a:lnTo>
                    <a:pt x="78" y="15"/>
                  </a:lnTo>
                  <a:lnTo>
                    <a:pt x="81" y="15"/>
                  </a:lnTo>
                  <a:lnTo>
                    <a:pt x="81" y="13"/>
                  </a:lnTo>
                  <a:lnTo>
                    <a:pt x="81" y="13"/>
                  </a:lnTo>
                  <a:lnTo>
                    <a:pt x="83" y="13"/>
                  </a:lnTo>
                  <a:lnTo>
                    <a:pt x="83" y="13"/>
                  </a:lnTo>
                  <a:lnTo>
                    <a:pt x="83" y="13"/>
                  </a:lnTo>
                  <a:lnTo>
                    <a:pt x="86" y="15"/>
                  </a:lnTo>
                  <a:lnTo>
                    <a:pt x="86" y="15"/>
                  </a:lnTo>
                  <a:lnTo>
                    <a:pt x="88" y="15"/>
                  </a:lnTo>
                  <a:lnTo>
                    <a:pt x="88" y="15"/>
                  </a:lnTo>
                  <a:lnTo>
                    <a:pt x="88" y="13"/>
                  </a:lnTo>
                  <a:lnTo>
                    <a:pt x="88" y="13"/>
                  </a:lnTo>
                  <a:lnTo>
                    <a:pt x="88" y="1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6" y="8"/>
                  </a:lnTo>
                  <a:lnTo>
                    <a:pt x="86" y="8"/>
                  </a:lnTo>
                  <a:lnTo>
                    <a:pt x="86" y="8"/>
                  </a:lnTo>
                  <a:lnTo>
                    <a:pt x="86" y="8"/>
                  </a:lnTo>
                  <a:lnTo>
                    <a:pt x="86" y="5"/>
                  </a:lnTo>
                  <a:lnTo>
                    <a:pt x="86" y="5"/>
                  </a:lnTo>
                  <a:lnTo>
                    <a:pt x="88" y="5"/>
                  </a:lnTo>
                  <a:lnTo>
                    <a:pt x="88" y="3"/>
                  </a:lnTo>
                  <a:lnTo>
                    <a:pt x="91" y="3"/>
                  </a:lnTo>
                  <a:lnTo>
                    <a:pt x="91" y="3"/>
                  </a:lnTo>
                  <a:lnTo>
                    <a:pt x="91" y="3"/>
                  </a:lnTo>
                  <a:lnTo>
                    <a:pt x="91" y="3"/>
                  </a:lnTo>
                  <a:lnTo>
                    <a:pt x="94" y="0"/>
                  </a:lnTo>
                  <a:lnTo>
                    <a:pt x="96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101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07" y="0"/>
                  </a:lnTo>
                  <a:lnTo>
                    <a:pt x="107" y="3"/>
                  </a:lnTo>
                  <a:lnTo>
                    <a:pt x="107" y="5"/>
                  </a:lnTo>
                  <a:lnTo>
                    <a:pt x="107" y="5"/>
                  </a:lnTo>
                  <a:lnTo>
                    <a:pt x="107" y="3"/>
                  </a:lnTo>
                  <a:lnTo>
                    <a:pt x="109" y="3"/>
                  </a:lnTo>
                  <a:lnTo>
                    <a:pt x="109" y="3"/>
                  </a:lnTo>
                  <a:lnTo>
                    <a:pt x="109" y="3"/>
                  </a:lnTo>
                  <a:lnTo>
                    <a:pt x="112" y="3"/>
                  </a:lnTo>
                  <a:lnTo>
                    <a:pt x="112" y="5"/>
                  </a:lnTo>
                  <a:lnTo>
                    <a:pt x="112" y="5"/>
                  </a:lnTo>
                  <a:lnTo>
                    <a:pt x="114" y="5"/>
                  </a:lnTo>
                  <a:lnTo>
                    <a:pt x="114" y="5"/>
                  </a:lnTo>
                  <a:lnTo>
                    <a:pt x="117" y="5"/>
                  </a:lnTo>
                  <a:lnTo>
                    <a:pt x="117" y="5"/>
                  </a:lnTo>
                  <a:lnTo>
                    <a:pt x="117" y="5"/>
                  </a:lnTo>
                  <a:lnTo>
                    <a:pt x="117" y="5"/>
                  </a:lnTo>
                  <a:lnTo>
                    <a:pt x="117" y="5"/>
                  </a:lnTo>
                  <a:lnTo>
                    <a:pt x="117" y="5"/>
                  </a:lnTo>
                  <a:lnTo>
                    <a:pt x="117" y="8"/>
                  </a:lnTo>
                  <a:lnTo>
                    <a:pt x="119" y="8"/>
                  </a:lnTo>
                  <a:lnTo>
                    <a:pt x="119" y="10"/>
                  </a:lnTo>
                  <a:lnTo>
                    <a:pt x="117" y="10"/>
                  </a:lnTo>
                  <a:lnTo>
                    <a:pt x="117" y="10"/>
                  </a:lnTo>
                  <a:lnTo>
                    <a:pt x="117" y="10"/>
                  </a:lnTo>
                  <a:lnTo>
                    <a:pt x="114" y="8"/>
                  </a:lnTo>
                  <a:lnTo>
                    <a:pt x="114" y="8"/>
                  </a:lnTo>
                  <a:lnTo>
                    <a:pt x="114" y="10"/>
                  </a:lnTo>
                  <a:lnTo>
                    <a:pt x="112" y="13"/>
                  </a:lnTo>
                  <a:lnTo>
                    <a:pt x="114" y="13"/>
                  </a:lnTo>
                  <a:lnTo>
                    <a:pt x="114" y="13"/>
                  </a:lnTo>
                  <a:lnTo>
                    <a:pt x="114" y="15"/>
                  </a:lnTo>
                  <a:lnTo>
                    <a:pt x="114" y="15"/>
                  </a:lnTo>
                  <a:lnTo>
                    <a:pt x="114" y="15"/>
                  </a:lnTo>
                  <a:lnTo>
                    <a:pt x="114" y="18"/>
                  </a:lnTo>
                  <a:lnTo>
                    <a:pt x="117" y="15"/>
                  </a:lnTo>
                  <a:lnTo>
                    <a:pt x="117" y="15"/>
                  </a:lnTo>
                  <a:lnTo>
                    <a:pt x="117" y="15"/>
                  </a:lnTo>
                  <a:lnTo>
                    <a:pt x="117" y="18"/>
                  </a:lnTo>
                  <a:lnTo>
                    <a:pt x="117" y="18"/>
                  </a:lnTo>
                  <a:lnTo>
                    <a:pt x="119" y="18"/>
                  </a:lnTo>
                  <a:lnTo>
                    <a:pt x="119" y="21"/>
                  </a:lnTo>
                  <a:lnTo>
                    <a:pt x="119" y="21"/>
                  </a:lnTo>
                  <a:lnTo>
                    <a:pt x="119" y="21"/>
                  </a:lnTo>
                  <a:lnTo>
                    <a:pt x="119" y="21"/>
                  </a:lnTo>
                  <a:lnTo>
                    <a:pt x="117" y="21"/>
                  </a:lnTo>
                  <a:lnTo>
                    <a:pt x="119" y="23"/>
                  </a:lnTo>
                  <a:lnTo>
                    <a:pt x="119" y="26"/>
                  </a:lnTo>
                  <a:lnTo>
                    <a:pt x="119" y="26"/>
                  </a:lnTo>
                  <a:lnTo>
                    <a:pt x="119" y="26"/>
                  </a:lnTo>
                  <a:lnTo>
                    <a:pt x="119" y="26"/>
                  </a:lnTo>
                  <a:lnTo>
                    <a:pt x="122" y="26"/>
                  </a:lnTo>
                  <a:lnTo>
                    <a:pt x="122" y="28"/>
                  </a:lnTo>
                  <a:lnTo>
                    <a:pt x="122" y="28"/>
                  </a:lnTo>
                  <a:lnTo>
                    <a:pt x="122" y="28"/>
                  </a:lnTo>
                  <a:lnTo>
                    <a:pt x="122" y="31"/>
                  </a:lnTo>
                  <a:lnTo>
                    <a:pt x="122" y="31"/>
                  </a:lnTo>
                  <a:lnTo>
                    <a:pt x="122" y="31"/>
                  </a:lnTo>
                  <a:lnTo>
                    <a:pt x="122" y="34"/>
                  </a:lnTo>
                  <a:lnTo>
                    <a:pt x="122" y="36"/>
                  </a:lnTo>
                  <a:lnTo>
                    <a:pt x="122" y="36"/>
                  </a:lnTo>
                  <a:lnTo>
                    <a:pt x="122" y="36"/>
                  </a:lnTo>
                  <a:lnTo>
                    <a:pt x="125" y="36"/>
                  </a:lnTo>
                  <a:lnTo>
                    <a:pt x="125" y="39"/>
                  </a:lnTo>
                  <a:lnTo>
                    <a:pt x="125" y="39"/>
                  </a:lnTo>
                  <a:lnTo>
                    <a:pt x="125" y="39"/>
                  </a:lnTo>
                  <a:lnTo>
                    <a:pt x="125" y="39"/>
                  </a:lnTo>
                  <a:lnTo>
                    <a:pt x="125" y="39"/>
                  </a:lnTo>
                  <a:lnTo>
                    <a:pt x="125" y="39"/>
                  </a:lnTo>
                  <a:lnTo>
                    <a:pt x="127" y="39"/>
                  </a:lnTo>
                  <a:lnTo>
                    <a:pt x="127" y="39"/>
                  </a:lnTo>
                  <a:lnTo>
                    <a:pt x="127" y="39"/>
                  </a:lnTo>
                  <a:lnTo>
                    <a:pt x="127" y="39"/>
                  </a:lnTo>
                  <a:lnTo>
                    <a:pt x="125" y="39"/>
                  </a:lnTo>
                  <a:lnTo>
                    <a:pt x="125" y="41"/>
                  </a:lnTo>
                  <a:lnTo>
                    <a:pt x="127" y="41"/>
                  </a:lnTo>
                  <a:lnTo>
                    <a:pt x="130" y="39"/>
                  </a:lnTo>
                  <a:lnTo>
                    <a:pt x="130" y="39"/>
                  </a:lnTo>
                  <a:lnTo>
                    <a:pt x="132" y="41"/>
                  </a:lnTo>
                  <a:lnTo>
                    <a:pt x="132" y="39"/>
                  </a:lnTo>
                  <a:lnTo>
                    <a:pt x="132" y="39"/>
                  </a:lnTo>
                  <a:lnTo>
                    <a:pt x="130" y="39"/>
                  </a:lnTo>
                  <a:lnTo>
                    <a:pt x="132" y="39"/>
                  </a:lnTo>
                  <a:lnTo>
                    <a:pt x="132" y="39"/>
                  </a:lnTo>
                  <a:lnTo>
                    <a:pt x="135" y="39"/>
                  </a:lnTo>
                  <a:lnTo>
                    <a:pt x="138" y="41"/>
                  </a:lnTo>
                  <a:lnTo>
                    <a:pt x="140" y="41"/>
                  </a:lnTo>
                  <a:lnTo>
                    <a:pt x="140" y="41"/>
                  </a:lnTo>
                  <a:lnTo>
                    <a:pt x="140" y="41"/>
                  </a:lnTo>
                  <a:lnTo>
                    <a:pt x="140" y="41"/>
                  </a:lnTo>
                  <a:lnTo>
                    <a:pt x="140" y="41"/>
                  </a:lnTo>
                  <a:lnTo>
                    <a:pt x="143" y="41"/>
                  </a:lnTo>
                  <a:lnTo>
                    <a:pt x="143" y="41"/>
                  </a:lnTo>
                  <a:lnTo>
                    <a:pt x="148" y="41"/>
                  </a:lnTo>
                  <a:lnTo>
                    <a:pt x="148" y="41"/>
                  </a:lnTo>
                  <a:lnTo>
                    <a:pt x="151" y="41"/>
                  </a:lnTo>
                  <a:lnTo>
                    <a:pt x="151" y="44"/>
                  </a:lnTo>
                  <a:lnTo>
                    <a:pt x="153" y="44"/>
                  </a:lnTo>
                  <a:lnTo>
                    <a:pt x="153" y="41"/>
                  </a:lnTo>
                  <a:lnTo>
                    <a:pt x="153" y="41"/>
                  </a:lnTo>
                  <a:lnTo>
                    <a:pt x="153" y="44"/>
                  </a:lnTo>
                  <a:lnTo>
                    <a:pt x="153" y="44"/>
                  </a:lnTo>
                  <a:lnTo>
                    <a:pt x="153" y="44"/>
                  </a:lnTo>
                  <a:lnTo>
                    <a:pt x="153" y="44"/>
                  </a:lnTo>
                  <a:lnTo>
                    <a:pt x="153" y="44"/>
                  </a:lnTo>
                  <a:lnTo>
                    <a:pt x="156" y="44"/>
                  </a:lnTo>
                  <a:lnTo>
                    <a:pt x="156" y="44"/>
                  </a:lnTo>
                  <a:lnTo>
                    <a:pt x="158" y="44"/>
                  </a:lnTo>
                  <a:lnTo>
                    <a:pt x="161" y="44"/>
                  </a:lnTo>
                  <a:lnTo>
                    <a:pt x="161" y="44"/>
                  </a:lnTo>
                  <a:lnTo>
                    <a:pt x="161" y="41"/>
                  </a:lnTo>
                  <a:lnTo>
                    <a:pt x="161" y="41"/>
                  </a:lnTo>
                  <a:lnTo>
                    <a:pt x="161" y="41"/>
                  </a:lnTo>
                  <a:lnTo>
                    <a:pt x="163" y="44"/>
                  </a:lnTo>
                  <a:lnTo>
                    <a:pt x="163" y="44"/>
                  </a:lnTo>
                  <a:lnTo>
                    <a:pt x="163" y="44"/>
                  </a:lnTo>
                  <a:lnTo>
                    <a:pt x="163" y="44"/>
                  </a:lnTo>
                  <a:lnTo>
                    <a:pt x="166" y="44"/>
                  </a:lnTo>
                  <a:lnTo>
                    <a:pt x="166" y="47"/>
                  </a:lnTo>
                  <a:lnTo>
                    <a:pt x="166" y="47"/>
                  </a:lnTo>
                  <a:lnTo>
                    <a:pt x="166" y="47"/>
                  </a:lnTo>
                  <a:lnTo>
                    <a:pt x="169" y="47"/>
                  </a:lnTo>
                  <a:lnTo>
                    <a:pt x="169" y="47"/>
                  </a:lnTo>
                  <a:lnTo>
                    <a:pt x="171" y="47"/>
                  </a:lnTo>
                  <a:lnTo>
                    <a:pt x="169" y="47"/>
                  </a:lnTo>
                  <a:lnTo>
                    <a:pt x="169" y="47"/>
                  </a:lnTo>
                  <a:lnTo>
                    <a:pt x="169" y="49"/>
                  </a:lnTo>
                  <a:lnTo>
                    <a:pt x="169" y="49"/>
                  </a:lnTo>
                  <a:lnTo>
                    <a:pt x="169" y="49"/>
                  </a:lnTo>
                  <a:lnTo>
                    <a:pt x="169" y="52"/>
                  </a:lnTo>
                  <a:lnTo>
                    <a:pt x="171" y="52"/>
                  </a:lnTo>
                  <a:lnTo>
                    <a:pt x="171" y="52"/>
                  </a:lnTo>
                  <a:lnTo>
                    <a:pt x="171" y="54"/>
                  </a:lnTo>
                  <a:lnTo>
                    <a:pt x="171" y="54"/>
                  </a:lnTo>
                  <a:lnTo>
                    <a:pt x="174" y="54"/>
                  </a:lnTo>
                  <a:lnTo>
                    <a:pt x="174" y="52"/>
                  </a:lnTo>
                  <a:lnTo>
                    <a:pt x="174" y="54"/>
                  </a:lnTo>
                  <a:lnTo>
                    <a:pt x="174" y="54"/>
                  </a:lnTo>
                  <a:lnTo>
                    <a:pt x="174" y="54"/>
                  </a:lnTo>
                  <a:lnTo>
                    <a:pt x="176" y="60"/>
                  </a:lnTo>
                  <a:lnTo>
                    <a:pt x="176" y="60"/>
                  </a:lnTo>
                  <a:lnTo>
                    <a:pt x="176" y="60"/>
                  </a:lnTo>
                  <a:lnTo>
                    <a:pt x="179" y="62"/>
                  </a:lnTo>
                  <a:lnTo>
                    <a:pt x="179" y="62"/>
                  </a:lnTo>
                  <a:lnTo>
                    <a:pt x="176" y="62"/>
                  </a:lnTo>
                  <a:lnTo>
                    <a:pt x="176" y="62"/>
                  </a:lnTo>
                  <a:lnTo>
                    <a:pt x="176" y="65"/>
                  </a:lnTo>
                  <a:lnTo>
                    <a:pt x="176" y="65"/>
                  </a:lnTo>
                  <a:lnTo>
                    <a:pt x="176" y="65"/>
                  </a:lnTo>
                  <a:lnTo>
                    <a:pt x="174" y="65"/>
                  </a:lnTo>
                  <a:lnTo>
                    <a:pt x="174" y="65"/>
                  </a:lnTo>
                  <a:lnTo>
                    <a:pt x="176" y="65"/>
                  </a:lnTo>
                  <a:lnTo>
                    <a:pt x="174" y="67"/>
                  </a:lnTo>
                  <a:lnTo>
                    <a:pt x="174" y="70"/>
                  </a:lnTo>
                  <a:lnTo>
                    <a:pt x="171" y="70"/>
                  </a:lnTo>
                  <a:lnTo>
                    <a:pt x="171" y="73"/>
                  </a:lnTo>
                  <a:lnTo>
                    <a:pt x="171" y="70"/>
                  </a:lnTo>
                  <a:lnTo>
                    <a:pt x="171" y="70"/>
                  </a:lnTo>
                  <a:lnTo>
                    <a:pt x="169" y="70"/>
                  </a:lnTo>
                  <a:lnTo>
                    <a:pt x="169" y="70"/>
                  </a:lnTo>
                  <a:lnTo>
                    <a:pt x="169" y="73"/>
                  </a:lnTo>
                  <a:lnTo>
                    <a:pt x="166" y="75"/>
                  </a:lnTo>
                  <a:lnTo>
                    <a:pt x="169" y="75"/>
                  </a:lnTo>
                  <a:lnTo>
                    <a:pt x="169" y="75"/>
                  </a:lnTo>
                  <a:lnTo>
                    <a:pt x="169" y="75"/>
                  </a:lnTo>
                  <a:lnTo>
                    <a:pt x="171" y="78"/>
                  </a:lnTo>
                  <a:lnTo>
                    <a:pt x="171" y="78"/>
                  </a:lnTo>
                  <a:lnTo>
                    <a:pt x="171" y="78"/>
                  </a:lnTo>
                  <a:lnTo>
                    <a:pt x="174" y="78"/>
                  </a:lnTo>
                  <a:lnTo>
                    <a:pt x="176" y="78"/>
                  </a:lnTo>
                  <a:lnTo>
                    <a:pt x="176" y="78"/>
                  </a:lnTo>
                  <a:lnTo>
                    <a:pt x="176" y="78"/>
                  </a:lnTo>
                  <a:lnTo>
                    <a:pt x="176" y="80"/>
                  </a:lnTo>
                  <a:lnTo>
                    <a:pt x="176" y="80"/>
                  </a:lnTo>
                  <a:lnTo>
                    <a:pt x="179" y="80"/>
                  </a:lnTo>
                  <a:lnTo>
                    <a:pt x="179" y="80"/>
                  </a:lnTo>
                  <a:lnTo>
                    <a:pt x="179" y="80"/>
                  </a:lnTo>
                  <a:lnTo>
                    <a:pt x="179" y="83"/>
                  </a:lnTo>
                  <a:lnTo>
                    <a:pt x="179" y="83"/>
                  </a:lnTo>
                  <a:lnTo>
                    <a:pt x="179" y="86"/>
                  </a:lnTo>
                  <a:lnTo>
                    <a:pt x="179" y="86"/>
                  </a:lnTo>
                  <a:lnTo>
                    <a:pt x="179" y="86"/>
                  </a:lnTo>
                  <a:lnTo>
                    <a:pt x="179" y="86"/>
                  </a:lnTo>
                  <a:lnTo>
                    <a:pt x="179" y="86"/>
                  </a:lnTo>
                  <a:lnTo>
                    <a:pt x="179" y="86"/>
                  </a:lnTo>
                  <a:lnTo>
                    <a:pt x="179" y="86"/>
                  </a:lnTo>
                  <a:lnTo>
                    <a:pt x="176" y="88"/>
                  </a:lnTo>
                  <a:lnTo>
                    <a:pt x="176" y="88"/>
                  </a:lnTo>
                  <a:lnTo>
                    <a:pt x="176" y="88"/>
                  </a:lnTo>
                  <a:lnTo>
                    <a:pt x="176" y="91"/>
                  </a:lnTo>
                  <a:lnTo>
                    <a:pt x="176" y="91"/>
                  </a:lnTo>
                  <a:lnTo>
                    <a:pt x="179" y="93"/>
                  </a:lnTo>
                  <a:lnTo>
                    <a:pt x="179" y="93"/>
                  </a:lnTo>
                  <a:lnTo>
                    <a:pt x="179" y="93"/>
                  </a:lnTo>
                  <a:lnTo>
                    <a:pt x="179" y="96"/>
                  </a:lnTo>
                  <a:lnTo>
                    <a:pt x="179" y="96"/>
                  </a:lnTo>
                  <a:lnTo>
                    <a:pt x="182" y="96"/>
                  </a:lnTo>
                  <a:lnTo>
                    <a:pt x="182" y="96"/>
                  </a:lnTo>
                  <a:lnTo>
                    <a:pt x="182" y="93"/>
                  </a:lnTo>
                  <a:lnTo>
                    <a:pt x="182" y="93"/>
                  </a:lnTo>
                  <a:lnTo>
                    <a:pt x="184" y="96"/>
                  </a:lnTo>
                  <a:lnTo>
                    <a:pt x="187" y="96"/>
                  </a:lnTo>
                  <a:lnTo>
                    <a:pt x="187" y="96"/>
                  </a:lnTo>
                  <a:lnTo>
                    <a:pt x="187" y="96"/>
                  </a:lnTo>
                  <a:lnTo>
                    <a:pt x="187" y="93"/>
                  </a:lnTo>
                  <a:lnTo>
                    <a:pt x="187" y="93"/>
                  </a:lnTo>
                  <a:lnTo>
                    <a:pt x="189" y="93"/>
                  </a:lnTo>
                  <a:lnTo>
                    <a:pt x="189" y="93"/>
                  </a:lnTo>
                  <a:lnTo>
                    <a:pt x="192" y="93"/>
                  </a:lnTo>
                  <a:lnTo>
                    <a:pt x="192" y="93"/>
                  </a:lnTo>
                  <a:lnTo>
                    <a:pt x="195" y="93"/>
                  </a:lnTo>
                  <a:lnTo>
                    <a:pt x="195" y="96"/>
                  </a:lnTo>
                  <a:lnTo>
                    <a:pt x="195" y="96"/>
                  </a:lnTo>
                  <a:lnTo>
                    <a:pt x="195" y="96"/>
                  </a:lnTo>
                  <a:lnTo>
                    <a:pt x="197" y="96"/>
                  </a:lnTo>
                  <a:lnTo>
                    <a:pt x="197" y="93"/>
                  </a:lnTo>
                  <a:lnTo>
                    <a:pt x="200" y="93"/>
                  </a:lnTo>
                  <a:lnTo>
                    <a:pt x="200" y="93"/>
                  </a:lnTo>
                  <a:lnTo>
                    <a:pt x="202" y="93"/>
                  </a:lnTo>
                  <a:lnTo>
                    <a:pt x="202" y="96"/>
                  </a:lnTo>
                  <a:lnTo>
                    <a:pt x="205" y="96"/>
                  </a:lnTo>
                  <a:lnTo>
                    <a:pt x="205" y="98"/>
                  </a:lnTo>
                  <a:lnTo>
                    <a:pt x="205" y="98"/>
                  </a:lnTo>
                  <a:lnTo>
                    <a:pt x="205" y="101"/>
                  </a:lnTo>
                  <a:lnTo>
                    <a:pt x="205" y="101"/>
                  </a:lnTo>
                  <a:lnTo>
                    <a:pt x="208" y="101"/>
                  </a:lnTo>
                  <a:lnTo>
                    <a:pt x="208" y="101"/>
                  </a:lnTo>
                  <a:lnTo>
                    <a:pt x="210" y="104"/>
                  </a:lnTo>
                  <a:lnTo>
                    <a:pt x="210" y="104"/>
                  </a:lnTo>
                  <a:lnTo>
                    <a:pt x="210" y="104"/>
                  </a:lnTo>
                  <a:lnTo>
                    <a:pt x="210" y="104"/>
                  </a:lnTo>
                  <a:lnTo>
                    <a:pt x="210" y="104"/>
                  </a:lnTo>
                  <a:lnTo>
                    <a:pt x="210" y="106"/>
                  </a:lnTo>
                  <a:lnTo>
                    <a:pt x="210" y="106"/>
                  </a:lnTo>
                  <a:lnTo>
                    <a:pt x="213" y="106"/>
                  </a:lnTo>
                  <a:lnTo>
                    <a:pt x="213" y="104"/>
                  </a:lnTo>
                  <a:lnTo>
                    <a:pt x="213" y="104"/>
                  </a:lnTo>
                  <a:lnTo>
                    <a:pt x="213" y="104"/>
                  </a:lnTo>
                  <a:lnTo>
                    <a:pt x="213" y="104"/>
                  </a:lnTo>
                  <a:lnTo>
                    <a:pt x="215" y="104"/>
                  </a:lnTo>
                  <a:lnTo>
                    <a:pt x="215" y="104"/>
                  </a:lnTo>
                  <a:lnTo>
                    <a:pt x="218" y="104"/>
                  </a:lnTo>
                  <a:lnTo>
                    <a:pt x="218" y="104"/>
                  </a:lnTo>
                  <a:lnTo>
                    <a:pt x="220" y="104"/>
                  </a:lnTo>
                  <a:lnTo>
                    <a:pt x="223" y="104"/>
                  </a:lnTo>
                  <a:lnTo>
                    <a:pt x="223" y="104"/>
                  </a:lnTo>
                  <a:lnTo>
                    <a:pt x="226" y="104"/>
                  </a:lnTo>
                  <a:lnTo>
                    <a:pt x="226" y="104"/>
                  </a:lnTo>
                  <a:lnTo>
                    <a:pt x="228" y="106"/>
                  </a:lnTo>
                  <a:lnTo>
                    <a:pt x="228" y="106"/>
                  </a:lnTo>
                  <a:lnTo>
                    <a:pt x="228" y="106"/>
                  </a:lnTo>
                  <a:lnTo>
                    <a:pt x="228" y="106"/>
                  </a:lnTo>
                  <a:lnTo>
                    <a:pt x="228" y="109"/>
                  </a:lnTo>
                  <a:lnTo>
                    <a:pt x="228" y="109"/>
                  </a:lnTo>
                  <a:lnTo>
                    <a:pt x="228" y="109"/>
                  </a:lnTo>
                  <a:lnTo>
                    <a:pt x="231" y="109"/>
                  </a:lnTo>
                  <a:lnTo>
                    <a:pt x="231" y="109"/>
                  </a:lnTo>
                  <a:lnTo>
                    <a:pt x="231" y="109"/>
                  </a:lnTo>
                  <a:lnTo>
                    <a:pt x="231" y="109"/>
                  </a:lnTo>
                  <a:lnTo>
                    <a:pt x="233" y="109"/>
                  </a:lnTo>
                  <a:lnTo>
                    <a:pt x="233" y="109"/>
                  </a:lnTo>
                  <a:lnTo>
                    <a:pt x="233" y="111"/>
                  </a:lnTo>
                  <a:lnTo>
                    <a:pt x="236" y="111"/>
                  </a:lnTo>
                  <a:lnTo>
                    <a:pt x="236" y="111"/>
                  </a:lnTo>
                  <a:lnTo>
                    <a:pt x="236" y="111"/>
                  </a:lnTo>
                  <a:lnTo>
                    <a:pt x="236" y="114"/>
                  </a:lnTo>
                  <a:lnTo>
                    <a:pt x="233" y="114"/>
                  </a:lnTo>
                  <a:lnTo>
                    <a:pt x="233" y="114"/>
                  </a:lnTo>
                  <a:lnTo>
                    <a:pt x="236" y="114"/>
                  </a:lnTo>
                  <a:lnTo>
                    <a:pt x="239" y="114"/>
                  </a:lnTo>
                  <a:lnTo>
                    <a:pt x="239" y="117"/>
                  </a:lnTo>
                  <a:lnTo>
                    <a:pt x="239" y="117"/>
                  </a:lnTo>
                  <a:lnTo>
                    <a:pt x="239" y="119"/>
                  </a:lnTo>
                  <a:lnTo>
                    <a:pt x="239" y="119"/>
                  </a:lnTo>
                  <a:lnTo>
                    <a:pt x="241" y="119"/>
                  </a:lnTo>
                  <a:lnTo>
                    <a:pt x="241" y="117"/>
                  </a:lnTo>
                  <a:lnTo>
                    <a:pt x="244" y="119"/>
                  </a:lnTo>
                  <a:lnTo>
                    <a:pt x="244" y="119"/>
                  </a:lnTo>
                  <a:lnTo>
                    <a:pt x="246" y="119"/>
                  </a:lnTo>
                  <a:lnTo>
                    <a:pt x="246" y="117"/>
                  </a:lnTo>
                  <a:lnTo>
                    <a:pt x="249" y="117"/>
                  </a:lnTo>
                  <a:lnTo>
                    <a:pt x="249" y="117"/>
                  </a:lnTo>
                  <a:lnTo>
                    <a:pt x="252" y="117"/>
                  </a:lnTo>
                  <a:lnTo>
                    <a:pt x="252" y="119"/>
                  </a:lnTo>
                  <a:lnTo>
                    <a:pt x="252" y="119"/>
                  </a:lnTo>
                  <a:lnTo>
                    <a:pt x="254" y="119"/>
                  </a:lnTo>
                  <a:lnTo>
                    <a:pt x="254" y="119"/>
                  </a:lnTo>
                  <a:lnTo>
                    <a:pt x="257" y="119"/>
                  </a:lnTo>
                  <a:lnTo>
                    <a:pt x="257" y="119"/>
                  </a:lnTo>
                  <a:lnTo>
                    <a:pt x="257" y="119"/>
                  </a:lnTo>
                  <a:lnTo>
                    <a:pt x="259" y="117"/>
                  </a:lnTo>
                  <a:lnTo>
                    <a:pt x="259" y="119"/>
                  </a:lnTo>
                  <a:lnTo>
                    <a:pt x="259" y="119"/>
                  </a:lnTo>
                  <a:lnTo>
                    <a:pt x="259" y="119"/>
                  </a:lnTo>
                  <a:lnTo>
                    <a:pt x="259" y="119"/>
                  </a:lnTo>
                  <a:lnTo>
                    <a:pt x="262" y="119"/>
                  </a:lnTo>
                  <a:lnTo>
                    <a:pt x="262" y="124"/>
                  </a:lnTo>
                  <a:lnTo>
                    <a:pt x="262" y="124"/>
                  </a:lnTo>
                  <a:lnTo>
                    <a:pt x="264" y="122"/>
                  </a:lnTo>
                  <a:lnTo>
                    <a:pt x="264" y="122"/>
                  </a:lnTo>
                  <a:lnTo>
                    <a:pt x="264" y="119"/>
                  </a:lnTo>
                  <a:lnTo>
                    <a:pt x="264" y="119"/>
                  </a:lnTo>
                  <a:lnTo>
                    <a:pt x="264" y="119"/>
                  </a:lnTo>
                  <a:lnTo>
                    <a:pt x="264" y="119"/>
                  </a:lnTo>
                  <a:lnTo>
                    <a:pt x="264" y="117"/>
                  </a:lnTo>
                  <a:lnTo>
                    <a:pt x="267" y="117"/>
                  </a:lnTo>
                  <a:lnTo>
                    <a:pt x="267" y="117"/>
                  </a:lnTo>
                  <a:lnTo>
                    <a:pt x="267" y="117"/>
                  </a:lnTo>
                  <a:lnTo>
                    <a:pt x="270" y="111"/>
                  </a:lnTo>
                  <a:lnTo>
                    <a:pt x="270" y="109"/>
                  </a:lnTo>
                  <a:lnTo>
                    <a:pt x="270" y="109"/>
                  </a:lnTo>
                  <a:lnTo>
                    <a:pt x="270" y="106"/>
                  </a:lnTo>
                  <a:lnTo>
                    <a:pt x="270" y="106"/>
                  </a:lnTo>
                  <a:lnTo>
                    <a:pt x="267" y="106"/>
                  </a:lnTo>
                  <a:lnTo>
                    <a:pt x="267" y="106"/>
                  </a:lnTo>
                  <a:lnTo>
                    <a:pt x="267" y="106"/>
                  </a:lnTo>
                  <a:lnTo>
                    <a:pt x="267" y="106"/>
                  </a:lnTo>
                  <a:lnTo>
                    <a:pt x="267" y="104"/>
                  </a:lnTo>
                  <a:lnTo>
                    <a:pt x="267" y="104"/>
                  </a:lnTo>
                  <a:lnTo>
                    <a:pt x="267" y="104"/>
                  </a:lnTo>
                  <a:lnTo>
                    <a:pt x="267" y="104"/>
                  </a:lnTo>
                  <a:lnTo>
                    <a:pt x="267" y="104"/>
                  </a:lnTo>
                  <a:lnTo>
                    <a:pt x="267" y="101"/>
                  </a:lnTo>
                  <a:lnTo>
                    <a:pt x="270" y="98"/>
                  </a:lnTo>
                  <a:lnTo>
                    <a:pt x="270" y="98"/>
                  </a:lnTo>
                  <a:lnTo>
                    <a:pt x="272" y="96"/>
                  </a:lnTo>
                  <a:lnTo>
                    <a:pt x="275" y="96"/>
                  </a:lnTo>
                  <a:lnTo>
                    <a:pt x="275" y="96"/>
                  </a:lnTo>
                  <a:lnTo>
                    <a:pt x="275" y="96"/>
                  </a:lnTo>
                  <a:lnTo>
                    <a:pt x="277" y="96"/>
                  </a:lnTo>
                  <a:lnTo>
                    <a:pt x="277" y="98"/>
                  </a:lnTo>
                  <a:lnTo>
                    <a:pt x="277" y="98"/>
                  </a:lnTo>
                  <a:lnTo>
                    <a:pt x="277" y="98"/>
                  </a:lnTo>
                  <a:lnTo>
                    <a:pt x="280" y="98"/>
                  </a:lnTo>
                  <a:lnTo>
                    <a:pt x="280" y="98"/>
                  </a:lnTo>
                  <a:lnTo>
                    <a:pt x="280" y="98"/>
                  </a:lnTo>
                  <a:lnTo>
                    <a:pt x="280" y="98"/>
                  </a:lnTo>
                  <a:lnTo>
                    <a:pt x="280" y="98"/>
                  </a:lnTo>
                  <a:lnTo>
                    <a:pt x="283" y="98"/>
                  </a:lnTo>
                  <a:lnTo>
                    <a:pt x="283" y="98"/>
                  </a:lnTo>
                  <a:lnTo>
                    <a:pt x="283" y="98"/>
                  </a:lnTo>
                  <a:lnTo>
                    <a:pt x="285" y="101"/>
                  </a:lnTo>
                  <a:lnTo>
                    <a:pt x="285" y="98"/>
                  </a:lnTo>
                  <a:lnTo>
                    <a:pt x="288" y="98"/>
                  </a:lnTo>
                  <a:lnTo>
                    <a:pt x="288" y="98"/>
                  </a:lnTo>
                  <a:lnTo>
                    <a:pt x="288" y="101"/>
                  </a:lnTo>
                  <a:lnTo>
                    <a:pt x="288" y="101"/>
                  </a:lnTo>
                  <a:lnTo>
                    <a:pt x="290" y="101"/>
                  </a:lnTo>
                  <a:lnTo>
                    <a:pt x="290" y="101"/>
                  </a:lnTo>
                  <a:lnTo>
                    <a:pt x="293" y="101"/>
                  </a:lnTo>
                  <a:lnTo>
                    <a:pt x="293" y="101"/>
                  </a:lnTo>
                  <a:lnTo>
                    <a:pt x="293" y="101"/>
                  </a:lnTo>
                  <a:lnTo>
                    <a:pt x="293" y="104"/>
                  </a:lnTo>
                  <a:lnTo>
                    <a:pt x="293" y="106"/>
                  </a:lnTo>
                  <a:lnTo>
                    <a:pt x="293" y="109"/>
                  </a:lnTo>
                  <a:lnTo>
                    <a:pt x="293" y="109"/>
                  </a:lnTo>
                  <a:lnTo>
                    <a:pt x="296" y="109"/>
                  </a:lnTo>
                  <a:lnTo>
                    <a:pt x="296" y="109"/>
                  </a:lnTo>
                  <a:lnTo>
                    <a:pt x="296" y="109"/>
                  </a:lnTo>
                  <a:lnTo>
                    <a:pt x="298" y="109"/>
                  </a:lnTo>
                  <a:lnTo>
                    <a:pt x="298" y="109"/>
                  </a:lnTo>
                  <a:lnTo>
                    <a:pt x="298" y="109"/>
                  </a:lnTo>
                  <a:lnTo>
                    <a:pt x="298" y="111"/>
                  </a:lnTo>
                  <a:lnTo>
                    <a:pt x="298" y="111"/>
                  </a:lnTo>
                  <a:lnTo>
                    <a:pt x="298" y="111"/>
                  </a:lnTo>
                  <a:lnTo>
                    <a:pt x="298" y="111"/>
                  </a:lnTo>
                  <a:lnTo>
                    <a:pt x="298" y="111"/>
                  </a:lnTo>
                  <a:lnTo>
                    <a:pt x="298" y="114"/>
                  </a:lnTo>
                  <a:lnTo>
                    <a:pt x="298" y="114"/>
                  </a:lnTo>
                  <a:lnTo>
                    <a:pt x="301" y="114"/>
                  </a:lnTo>
                  <a:lnTo>
                    <a:pt x="301" y="114"/>
                  </a:lnTo>
                  <a:lnTo>
                    <a:pt x="301" y="114"/>
                  </a:lnTo>
                  <a:lnTo>
                    <a:pt x="301" y="114"/>
                  </a:lnTo>
                  <a:lnTo>
                    <a:pt x="303" y="117"/>
                  </a:lnTo>
                  <a:lnTo>
                    <a:pt x="303" y="114"/>
                  </a:lnTo>
                  <a:lnTo>
                    <a:pt x="303" y="114"/>
                  </a:lnTo>
                  <a:lnTo>
                    <a:pt x="306" y="114"/>
                  </a:lnTo>
                  <a:lnTo>
                    <a:pt x="306" y="114"/>
                  </a:lnTo>
                  <a:lnTo>
                    <a:pt x="306" y="117"/>
                  </a:lnTo>
                  <a:lnTo>
                    <a:pt x="306" y="117"/>
                  </a:lnTo>
                  <a:lnTo>
                    <a:pt x="306" y="119"/>
                  </a:lnTo>
                  <a:lnTo>
                    <a:pt x="308" y="122"/>
                  </a:lnTo>
                  <a:lnTo>
                    <a:pt x="308" y="122"/>
                  </a:lnTo>
                  <a:lnTo>
                    <a:pt x="306" y="122"/>
                  </a:lnTo>
                  <a:lnTo>
                    <a:pt x="308" y="124"/>
                  </a:lnTo>
                  <a:lnTo>
                    <a:pt x="308" y="124"/>
                  </a:lnTo>
                  <a:lnTo>
                    <a:pt x="311" y="127"/>
                  </a:lnTo>
                  <a:lnTo>
                    <a:pt x="311" y="127"/>
                  </a:lnTo>
                  <a:lnTo>
                    <a:pt x="311" y="130"/>
                  </a:lnTo>
                  <a:lnTo>
                    <a:pt x="308" y="130"/>
                  </a:lnTo>
                  <a:lnTo>
                    <a:pt x="308" y="130"/>
                  </a:lnTo>
                  <a:lnTo>
                    <a:pt x="306" y="130"/>
                  </a:lnTo>
                  <a:lnTo>
                    <a:pt x="306" y="130"/>
                  </a:lnTo>
                  <a:lnTo>
                    <a:pt x="306" y="130"/>
                  </a:lnTo>
                  <a:lnTo>
                    <a:pt x="301" y="130"/>
                  </a:lnTo>
                  <a:lnTo>
                    <a:pt x="301" y="130"/>
                  </a:lnTo>
                  <a:lnTo>
                    <a:pt x="298" y="130"/>
                  </a:lnTo>
                  <a:lnTo>
                    <a:pt x="298" y="130"/>
                  </a:lnTo>
                  <a:lnTo>
                    <a:pt x="298" y="130"/>
                  </a:lnTo>
                  <a:lnTo>
                    <a:pt x="293" y="130"/>
                  </a:lnTo>
                  <a:lnTo>
                    <a:pt x="296" y="130"/>
                  </a:lnTo>
                  <a:lnTo>
                    <a:pt x="296" y="132"/>
                  </a:lnTo>
                  <a:lnTo>
                    <a:pt x="296" y="132"/>
                  </a:lnTo>
                  <a:lnTo>
                    <a:pt x="296" y="132"/>
                  </a:lnTo>
                  <a:lnTo>
                    <a:pt x="293" y="132"/>
                  </a:lnTo>
                  <a:lnTo>
                    <a:pt x="293" y="132"/>
                  </a:lnTo>
                  <a:lnTo>
                    <a:pt x="290" y="132"/>
                  </a:lnTo>
                  <a:lnTo>
                    <a:pt x="288" y="135"/>
                  </a:lnTo>
                  <a:lnTo>
                    <a:pt x="290" y="135"/>
                  </a:lnTo>
                  <a:lnTo>
                    <a:pt x="290" y="135"/>
                  </a:lnTo>
                  <a:lnTo>
                    <a:pt x="288" y="135"/>
                  </a:lnTo>
                  <a:lnTo>
                    <a:pt x="288" y="137"/>
                  </a:lnTo>
                  <a:lnTo>
                    <a:pt x="288" y="137"/>
                  </a:lnTo>
                  <a:lnTo>
                    <a:pt x="288" y="137"/>
                  </a:lnTo>
                  <a:lnTo>
                    <a:pt x="288" y="140"/>
                  </a:lnTo>
                  <a:lnTo>
                    <a:pt x="288" y="140"/>
                  </a:lnTo>
                  <a:lnTo>
                    <a:pt x="288" y="140"/>
                  </a:lnTo>
                  <a:lnTo>
                    <a:pt x="285" y="140"/>
                  </a:lnTo>
                  <a:lnTo>
                    <a:pt x="285" y="140"/>
                  </a:lnTo>
                  <a:lnTo>
                    <a:pt x="285" y="140"/>
                  </a:lnTo>
                  <a:lnTo>
                    <a:pt x="283" y="140"/>
                  </a:lnTo>
                  <a:lnTo>
                    <a:pt x="285" y="137"/>
                  </a:lnTo>
                  <a:lnTo>
                    <a:pt x="283" y="137"/>
                  </a:lnTo>
                  <a:lnTo>
                    <a:pt x="283" y="140"/>
                  </a:lnTo>
                  <a:lnTo>
                    <a:pt x="283" y="140"/>
                  </a:lnTo>
                  <a:lnTo>
                    <a:pt x="283" y="140"/>
                  </a:lnTo>
                  <a:lnTo>
                    <a:pt x="283" y="140"/>
                  </a:lnTo>
                  <a:lnTo>
                    <a:pt x="280" y="140"/>
                  </a:lnTo>
                  <a:lnTo>
                    <a:pt x="277" y="140"/>
                  </a:lnTo>
                  <a:lnTo>
                    <a:pt x="277" y="140"/>
                  </a:lnTo>
                  <a:lnTo>
                    <a:pt x="277" y="140"/>
                  </a:lnTo>
                  <a:lnTo>
                    <a:pt x="277" y="143"/>
                  </a:lnTo>
                  <a:lnTo>
                    <a:pt x="275" y="143"/>
                  </a:lnTo>
                  <a:lnTo>
                    <a:pt x="275" y="145"/>
                  </a:lnTo>
                  <a:lnTo>
                    <a:pt x="275" y="145"/>
                  </a:lnTo>
                  <a:lnTo>
                    <a:pt x="272" y="143"/>
                  </a:lnTo>
                  <a:lnTo>
                    <a:pt x="272" y="145"/>
                  </a:lnTo>
                  <a:lnTo>
                    <a:pt x="272" y="145"/>
                  </a:lnTo>
                  <a:lnTo>
                    <a:pt x="272" y="145"/>
                  </a:lnTo>
                  <a:lnTo>
                    <a:pt x="270" y="143"/>
                  </a:lnTo>
                  <a:lnTo>
                    <a:pt x="270" y="145"/>
                  </a:lnTo>
                  <a:lnTo>
                    <a:pt x="272" y="145"/>
                  </a:lnTo>
                  <a:lnTo>
                    <a:pt x="272" y="145"/>
                  </a:lnTo>
                  <a:lnTo>
                    <a:pt x="270" y="145"/>
                  </a:lnTo>
                  <a:lnTo>
                    <a:pt x="270" y="145"/>
                  </a:lnTo>
                  <a:lnTo>
                    <a:pt x="270" y="145"/>
                  </a:lnTo>
                  <a:lnTo>
                    <a:pt x="270" y="145"/>
                  </a:lnTo>
                  <a:lnTo>
                    <a:pt x="270" y="145"/>
                  </a:lnTo>
                  <a:lnTo>
                    <a:pt x="270" y="143"/>
                  </a:lnTo>
                  <a:lnTo>
                    <a:pt x="270" y="145"/>
                  </a:lnTo>
                  <a:lnTo>
                    <a:pt x="270" y="145"/>
                  </a:lnTo>
                  <a:lnTo>
                    <a:pt x="270" y="145"/>
                  </a:lnTo>
                  <a:lnTo>
                    <a:pt x="267" y="145"/>
                  </a:lnTo>
                  <a:lnTo>
                    <a:pt x="267" y="145"/>
                  </a:lnTo>
                  <a:lnTo>
                    <a:pt x="267" y="145"/>
                  </a:lnTo>
                  <a:lnTo>
                    <a:pt x="264" y="145"/>
                  </a:lnTo>
                  <a:lnTo>
                    <a:pt x="264" y="145"/>
                  </a:lnTo>
                  <a:lnTo>
                    <a:pt x="264" y="148"/>
                  </a:lnTo>
                  <a:lnTo>
                    <a:pt x="264" y="148"/>
                  </a:lnTo>
                  <a:lnTo>
                    <a:pt x="264" y="148"/>
                  </a:lnTo>
                  <a:lnTo>
                    <a:pt x="264" y="148"/>
                  </a:lnTo>
                  <a:lnTo>
                    <a:pt x="267" y="150"/>
                  </a:lnTo>
                  <a:lnTo>
                    <a:pt x="264" y="150"/>
                  </a:lnTo>
                  <a:lnTo>
                    <a:pt x="264" y="150"/>
                  </a:lnTo>
                  <a:lnTo>
                    <a:pt x="264" y="150"/>
                  </a:lnTo>
                  <a:lnTo>
                    <a:pt x="264" y="150"/>
                  </a:lnTo>
                  <a:lnTo>
                    <a:pt x="267" y="150"/>
                  </a:lnTo>
                  <a:lnTo>
                    <a:pt x="270" y="150"/>
                  </a:lnTo>
                  <a:lnTo>
                    <a:pt x="270" y="150"/>
                  </a:lnTo>
                  <a:lnTo>
                    <a:pt x="270" y="153"/>
                  </a:lnTo>
                  <a:lnTo>
                    <a:pt x="270" y="153"/>
                  </a:lnTo>
                  <a:lnTo>
                    <a:pt x="267" y="156"/>
                  </a:lnTo>
                  <a:lnTo>
                    <a:pt x="267" y="156"/>
                  </a:lnTo>
                  <a:lnTo>
                    <a:pt x="267" y="153"/>
                  </a:lnTo>
                  <a:lnTo>
                    <a:pt x="264" y="153"/>
                  </a:lnTo>
                  <a:lnTo>
                    <a:pt x="264" y="156"/>
                  </a:lnTo>
                  <a:lnTo>
                    <a:pt x="264" y="156"/>
                  </a:lnTo>
                  <a:lnTo>
                    <a:pt x="262" y="158"/>
                  </a:lnTo>
                  <a:lnTo>
                    <a:pt x="262" y="158"/>
                  </a:lnTo>
                  <a:lnTo>
                    <a:pt x="264" y="161"/>
                  </a:lnTo>
                  <a:lnTo>
                    <a:pt x="264" y="161"/>
                  </a:lnTo>
                  <a:lnTo>
                    <a:pt x="267" y="161"/>
                  </a:lnTo>
                  <a:lnTo>
                    <a:pt x="267" y="158"/>
                  </a:lnTo>
                  <a:lnTo>
                    <a:pt x="267" y="161"/>
                  </a:lnTo>
                  <a:lnTo>
                    <a:pt x="267" y="161"/>
                  </a:lnTo>
                  <a:lnTo>
                    <a:pt x="267" y="161"/>
                  </a:lnTo>
                  <a:lnTo>
                    <a:pt x="267" y="161"/>
                  </a:lnTo>
                  <a:lnTo>
                    <a:pt x="267" y="161"/>
                  </a:lnTo>
                  <a:lnTo>
                    <a:pt x="267" y="163"/>
                  </a:lnTo>
                  <a:lnTo>
                    <a:pt x="267" y="163"/>
                  </a:lnTo>
                  <a:lnTo>
                    <a:pt x="267" y="163"/>
                  </a:lnTo>
                  <a:lnTo>
                    <a:pt x="267" y="166"/>
                  </a:lnTo>
                  <a:lnTo>
                    <a:pt x="267" y="166"/>
                  </a:lnTo>
                  <a:lnTo>
                    <a:pt x="270" y="168"/>
                  </a:lnTo>
                  <a:lnTo>
                    <a:pt x="270" y="168"/>
                  </a:lnTo>
                  <a:lnTo>
                    <a:pt x="272" y="168"/>
                  </a:lnTo>
                  <a:lnTo>
                    <a:pt x="272" y="168"/>
                  </a:lnTo>
                  <a:lnTo>
                    <a:pt x="272" y="168"/>
                  </a:lnTo>
                  <a:lnTo>
                    <a:pt x="272" y="171"/>
                  </a:lnTo>
                  <a:lnTo>
                    <a:pt x="272" y="171"/>
                  </a:lnTo>
                  <a:lnTo>
                    <a:pt x="272" y="174"/>
                  </a:lnTo>
                  <a:lnTo>
                    <a:pt x="272" y="174"/>
                  </a:lnTo>
                  <a:lnTo>
                    <a:pt x="270" y="174"/>
                  </a:lnTo>
                  <a:lnTo>
                    <a:pt x="270" y="176"/>
                  </a:lnTo>
                  <a:lnTo>
                    <a:pt x="270" y="176"/>
                  </a:lnTo>
                  <a:lnTo>
                    <a:pt x="267" y="176"/>
                  </a:lnTo>
                  <a:lnTo>
                    <a:pt x="267" y="176"/>
                  </a:lnTo>
                  <a:lnTo>
                    <a:pt x="267" y="179"/>
                  </a:lnTo>
                  <a:lnTo>
                    <a:pt x="267" y="179"/>
                  </a:lnTo>
                  <a:lnTo>
                    <a:pt x="267" y="176"/>
                  </a:lnTo>
                  <a:lnTo>
                    <a:pt x="264" y="176"/>
                  </a:lnTo>
                  <a:lnTo>
                    <a:pt x="264" y="179"/>
                  </a:lnTo>
                  <a:lnTo>
                    <a:pt x="264" y="179"/>
                  </a:lnTo>
                  <a:lnTo>
                    <a:pt x="264" y="176"/>
                  </a:lnTo>
                  <a:lnTo>
                    <a:pt x="264" y="176"/>
                  </a:lnTo>
                  <a:lnTo>
                    <a:pt x="262" y="176"/>
                  </a:lnTo>
                  <a:lnTo>
                    <a:pt x="262" y="176"/>
                  </a:lnTo>
                  <a:lnTo>
                    <a:pt x="262" y="176"/>
                  </a:lnTo>
                  <a:lnTo>
                    <a:pt x="262" y="176"/>
                  </a:lnTo>
                  <a:lnTo>
                    <a:pt x="259" y="176"/>
                  </a:lnTo>
                  <a:lnTo>
                    <a:pt x="259" y="176"/>
                  </a:lnTo>
                  <a:lnTo>
                    <a:pt x="259" y="179"/>
                  </a:lnTo>
                  <a:lnTo>
                    <a:pt x="259" y="179"/>
                  </a:lnTo>
                  <a:lnTo>
                    <a:pt x="259" y="181"/>
                  </a:lnTo>
                  <a:lnTo>
                    <a:pt x="257" y="181"/>
                  </a:lnTo>
                  <a:lnTo>
                    <a:pt x="257" y="181"/>
                  </a:lnTo>
                  <a:lnTo>
                    <a:pt x="257" y="179"/>
                  </a:lnTo>
                  <a:lnTo>
                    <a:pt x="257" y="179"/>
                  </a:lnTo>
                  <a:lnTo>
                    <a:pt x="257" y="179"/>
                  </a:lnTo>
                  <a:lnTo>
                    <a:pt x="254" y="179"/>
                  </a:lnTo>
                  <a:lnTo>
                    <a:pt x="254" y="179"/>
                  </a:lnTo>
                  <a:lnTo>
                    <a:pt x="254" y="181"/>
                  </a:lnTo>
                  <a:lnTo>
                    <a:pt x="254" y="181"/>
                  </a:lnTo>
                  <a:lnTo>
                    <a:pt x="252" y="184"/>
                  </a:lnTo>
                  <a:lnTo>
                    <a:pt x="252" y="184"/>
                  </a:lnTo>
                  <a:lnTo>
                    <a:pt x="254" y="187"/>
                  </a:lnTo>
                  <a:lnTo>
                    <a:pt x="254" y="187"/>
                  </a:lnTo>
                  <a:lnTo>
                    <a:pt x="257" y="187"/>
                  </a:lnTo>
                  <a:lnTo>
                    <a:pt x="257" y="187"/>
                  </a:lnTo>
                  <a:lnTo>
                    <a:pt x="254" y="187"/>
                  </a:lnTo>
                  <a:lnTo>
                    <a:pt x="252" y="187"/>
                  </a:lnTo>
                  <a:lnTo>
                    <a:pt x="252" y="189"/>
                  </a:lnTo>
                  <a:lnTo>
                    <a:pt x="252" y="189"/>
                  </a:lnTo>
                  <a:lnTo>
                    <a:pt x="252" y="189"/>
                  </a:lnTo>
                  <a:lnTo>
                    <a:pt x="252" y="189"/>
                  </a:lnTo>
                  <a:lnTo>
                    <a:pt x="249" y="187"/>
                  </a:lnTo>
                  <a:lnTo>
                    <a:pt x="249" y="187"/>
                  </a:lnTo>
                  <a:lnTo>
                    <a:pt x="246" y="187"/>
                  </a:lnTo>
                  <a:lnTo>
                    <a:pt x="246" y="187"/>
                  </a:lnTo>
                  <a:lnTo>
                    <a:pt x="246" y="189"/>
                  </a:lnTo>
                  <a:lnTo>
                    <a:pt x="246" y="189"/>
                  </a:lnTo>
                  <a:lnTo>
                    <a:pt x="246" y="192"/>
                  </a:lnTo>
                  <a:lnTo>
                    <a:pt x="246" y="192"/>
                  </a:lnTo>
                  <a:lnTo>
                    <a:pt x="244" y="192"/>
                  </a:lnTo>
                  <a:lnTo>
                    <a:pt x="244" y="192"/>
                  </a:lnTo>
                  <a:lnTo>
                    <a:pt x="241" y="192"/>
                  </a:lnTo>
                  <a:lnTo>
                    <a:pt x="241" y="192"/>
                  </a:lnTo>
                  <a:lnTo>
                    <a:pt x="241" y="192"/>
                  </a:lnTo>
                  <a:lnTo>
                    <a:pt x="241" y="189"/>
                  </a:lnTo>
                  <a:lnTo>
                    <a:pt x="241" y="189"/>
                  </a:lnTo>
                  <a:lnTo>
                    <a:pt x="239" y="187"/>
                  </a:lnTo>
                  <a:lnTo>
                    <a:pt x="241" y="187"/>
                  </a:lnTo>
                  <a:lnTo>
                    <a:pt x="241" y="187"/>
                  </a:lnTo>
                  <a:lnTo>
                    <a:pt x="241" y="187"/>
                  </a:lnTo>
                  <a:lnTo>
                    <a:pt x="241" y="187"/>
                  </a:lnTo>
                  <a:lnTo>
                    <a:pt x="241" y="184"/>
                  </a:lnTo>
                  <a:lnTo>
                    <a:pt x="241" y="184"/>
                  </a:lnTo>
                  <a:lnTo>
                    <a:pt x="239" y="181"/>
                  </a:lnTo>
                  <a:lnTo>
                    <a:pt x="239" y="179"/>
                  </a:lnTo>
                  <a:lnTo>
                    <a:pt x="239" y="179"/>
                  </a:lnTo>
                  <a:lnTo>
                    <a:pt x="239" y="176"/>
                  </a:lnTo>
                  <a:lnTo>
                    <a:pt x="239" y="179"/>
                  </a:lnTo>
                  <a:lnTo>
                    <a:pt x="239" y="179"/>
                  </a:lnTo>
                  <a:lnTo>
                    <a:pt x="239" y="179"/>
                  </a:lnTo>
                  <a:lnTo>
                    <a:pt x="236" y="179"/>
                  </a:lnTo>
                  <a:lnTo>
                    <a:pt x="236" y="179"/>
                  </a:lnTo>
                  <a:lnTo>
                    <a:pt x="236" y="179"/>
                  </a:lnTo>
                  <a:lnTo>
                    <a:pt x="236" y="181"/>
                  </a:lnTo>
                  <a:lnTo>
                    <a:pt x="236" y="181"/>
                  </a:lnTo>
                  <a:lnTo>
                    <a:pt x="236" y="181"/>
                  </a:lnTo>
                  <a:lnTo>
                    <a:pt x="233" y="184"/>
                  </a:lnTo>
                  <a:lnTo>
                    <a:pt x="228" y="187"/>
                  </a:lnTo>
                  <a:lnTo>
                    <a:pt x="231" y="189"/>
                  </a:lnTo>
                  <a:lnTo>
                    <a:pt x="228" y="192"/>
                  </a:lnTo>
                  <a:lnTo>
                    <a:pt x="228" y="192"/>
                  </a:lnTo>
                  <a:lnTo>
                    <a:pt x="228" y="192"/>
                  </a:lnTo>
                  <a:lnTo>
                    <a:pt x="228" y="189"/>
                  </a:lnTo>
                  <a:lnTo>
                    <a:pt x="228" y="189"/>
                  </a:lnTo>
                  <a:lnTo>
                    <a:pt x="228" y="189"/>
                  </a:lnTo>
                  <a:lnTo>
                    <a:pt x="228" y="189"/>
                  </a:lnTo>
                  <a:lnTo>
                    <a:pt x="226" y="192"/>
                  </a:lnTo>
                  <a:lnTo>
                    <a:pt x="223" y="192"/>
                  </a:lnTo>
                  <a:lnTo>
                    <a:pt x="223" y="194"/>
                  </a:lnTo>
                  <a:lnTo>
                    <a:pt x="223" y="194"/>
                  </a:lnTo>
                  <a:lnTo>
                    <a:pt x="223" y="197"/>
                  </a:lnTo>
                  <a:lnTo>
                    <a:pt x="226" y="197"/>
                  </a:lnTo>
                  <a:lnTo>
                    <a:pt x="226" y="197"/>
                  </a:lnTo>
                  <a:lnTo>
                    <a:pt x="228" y="197"/>
                  </a:lnTo>
                  <a:lnTo>
                    <a:pt x="228" y="197"/>
                  </a:lnTo>
                  <a:lnTo>
                    <a:pt x="228" y="197"/>
                  </a:lnTo>
                  <a:lnTo>
                    <a:pt x="228" y="197"/>
                  </a:lnTo>
                  <a:lnTo>
                    <a:pt x="228" y="197"/>
                  </a:lnTo>
                  <a:lnTo>
                    <a:pt x="228" y="197"/>
                  </a:lnTo>
                  <a:lnTo>
                    <a:pt x="228" y="197"/>
                  </a:lnTo>
                  <a:lnTo>
                    <a:pt x="231" y="200"/>
                  </a:lnTo>
                  <a:lnTo>
                    <a:pt x="233" y="202"/>
                  </a:lnTo>
                  <a:lnTo>
                    <a:pt x="233" y="202"/>
                  </a:lnTo>
                  <a:lnTo>
                    <a:pt x="233" y="205"/>
                  </a:lnTo>
                  <a:lnTo>
                    <a:pt x="233" y="205"/>
                  </a:lnTo>
                  <a:lnTo>
                    <a:pt x="231" y="205"/>
                  </a:lnTo>
                  <a:lnTo>
                    <a:pt x="231" y="207"/>
                  </a:lnTo>
                  <a:lnTo>
                    <a:pt x="231" y="207"/>
                  </a:lnTo>
                  <a:lnTo>
                    <a:pt x="231" y="207"/>
                  </a:lnTo>
                  <a:lnTo>
                    <a:pt x="231" y="207"/>
                  </a:lnTo>
                  <a:lnTo>
                    <a:pt x="231" y="207"/>
                  </a:lnTo>
                  <a:lnTo>
                    <a:pt x="231" y="207"/>
                  </a:lnTo>
                  <a:lnTo>
                    <a:pt x="231" y="207"/>
                  </a:lnTo>
                  <a:lnTo>
                    <a:pt x="231" y="207"/>
                  </a:lnTo>
                  <a:lnTo>
                    <a:pt x="231" y="207"/>
                  </a:lnTo>
                  <a:lnTo>
                    <a:pt x="231" y="207"/>
                  </a:lnTo>
                  <a:lnTo>
                    <a:pt x="231" y="207"/>
                  </a:lnTo>
                  <a:lnTo>
                    <a:pt x="231" y="207"/>
                  </a:lnTo>
                  <a:lnTo>
                    <a:pt x="231" y="210"/>
                  </a:lnTo>
                  <a:lnTo>
                    <a:pt x="231" y="210"/>
                  </a:lnTo>
                  <a:lnTo>
                    <a:pt x="231" y="207"/>
                  </a:lnTo>
                  <a:lnTo>
                    <a:pt x="228" y="207"/>
                  </a:lnTo>
                  <a:lnTo>
                    <a:pt x="226" y="210"/>
                  </a:lnTo>
                  <a:lnTo>
                    <a:pt x="226" y="210"/>
                  </a:lnTo>
                  <a:lnTo>
                    <a:pt x="226" y="213"/>
                  </a:lnTo>
                  <a:lnTo>
                    <a:pt x="226" y="213"/>
                  </a:lnTo>
                  <a:lnTo>
                    <a:pt x="228" y="213"/>
                  </a:lnTo>
                  <a:lnTo>
                    <a:pt x="228" y="213"/>
                  </a:lnTo>
                  <a:lnTo>
                    <a:pt x="228" y="215"/>
                  </a:lnTo>
                  <a:lnTo>
                    <a:pt x="226" y="215"/>
                  </a:lnTo>
                  <a:lnTo>
                    <a:pt x="223" y="215"/>
                  </a:lnTo>
                  <a:lnTo>
                    <a:pt x="223" y="218"/>
                  </a:lnTo>
                  <a:lnTo>
                    <a:pt x="223" y="218"/>
                  </a:lnTo>
                  <a:lnTo>
                    <a:pt x="220" y="218"/>
                  </a:lnTo>
                  <a:lnTo>
                    <a:pt x="218" y="218"/>
                  </a:lnTo>
                  <a:lnTo>
                    <a:pt x="218" y="218"/>
                  </a:lnTo>
                  <a:lnTo>
                    <a:pt x="218" y="218"/>
                  </a:lnTo>
                  <a:lnTo>
                    <a:pt x="218" y="218"/>
                  </a:lnTo>
                  <a:lnTo>
                    <a:pt x="218" y="218"/>
                  </a:lnTo>
                  <a:lnTo>
                    <a:pt x="218" y="218"/>
                  </a:lnTo>
                  <a:lnTo>
                    <a:pt x="218" y="218"/>
                  </a:lnTo>
                  <a:lnTo>
                    <a:pt x="218" y="218"/>
                  </a:lnTo>
                  <a:lnTo>
                    <a:pt x="215" y="218"/>
                  </a:lnTo>
                  <a:lnTo>
                    <a:pt x="215" y="218"/>
                  </a:lnTo>
                  <a:lnTo>
                    <a:pt x="213" y="215"/>
                  </a:lnTo>
                  <a:lnTo>
                    <a:pt x="213" y="215"/>
                  </a:lnTo>
                  <a:lnTo>
                    <a:pt x="213" y="215"/>
                  </a:lnTo>
                  <a:lnTo>
                    <a:pt x="210" y="215"/>
                  </a:lnTo>
                  <a:lnTo>
                    <a:pt x="210" y="215"/>
                  </a:lnTo>
                  <a:lnTo>
                    <a:pt x="210" y="215"/>
                  </a:lnTo>
                  <a:lnTo>
                    <a:pt x="210" y="218"/>
                  </a:lnTo>
                  <a:lnTo>
                    <a:pt x="210" y="218"/>
                  </a:lnTo>
                  <a:lnTo>
                    <a:pt x="210" y="218"/>
                  </a:lnTo>
                  <a:lnTo>
                    <a:pt x="205" y="218"/>
                  </a:lnTo>
                  <a:lnTo>
                    <a:pt x="205" y="218"/>
                  </a:lnTo>
                  <a:lnTo>
                    <a:pt x="202" y="218"/>
                  </a:lnTo>
                  <a:lnTo>
                    <a:pt x="200" y="220"/>
                  </a:lnTo>
                  <a:lnTo>
                    <a:pt x="197" y="220"/>
                  </a:lnTo>
                  <a:lnTo>
                    <a:pt x="195" y="220"/>
                  </a:lnTo>
                  <a:lnTo>
                    <a:pt x="195" y="218"/>
                  </a:lnTo>
                  <a:lnTo>
                    <a:pt x="192" y="218"/>
                  </a:lnTo>
                  <a:lnTo>
                    <a:pt x="192" y="218"/>
                  </a:lnTo>
                  <a:lnTo>
                    <a:pt x="189" y="218"/>
                  </a:lnTo>
                  <a:lnTo>
                    <a:pt x="189" y="220"/>
                  </a:lnTo>
                  <a:lnTo>
                    <a:pt x="189" y="223"/>
                  </a:lnTo>
                  <a:lnTo>
                    <a:pt x="187" y="223"/>
                  </a:lnTo>
                  <a:lnTo>
                    <a:pt x="184" y="223"/>
                  </a:lnTo>
                  <a:lnTo>
                    <a:pt x="184" y="223"/>
                  </a:lnTo>
                  <a:lnTo>
                    <a:pt x="184" y="218"/>
                  </a:lnTo>
                  <a:lnTo>
                    <a:pt x="182" y="218"/>
                  </a:lnTo>
                  <a:lnTo>
                    <a:pt x="182" y="218"/>
                  </a:lnTo>
                  <a:lnTo>
                    <a:pt x="179" y="218"/>
                  </a:lnTo>
                  <a:lnTo>
                    <a:pt x="179" y="218"/>
                  </a:lnTo>
                  <a:lnTo>
                    <a:pt x="179" y="215"/>
                  </a:lnTo>
                  <a:lnTo>
                    <a:pt x="179" y="215"/>
                  </a:lnTo>
                  <a:lnTo>
                    <a:pt x="179" y="213"/>
                  </a:lnTo>
                  <a:lnTo>
                    <a:pt x="179" y="213"/>
                  </a:lnTo>
                  <a:lnTo>
                    <a:pt x="176" y="213"/>
                  </a:lnTo>
                  <a:lnTo>
                    <a:pt x="176" y="213"/>
                  </a:lnTo>
                  <a:lnTo>
                    <a:pt x="176" y="213"/>
                  </a:lnTo>
                  <a:lnTo>
                    <a:pt x="174" y="213"/>
                  </a:lnTo>
                  <a:lnTo>
                    <a:pt x="174" y="210"/>
                  </a:lnTo>
                  <a:lnTo>
                    <a:pt x="174" y="210"/>
                  </a:lnTo>
                  <a:lnTo>
                    <a:pt x="174" y="210"/>
                  </a:lnTo>
                  <a:lnTo>
                    <a:pt x="171" y="207"/>
                  </a:lnTo>
                  <a:lnTo>
                    <a:pt x="171" y="207"/>
                  </a:lnTo>
                  <a:lnTo>
                    <a:pt x="171" y="207"/>
                  </a:lnTo>
                  <a:lnTo>
                    <a:pt x="174" y="205"/>
                  </a:lnTo>
                  <a:lnTo>
                    <a:pt x="174" y="202"/>
                  </a:lnTo>
                  <a:lnTo>
                    <a:pt x="174" y="202"/>
                  </a:lnTo>
                  <a:lnTo>
                    <a:pt x="174" y="202"/>
                  </a:lnTo>
                  <a:lnTo>
                    <a:pt x="174" y="200"/>
                  </a:lnTo>
                  <a:lnTo>
                    <a:pt x="174" y="200"/>
                  </a:lnTo>
                  <a:lnTo>
                    <a:pt x="174" y="200"/>
                  </a:lnTo>
                  <a:lnTo>
                    <a:pt x="171" y="200"/>
                  </a:lnTo>
                  <a:lnTo>
                    <a:pt x="171" y="197"/>
                  </a:lnTo>
                  <a:lnTo>
                    <a:pt x="166" y="197"/>
                  </a:lnTo>
                  <a:lnTo>
                    <a:pt x="163" y="197"/>
                  </a:lnTo>
                  <a:lnTo>
                    <a:pt x="163" y="197"/>
                  </a:lnTo>
                  <a:lnTo>
                    <a:pt x="163" y="200"/>
                  </a:lnTo>
                  <a:lnTo>
                    <a:pt x="163" y="200"/>
                  </a:lnTo>
                  <a:lnTo>
                    <a:pt x="161" y="200"/>
                  </a:lnTo>
                  <a:lnTo>
                    <a:pt x="161" y="200"/>
                  </a:lnTo>
                  <a:lnTo>
                    <a:pt x="161" y="200"/>
                  </a:lnTo>
                  <a:lnTo>
                    <a:pt x="161" y="202"/>
                  </a:lnTo>
                  <a:lnTo>
                    <a:pt x="161" y="202"/>
                  </a:lnTo>
                  <a:lnTo>
                    <a:pt x="161" y="202"/>
                  </a:lnTo>
                  <a:lnTo>
                    <a:pt x="161" y="202"/>
                  </a:lnTo>
                  <a:lnTo>
                    <a:pt x="158" y="202"/>
                  </a:lnTo>
                  <a:lnTo>
                    <a:pt x="158" y="202"/>
                  </a:lnTo>
                  <a:lnTo>
                    <a:pt x="158" y="202"/>
                  </a:lnTo>
                  <a:lnTo>
                    <a:pt x="158" y="205"/>
                  </a:lnTo>
                  <a:lnTo>
                    <a:pt x="158" y="205"/>
                  </a:lnTo>
                  <a:lnTo>
                    <a:pt x="158" y="205"/>
                  </a:lnTo>
                  <a:lnTo>
                    <a:pt x="156" y="202"/>
                  </a:lnTo>
                  <a:lnTo>
                    <a:pt x="156" y="205"/>
                  </a:lnTo>
                  <a:lnTo>
                    <a:pt x="153" y="205"/>
                  </a:lnTo>
                  <a:lnTo>
                    <a:pt x="153" y="205"/>
                  </a:lnTo>
                  <a:lnTo>
                    <a:pt x="153" y="205"/>
                  </a:lnTo>
                  <a:lnTo>
                    <a:pt x="153" y="207"/>
                  </a:lnTo>
                  <a:lnTo>
                    <a:pt x="153" y="210"/>
                  </a:lnTo>
                  <a:lnTo>
                    <a:pt x="153" y="210"/>
                  </a:lnTo>
                  <a:lnTo>
                    <a:pt x="153" y="210"/>
                  </a:lnTo>
                  <a:lnTo>
                    <a:pt x="156" y="213"/>
                  </a:lnTo>
                  <a:lnTo>
                    <a:pt x="156" y="215"/>
                  </a:lnTo>
                  <a:lnTo>
                    <a:pt x="156" y="215"/>
                  </a:lnTo>
                  <a:lnTo>
                    <a:pt x="156" y="218"/>
                  </a:lnTo>
                  <a:lnTo>
                    <a:pt x="156" y="220"/>
                  </a:lnTo>
                  <a:lnTo>
                    <a:pt x="156" y="220"/>
                  </a:lnTo>
                  <a:lnTo>
                    <a:pt x="156" y="220"/>
                  </a:lnTo>
                  <a:lnTo>
                    <a:pt x="156" y="220"/>
                  </a:lnTo>
                  <a:lnTo>
                    <a:pt x="156" y="223"/>
                  </a:lnTo>
                  <a:lnTo>
                    <a:pt x="156" y="223"/>
                  </a:lnTo>
                  <a:lnTo>
                    <a:pt x="156" y="226"/>
                  </a:lnTo>
                  <a:lnTo>
                    <a:pt x="156" y="226"/>
                  </a:lnTo>
                  <a:lnTo>
                    <a:pt x="156" y="228"/>
                  </a:lnTo>
                  <a:lnTo>
                    <a:pt x="156" y="228"/>
                  </a:lnTo>
                  <a:lnTo>
                    <a:pt x="156" y="228"/>
                  </a:lnTo>
                  <a:lnTo>
                    <a:pt x="158" y="231"/>
                  </a:lnTo>
                  <a:lnTo>
                    <a:pt x="156" y="231"/>
                  </a:lnTo>
                  <a:lnTo>
                    <a:pt x="156" y="231"/>
                  </a:lnTo>
                  <a:lnTo>
                    <a:pt x="156" y="231"/>
                  </a:lnTo>
                  <a:lnTo>
                    <a:pt x="156" y="231"/>
                  </a:lnTo>
                  <a:lnTo>
                    <a:pt x="156" y="233"/>
                  </a:lnTo>
                  <a:lnTo>
                    <a:pt x="156" y="233"/>
                  </a:lnTo>
                  <a:lnTo>
                    <a:pt x="156" y="233"/>
                  </a:lnTo>
                  <a:lnTo>
                    <a:pt x="156" y="233"/>
                  </a:lnTo>
                  <a:lnTo>
                    <a:pt x="156" y="236"/>
                  </a:lnTo>
                  <a:lnTo>
                    <a:pt x="156" y="236"/>
                  </a:lnTo>
                  <a:lnTo>
                    <a:pt x="156" y="236"/>
                  </a:lnTo>
                  <a:lnTo>
                    <a:pt x="153" y="236"/>
                  </a:lnTo>
                  <a:lnTo>
                    <a:pt x="153" y="236"/>
                  </a:lnTo>
                  <a:lnTo>
                    <a:pt x="156" y="236"/>
                  </a:lnTo>
                  <a:lnTo>
                    <a:pt x="156" y="238"/>
                  </a:lnTo>
                  <a:lnTo>
                    <a:pt x="153" y="238"/>
                  </a:lnTo>
                  <a:lnTo>
                    <a:pt x="153" y="241"/>
                  </a:lnTo>
                  <a:lnTo>
                    <a:pt x="153" y="241"/>
                  </a:lnTo>
                  <a:lnTo>
                    <a:pt x="153" y="241"/>
                  </a:lnTo>
                  <a:lnTo>
                    <a:pt x="153" y="241"/>
                  </a:lnTo>
                  <a:lnTo>
                    <a:pt x="151" y="241"/>
                  </a:lnTo>
                  <a:lnTo>
                    <a:pt x="151" y="238"/>
                  </a:lnTo>
                  <a:lnTo>
                    <a:pt x="148" y="238"/>
                  </a:lnTo>
                  <a:lnTo>
                    <a:pt x="148" y="238"/>
                  </a:lnTo>
                  <a:lnTo>
                    <a:pt x="148" y="238"/>
                  </a:lnTo>
                  <a:lnTo>
                    <a:pt x="148" y="241"/>
                  </a:lnTo>
                  <a:lnTo>
                    <a:pt x="148" y="241"/>
                  </a:lnTo>
                  <a:lnTo>
                    <a:pt x="145" y="241"/>
                  </a:lnTo>
                  <a:lnTo>
                    <a:pt x="145" y="241"/>
                  </a:lnTo>
                  <a:lnTo>
                    <a:pt x="145" y="241"/>
                  </a:lnTo>
                  <a:lnTo>
                    <a:pt x="145" y="241"/>
                  </a:lnTo>
                  <a:lnTo>
                    <a:pt x="145" y="238"/>
                  </a:lnTo>
                  <a:lnTo>
                    <a:pt x="145" y="238"/>
                  </a:lnTo>
                  <a:lnTo>
                    <a:pt x="145" y="238"/>
                  </a:lnTo>
                  <a:lnTo>
                    <a:pt x="143" y="238"/>
                  </a:lnTo>
                  <a:lnTo>
                    <a:pt x="140" y="236"/>
                  </a:lnTo>
                  <a:lnTo>
                    <a:pt x="140" y="233"/>
                  </a:lnTo>
                  <a:lnTo>
                    <a:pt x="140" y="233"/>
                  </a:lnTo>
                  <a:lnTo>
                    <a:pt x="143" y="233"/>
                  </a:lnTo>
                  <a:lnTo>
                    <a:pt x="143" y="231"/>
                  </a:lnTo>
                  <a:lnTo>
                    <a:pt x="143" y="231"/>
                  </a:lnTo>
                  <a:lnTo>
                    <a:pt x="143" y="228"/>
                  </a:lnTo>
                  <a:lnTo>
                    <a:pt x="140" y="228"/>
                  </a:lnTo>
                  <a:lnTo>
                    <a:pt x="140" y="228"/>
                  </a:lnTo>
                  <a:lnTo>
                    <a:pt x="140" y="228"/>
                  </a:lnTo>
                  <a:lnTo>
                    <a:pt x="138" y="228"/>
                  </a:lnTo>
                  <a:lnTo>
                    <a:pt x="138" y="226"/>
                  </a:lnTo>
                  <a:lnTo>
                    <a:pt x="138" y="226"/>
                  </a:lnTo>
                  <a:lnTo>
                    <a:pt x="138" y="223"/>
                  </a:lnTo>
                  <a:lnTo>
                    <a:pt x="135" y="226"/>
                  </a:lnTo>
                  <a:lnTo>
                    <a:pt x="135" y="226"/>
                  </a:lnTo>
                  <a:lnTo>
                    <a:pt x="135" y="226"/>
                  </a:lnTo>
                  <a:lnTo>
                    <a:pt x="135" y="226"/>
                  </a:lnTo>
                  <a:lnTo>
                    <a:pt x="135" y="226"/>
                  </a:lnTo>
                  <a:lnTo>
                    <a:pt x="132" y="228"/>
                  </a:lnTo>
                  <a:lnTo>
                    <a:pt x="130" y="228"/>
                  </a:lnTo>
                  <a:lnTo>
                    <a:pt x="130" y="228"/>
                  </a:lnTo>
                  <a:lnTo>
                    <a:pt x="130" y="228"/>
                  </a:lnTo>
                  <a:lnTo>
                    <a:pt x="130" y="228"/>
                  </a:lnTo>
                  <a:lnTo>
                    <a:pt x="130" y="226"/>
                  </a:lnTo>
                  <a:lnTo>
                    <a:pt x="130" y="226"/>
                  </a:lnTo>
                  <a:lnTo>
                    <a:pt x="130" y="226"/>
                  </a:lnTo>
                  <a:lnTo>
                    <a:pt x="130" y="226"/>
                  </a:lnTo>
                  <a:lnTo>
                    <a:pt x="127" y="226"/>
                  </a:lnTo>
                  <a:lnTo>
                    <a:pt x="127" y="226"/>
                  </a:lnTo>
                  <a:lnTo>
                    <a:pt x="127" y="226"/>
                  </a:lnTo>
                  <a:lnTo>
                    <a:pt x="125" y="226"/>
                  </a:lnTo>
                  <a:lnTo>
                    <a:pt x="125" y="226"/>
                  </a:lnTo>
                  <a:lnTo>
                    <a:pt x="125" y="226"/>
                  </a:lnTo>
                  <a:lnTo>
                    <a:pt x="125" y="226"/>
                  </a:lnTo>
                  <a:lnTo>
                    <a:pt x="125" y="228"/>
                  </a:lnTo>
                  <a:lnTo>
                    <a:pt x="125" y="228"/>
                  </a:lnTo>
                  <a:lnTo>
                    <a:pt x="125" y="228"/>
                  </a:lnTo>
                  <a:lnTo>
                    <a:pt x="122" y="226"/>
                  </a:lnTo>
                  <a:lnTo>
                    <a:pt x="122" y="226"/>
                  </a:lnTo>
                  <a:lnTo>
                    <a:pt x="122" y="223"/>
                  </a:lnTo>
                  <a:lnTo>
                    <a:pt x="122" y="223"/>
                  </a:lnTo>
                  <a:lnTo>
                    <a:pt x="119" y="220"/>
                  </a:lnTo>
                  <a:lnTo>
                    <a:pt x="119" y="220"/>
                  </a:lnTo>
                  <a:lnTo>
                    <a:pt x="119" y="220"/>
                  </a:lnTo>
                  <a:lnTo>
                    <a:pt x="117" y="220"/>
                  </a:lnTo>
                  <a:lnTo>
                    <a:pt x="117" y="220"/>
                  </a:lnTo>
                  <a:lnTo>
                    <a:pt x="117" y="220"/>
                  </a:lnTo>
                  <a:lnTo>
                    <a:pt x="114" y="220"/>
                  </a:lnTo>
                  <a:lnTo>
                    <a:pt x="114" y="220"/>
                  </a:lnTo>
                  <a:lnTo>
                    <a:pt x="114" y="220"/>
                  </a:lnTo>
                  <a:lnTo>
                    <a:pt x="114" y="220"/>
                  </a:lnTo>
                  <a:lnTo>
                    <a:pt x="112" y="220"/>
                  </a:lnTo>
                  <a:lnTo>
                    <a:pt x="112" y="220"/>
                  </a:lnTo>
                  <a:lnTo>
                    <a:pt x="112" y="220"/>
                  </a:lnTo>
                  <a:lnTo>
                    <a:pt x="112" y="220"/>
                  </a:lnTo>
                  <a:lnTo>
                    <a:pt x="112" y="218"/>
                  </a:lnTo>
                  <a:lnTo>
                    <a:pt x="112" y="220"/>
                  </a:lnTo>
                  <a:lnTo>
                    <a:pt x="112" y="220"/>
                  </a:lnTo>
                  <a:lnTo>
                    <a:pt x="109" y="220"/>
                  </a:lnTo>
                  <a:lnTo>
                    <a:pt x="109" y="220"/>
                  </a:lnTo>
                  <a:lnTo>
                    <a:pt x="109" y="220"/>
                  </a:lnTo>
                  <a:lnTo>
                    <a:pt x="109" y="220"/>
                  </a:lnTo>
                  <a:lnTo>
                    <a:pt x="107" y="220"/>
                  </a:lnTo>
                  <a:lnTo>
                    <a:pt x="107" y="220"/>
                  </a:lnTo>
                  <a:lnTo>
                    <a:pt x="107" y="220"/>
                  </a:lnTo>
                  <a:lnTo>
                    <a:pt x="104" y="220"/>
                  </a:lnTo>
                  <a:lnTo>
                    <a:pt x="104" y="220"/>
                  </a:lnTo>
                  <a:lnTo>
                    <a:pt x="104" y="223"/>
                  </a:lnTo>
                  <a:lnTo>
                    <a:pt x="101" y="220"/>
                  </a:lnTo>
                  <a:lnTo>
                    <a:pt x="101" y="220"/>
                  </a:lnTo>
                  <a:lnTo>
                    <a:pt x="101" y="223"/>
                  </a:lnTo>
                  <a:lnTo>
                    <a:pt x="99" y="223"/>
                  </a:lnTo>
                  <a:lnTo>
                    <a:pt x="99" y="226"/>
                  </a:lnTo>
                  <a:lnTo>
                    <a:pt x="96" y="226"/>
                  </a:lnTo>
                  <a:lnTo>
                    <a:pt x="96" y="226"/>
                  </a:lnTo>
                  <a:lnTo>
                    <a:pt x="94" y="226"/>
                  </a:lnTo>
                  <a:lnTo>
                    <a:pt x="94" y="226"/>
                  </a:lnTo>
                  <a:lnTo>
                    <a:pt x="94" y="226"/>
                  </a:lnTo>
                  <a:lnTo>
                    <a:pt x="94" y="226"/>
                  </a:lnTo>
                  <a:lnTo>
                    <a:pt x="94" y="228"/>
                  </a:lnTo>
                  <a:lnTo>
                    <a:pt x="94" y="228"/>
                  </a:lnTo>
                  <a:lnTo>
                    <a:pt x="94" y="228"/>
                  </a:lnTo>
                  <a:lnTo>
                    <a:pt x="94" y="228"/>
                  </a:lnTo>
                  <a:lnTo>
                    <a:pt x="94" y="231"/>
                  </a:lnTo>
                  <a:lnTo>
                    <a:pt x="94" y="231"/>
                  </a:lnTo>
                  <a:lnTo>
                    <a:pt x="94" y="231"/>
                  </a:lnTo>
                  <a:lnTo>
                    <a:pt x="96" y="233"/>
                  </a:lnTo>
                  <a:lnTo>
                    <a:pt x="96" y="233"/>
                  </a:lnTo>
                  <a:lnTo>
                    <a:pt x="96" y="233"/>
                  </a:lnTo>
                  <a:lnTo>
                    <a:pt x="99" y="233"/>
                  </a:lnTo>
                  <a:lnTo>
                    <a:pt x="99" y="236"/>
                  </a:lnTo>
                  <a:lnTo>
                    <a:pt x="99" y="236"/>
                  </a:lnTo>
                  <a:lnTo>
                    <a:pt x="101" y="236"/>
                  </a:lnTo>
                  <a:lnTo>
                    <a:pt x="101" y="236"/>
                  </a:lnTo>
                  <a:lnTo>
                    <a:pt x="101" y="236"/>
                  </a:lnTo>
                  <a:lnTo>
                    <a:pt x="104" y="236"/>
                  </a:lnTo>
                  <a:lnTo>
                    <a:pt x="104" y="238"/>
                  </a:lnTo>
                  <a:lnTo>
                    <a:pt x="104" y="238"/>
                  </a:lnTo>
                  <a:lnTo>
                    <a:pt x="104" y="238"/>
                  </a:lnTo>
                  <a:lnTo>
                    <a:pt x="107" y="238"/>
                  </a:lnTo>
                  <a:lnTo>
                    <a:pt x="107" y="241"/>
                  </a:lnTo>
                  <a:lnTo>
                    <a:pt x="109" y="241"/>
                  </a:lnTo>
                  <a:lnTo>
                    <a:pt x="109" y="241"/>
                  </a:lnTo>
                  <a:lnTo>
                    <a:pt x="109" y="244"/>
                  </a:lnTo>
                  <a:lnTo>
                    <a:pt x="109" y="244"/>
                  </a:lnTo>
                  <a:lnTo>
                    <a:pt x="107" y="246"/>
                  </a:lnTo>
                  <a:lnTo>
                    <a:pt x="107" y="246"/>
                  </a:lnTo>
                  <a:lnTo>
                    <a:pt x="107" y="246"/>
                  </a:lnTo>
                  <a:lnTo>
                    <a:pt x="104" y="246"/>
                  </a:lnTo>
                  <a:lnTo>
                    <a:pt x="104" y="244"/>
                  </a:lnTo>
                  <a:lnTo>
                    <a:pt x="101" y="244"/>
                  </a:lnTo>
                  <a:lnTo>
                    <a:pt x="101" y="244"/>
                  </a:lnTo>
                  <a:lnTo>
                    <a:pt x="101" y="246"/>
                  </a:lnTo>
                  <a:lnTo>
                    <a:pt x="99" y="246"/>
                  </a:lnTo>
                  <a:lnTo>
                    <a:pt x="99" y="246"/>
                  </a:lnTo>
                  <a:lnTo>
                    <a:pt x="99" y="246"/>
                  </a:lnTo>
                  <a:lnTo>
                    <a:pt x="96" y="244"/>
                  </a:lnTo>
                  <a:lnTo>
                    <a:pt x="96" y="244"/>
                  </a:lnTo>
                  <a:lnTo>
                    <a:pt x="96" y="244"/>
                  </a:lnTo>
                  <a:lnTo>
                    <a:pt x="94" y="246"/>
                  </a:lnTo>
                  <a:lnTo>
                    <a:pt x="96" y="249"/>
                  </a:lnTo>
                  <a:lnTo>
                    <a:pt x="96" y="251"/>
                  </a:lnTo>
                  <a:lnTo>
                    <a:pt x="94" y="251"/>
                  </a:lnTo>
                  <a:lnTo>
                    <a:pt x="94" y="251"/>
                  </a:lnTo>
                  <a:lnTo>
                    <a:pt x="94" y="251"/>
                  </a:lnTo>
                  <a:lnTo>
                    <a:pt x="91" y="251"/>
                  </a:lnTo>
                  <a:lnTo>
                    <a:pt x="91" y="251"/>
                  </a:lnTo>
                  <a:lnTo>
                    <a:pt x="91" y="249"/>
                  </a:lnTo>
                  <a:lnTo>
                    <a:pt x="88" y="249"/>
                  </a:lnTo>
                  <a:lnTo>
                    <a:pt x="88" y="249"/>
                  </a:lnTo>
                  <a:lnTo>
                    <a:pt x="88" y="249"/>
                  </a:lnTo>
                  <a:lnTo>
                    <a:pt x="88" y="249"/>
                  </a:lnTo>
                  <a:lnTo>
                    <a:pt x="88" y="249"/>
                  </a:lnTo>
                  <a:lnTo>
                    <a:pt x="88" y="249"/>
                  </a:lnTo>
                  <a:lnTo>
                    <a:pt x="86" y="249"/>
                  </a:lnTo>
                  <a:lnTo>
                    <a:pt x="86" y="249"/>
                  </a:lnTo>
                  <a:lnTo>
                    <a:pt x="83" y="249"/>
                  </a:lnTo>
                  <a:lnTo>
                    <a:pt x="83" y="249"/>
                  </a:lnTo>
                  <a:lnTo>
                    <a:pt x="83" y="249"/>
                  </a:lnTo>
                  <a:lnTo>
                    <a:pt x="81" y="246"/>
                  </a:lnTo>
                  <a:lnTo>
                    <a:pt x="81" y="244"/>
                  </a:lnTo>
                  <a:lnTo>
                    <a:pt x="81" y="244"/>
                  </a:lnTo>
                  <a:lnTo>
                    <a:pt x="83" y="244"/>
                  </a:lnTo>
                  <a:lnTo>
                    <a:pt x="81" y="244"/>
                  </a:lnTo>
                  <a:lnTo>
                    <a:pt x="81" y="241"/>
                  </a:lnTo>
                  <a:lnTo>
                    <a:pt x="81" y="241"/>
                  </a:lnTo>
                  <a:lnTo>
                    <a:pt x="83" y="241"/>
                  </a:lnTo>
                  <a:lnTo>
                    <a:pt x="81" y="241"/>
                  </a:lnTo>
                  <a:lnTo>
                    <a:pt x="81" y="241"/>
                  </a:lnTo>
                  <a:lnTo>
                    <a:pt x="81" y="241"/>
                  </a:lnTo>
                  <a:lnTo>
                    <a:pt x="81" y="241"/>
                  </a:lnTo>
                  <a:lnTo>
                    <a:pt x="81" y="241"/>
                  </a:lnTo>
                  <a:lnTo>
                    <a:pt x="81" y="238"/>
                  </a:lnTo>
                  <a:lnTo>
                    <a:pt x="81" y="238"/>
                  </a:lnTo>
                  <a:lnTo>
                    <a:pt x="81" y="238"/>
                  </a:lnTo>
                  <a:lnTo>
                    <a:pt x="81" y="236"/>
                  </a:lnTo>
                  <a:lnTo>
                    <a:pt x="81" y="236"/>
                  </a:lnTo>
                  <a:lnTo>
                    <a:pt x="81" y="233"/>
                  </a:lnTo>
                  <a:lnTo>
                    <a:pt x="81" y="233"/>
                  </a:lnTo>
                  <a:lnTo>
                    <a:pt x="81" y="231"/>
                  </a:lnTo>
                  <a:lnTo>
                    <a:pt x="81" y="231"/>
                  </a:lnTo>
                  <a:lnTo>
                    <a:pt x="78" y="231"/>
                  </a:lnTo>
                  <a:lnTo>
                    <a:pt x="78" y="228"/>
                  </a:lnTo>
                  <a:lnTo>
                    <a:pt x="75" y="228"/>
                  </a:lnTo>
                  <a:lnTo>
                    <a:pt x="75" y="226"/>
                  </a:lnTo>
                  <a:lnTo>
                    <a:pt x="75" y="226"/>
                  </a:lnTo>
                  <a:lnTo>
                    <a:pt x="75" y="226"/>
                  </a:lnTo>
                  <a:lnTo>
                    <a:pt x="73" y="226"/>
                  </a:lnTo>
                  <a:lnTo>
                    <a:pt x="73" y="226"/>
                  </a:lnTo>
                  <a:lnTo>
                    <a:pt x="73" y="226"/>
                  </a:lnTo>
                  <a:lnTo>
                    <a:pt x="73" y="226"/>
                  </a:lnTo>
                  <a:lnTo>
                    <a:pt x="73" y="226"/>
                  </a:lnTo>
                  <a:lnTo>
                    <a:pt x="73" y="226"/>
                  </a:lnTo>
                  <a:lnTo>
                    <a:pt x="70" y="228"/>
                  </a:lnTo>
                  <a:lnTo>
                    <a:pt x="70" y="226"/>
                  </a:lnTo>
                  <a:lnTo>
                    <a:pt x="70" y="226"/>
                  </a:lnTo>
                  <a:lnTo>
                    <a:pt x="70" y="226"/>
                  </a:lnTo>
                  <a:lnTo>
                    <a:pt x="70" y="226"/>
                  </a:lnTo>
                  <a:lnTo>
                    <a:pt x="70" y="226"/>
                  </a:lnTo>
                  <a:lnTo>
                    <a:pt x="70" y="226"/>
                  </a:lnTo>
                  <a:lnTo>
                    <a:pt x="70" y="226"/>
                  </a:lnTo>
                  <a:lnTo>
                    <a:pt x="70" y="226"/>
                  </a:lnTo>
                  <a:lnTo>
                    <a:pt x="70" y="226"/>
                  </a:lnTo>
                  <a:lnTo>
                    <a:pt x="68" y="226"/>
                  </a:lnTo>
                  <a:lnTo>
                    <a:pt x="70" y="226"/>
                  </a:lnTo>
                  <a:lnTo>
                    <a:pt x="70" y="226"/>
                  </a:lnTo>
                  <a:lnTo>
                    <a:pt x="70" y="226"/>
                  </a:lnTo>
                  <a:lnTo>
                    <a:pt x="70" y="223"/>
                  </a:lnTo>
                  <a:lnTo>
                    <a:pt x="70" y="223"/>
                  </a:lnTo>
                  <a:lnTo>
                    <a:pt x="70" y="223"/>
                  </a:lnTo>
                  <a:lnTo>
                    <a:pt x="68" y="223"/>
                  </a:lnTo>
                  <a:lnTo>
                    <a:pt x="68" y="223"/>
                  </a:lnTo>
                  <a:lnTo>
                    <a:pt x="68" y="223"/>
                  </a:lnTo>
                  <a:lnTo>
                    <a:pt x="65" y="220"/>
                  </a:lnTo>
                  <a:lnTo>
                    <a:pt x="65" y="218"/>
                  </a:lnTo>
                  <a:lnTo>
                    <a:pt x="65" y="218"/>
                  </a:lnTo>
                  <a:lnTo>
                    <a:pt x="63" y="218"/>
                  </a:lnTo>
                  <a:lnTo>
                    <a:pt x="63" y="218"/>
                  </a:lnTo>
                  <a:lnTo>
                    <a:pt x="60" y="218"/>
                  </a:lnTo>
                  <a:lnTo>
                    <a:pt x="57" y="218"/>
                  </a:lnTo>
                  <a:lnTo>
                    <a:pt x="57" y="218"/>
                  </a:lnTo>
                  <a:lnTo>
                    <a:pt x="57" y="218"/>
                  </a:lnTo>
                  <a:lnTo>
                    <a:pt x="57" y="218"/>
                  </a:lnTo>
                  <a:lnTo>
                    <a:pt x="57" y="215"/>
                  </a:lnTo>
                  <a:lnTo>
                    <a:pt x="60" y="215"/>
                  </a:lnTo>
                  <a:lnTo>
                    <a:pt x="57" y="213"/>
                  </a:lnTo>
                  <a:lnTo>
                    <a:pt x="57" y="213"/>
                  </a:lnTo>
                  <a:lnTo>
                    <a:pt x="57" y="213"/>
                  </a:lnTo>
                  <a:lnTo>
                    <a:pt x="57" y="213"/>
                  </a:lnTo>
                  <a:lnTo>
                    <a:pt x="55" y="213"/>
                  </a:lnTo>
                  <a:lnTo>
                    <a:pt x="55" y="213"/>
                  </a:lnTo>
                  <a:lnTo>
                    <a:pt x="55" y="213"/>
                  </a:lnTo>
                  <a:lnTo>
                    <a:pt x="55" y="213"/>
                  </a:lnTo>
                  <a:lnTo>
                    <a:pt x="55" y="213"/>
                  </a:lnTo>
                  <a:lnTo>
                    <a:pt x="57" y="213"/>
                  </a:lnTo>
                  <a:lnTo>
                    <a:pt x="55" y="213"/>
                  </a:lnTo>
                  <a:lnTo>
                    <a:pt x="55" y="210"/>
                  </a:lnTo>
                  <a:lnTo>
                    <a:pt x="55" y="210"/>
                  </a:lnTo>
                  <a:lnTo>
                    <a:pt x="52" y="207"/>
                  </a:lnTo>
                  <a:lnTo>
                    <a:pt x="52" y="207"/>
                  </a:lnTo>
                  <a:lnTo>
                    <a:pt x="52" y="205"/>
                  </a:lnTo>
                  <a:lnTo>
                    <a:pt x="52" y="202"/>
                  </a:lnTo>
                  <a:lnTo>
                    <a:pt x="52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47" y="202"/>
                  </a:lnTo>
                  <a:lnTo>
                    <a:pt x="47" y="202"/>
                  </a:lnTo>
                  <a:lnTo>
                    <a:pt x="44" y="200"/>
                  </a:lnTo>
                  <a:lnTo>
                    <a:pt x="44" y="200"/>
                  </a:lnTo>
                  <a:lnTo>
                    <a:pt x="44" y="200"/>
                  </a:lnTo>
                  <a:lnTo>
                    <a:pt x="44" y="200"/>
                  </a:lnTo>
                  <a:lnTo>
                    <a:pt x="42" y="200"/>
                  </a:lnTo>
                  <a:lnTo>
                    <a:pt x="42" y="200"/>
                  </a:lnTo>
                  <a:lnTo>
                    <a:pt x="42" y="200"/>
                  </a:lnTo>
                  <a:lnTo>
                    <a:pt x="42" y="200"/>
                  </a:lnTo>
                  <a:lnTo>
                    <a:pt x="39" y="200"/>
                  </a:lnTo>
                  <a:lnTo>
                    <a:pt x="39" y="200"/>
                  </a:lnTo>
                  <a:lnTo>
                    <a:pt x="39" y="197"/>
                  </a:lnTo>
                  <a:lnTo>
                    <a:pt x="39" y="197"/>
                  </a:lnTo>
                  <a:lnTo>
                    <a:pt x="39" y="197"/>
                  </a:lnTo>
                  <a:lnTo>
                    <a:pt x="39" y="197"/>
                  </a:lnTo>
                  <a:lnTo>
                    <a:pt x="39" y="194"/>
                  </a:lnTo>
                  <a:lnTo>
                    <a:pt x="39" y="194"/>
                  </a:lnTo>
                  <a:lnTo>
                    <a:pt x="39" y="194"/>
                  </a:lnTo>
                  <a:lnTo>
                    <a:pt x="37" y="192"/>
                  </a:lnTo>
                  <a:lnTo>
                    <a:pt x="37" y="192"/>
                  </a:lnTo>
                  <a:lnTo>
                    <a:pt x="34" y="192"/>
                  </a:lnTo>
                  <a:lnTo>
                    <a:pt x="34" y="192"/>
                  </a:lnTo>
                  <a:lnTo>
                    <a:pt x="34" y="194"/>
                  </a:lnTo>
                  <a:lnTo>
                    <a:pt x="34" y="192"/>
                  </a:lnTo>
                  <a:lnTo>
                    <a:pt x="31" y="192"/>
                  </a:lnTo>
                  <a:lnTo>
                    <a:pt x="31" y="192"/>
                  </a:lnTo>
                  <a:lnTo>
                    <a:pt x="31" y="192"/>
                  </a:lnTo>
                  <a:lnTo>
                    <a:pt x="31" y="194"/>
                  </a:lnTo>
                  <a:lnTo>
                    <a:pt x="29" y="192"/>
                  </a:lnTo>
                  <a:lnTo>
                    <a:pt x="29" y="192"/>
                  </a:lnTo>
                  <a:lnTo>
                    <a:pt x="29" y="192"/>
                  </a:lnTo>
                  <a:lnTo>
                    <a:pt x="29" y="192"/>
                  </a:lnTo>
                  <a:lnTo>
                    <a:pt x="29" y="192"/>
                  </a:lnTo>
                  <a:lnTo>
                    <a:pt x="26" y="189"/>
                  </a:lnTo>
                  <a:lnTo>
                    <a:pt x="24" y="192"/>
                  </a:lnTo>
                  <a:lnTo>
                    <a:pt x="24" y="192"/>
                  </a:lnTo>
                  <a:lnTo>
                    <a:pt x="21" y="194"/>
                  </a:lnTo>
                  <a:lnTo>
                    <a:pt x="21" y="194"/>
                  </a:lnTo>
                  <a:lnTo>
                    <a:pt x="21" y="194"/>
                  </a:lnTo>
                  <a:lnTo>
                    <a:pt x="21" y="197"/>
                  </a:lnTo>
                  <a:lnTo>
                    <a:pt x="21" y="197"/>
                  </a:lnTo>
                  <a:lnTo>
                    <a:pt x="21" y="197"/>
                  </a:lnTo>
                  <a:lnTo>
                    <a:pt x="19" y="197"/>
                  </a:lnTo>
                  <a:lnTo>
                    <a:pt x="19" y="197"/>
                  </a:lnTo>
                  <a:lnTo>
                    <a:pt x="19" y="197"/>
                  </a:lnTo>
                  <a:lnTo>
                    <a:pt x="19" y="197"/>
                  </a:lnTo>
                  <a:lnTo>
                    <a:pt x="19" y="197"/>
                  </a:lnTo>
                  <a:lnTo>
                    <a:pt x="19" y="197"/>
                  </a:lnTo>
                  <a:lnTo>
                    <a:pt x="19" y="194"/>
                  </a:lnTo>
                  <a:lnTo>
                    <a:pt x="19" y="194"/>
                  </a:lnTo>
                  <a:lnTo>
                    <a:pt x="19" y="192"/>
                  </a:lnTo>
                  <a:lnTo>
                    <a:pt x="21" y="192"/>
                  </a:lnTo>
                  <a:lnTo>
                    <a:pt x="21" y="189"/>
                  </a:lnTo>
                  <a:lnTo>
                    <a:pt x="21" y="189"/>
                  </a:lnTo>
                  <a:lnTo>
                    <a:pt x="19" y="187"/>
                  </a:lnTo>
                  <a:lnTo>
                    <a:pt x="19" y="184"/>
                  </a:lnTo>
                  <a:lnTo>
                    <a:pt x="19" y="184"/>
                  </a:lnTo>
                  <a:lnTo>
                    <a:pt x="19" y="181"/>
                  </a:lnTo>
                  <a:lnTo>
                    <a:pt x="19" y="181"/>
                  </a:lnTo>
                  <a:lnTo>
                    <a:pt x="19" y="179"/>
                  </a:lnTo>
                  <a:lnTo>
                    <a:pt x="21" y="179"/>
                  </a:lnTo>
                  <a:lnTo>
                    <a:pt x="21" y="179"/>
                  </a:lnTo>
                  <a:lnTo>
                    <a:pt x="21" y="179"/>
                  </a:lnTo>
                  <a:lnTo>
                    <a:pt x="21" y="179"/>
                  </a:lnTo>
                  <a:lnTo>
                    <a:pt x="24" y="179"/>
                  </a:lnTo>
                  <a:lnTo>
                    <a:pt x="24" y="179"/>
                  </a:lnTo>
                  <a:lnTo>
                    <a:pt x="24" y="179"/>
                  </a:lnTo>
                  <a:lnTo>
                    <a:pt x="24" y="179"/>
                  </a:lnTo>
                  <a:lnTo>
                    <a:pt x="24" y="179"/>
                  </a:lnTo>
                  <a:lnTo>
                    <a:pt x="24" y="176"/>
                  </a:lnTo>
                  <a:lnTo>
                    <a:pt x="24" y="176"/>
                  </a:lnTo>
                  <a:lnTo>
                    <a:pt x="21" y="176"/>
                  </a:lnTo>
                  <a:lnTo>
                    <a:pt x="21" y="174"/>
                  </a:lnTo>
                  <a:lnTo>
                    <a:pt x="21" y="171"/>
                  </a:lnTo>
                  <a:lnTo>
                    <a:pt x="19" y="171"/>
                  </a:lnTo>
                  <a:lnTo>
                    <a:pt x="16" y="171"/>
                  </a:lnTo>
                  <a:lnTo>
                    <a:pt x="16" y="171"/>
                  </a:lnTo>
                  <a:lnTo>
                    <a:pt x="16" y="171"/>
                  </a:lnTo>
                  <a:lnTo>
                    <a:pt x="13" y="171"/>
                  </a:lnTo>
                  <a:lnTo>
                    <a:pt x="13" y="171"/>
                  </a:lnTo>
                  <a:lnTo>
                    <a:pt x="11" y="171"/>
                  </a:lnTo>
                  <a:lnTo>
                    <a:pt x="11" y="171"/>
                  </a:lnTo>
                  <a:lnTo>
                    <a:pt x="8" y="171"/>
                  </a:lnTo>
                  <a:lnTo>
                    <a:pt x="8" y="171"/>
                  </a:lnTo>
                  <a:lnTo>
                    <a:pt x="8" y="174"/>
                  </a:lnTo>
                  <a:lnTo>
                    <a:pt x="8" y="174"/>
                  </a:lnTo>
                  <a:lnTo>
                    <a:pt x="11" y="176"/>
                  </a:lnTo>
                  <a:lnTo>
                    <a:pt x="11" y="176"/>
                  </a:lnTo>
                  <a:lnTo>
                    <a:pt x="11" y="176"/>
                  </a:lnTo>
                  <a:lnTo>
                    <a:pt x="11" y="179"/>
                  </a:lnTo>
                  <a:lnTo>
                    <a:pt x="8" y="179"/>
                  </a:lnTo>
                  <a:lnTo>
                    <a:pt x="6" y="179"/>
                  </a:lnTo>
                  <a:lnTo>
                    <a:pt x="6" y="176"/>
                  </a:lnTo>
                  <a:lnTo>
                    <a:pt x="6" y="176"/>
                  </a:lnTo>
                  <a:lnTo>
                    <a:pt x="3" y="176"/>
                  </a:lnTo>
                  <a:lnTo>
                    <a:pt x="3" y="176"/>
                  </a:lnTo>
                  <a:lnTo>
                    <a:pt x="3" y="176"/>
                  </a:lnTo>
                  <a:lnTo>
                    <a:pt x="0" y="176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AE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37" name="Freeform 177"/>
            <p:cNvSpPr>
              <a:spLocks/>
            </p:cNvSpPr>
            <p:nvPr/>
          </p:nvSpPr>
          <p:spPr bwMode="auto">
            <a:xfrm>
              <a:off x="1201" y="2937"/>
              <a:ext cx="311" cy="251"/>
            </a:xfrm>
            <a:custGeom>
              <a:avLst/>
              <a:gdLst>
                <a:gd name="T0" fmla="*/ 8 w 311"/>
                <a:gd name="T1" fmla="*/ 153 h 251"/>
                <a:gd name="T2" fmla="*/ 19 w 311"/>
                <a:gd name="T3" fmla="*/ 140 h 251"/>
                <a:gd name="T4" fmla="*/ 11 w 311"/>
                <a:gd name="T5" fmla="*/ 127 h 251"/>
                <a:gd name="T6" fmla="*/ 16 w 311"/>
                <a:gd name="T7" fmla="*/ 124 h 251"/>
                <a:gd name="T8" fmla="*/ 21 w 311"/>
                <a:gd name="T9" fmla="*/ 111 h 251"/>
                <a:gd name="T10" fmla="*/ 31 w 311"/>
                <a:gd name="T11" fmla="*/ 104 h 251"/>
                <a:gd name="T12" fmla="*/ 34 w 311"/>
                <a:gd name="T13" fmla="*/ 91 h 251"/>
                <a:gd name="T14" fmla="*/ 37 w 311"/>
                <a:gd name="T15" fmla="*/ 80 h 251"/>
                <a:gd name="T16" fmla="*/ 21 w 311"/>
                <a:gd name="T17" fmla="*/ 70 h 251"/>
                <a:gd name="T18" fmla="*/ 8 w 311"/>
                <a:gd name="T19" fmla="*/ 57 h 251"/>
                <a:gd name="T20" fmla="*/ 24 w 311"/>
                <a:gd name="T21" fmla="*/ 39 h 251"/>
                <a:gd name="T22" fmla="*/ 39 w 311"/>
                <a:gd name="T23" fmla="*/ 31 h 251"/>
                <a:gd name="T24" fmla="*/ 55 w 311"/>
                <a:gd name="T25" fmla="*/ 10 h 251"/>
                <a:gd name="T26" fmla="*/ 86 w 311"/>
                <a:gd name="T27" fmla="*/ 15 h 251"/>
                <a:gd name="T28" fmla="*/ 99 w 311"/>
                <a:gd name="T29" fmla="*/ 0 h 251"/>
                <a:gd name="T30" fmla="*/ 117 w 311"/>
                <a:gd name="T31" fmla="*/ 5 h 251"/>
                <a:gd name="T32" fmla="*/ 117 w 311"/>
                <a:gd name="T33" fmla="*/ 18 h 251"/>
                <a:gd name="T34" fmla="*/ 125 w 311"/>
                <a:gd name="T35" fmla="*/ 36 h 251"/>
                <a:gd name="T36" fmla="*/ 138 w 311"/>
                <a:gd name="T37" fmla="*/ 41 h 251"/>
                <a:gd name="T38" fmla="*/ 161 w 311"/>
                <a:gd name="T39" fmla="*/ 44 h 251"/>
                <a:gd name="T40" fmla="*/ 171 w 311"/>
                <a:gd name="T41" fmla="*/ 52 h 251"/>
                <a:gd name="T42" fmla="*/ 171 w 311"/>
                <a:gd name="T43" fmla="*/ 70 h 251"/>
                <a:gd name="T44" fmla="*/ 179 w 311"/>
                <a:gd name="T45" fmla="*/ 83 h 251"/>
                <a:gd name="T46" fmla="*/ 184 w 311"/>
                <a:gd name="T47" fmla="*/ 96 h 251"/>
                <a:gd name="T48" fmla="*/ 205 w 311"/>
                <a:gd name="T49" fmla="*/ 101 h 251"/>
                <a:gd name="T50" fmla="*/ 226 w 311"/>
                <a:gd name="T51" fmla="*/ 104 h 251"/>
                <a:gd name="T52" fmla="*/ 239 w 311"/>
                <a:gd name="T53" fmla="*/ 114 h 251"/>
                <a:gd name="T54" fmla="*/ 259 w 311"/>
                <a:gd name="T55" fmla="*/ 119 h 251"/>
                <a:gd name="T56" fmla="*/ 267 w 311"/>
                <a:gd name="T57" fmla="*/ 106 h 251"/>
                <a:gd name="T58" fmla="*/ 283 w 311"/>
                <a:gd name="T59" fmla="*/ 98 h 251"/>
                <a:gd name="T60" fmla="*/ 298 w 311"/>
                <a:gd name="T61" fmla="*/ 109 h 251"/>
                <a:gd name="T62" fmla="*/ 308 w 311"/>
                <a:gd name="T63" fmla="*/ 124 h 251"/>
                <a:gd name="T64" fmla="*/ 288 w 311"/>
                <a:gd name="T65" fmla="*/ 135 h 251"/>
                <a:gd name="T66" fmla="*/ 277 w 311"/>
                <a:gd name="T67" fmla="*/ 140 h 251"/>
                <a:gd name="T68" fmla="*/ 267 w 311"/>
                <a:gd name="T69" fmla="*/ 145 h 251"/>
                <a:gd name="T70" fmla="*/ 264 w 311"/>
                <a:gd name="T71" fmla="*/ 156 h 251"/>
                <a:gd name="T72" fmla="*/ 272 w 311"/>
                <a:gd name="T73" fmla="*/ 171 h 251"/>
                <a:gd name="T74" fmla="*/ 259 w 311"/>
                <a:gd name="T75" fmla="*/ 179 h 251"/>
                <a:gd name="T76" fmla="*/ 249 w 311"/>
                <a:gd name="T77" fmla="*/ 187 h 251"/>
                <a:gd name="T78" fmla="*/ 239 w 311"/>
                <a:gd name="T79" fmla="*/ 179 h 251"/>
                <a:gd name="T80" fmla="*/ 223 w 311"/>
                <a:gd name="T81" fmla="*/ 192 h 251"/>
                <a:gd name="T82" fmla="*/ 231 w 311"/>
                <a:gd name="T83" fmla="*/ 207 h 251"/>
                <a:gd name="T84" fmla="*/ 220 w 311"/>
                <a:gd name="T85" fmla="*/ 218 h 251"/>
                <a:gd name="T86" fmla="*/ 200 w 311"/>
                <a:gd name="T87" fmla="*/ 220 h 251"/>
                <a:gd name="T88" fmla="*/ 176 w 311"/>
                <a:gd name="T89" fmla="*/ 213 h 251"/>
                <a:gd name="T90" fmla="*/ 161 w 311"/>
                <a:gd name="T91" fmla="*/ 200 h 251"/>
                <a:gd name="T92" fmla="*/ 156 w 311"/>
                <a:gd name="T93" fmla="*/ 215 h 251"/>
                <a:gd name="T94" fmla="*/ 156 w 311"/>
                <a:gd name="T95" fmla="*/ 236 h 251"/>
                <a:gd name="T96" fmla="*/ 145 w 311"/>
                <a:gd name="T97" fmla="*/ 238 h 251"/>
                <a:gd name="T98" fmla="*/ 130 w 311"/>
                <a:gd name="T99" fmla="*/ 228 h 251"/>
                <a:gd name="T100" fmla="*/ 119 w 311"/>
                <a:gd name="T101" fmla="*/ 220 h 251"/>
                <a:gd name="T102" fmla="*/ 104 w 311"/>
                <a:gd name="T103" fmla="*/ 220 h 251"/>
                <a:gd name="T104" fmla="*/ 96 w 311"/>
                <a:gd name="T105" fmla="*/ 233 h 251"/>
                <a:gd name="T106" fmla="*/ 101 w 311"/>
                <a:gd name="T107" fmla="*/ 244 h 251"/>
                <a:gd name="T108" fmla="*/ 86 w 311"/>
                <a:gd name="T109" fmla="*/ 249 h 251"/>
                <a:gd name="T110" fmla="*/ 81 w 311"/>
                <a:gd name="T111" fmla="*/ 233 h 251"/>
                <a:gd name="T112" fmla="*/ 70 w 311"/>
                <a:gd name="T113" fmla="*/ 226 h 251"/>
                <a:gd name="T114" fmla="*/ 57 w 311"/>
                <a:gd name="T115" fmla="*/ 215 h 251"/>
                <a:gd name="T116" fmla="*/ 47 w 311"/>
                <a:gd name="T117" fmla="*/ 202 h 251"/>
                <a:gd name="T118" fmla="*/ 34 w 311"/>
                <a:gd name="T119" fmla="*/ 192 h 251"/>
                <a:gd name="T120" fmla="*/ 19 w 311"/>
                <a:gd name="T121" fmla="*/ 197 h 251"/>
                <a:gd name="T122" fmla="*/ 24 w 311"/>
                <a:gd name="T123" fmla="*/ 176 h 251"/>
                <a:gd name="T124" fmla="*/ 6 w 311"/>
                <a:gd name="T125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1" h="251">
                  <a:moveTo>
                    <a:pt x="0" y="176"/>
                  </a:moveTo>
                  <a:lnTo>
                    <a:pt x="0" y="176"/>
                  </a:lnTo>
                  <a:lnTo>
                    <a:pt x="0" y="174"/>
                  </a:lnTo>
                  <a:lnTo>
                    <a:pt x="0" y="171"/>
                  </a:lnTo>
                  <a:lnTo>
                    <a:pt x="0" y="168"/>
                  </a:lnTo>
                  <a:lnTo>
                    <a:pt x="3" y="168"/>
                  </a:lnTo>
                  <a:lnTo>
                    <a:pt x="3" y="168"/>
                  </a:lnTo>
                  <a:lnTo>
                    <a:pt x="6" y="168"/>
                  </a:lnTo>
                  <a:lnTo>
                    <a:pt x="6" y="166"/>
                  </a:lnTo>
                  <a:lnTo>
                    <a:pt x="6" y="166"/>
                  </a:lnTo>
                  <a:lnTo>
                    <a:pt x="6" y="166"/>
                  </a:lnTo>
                  <a:lnTo>
                    <a:pt x="6" y="163"/>
                  </a:lnTo>
                  <a:lnTo>
                    <a:pt x="8" y="161"/>
                  </a:lnTo>
                  <a:lnTo>
                    <a:pt x="8" y="158"/>
                  </a:lnTo>
                  <a:lnTo>
                    <a:pt x="8" y="156"/>
                  </a:lnTo>
                  <a:lnTo>
                    <a:pt x="6" y="156"/>
                  </a:lnTo>
                  <a:lnTo>
                    <a:pt x="6" y="156"/>
                  </a:lnTo>
                  <a:lnTo>
                    <a:pt x="6" y="156"/>
                  </a:lnTo>
                  <a:lnTo>
                    <a:pt x="6" y="153"/>
                  </a:lnTo>
                  <a:lnTo>
                    <a:pt x="6" y="153"/>
                  </a:lnTo>
                  <a:lnTo>
                    <a:pt x="8" y="153"/>
                  </a:lnTo>
                  <a:lnTo>
                    <a:pt x="8" y="153"/>
                  </a:lnTo>
                  <a:lnTo>
                    <a:pt x="8" y="153"/>
                  </a:lnTo>
                  <a:lnTo>
                    <a:pt x="8" y="153"/>
                  </a:lnTo>
                  <a:lnTo>
                    <a:pt x="8" y="153"/>
                  </a:lnTo>
                  <a:lnTo>
                    <a:pt x="8" y="153"/>
                  </a:lnTo>
                  <a:lnTo>
                    <a:pt x="8" y="153"/>
                  </a:lnTo>
                  <a:lnTo>
                    <a:pt x="8" y="153"/>
                  </a:lnTo>
                  <a:lnTo>
                    <a:pt x="8" y="150"/>
                  </a:lnTo>
                  <a:lnTo>
                    <a:pt x="8" y="150"/>
                  </a:lnTo>
                  <a:lnTo>
                    <a:pt x="8" y="150"/>
                  </a:lnTo>
                  <a:lnTo>
                    <a:pt x="8" y="150"/>
                  </a:lnTo>
                  <a:lnTo>
                    <a:pt x="8" y="150"/>
                  </a:lnTo>
                  <a:lnTo>
                    <a:pt x="8" y="148"/>
                  </a:lnTo>
                  <a:lnTo>
                    <a:pt x="8" y="148"/>
                  </a:lnTo>
                  <a:lnTo>
                    <a:pt x="8" y="148"/>
                  </a:lnTo>
                  <a:lnTo>
                    <a:pt x="8" y="148"/>
                  </a:lnTo>
                  <a:lnTo>
                    <a:pt x="8" y="145"/>
                  </a:lnTo>
                  <a:lnTo>
                    <a:pt x="11" y="145"/>
                  </a:lnTo>
                  <a:lnTo>
                    <a:pt x="11" y="143"/>
                  </a:lnTo>
                  <a:lnTo>
                    <a:pt x="11" y="143"/>
                  </a:lnTo>
                  <a:lnTo>
                    <a:pt x="13" y="143"/>
                  </a:lnTo>
                  <a:lnTo>
                    <a:pt x="16" y="143"/>
                  </a:lnTo>
                  <a:lnTo>
                    <a:pt x="19" y="143"/>
                  </a:lnTo>
                  <a:lnTo>
                    <a:pt x="19" y="140"/>
                  </a:lnTo>
                  <a:lnTo>
                    <a:pt x="19" y="140"/>
                  </a:lnTo>
                  <a:lnTo>
                    <a:pt x="16" y="140"/>
                  </a:lnTo>
                  <a:lnTo>
                    <a:pt x="16" y="140"/>
                  </a:lnTo>
                  <a:lnTo>
                    <a:pt x="16" y="137"/>
                  </a:lnTo>
                  <a:lnTo>
                    <a:pt x="19" y="137"/>
                  </a:lnTo>
                  <a:lnTo>
                    <a:pt x="19" y="135"/>
                  </a:lnTo>
                  <a:lnTo>
                    <a:pt x="21" y="135"/>
                  </a:lnTo>
                  <a:lnTo>
                    <a:pt x="21" y="132"/>
                  </a:lnTo>
                  <a:lnTo>
                    <a:pt x="21" y="132"/>
                  </a:lnTo>
                  <a:lnTo>
                    <a:pt x="19" y="132"/>
                  </a:lnTo>
                  <a:lnTo>
                    <a:pt x="19" y="132"/>
                  </a:lnTo>
                  <a:lnTo>
                    <a:pt x="19" y="132"/>
                  </a:lnTo>
                  <a:lnTo>
                    <a:pt x="19" y="132"/>
                  </a:lnTo>
                  <a:lnTo>
                    <a:pt x="19" y="130"/>
                  </a:lnTo>
                  <a:lnTo>
                    <a:pt x="16" y="127"/>
                  </a:lnTo>
                  <a:lnTo>
                    <a:pt x="16" y="127"/>
                  </a:lnTo>
                  <a:lnTo>
                    <a:pt x="13" y="127"/>
                  </a:lnTo>
                  <a:lnTo>
                    <a:pt x="13" y="127"/>
                  </a:lnTo>
                  <a:lnTo>
                    <a:pt x="13" y="130"/>
                  </a:lnTo>
                  <a:lnTo>
                    <a:pt x="13" y="130"/>
                  </a:lnTo>
                  <a:lnTo>
                    <a:pt x="11" y="130"/>
                  </a:lnTo>
                  <a:lnTo>
                    <a:pt x="11" y="130"/>
                  </a:lnTo>
                  <a:lnTo>
                    <a:pt x="11" y="127"/>
                  </a:lnTo>
                  <a:lnTo>
                    <a:pt x="11" y="127"/>
                  </a:lnTo>
                  <a:lnTo>
                    <a:pt x="11" y="127"/>
                  </a:lnTo>
                  <a:lnTo>
                    <a:pt x="13" y="124"/>
                  </a:lnTo>
                  <a:lnTo>
                    <a:pt x="13" y="124"/>
                  </a:lnTo>
                  <a:lnTo>
                    <a:pt x="13" y="124"/>
                  </a:lnTo>
                  <a:lnTo>
                    <a:pt x="11" y="124"/>
                  </a:lnTo>
                  <a:lnTo>
                    <a:pt x="11" y="124"/>
                  </a:lnTo>
                  <a:lnTo>
                    <a:pt x="11" y="124"/>
                  </a:lnTo>
                  <a:lnTo>
                    <a:pt x="11" y="124"/>
                  </a:lnTo>
                  <a:lnTo>
                    <a:pt x="11" y="124"/>
                  </a:lnTo>
                  <a:lnTo>
                    <a:pt x="11" y="127"/>
                  </a:lnTo>
                  <a:lnTo>
                    <a:pt x="11" y="127"/>
                  </a:lnTo>
                  <a:lnTo>
                    <a:pt x="8" y="127"/>
                  </a:lnTo>
                  <a:lnTo>
                    <a:pt x="8" y="124"/>
                  </a:lnTo>
                  <a:lnTo>
                    <a:pt x="8" y="122"/>
                  </a:lnTo>
                  <a:lnTo>
                    <a:pt x="11" y="122"/>
                  </a:lnTo>
                  <a:lnTo>
                    <a:pt x="11" y="124"/>
                  </a:lnTo>
                  <a:lnTo>
                    <a:pt x="11" y="124"/>
                  </a:lnTo>
                  <a:lnTo>
                    <a:pt x="13" y="124"/>
                  </a:lnTo>
                  <a:lnTo>
                    <a:pt x="13" y="124"/>
                  </a:lnTo>
                  <a:lnTo>
                    <a:pt x="13" y="124"/>
                  </a:lnTo>
                  <a:lnTo>
                    <a:pt x="16" y="124"/>
                  </a:lnTo>
                  <a:lnTo>
                    <a:pt x="16" y="124"/>
                  </a:lnTo>
                  <a:lnTo>
                    <a:pt x="16" y="124"/>
                  </a:lnTo>
                  <a:lnTo>
                    <a:pt x="16" y="124"/>
                  </a:lnTo>
                  <a:lnTo>
                    <a:pt x="16" y="124"/>
                  </a:lnTo>
                  <a:lnTo>
                    <a:pt x="16" y="124"/>
                  </a:lnTo>
                  <a:lnTo>
                    <a:pt x="19" y="124"/>
                  </a:lnTo>
                  <a:lnTo>
                    <a:pt x="19" y="124"/>
                  </a:lnTo>
                  <a:lnTo>
                    <a:pt x="21" y="124"/>
                  </a:lnTo>
                  <a:lnTo>
                    <a:pt x="21" y="122"/>
                  </a:lnTo>
                  <a:lnTo>
                    <a:pt x="21" y="122"/>
                  </a:lnTo>
                  <a:lnTo>
                    <a:pt x="19" y="122"/>
                  </a:lnTo>
                  <a:lnTo>
                    <a:pt x="19" y="119"/>
                  </a:lnTo>
                  <a:lnTo>
                    <a:pt x="19" y="119"/>
                  </a:lnTo>
                  <a:lnTo>
                    <a:pt x="19" y="119"/>
                  </a:lnTo>
                  <a:lnTo>
                    <a:pt x="19" y="119"/>
                  </a:lnTo>
                  <a:lnTo>
                    <a:pt x="19" y="119"/>
                  </a:lnTo>
                  <a:lnTo>
                    <a:pt x="19" y="119"/>
                  </a:lnTo>
                  <a:lnTo>
                    <a:pt x="19" y="117"/>
                  </a:lnTo>
                  <a:lnTo>
                    <a:pt x="16" y="117"/>
                  </a:lnTo>
                  <a:lnTo>
                    <a:pt x="16" y="117"/>
                  </a:lnTo>
                  <a:lnTo>
                    <a:pt x="16" y="114"/>
                  </a:lnTo>
                  <a:lnTo>
                    <a:pt x="19" y="114"/>
                  </a:lnTo>
                  <a:lnTo>
                    <a:pt x="19" y="111"/>
                  </a:lnTo>
                  <a:lnTo>
                    <a:pt x="21" y="111"/>
                  </a:lnTo>
                  <a:lnTo>
                    <a:pt x="21" y="111"/>
                  </a:lnTo>
                  <a:lnTo>
                    <a:pt x="24" y="111"/>
                  </a:lnTo>
                  <a:lnTo>
                    <a:pt x="24" y="111"/>
                  </a:lnTo>
                  <a:lnTo>
                    <a:pt x="26" y="111"/>
                  </a:lnTo>
                  <a:lnTo>
                    <a:pt x="26" y="111"/>
                  </a:lnTo>
                  <a:lnTo>
                    <a:pt x="26" y="111"/>
                  </a:lnTo>
                  <a:lnTo>
                    <a:pt x="29" y="111"/>
                  </a:lnTo>
                  <a:lnTo>
                    <a:pt x="29" y="111"/>
                  </a:lnTo>
                  <a:lnTo>
                    <a:pt x="29" y="114"/>
                  </a:lnTo>
                  <a:lnTo>
                    <a:pt x="29" y="114"/>
                  </a:lnTo>
                  <a:lnTo>
                    <a:pt x="31" y="114"/>
                  </a:lnTo>
                  <a:lnTo>
                    <a:pt x="34" y="114"/>
                  </a:lnTo>
                  <a:lnTo>
                    <a:pt x="34" y="111"/>
                  </a:lnTo>
                  <a:lnTo>
                    <a:pt x="37" y="111"/>
                  </a:lnTo>
                  <a:lnTo>
                    <a:pt x="37" y="111"/>
                  </a:lnTo>
                  <a:lnTo>
                    <a:pt x="37" y="109"/>
                  </a:lnTo>
                  <a:lnTo>
                    <a:pt x="37" y="109"/>
                  </a:lnTo>
                  <a:lnTo>
                    <a:pt x="37" y="109"/>
                  </a:lnTo>
                  <a:lnTo>
                    <a:pt x="37" y="109"/>
                  </a:lnTo>
                  <a:lnTo>
                    <a:pt x="37" y="106"/>
                  </a:lnTo>
                  <a:lnTo>
                    <a:pt x="34" y="106"/>
                  </a:lnTo>
                  <a:lnTo>
                    <a:pt x="31" y="104"/>
                  </a:lnTo>
                  <a:lnTo>
                    <a:pt x="29" y="104"/>
                  </a:lnTo>
                  <a:lnTo>
                    <a:pt x="31" y="104"/>
                  </a:lnTo>
                  <a:lnTo>
                    <a:pt x="31" y="101"/>
                  </a:lnTo>
                  <a:lnTo>
                    <a:pt x="31" y="101"/>
                  </a:lnTo>
                  <a:lnTo>
                    <a:pt x="31" y="101"/>
                  </a:lnTo>
                  <a:lnTo>
                    <a:pt x="31" y="101"/>
                  </a:lnTo>
                  <a:lnTo>
                    <a:pt x="31" y="101"/>
                  </a:lnTo>
                  <a:lnTo>
                    <a:pt x="31" y="98"/>
                  </a:lnTo>
                  <a:lnTo>
                    <a:pt x="31" y="98"/>
                  </a:lnTo>
                  <a:lnTo>
                    <a:pt x="31" y="96"/>
                  </a:lnTo>
                  <a:lnTo>
                    <a:pt x="31" y="96"/>
                  </a:lnTo>
                  <a:lnTo>
                    <a:pt x="31" y="93"/>
                  </a:lnTo>
                  <a:lnTo>
                    <a:pt x="34" y="93"/>
                  </a:lnTo>
                  <a:lnTo>
                    <a:pt x="34" y="93"/>
                  </a:lnTo>
                  <a:lnTo>
                    <a:pt x="34" y="93"/>
                  </a:lnTo>
                  <a:lnTo>
                    <a:pt x="31" y="93"/>
                  </a:lnTo>
                  <a:lnTo>
                    <a:pt x="31" y="93"/>
                  </a:lnTo>
                  <a:lnTo>
                    <a:pt x="29" y="91"/>
                  </a:lnTo>
                  <a:lnTo>
                    <a:pt x="29" y="91"/>
                  </a:lnTo>
                  <a:lnTo>
                    <a:pt x="29" y="88"/>
                  </a:lnTo>
                  <a:lnTo>
                    <a:pt x="29" y="88"/>
                  </a:lnTo>
                  <a:lnTo>
                    <a:pt x="31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4" y="91"/>
                  </a:lnTo>
                  <a:lnTo>
                    <a:pt x="34" y="91"/>
                  </a:lnTo>
                  <a:lnTo>
                    <a:pt x="37" y="93"/>
                  </a:lnTo>
                  <a:lnTo>
                    <a:pt x="37" y="93"/>
                  </a:lnTo>
                  <a:lnTo>
                    <a:pt x="37" y="93"/>
                  </a:lnTo>
                  <a:lnTo>
                    <a:pt x="37" y="93"/>
                  </a:lnTo>
                  <a:lnTo>
                    <a:pt x="37" y="93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37" y="88"/>
                  </a:lnTo>
                  <a:lnTo>
                    <a:pt x="37" y="88"/>
                  </a:lnTo>
                  <a:lnTo>
                    <a:pt x="37" y="88"/>
                  </a:lnTo>
                  <a:lnTo>
                    <a:pt x="37" y="86"/>
                  </a:lnTo>
                  <a:lnTo>
                    <a:pt x="37" y="86"/>
                  </a:lnTo>
                  <a:lnTo>
                    <a:pt x="39" y="83"/>
                  </a:lnTo>
                  <a:lnTo>
                    <a:pt x="39" y="83"/>
                  </a:lnTo>
                  <a:lnTo>
                    <a:pt x="39" y="80"/>
                  </a:lnTo>
                  <a:lnTo>
                    <a:pt x="39" y="80"/>
                  </a:lnTo>
                  <a:lnTo>
                    <a:pt x="39" y="80"/>
                  </a:lnTo>
                  <a:lnTo>
                    <a:pt x="37" y="80"/>
                  </a:lnTo>
                  <a:lnTo>
                    <a:pt x="37" y="80"/>
                  </a:lnTo>
                  <a:lnTo>
                    <a:pt x="37" y="78"/>
                  </a:lnTo>
                  <a:lnTo>
                    <a:pt x="34" y="78"/>
                  </a:lnTo>
                  <a:lnTo>
                    <a:pt x="34" y="78"/>
                  </a:lnTo>
                  <a:lnTo>
                    <a:pt x="34" y="78"/>
                  </a:lnTo>
                  <a:lnTo>
                    <a:pt x="34" y="78"/>
                  </a:lnTo>
                  <a:lnTo>
                    <a:pt x="31" y="78"/>
                  </a:lnTo>
                  <a:lnTo>
                    <a:pt x="31" y="78"/>
                  </a:lnTo>
                  <a:lnTo>
                    <a:pt x="31" y="78"/>
                  </a:lnTo>
                  <a:lnTo>
                    <a:pt x="31" y="75"/>
                  </a:lnTo>
                  <a:lnTo>
                    <a:pt x="29" y="75"/>
                  </a:lnTo>
                  <a:lnTo>
                    <a:pt x="31" y="75"/>
                  </a:lnTo>
                  <a:lnTo>
                    <a:pt x="29" y="75"/>
                  </a:lnTo>
                  <a:lnTo>
                    <a:pt x="29" y="75"/>
                  </a:lnTo>
                  <a:lnTo>
                    <a:pt x="29" y="75"/>
                  </a:lnTo>
                  <a:lnTo>
                    <a:pt x="29" y="75"/>
                  </a:lnTo>
                  <a:lnTo>
                    <a:pt x="26" y="75"/>
                  </a:lnTo>
                  <a:lnTo>
                    <a:pt x="26" y="75"/>
                  </a:lnTo>
                  <a:lnTo>
                    <a:pt x="24" y="75"/>
                  </a:lnTo>
                  <a:lnTo>
                    <a:pt x="24" y="73"/>
                  </a:lnTo>
                  <a:lnTo>
                    <a:pt x="21" y="73"/>
                  </a:lnTo>
                  <a:lnTo>
                    <a:pt x="21" y="73"/>
                  </a:lnTo>
                  <a:lnTo>
                    <a:pt x="21" y="70"/>
                  </a:lnTo>
                  <a:lnTo>
                    <a:pt x="21" y="70"/>
                  </a:lnTo>
                  <a:lnTo>
                    <a:pt x="21" y="70"/>
                  </a:lnTo>
                  <a:lnTo>
                    <a:pt x="21" y="70"/>
                  </a:lnTo>
                  <a:lnTo>
                    <a:pt x="19" y="70"/>
                  </a:lnTo>
                  <a:lnTo>
                    <a:pt x="19" y="67"/>
                  </a:lnTo>
                  <a:lnTo>
                    <a:pt x="21" y="67"/>
                  </a:lnTo>
                  <a:lnTo>
                    <a:pt x="21" y="65"/>
                  </a:lnTo>
                  <a:lnTo>
                    <a:pt x="21" y="65"/>
                  </a:lnTo>
                  <a:lnTo>
                    <a:pt x="19" y="65"/>
                  </a:lnTo>
                  <a:lnTo>
                    <a:pt x="16" y="65"/>
                  </a:lnTo>
                  <a:lnTo>
                    <a:pt x="13" y="65"/>
                  </a:lnTo>
                  <a:lnTo>
                    <a:pt x="11" y="62"/>
                  </a:lnTo>
                  <a:lnTo>
                    <a:pt x="11" y="62"/>
                  </a:lnTo>
                  <a:lnTo>
                    <a:pt x="11" y="60"/>
                  </a:lnTo>
                  <a:lnTo>
                    <a:pt x="11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57"/>
                  </a:lnTo>
                  <a:lnTo>
                    <a:pt x="8" y="57"/>
                  </a:lnTo>
                  <a:lnTo>
                    <a:pt x="8" y="57"/>
                  </a:lnTo>
                  <a:lnTo>
                    <a:pt x="8" y="54"/>
                  </a:lnTo>
                  <a:lnTo>
                    <a:pt x="8" y="52"/>
                  </a:lnTo>
                  <a:lnTo>
                    <a:pt x="6" y="49"/>
                  </a:lnTo>
                  <a:lnTo>
                    <a:pt x="6" y="47"/>
                  </a:lnTo>
                  <a:lnTo>
                    <a:pt x="8" y="47"/>
                  </a:lnTo>
                  <a:lnTo>
                    <a:pt x="8" y="47"/>
                  </a:lnTo>
                  <a:lnTo>
                    <a:pt x="11" y="44"/>
                  </a:lnTo>
                  <a:lnTo>
                    <a:pt x="13" y="44"/>
                  </a:lnTo>
                  <a:lnTo>
                    <a:pt x="13" y="41"/>
                  </a:lnTo>
                  <a:lnTo>
                    <a:pt x="16" y="41"/>
                  </a:lnTo>
                  <a:lnTo>
                    <a:pt x="19" y="39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21" y="39"/>
                  </a:lnTo>
                  <a:lnTo>
                    <a:pt x="21" y="39"/>
                  </a:lnTo>
                  <a:lnTo>
                    <a:pt x="21" y="39"/>
                  </a:lnTo>
                  <a:lnTo>
                    <a:pt x="24" y="39"/>
                  </a:lnTo>
                  <a:lnTo>
                    <a:pt x="24" y="39"/>
                  </a:lnTo>
                  <a:lnTo>
                    <a:pt x="24" y="39"/>
                  </a:lnTo>
                  <a:lnTo>
                    <a:pt x="26" y="36"/>
                  </a:lnTo>
                  <a:lnTo>
                    <a:pt x="26" y="39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31" y="36"/>
                  </a:lnTo>
                  <a:lnTo>
                    <a:pt x="29" y="36"/>
                  </a:lnTo>
                  <a:lnTo>
                    <a:pt x="29" y="36"/>
                  </a:lnTo>
                  <a:lnTo>
                    <a:pt x="31" y="36"/>
                  </a:lnTo>
                  <a:lnTo>
                    <a:pt x="31" y="36"/>
                  </a:lnTo>
                  <a:lnTo>
                    <a:pt x="34" y="34"/>
                  </a:lnTo>
                  <a:lnTo>
                    <a:pt x="34" y="31"/>
                  </a:lnTo>
                  <a:lnTo>
                    <a:pt x="34" y="31"/>
                  </a:lnTo>
                  <a:lnTo>
                    <a:pt x="34" y="31"/>
                  </a:lnTo>
                  <a:lnTo>
                    <a:pt x="34" y="28"/>
                  </a:lnTo>
                  <a:lnTo>
                    <a:pt x="37" y="28"/>
                  </a:lnTo>
                  <a:lnTo>
                    <a:pt x="37" y="28"/>
                  </a:lnTo>
                  <a:lnTo>
                    <a:pt x="37" y="28"/>
                  </a:lnTo>
                  <a:lnTo>
                    <a:pt x="39" y="28"/>
                  </a:lnTo>
                  <a:lnTo>
                    <a:pt x="39" y="31"/>
                  </a:lnTo>
                  <a:lnTo>
                    <a:pt x="39" y="31"/>
                  </a:lnTo>
                  <a:lnTo>
                    <a:pt x="39" y="31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44" y="28"/>
                  </a:lnTo>
                  <a:lnTo>
                    <a:pt x="47" y="28"/>
                  </a:lnTo>
                  <a:lnTo>
                    <a:pt x="47" y="26"/>
                  </a:lnTo>
                  <a:lnTo>
                    <a:pt x="47" y="26"/>
                  </a:lnTo>
                  <a:lnTo>
                    <a:pt x="47" y="26"/>
                  </a:lnTo>
                  <a:lnTo>
                    <a:pt x="47" y="26"/>
                  </a:lnTo>
                  <a:lnTo>
                    <a:pt x="50" y="23"/>
                  </a:lnTo>
                  <a:lnTo>
                    <a:pt x="50" y="23"/>
                  </a:lnTo>
                  <a:lnTo>
                    <a:pt x="50" y="23"/>
                  </a:lnTo>
                  <a:lnTo>
                    <a:pt x="50" y="23"/>
                  </a:lnTo>
                  <a:lnTo>
                    <a:pt x="50" y="23"/>
                  </a:lnTo>
                  <a:lnTo>
                    <a:pt x="52" y="23"/>
                  </a:lnTo>
                  <a:lnTo>
                    <a:pt x="55" y="21"/>
                  </a:lnTo>
                  <a:lnTo>
                    <a:pt x="55" y="18"/>
                  </a:lnTo>
                  <a:lnTo>
                    <a:pt x="55" y="15"/>
                  </a:lnTo>
                  <a:lnTo>
                    <a:pt x="55" y="15"/>
                  </a:lnTo>
                  <a:lnTo>
                    <a:pt x="55" y="15"/>
                  </a:lnTo>
                  <a:lnTo>
                    <a:pt x="55" y="15"/>
                  </a:lnTo>
                  <a:lnTo>
                    <a:pt x="57" y="13"/>
                  </a:lnTo>
                  <a:lnTo>
                    <a:pt x="57" y="13"/>
                  </a:lnTo>
                  <a:lnTo>
                    <a:pt x="55" y="10"/>
                  </a:lnTo>
                  <a:lnTo>
                    <a:pt x="57" y="10"/>
                  </a:lnTo>
                  <a:lnTo>
                    <a:pt x="57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3" y="10"/>
                  </a:lnTo>
                  <a:lnTo>
                    <a:pt x="63" y="10"/>
                  </a:lnTo>
                  <a:lnTo>
                    <a:pt x="65" y="10"/>
                  </a:lnTo>
                  <a:lnTo>
                    <a:pt x="68" y="10"/>
                  </a:lnTo>
                  <a:lnTo>
                    <a:pt x="68" y="13"/>
                  </a:lnTo>
                  <a:lnTo>
                    <a:pt x="70" y="15"/>
                  </a:lnTo>
                  <a:lnTo>
                    <a:pt x="70" y="15"/>
                  </a:lnTo>
                  <a:lnTo>
                    <a:pt x="73" y="15"/>
                  </a:lnTo>
                  <a:lnTo>
                    <a:pt x="73" y="15"/>
                  </a:lnTo>
                  <a:lnTo>
                    <a:pt x="75" y="15"/>
                  </a:lnTo>
                  <a:lnTo>
                    <a:pt x="78" y="15"/>
                  </a:lnTo>
                  <a:lnTo>
                    <a:pt x="81" y="15"/>
                  </a:lnTo>
                  <a:lnTo>
                    <a:pt x="81" y="13"/>
                  </a:lnTo>
                  <a:lnTo>
                    <a:pt x="81" y="13"/>
                  </a:lnTo>
                  <a:lnTo>
                    <a:pt x="83" y="13"/>
                  </a:lnTo>
                  <a:lnTo>
                    <a:pt x="83" y="13"/>
                  </a:lnTo>
                  <a:lnTo>
                    <a:pt x="83" y="13"/>
                  </a:lnTo>
                  <a:lnTo>
                    <a:pt x="86" y="15"/>
                  </a:lnTo>
                  <a:lnTo>
                    <a:pt x="86" y="15"/>
                  </a:lnTo>
                  <a:lnTo>
                    <a:pt x="88" y="15"/>
                  </a:lnTo>
                  <a:lnTo>
                    <a:pt x="88" y="15"/>
                  </a:lnTo>
                  <a:lnTo>
                    <a:pt x="88" y="13"/>
                  </a:lnTo>
                  <a:lnTo>
                    <a:pt x="88" y="13"/>
                  </a:lnTo>
                  <a:lnTo>
                    <a:pt x="88" y="1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6" y="8"/>
                  </a:lnTo>
                  <a:lnTo>
                    <a:pt x="86" y="8"/>
                  </a:lnTo>
                  <a:lnTo>
                    <a:pt x="86" y="8"/>
                  </a:lnTo>
                  <a:lnTo>
                    <a:pt x="86" y="8"/>
                  </a:lnTo>
                  <a:lnTo>
                    <a:pt x="86" y="5"/>
                  </a:lnTo>
                  <a:lnTo>
                    <a:pt x="86" y="5"/>
                  </a:lnTo>
                  <a:lnTo>
                    <a:pt x="88" y="5"/>
                  </a:lnTo>
                  <a:lnTo>
                    <a:pt x="88" y="3"/>
                  </a:lnTo>
                  <a:lnTo>
                    <a:pt x="91" y="3"/>
                  </a:lnTo>
                  <a:lnTo>
                    <a:pt x="91" y="3"/>
                  </a:lnTo>
                  <a:lnTo>
                    <a:pt x="91" y="3"/>
                  </a:lnTo>
                  <a:lnTo>
                    <a:pt x="91" y="3"/>
                  </a:lnTo>
                  <a:lnTo>
                    <a:pt x="94" y="0"/>
                  </a:lnTo>
                  <a:lnTo>
                    <a:pt x="96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101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07" y="0"/>
                  </a:lnTo>
                  <a:lnTo>
                    <a:pt x="107" y="3"/>
                  </a:lnTo>
                  <a:lnTo>
                    <a:pt x="107" y="5"/>
                  </a:lnTo>
                  <a:lnTo>
                    <a:pt x="107" y="5"/>
                  </a:lnTo>
                  <a:lnTo>
                    <a:pt x="107" y="3"/>
                  </a:lnTo>
                  <a:lnTo>
                    <a:pt x="109" y="3"/>
                  </a:lnTo>
                  <a:lnTo>
                    <a:pt x="109" y="3"/>
                  </a:lnTo>
                  <a:lnTo>
                    <a:pt x="109" y="3"/>
                  </a:lnTo>
                  <a:lnTo>
                    <a:pt x="112" y="3"/>
                  </a:lnTo>
                  <a:lnTo>
                    <a:pt x="112" y="5"/>
                  </a:lnTo>
                  <a:lnTo>
                    <a:pt x="112" y="5"/>
                  </a:lnTo>
                  <a:lnTo>
                    <a:pt x="114" y="5"/>
                  </a:lnTo>
                  <a:lnTo>
                    <a:pt x="114" y="5"/>
                  </a:lnTo>
                  <a:lnTo>
                    <a:pt x="117" y="5"/>
                  </a:lnTo>
                  <a:lnTo>
                    <a:pt x="117" y="5"/>
                  </a:lnTo>
                  <a:lnTo>
                    <a:pt x="117" y="5"/>
                  </a:lnTo>
                  <a:lnTo>
                    <a:pt x="117" y="5"/>
                  </a:lnTo>
                  <a:lnTo>
                    <a:pt x="117" y="5"/>
                  </a:lnTo>
                  <a:lnTo>
                    <a:pt x="117" y="5"/>
                  </a:lnTo>
                  <a:lnTo>
                    <a:pt x="117" y="8"/>
                  </a:lnTo>
                  <a:lnTo>
                    <a:pt x="119" y="8"/>
                  </a:lnTo>
                  <a:lnTo>
                    <a:pt x="119" y="10"/>
                  </a:lnTo>
                  <a:lnTo>
                    <a:pt x="117" y="10"/>
                  </a:lnTo>
                  <a:lnTo>
                    <a:pt x="117" y="10"/>
                  </a:lnTo>
                  <a:lnTo>
                    <a:pt x="117" y="10"/>
                  </a:lnTo>
                  <a:lnTo>
                    <a:pt x="114" y="8"/>
                  </a:lnTo>
                  <a:lnTo>
                    <a:pt x="114" y="8"/>
                  </a:lnTo>
                  <a:lnTo>
                    <a:pt x="114" y="10"/>
                  </a:lnTo>
                  <a:lnTo>
                    <a:pt x="112" y="13"/>
                  </a:lnTo>
                  <a:lnTo>
                    <a:pt x="114" y="13"/>
                  </a:lnTo>
                  <a:lnTo>
                    <a:pt x="114" y="13"/>
                  </a:lnTo>
                  <a:lnTo>
                    <a:pt x="114" y="15"/>
                  </a:lnTo>
                  <a:lnTo>
                    <a:pt x="114" y="15"/>
                  </a:lnTo>
                  <a:lnTo>
                    <a:pt x="114" y="15"/>
                  </a:lnTo>
                  <a:lnTo>
                    <a:pt x="114" y="18"/>
                  </a:lnTo>
                  <a:lnTo>
                    <a:pt x="117" y="15"/>
                  </a:lnTo>
                  <a:lnTo>
                    <a:pt x="117" y="15"/>
                  </a:lnTo>
                  <a:lnTo>
                    <a:pt x="117" y="15"/>
                  </a:lnTo>
                  <a:lnTo>
                    <a:pt x="117" y="18"/>
                  </a:lnTo>
                  <a:lnTo>
                    <a:pt x="117" y="18"/>
                  </a:lnTo>
                  <a:lnTo>
                    <a:pt x="119" y="18"/>
                  </a:lnTo>
                  <a:lnTo>
                    <a:pt x="119" y="21"/>
                  </a:lnTo>
                  <a:lnTo>
                    <a:pt x="119" y="21"/>
                  </a:lnTo>
                  <a:lnTo>
                    <a:pt x="119" y="21"/>
                  </a:lnTo>
                  <a:lnTo>
                    <a:pt x="119" y="21"/>
                  </a:lnTo>
                  <a:lnTo>
                    <a:pt x="117" y="21"/>
                  </a:lnTo>
                  <a:lnTo>
                    <a:pt x="119" y="23"/>
                  </a:lnTo>
                  <a:lnTo>
                    <a:pt x="119" y="26"/>
                  </a:lnTo>
                  <a:lnTo>
                    <a:pt x="119" y="26"/>
                  </a:lnTo>
                  <a:lnTo>
                    <a:pt x="119" y="26"/>
                  </a:lnTo>
                  <a:lnTo>
                    <a:pt x="119" y="26"/>
                  </a:lnTo>
                  <a:lnTo>
                    <a:pt x="122" y="26"/>
                  </a:lnTo>
                  <a:lnTo>
                    <a:pt x="122" y="28"/>
                  </a:lnTo>
                  <a:lnTo>
                    <a:pt x="122" y="28"/>
                  </a:lnTo>
                  <a:lnTo>
                    <a:pt x="122" y="28"/>
                  </a:lnTo>
                  <a:lnTo>
                    <a:pt x="122" y="31"/>
                  </a:lnTo>
                  <a:lnTo>
                    <a:pt x="122" y="31"/>
                  </a:lnTo>
                  <a:lnTo>
                    <a:pt x="122" y="31"/>
                  </a:lnTo>
                  <a:lnTo>
                    <a:pt x="122" y="34"/>
                  </a:lnTo>
                  <a:lnTo>
                    <a:pt x="122" y="36"/>
                  </a:lnTo>
                  <a:lnTo>
                    <a:pt x="122" y="36"/>
                  </a:lnTo>
                  <a:lnTo>
                    <a:pt x="122" y="36"/>
                  </a:lnTo>
                  <a:lnTo>
                    <a:pt x="125" y="36"/>
                  </a:lnTo>
                  <a:lnTo>
                    <a:pt x="125" y="39"/>
                  </a:lnTo>
                  <a:lnTo>
                    <a:pt x="125" y="39"/>
                  </a:lnTo>
                  <a:lnTo>
                    <a:pt x="125" y="39"/>
                  </a:lnTo>
                  <a:lnTo>
                    <a:pt x="125" y="39"/>
                  </a:lnTo>
                  <a:lnTo>
                    <a:pt x="125" y="39"/>
                  </a:lnTo>
                  <a:lnTo>
                    <a:pt x="125" y="39"/>
                  </a:lnTo>
                  <a:lnTo>
                    <a:pt x="127" y="39"/>
                  </a:lnTo>
                  <a:lnTo>
                    <a:pt x="127" y="39"/>
                  </a:lnTo>
                  <a:lnTo>
                    <a:pt x="127" y="39"/>
                  </a:lnTo>
                  <a:lnTo>
                    <a:pt x="127" y="39"/>
                  </a:lnTo>
                  <a:lnTo>
                    <a:pt x="125" y="39"/>
                  </a:lnTo>
                  <a:lnTo>
                    <a:pt x="125" y="41"/>
                  </a:lnTo>
                  <a:lnTo>
                    <a:pt x="127" y="41"/>
                  </a:lnTo>
                  <a:lnTo>
                    <a:pt x="130" y="39"/>
                  </a:lnTo>
                  <a:lnTo>
                    <a:pt x="130" y="39"/>
                  </a:lnTo>
                  <a:lnTo>
                    <a:pt x="132" y="41"/>
                  </a:lnTo>
                  <a:lnTo>
                    <a:pt x="132" y="39"/>
                  </a:lnTo>
                  <a:lnTo>
                    <a:pt x="132" y="39"/>
                  </a:lnTo>
                  <a:lnTo>
                    <a:pt x="130" y="39"/>
                  </a:lnTo>
                  <a:lnTo>
                    <a:pt x="132" y="39"/>
                  </a:lnTo>
                  <a:lnTo>
                    <a:pt x="132" y="39"/>
                  </a:lnTo>
                  <a:lnTo>
                    <a:pt x="135" y="39"/>
                  </a:lnTo>
                  <a:lnTo>
                    <a:pt x="138" y="41"/>
                  </a:lnTo>
                  <a:lnTo>
                    <a:pt x="140" y="41"/>
                  </a:lnTo>
                  <a:lnTo>
                    <a:pt x="140" y="41"/>
                  </a:lnTo>
                  <a:lnTo>
                    <a:pt x="140" y="41"/>
                  </a:lnTo>
                  <a:lnTo>
                    <a:pt x="140" y="41"/>
                  </a:lnTo>
                  <a:lnTo>
                    <a:pt x="140" y="41"/>
                  </a:lnTo>
                  <a:lnTo>
                    <a:pt x="143" y="41"/>
                  </a:lnTo>
                  <a:lnTo>
                    <a:pt x="143" y="41"/>
                  </a:lnTo>
                  <a:lnTo>
                    <a:pt x="148" y="41"/>
                  </a:lnTo>
                  <a:lnTo>
                    <a:pt x="148" y="41"/>
                  </a:lnTo>
                  <a:lnTo>
                    <a:pt x="151" y="41"/>
                  </a:lnTo>
                  <a:lnTo>
                    <a:pt x="151" y="44"/>
                  </a:lnTo>
                  <a:lnTo>
                    <a:pt x="153" y="44"/>
                  </a:lnTo>
                  <a:lnTo>
                    <a:pt x="153" y="41"/>
                  </a:lnTo>
                  <a:lnTo>
                    <a:pt x="153" y="41"/>
                  </a:lnTo>
                  <a:lnTo>
                    <a:pt x="153" y="44"/>
                  </a:lnTo>
                  <a:lnTo>
                    <a:pt x="153" y="44"/>
                  </a:lnTo>
                  <a:lnTo>
                    <a:pt x="153" y="44"/>
                  </a:lnTo>
                  <a:lnTo>
                    <a:pt x="153" y="44"/>
                  </a:lnTo>
                  <a:lnTo>
                    <a:pt x="153" y="44"/>
                  </a:lnTo>
                  <a:lnTo>
                    <a:pt x="156" y="44"/>
                  </a:lnTo>
                  <a:lnTo>
                    <a:pt x="156" y="44"/>
                  </a:lnTo>
                  <a:lnTo>
                    <a:pt x="158" y="44"/>
                  </a:lnTo>
                  <a:lnTo>
                    <a:pt x="161" y="44"/>
                  </a:lnTo>
                  <a:lnTo>
                    <a:pt x="161" y="44"/>
                  </a:lnTo>
                  <a:lnTo>
                    <a:pt x="161" y="41"/>
                  </a:lnTo>
                  <a:lnTo>
                    <a:pt x="161" y="41"/>
                  </a:lnTo>
                  <a:lnTo>
                    <a:pt x="161" y="41"/>
                  </a:lnTo>
                  <a:lnTo>
                    <a:pt x="163" y="44"/>
                  </a:lnTo>
                  <a:lnTo>
                    <a:pt x="163" y="44"/>
                  </a:lnTo>
                  <a:lnTo>
                    <a:pt x="163" y="44"/>
                  </a:lnTo>
                  <a:lnTo>
                    <a:pt x="163" y="44"/>
                  </a:lnTo>
                  <a:lnTo>
                    <a:pt x="166" y="44"/>
                  </a:lnTo>
                  <a:lnTo>
                    <a:pt x="166" y="47"/>
                  </a:lnTo>
                  <a:lnTo>
                    <a:pt x="166" y="47"/>
                  </a:lnTo>
                  <a:lnTo>
                    <a:pt x="166" y="47"/>
                  </a:lnTo>
                  <a:lnTo>
                    <a:pt x="169" y="47"/>
                  </a:lnTo>
                  <a:lnTo>
                    <a:pt x="169" y="47"/>
                  </a:lnTo>
                  <a:lnTo>
                    <a:pt x="171" y="47"/>
                  </a:lnTo>
                  <a:lnTo>
                    <a:pt x="169" y="47"/>
                  </a:lnTo>
                  <a:lnTo>
                    <a:pt x="169" y="47"/>
                  </a:lnTo>
                  <a:lnTo>
                    <a:pt x="169" y="49"/>
                  </a:lnTo>
                  <a:lnTo>
                    <a:pt x="169" y="49"/>
                  </a:lnTo>
                  <a:lnTo>
                    <a:pt x="169" y="49"/>
                  </a:lnTo>
                  <a:lnTo>
                    <a:pt x="169" y="52"/>
                  </a:lnTo>
                  <a:lnTo>
                    <a:pt x="171" y="52"/>
                  </a:lnTo>
                  <a:lnTo>
                    <a:pt x="171" y="52"/>
                  </a:lnTo>
                  <a:lnTo>
                    <a:pt x="171" y="54"/>
                  </a:lnTo>
                  <a:lnTo>
                    <a:pt x="171" y="54"/>
                  </a:lnTo>
                  <a:lnTo>
                    <a:pt x="174" y="54"/>
                  </a:lnTo>
                  <a:lnTo>
                    <a:pt x="174" y="52"/>
                  </a:lnTo>
                  <a:lnTo>
                    <a:pt x="174" y="54"/>
                  </a:lnTo>
                  <a:lnTo>
                    <a:pt x="174" y="54"/>
                  </a:lnTo>
                  <a:lnTo>
                    <a:pt x="174" y="54"/>
                  </a:lnTo>
                  <a:lnTo>
                    <a:pt x="176" y="60"/>
                  </a:lnTo>
                  <a:lnTo>
                    <a:pt x="176" y="60"/>
                  </a:lnTo>
                  <a:lnTo>
                    <a:pt x="176" y="60"/>
                  </a:lnTo>
                  <a:lnTo>
                    <a:pt x="179" y="62"/>
                  </a:lnTo>
                  <a:lnTo>
                    <a:pt x="179" y="62"/>
                  </a:lnTo>
                  <a:lnTo>
                    <a:pt x="176" y="62"/>
                  </a:lnTo>
                  <a:lnTo>
                    <a:pt x="176" y="62"/>
                  </a:lnTo>
                  <a:lnTo>
                    <a:pt x="176" y="65"/>
                  </a:lnTo>
                  <a:lnTo>
                    <a:pt x="176" y="65"/>
                  </a:lnTo>
                  <a:lnTo>
                    <a:pt x="176" y="65"/>
                  </a:lnTo>
                  <a:lnTo>
                    <a:pt x="174" y="65"/>
                  </a:lnTo>
                  <a:lnTo>
                    <a:pt x="174" y="65"/>
                  </a:lnTo>
                  <a:lnTo>
                    <a:pt x="176" y="65"/>
                  </a:lnTo>
                  <a:lnTo>
                    <a:pt x="174" y="67"/>
                  </a:lnTo>
                  <a:lnTo>
                    <a:pt x="174" y="70"/>
                  </a:lnTo>
                  <a:lnTo>
                    <a:pt x="171" y="70"/>
                  </a:lnTo>
                  <a:lnTo>
                    <a:pt x="171" y="73"/>
                  </a:lnTo>
                  <a:lnTo>
                    <a:pt x="171" y="70"/>
                  </a:lnTo>
                  <a:lnTo>
                    <a:pt x="171" y="70"/>
                  </a:lnTo>
                  <a:lnTo>
                    <a:pt x="169" y="70"/>
                  </a:lnTo>
                  <a:lnTo>
                    <a:pt x="169" y="70"/>
                  </a:lnTo>
                  <a:lnTo>
                    <a:pt x="169" y="73"/>
                  </a:lnTo>
                  <a:lnTo>
                    <a:pt x="166" y="75"/>
                  </a:lnTo>
                  <a:lnTo>
                    <a:pt x="169" y="75"/>
                  </a:lnTo>
                  <a:lnTo>
                    <a:pt x="169" y="75"/>
                  </a:lnTo>
                  <a:lnTo>
                    <a:pt x="169" y="75"/>
                  </a:lnTo>
                  <a:lnTo>
                    <a:pt x="171" y="78"/>
                  </a:lnTo>
                  <a:lnTo>
                    <a:pt x="171" y="78"/>
                  </a:lnTo>
                  <a:lnTo>
                    <a:pt x="171" y="78"/>
                  </a:lnTo>
                  <a:lnTo>
                    <a:pt x="174" y="78"/>
                  </a:lnTo>
                  <a:lnTo>
                    <a:pt x="176" y="78"/>
                  </a:lnTo>
                  <a:lnTo>
                    <a:pt x="176" y="78"/>
                  </a:lnTo>
                  <a:lnTo>
                    <a:pt x="176" y="78"/>
                  </a:lnTo>
                  <a:lnTo>
                    <a:pt x="176" y="80"/>
                  </a:lnTo>
                  <a:lnTo>
                    <a:pt x="176" y="80"/>
                  </a:lnTo>
                  <a:lnTo>
                    <a:pt x="179" y="80"/>
                  </a:lnTo>
                  <a:lnTo>
                    <a:pt x="179" y="80"/>
                  </a:lnTo>
                  <a:lnTo>
                    <a:pt x="179" y="80"/>
                  </a:lnTo>
                  <a:lnTo>
                    <a:pt x="179" y="83"/>
                  </a:lnTo>
                  <a:lnTo>
                    <a:pt x="179" y="83"/>
                  </a:lnTo>
                  <a:lnTo>
                    <a:pt x="179" y="86"/>
                  </a:lnTo>
                  <a:lnTo>
                    <a:pt x="179" y="86"/>
                  </a:lnTo>
                  <a:lnTo>
                    <a:pt x="179" y="86"/>
                  </a:lnTo>
                  <a:lnTo>
                    <a:pt x="179" y="86"/>
                  </a:lnTo>
                  <a:lnTo>
                    <a:pt x="179" y="86"/>
                  </a:lnTo>
                  <a:lnTo>
                    <a:pt x="179" y="86"/>
                  </a:lnTo>
                  <a:lnTo>
                    <a:pt x="179" y="86"/>
                  </a:lnTo>
                  <a:lnTo>
                    <a:pt x="176" y="88"/>
                  </a:lnTo>
                  <a:lnTo>
                    <a:pt x="176" y="88"/>
                  </a:lnTo>
                  <a:lnTo>
                    <a:pt x="176" y="88"/>
                  </a:lnTo>
                  <a:lnTo>
                    <a:pt x="176" y="91"/>
                  </a:lnTo>
                  <a:lnTo>
                    <a:pt x="176" y="91"/>
                  </a:lnTo>
                  <a:lnTo>
                    <a:pt x="179" y="93"/>
                  </a:lnTo>
                  <a:lnTo>
                    <a:pt x="179" y="93"/>
                  </a:lnTo>
                  <a:lnTo>
                    <a:pt x="179" y="93"/>
                  </a:lnTo>
                  <a:lnTo>
                    <a:pt x="179" y="96"/>
                  </a:lnTo>
                  <a:lnTo>
                    <a:pt x="179" y="96"/>
                  </a:lnTo>
                  <a:lnTo>
                    <a:pt x="182" y="96"/>
                  </a:lnTo>
                  <a:lnTo>
                    <a:pt x="182" y="96"/>
                  </a:lnTo>
                  <a:lnTo>
                    <a:pt x="182" y="93"/>
                  </a:lnTo>
                  <a:lnTo>
                    <a:pt x="182" y="93"/>
                  </a:lnTo>
                  <a:lnTo>
                    <a:pt x="184" y="96"/>
                  </a:lnTo>
                  <a:lnTo>
                    <a:pt x="187" y="96"/>
                  </a:lnTo>
                  <a:lnTo>
                    <a:pt x="187" y="96"/>
                  </a:lnTo>
                  <a:lnTo>
                    <a:pt x="187" y="96"/>
                  </a:lnTo>
                  <a:lnTo>
                    <a:pt x="187" y="93"/>
                  </a:lnTo>
                  <a:lnTo>
                    <a:pt x="187" y="93"/>
                  </a:lnTo>
                  <a:lnTo>
                    <a:pt x="189" y="93"/>
                  </a:lnTo>
                  <a:lnTo>
                    <a:pt x="189" y="93"/>
                  </a:lnTo>
                  <a:lnTo>
                    <a:pt x="192" y="93"/>
                  </a:lnTo>
                  <a:lnTo>
                    <a:pt x="192" y="93"/>
                  </a:lnTo>
                  <a:lnTo>
                    <a:pt x="195" y="93"/>
                  </a:lnTo>
                  <a:lnTo>
                    <a:pt x="195" y="96"/>
                  </a:lnTo>
                  <a:lnTo>
                    <a:pt x="195" y="96"/>
                  </a:lnTo>
                  <a:lnTo>
                    <a:pt x="195" y="96"/>
                  </a:lnTo>
                  <a:lnTo>
                    <a:pt x="197" y="96"/>
                  </a:lnTo>
                  <a:lnTo>
                    <a:pt x="197" y="93"/>
                  </a:lnTo>
                  <a:lnTo>
                    <a:pt x="200" y="93"/>
                  </a:lnTo>
                  <a:lnTo>
                    <a:pt x="200" y="93"/>
                  </a:lnTo>
                  <a:lnTo>
                    <a:pt x="202" y="93"/>
                  </a:lnTo>
                  <a:lnTo>
                    <a:pt x="202" y="96"/>
                  </a:lnTo>
                  <a:lnTo>
                    <a:pt x="205" y="96"/>
                  </a:lnTo>
                  <a:lnTo>
                    <a:pt x="205" y="98"/>
                  </a:lnTo>
                  <a:lnTo>
                    <a:pt x="205" y="98"/>
                  </a:lnTo>
                  <a:lnTo>
                    <a:pt x="205" y="101"/>
                  </a:lnTo>
                  <a:lnTo>
                    <a:pt x="205" y="101"/>
                  </a:lnTo>
                  <a:lnTo>
                    <a:pt x="208" y="101"/>
                  </a:lnTo>
                  <a:lnTo>
                    <a:pt x="208" y="101"/>
                  </a:lnTo>
                  <a:lnTo>
                    <a:pt x="210" y="104"/>
                  </a:lnTo>
                  <a:lnTo>
                    <a:pt x="210" y="104"/>
                  </a:lnTo>
                  <a:lnTo>
                    <a:pt x="210" y="104"/>
                  </a:lnTo>
                  <a:lnTo>
                    <a:pt x="210" y="104"/>
                  </a:lnTo>
                  <a:lnTo>
                    <a:pt x="210" y="104"/>
                  </a:lnTo>
                  <a:lnTo>
                    <a:pt x="210" y="106"/>
                  </a:lnTo>
                  <a:lnTo>
                    <a:pt x="210" y="106"/>
                  </a:lnTo>
                  <a:lnTo>
                    <a:pt x="213" y="106"/>
                  </a:lnTo>
                  <a:lnTo>
                    <a:pt x="213" y="104"/>
                  </a:lnTo>
                  <a:lnTo>
                    <a:pt x="213" y="104"/>
                  </a:lnTo>
                  <a:lnTo>
                    <a:pt x="213" y="104"/>
                  </a:lnTo>
                  <a:lnTo>
                    <a:pt x="213" y="104"/>
                  </a:lnTo>
                  <a:lnTo>
                    <a:pt x="215" y="104"/>
                  </a:lnTo>
                  <a:lnTo>
                    <a:pt x="215" y="104"/>
                  </a:lnTo>
                  <a:lnTo>
                    <a:pt x="218" y="104"/>
                  </a:lnTo>
                  <a:lnTo>
                    <a:pt x="218" y="104"/>
                  </a:lnTo>
                  <a:lnTo>
                    <a:pt x="220" y="104"/>
                  </a:lnTo>
                  <a:lnTo>
                    <a:pt x="223" y="104"/>
                  </a:lnTo>
                  <a:lnTo>
                    <a:pt x="223" y="104"/>
                  </a:lnTo>
                  <a:lnTo>
                    <a:pt x="226" y="104"/>
                  </a:lnTo>
                  <a:lnTo>
                    <a:pt x="226" y="104"/>
                  </a:lnTo>
                  <a:lnTo>
                    <a:pt x="228" y="106"/>
                  </a:lnTo>
                  <a:lnTo>
                    <a:pt x="228" y="106"/>
                  </a:lnTo>
                  <a:lnTo>
                    <a:pt x="228" y="106"/>
                  </a:lnTo>
                  <a:lnTo>
                    <a:pt x="228" y="106"/>
                  </a:lnTo>
                  <a:lnTo>
                    <a:pt x="228" y="109"/>
                  </a:lnTo>
                  <a:lnTo>
                    <a:pt x="228" y="109"/>
                  </a:lnTo>
                  <a:lnTo>
                    <a:pt x="228" y="109"/>
                  </a:lnTo>
                  <a:lnTo>
                    <a:pt x="231" y="109"/>
                  </a:lnTo>
                  <a:lnTo>
                    <a:pt x="231" y="109"/>
                  </a:lnTo>
                  <a:lnTo>
                    <a:pt x="231" y="109"/>
                  </a:lnTo>
                  <a:lnTo>
                    <a:pt x="231" y="109"/>
                  </a:lnTo>
                  <a:lnTo>
                    <a:pt x="233" y="109"/>
                  </a:lnTo>
                  <a:lnTo>
                    <a:pt x="233" y="109"/>
                  </a:lnTo>
                  <a:lnTo>
                    <a:pt x="233" y="111"/>
                  </a:lnTo>
                  <a:lnTo>
                    <a:pt x="236" y="111"/>
                  </a:lnTo>
                  <a:lnTo>
                    <a:pt x="236" y="111"/>
                  </a:lnTo>
                  <a:lnTo>
                    <a:pt x="236" y="111"/>
                  </a:lnTo>
                  <a:lnTo>
                    <a:pt x="236" y="114"/>
                  </a:lnTo>
                  <a:lnTo>
                    <a:pt x="233" y="114"/>
                  </a:lnTo>
                  <a:lnTo>
                    <a:pt x="233" y="114"/>
                  </a:lnTo>
                  <a:lnTo>
                    <a:pt x="236" y="114"/>
                  </a:lnTo>
                  <a:lnTo>
                    <a:pt x="239" y="114"/>
                  </a:lnTo>
                  <a:lnTo>
                    <a:pt x="239" y="117"/>
                  </a:lnTo>
                  <a:lnTo>
                    <a:pt x="239" y="117"/>
                  </a:lnTo>
                  <a:lnTo>
                    <a:pt x="239" y="119"/>
                  </a:lnTo>
                  <a:lnTo>
                    <a:pt x="239" y="119"/>
                  </a:lnTo>
                  <a:lnTo>
                    <a:pt x="241" y="119"/>
                  </a:lnTo>
                  <a:lnTo>
                    <a:pt x="241" y="117"/>
                  </a:lnTo>
                  <a:lnTo>
                    <a:pt x="244" y="119"/>
                  </a:lnTo>
                  <a:lnTo>
                    <a:pt x="244" y="119"/>
                  </a:lnTo>
                  <a:lnTo>
                    <a:pt x="246" y="119"/>
                  </a:lnTo>
                  <a:lnTo>
                    <a:pt x="246" y="117"/>
                  </a:lnTo>
                  <a:lnTo>
                    <a:pt x="249" y="117"/>
                  </a:lnTo>
                  <a:lnTo>
                    <a:pt x="249" y="117"/>
                  </a:lnTo>
                  <a:lnTo>
                    <a:pt x="252" y="117"/>
                  </a:lnTo>
                  <a:lnTo>
                    <a:pt x="252" y="119"/>
                  </a:lnTo>
                  <a:lnTo>
                    <a:pt x="252" y="119"/>
                  </a:lnTo>
                  <a:lnTo>
                    <a:pt x="254" y="119"/>
                  </a:lnTo>
                  <a:lnTo>
                    <a:pt x="254" y="119"/>
                  </a:lnTo>
                  <a:lnTo>
                    <a:pt x="257" y="119"/>
                  </a:lnTo>
                  <a:lnTo>
                    <a:pt x="257" y="119"/>
                  </a:lnTo>
                  <a:lnTo>
                    <a:pt x="257" y="119"/>
                  </a:lnTo>
                  <a:lnTo>
                    <a:pt x="259" y="117"/>
                  </a:lnTo>
                  <a:lnTo>
                    <a:pt x="259" y="119"/>
                  </a:lnTo>
                  <a:lnTo>
                    <a:pt x="259" y="119"/>
                  </a:lnTo>
                  <a:lnTo>
                    <a:pt x="259" y="119"/>
                  </a:lnTo>
                  <a:lnTo>
                    <a:pt x="259" y="119"/>
                  </a:lnTo>
                  <a:lnTo>
                    <a:pt x="262" y="119"/>
                  </a:lnTo>
                  <a:lnTo>
                    <a:pt x="262" y="124"/>
                  </a:lnTo>
                  <a:lnTo>
                    <a:pt x="262" y="124"/>
                  </a:lnTo>
                  <a:lnTo>
                    <a:pt x="264" y="122"/>
                  </a:lnTo>
                  <a:lnTo>
                    <a:pt x="264" y="122"/>
                  </a:lnTo>
                  <a:lnTo>
                    <a:pt x="264" y="119"/>
                  </a:lnTo>
                  <a:lnTo>
                    <a:pt x="264" y="119"/>
                  </a:lnTo>
                  <a:lnTo>
                    <a:pt x="264" y="119"/>
                  </a:lnTo>
                  <a:lnTo>
                    <a:pt x="264" y="119"/>
                  </a:lnTo>
                  <a:lnTo>
                    <a:pt x="264" y="117"/>
                  </a:lnTo>
                  <a:lnTo>
                    <a:pt x="267" y="117"/>
                  </a:lnTo>
                  <a:lnTo>
                    <a:pt x="267" y="117"/>
                  </a:lnTo>
                  <a:lnTo>
                    <a:pt x="267" y="117"/>
                  </a:lnTo>
                  <a:lnTo>
                    <a:pt x="270" y="111"/>
                  </a:lnTo>
                  <a:lnTo>
                    <a:pt x="270" y="109"/>
                  </a:lnTo>
                  <a:lnTo>
                    <a:pt x="270" y="109"/>
                  </a:lnTo>
                  <a:lnTo>
                    <a:pt x="270" y="106"/>
                  </a:lnTo>
                  <a:lnTo>
                    <a:pt x="270" y="106"/>
                  </a:lnTo>
                  <a:lnTo>
                    <a:pt x="267" y="106"/>
                  </a:lnTo>
                  <a:lnTo>
                    <a:pt x="267" y="106"/>
                  </a:lnTo>
                  <a:lnTo>
                    <a:pt x="267" y="106"/>
                  </a:lnTo>
                  <a:lnTo>
                    <a:pt x="267" y="106"/>
                  </a:lnTo>
                  <a:lnTo>
                    <a:pt x="267" y="104"/>
                  </a:lnTo>
                  <a:lnTo>
                    <a:pt x="267" y="104"/>
                  </a:lnTo>
                  <a:lnTo>
                    <a:pt x="267" y="104"/>
                  </a:lnTo>
                  <a:lnTo>
                    <a:pt x="267" y="104"/>
                  </a:lnTo>
                  <a:lnTo>
                    <a:pt x="267" y="104"/>
                  </a:lnTo>
                  <a:lnTo>
                    <a:pt x="267" y="101"/>
                  </a:lnTo>
                  <a:lnTo>
                    <a:pt x="270" y="98"/>
                  </a:lnTo>
                  <a:lnTo>
                    <a:pt x="270" y="98"/>
                  </a:lnTo>
                  <a:lnTo>
                    <a:pt x="272" y="96"/>
                  </a:lnTo>
                  <a:lnTo>
                    <a:pt x="275" y="96"/>
                  </a:lnTo>
                  <a:lnTo>
                    <a:pt x="275" y="96"/>
                  </a:lnTo>
                  <a:lnTo>
                    <a:pt x="275" y="96"/>
                  </a:lnTo>
                  <a:lnTo>
                    <a:pt x="277" y="96"/>
                  </a:lnTo>
                  <a:lnTo>
                    <a:pt x="277" y="98"/>
                  </a:lnTo>
                  <a:lnTo>
                    <a:pt x="277" y="98"/>
                  </a:lnTo>
                  <a:lnTo>
                    <a:pt x="277" y="98"/>
                  </a:lnTo>
                  <a:lnTo>
                    <a:pt x="280" y="98"/>
                  </a:lnTo>
                  <a:lnTo>
                    <a:pt x="280" y="98"/>
                  </a:lnTo>
                  <a:lnTo>
                    <a:pt x="280" y="98"/>
                  </a:lnTo>
                  <a:lnTo>
                    <a:pt x="280" y="98"/>
                  </a:lnTo>
                  <a:lnTo>
                    <a:pt x="280" y="98"/>
                  </a:lnTo>
                  <a:lnTo>
                    <a:pt x="283" y="98"/>
                  </a:lnTo>
                  <a:lnTo>
                    <a:pt x="283" y="98"/>
                  </a:lnTo>
                  <a:lnTo>
                    <a:pt x="283" y="98"/>
                  </a:lnTo>
                  <a:lnTo>
                    <a:pt x="285" y="101"/>
                  </a:lnTo>
                  <a:lnTo>
                    <a:pt x="285" y="98"/>
                  </a:lnTo>
                  <a:lnTo>
                    <a:pt x="288" y="98"/>
                  </a:lnTo>
                  <a:lnTo>
                    <a:pt x="288" y="98"/>
                  </a:lnTo>
                  <a:lnTo>
                    <a:pt x="288" y="101"/>
                  </a:lnTo>
                  <a:lnTo>
                    <a:pt x="288" y="101"/>
                  </a:lnTo>
                  <a:lnTo>
                    <a:pt x="290" y="101"/>
                  </a:lnTo>
                  <a:lnTo>
                    <a:pt x="290" y="101"/>
                  </a:lnTo>
                  <a:lnTo>
                    <a:pt x="293" y="101"/>
                  </a:lnTo>
                  <a:lnTo>
                    <a:pt x="293" y="101"/>
                  </a:lnTo>
                  <a:lnTo>
                    <a:pt x="293" y="101"/>
                  </a:lnTo>
                  <a:lnTo>
                    <a:pt x="293" y="104"/>
                  </a:lnTo>
                  <a:lnTo>
                    <a:pt x="293" y="106"/>
                  </a:lnTo>
                  <a:lnTo>
                    <a:pt x="293" y="109"/>
                  </a:lnTo>
                  <a:lnTo>
                    <a:pt x="293" y="109"/>
                  </a:lnTo>
                  <a:lnTo>
                    <a:pt x="296" y="109"/>
                  </a:lnTo>
                  <a:lnTo>
                    <a:pt x="296" y="109"/>
                  </a:lnTo>
                  <a:lnTo>
                    <a:pt x="296" y="109"/>
                  </a:lnTo>
                  <a:lnTo>
                    <a:pt x="298" y="109"/>
                  </a:lnTo>
                  <a:lnTo>
                    <a:pt x="298" y="109"/>
                  </a:lnTo>
                  <a:lnTo>
                    <a:pt x="298" y="109"/>
                  </a:lnTo>
                  <a:lnTo>
                    <a:pt x="298" y="111"/>
                  </a:lnTo>
                  <a:lnTo>
                    <a:pt x="298" y="111"/>
                  </a:lnTo>
                  <a:lnTo>
                    <a:pt x="298" y="111"/>
                  </a:lnTo>
                  <a:lnTo>
                    <a:pt x="298" y="111"/>
                  </a:lnTo>
                  <a:lnTo>
                    <a:pt x="298" y="111"/>
                  </a:lnTo>
                  <a:lnTo>
                    <a:pt x="298" y="114"/>
                  </a:lnTo>
                  <a:lnTo>
                    <a:pt x="298" y="114"/>
                  </a:lnTo>
                  <a:lnTo>
                    <a:pt x="301" y="114"/>
                  </a:lnTo>
                  <a:lnTo>
                    <a:pt x="301" y="114"/>
                  </a:lnTo>
                  <a:lnTo>
                    <a:pt x="301" y="114"/>
                  </a:lnTo>
                  <a:lnTo>
                    <a:pt x="301" y="114"/>
                  </a:lnTo>
                  <a:lnTo>
                    <a:pt x="303" y="117"/>
                  </a:lnTo>
                  <a:lnTo>
                    <a:pt x="303" y="114"/>
                  </a:lnTo>
                  <a:lnTo>
                    <a:pt x="303" y="114"/>
                  </a:lnTo>
                  <a:lnTo>
                    <a:pt x="306" y="114"/>
                  </a:lnTo>
                  <a:lnTo>
                    <a:pt x="306" y="114"/>
                  </a:lnTo>
                  <a:lnTo>
                    <a:pt x="306" y="117"/>
                  </a:lnTo>
                  <a:lnTo>
                    <a:pt x="306" y="117"/>
                  </a:lnTo>
                  <a:lnTo>
                    <a:pt x="306" y="119"/>
                  </a:lnTo>
                  <a:lnTo>
                    <a:pt x="308" y="122"/>
                  </a:lnTo>
                  <a:lnTo>
                    <a:pt x="308" y="122"/>
                  </a:lnTo>
                  <a:lnTo>
                    <a:pt x="306" y="122"/>
                  </a:lnTo>
                  <a:lnTo>
                    <a:pt x="308" y="124"/>
                  </a:lnTo>
                  <a:lnTo>
                    <a:pt x="308" y="124"/>
                  </a:lnTo>
                  <a:lnTo>
                    <a:pt x="311" y="127"/>
                  </a:lnTo>
                  <a:lnTo>
                    <a:pt x="311" y="127"/>
                  </a:lnTo>
                  <a:lnTo>
                    <a:pt x="311" y="130"/>
                  </a:lnTo>
                  <a:lnTo>
                    <a:pt x="308" y="130"/>
                  </a:lnTo>
                  <a:lnTo>
                    <a:pt x="308" y="130"/>
                  </a:lnTo>
                  <a:lnTo>
                    <a:pt x="306" y="130"/>
                  </a:lnTo>
                  <a:lnTo>
                    <a:pt x="306" y="130"/>
                  </a:lnTo>
                  <a:lnTo>
                    <a:pt x="306" y="130"/>
                  </a:lnTo>
                  <a:lnTo>
                    <a:pt x="301" y="130"/>
                  </a:lnTo>
                  <a:lnTo>
                    <a:pt x="301" y="130"/>
                  </a:lnTo>
                  <a:lnTo>
                    <a:pt x="298" y="130"/>
                  </a:lnTo>
                  <a:lnTo>
                    <a:pt x="298" y="130"/>
                  </a:lnTo>
                  <a:lnTo>
                    <a:pt x="298" y="130"/>
                  </a:lnTo>
                  <a:lnTo>
                    <a:pt x="293" y="130"/>
                  </a:lnTo>
                  <a:lnTo>
                    <a:pt x="296" y="130"/>
                  </a:lnTo>
                  <a:lnTo>
                    <a:pt x="296" y="132"/>
                  </a:lnTo>
                  <a:lnTo>
                    <a:pt x="296" y="132"/>
                  </a:lnTo>
                  <a:lnTo>
                    <a:pt x="296" y="132"/>
                  </a:lnTo>
                  <a:lnTo>
                    <a:pt x="293" y="132"/>
                  </a:lnTo>
                  <a:lnTo>
                    <a:pt x="293" y="132"/>
                  </a:lnTo>
                  <a:lnTo>
                    <a:pt x="290" y="132"/>
                  </a:lnTo>
                  <a:lnTo>
                    <a:pt x="288" y="135"/>
                  </a:lnTo>
                  <a:lnTo>
                    <a:pt x="290" y="135"/>
                  </a:lnTo>
                  <a:lnTo>
                    <a:pt x="290" y="135"/>
                  </a:lnTo>
                  <a:lnTo>
                    <a:pt x="288" y="135"/>
                  </a:lnTo>
                  <a:lnTo>
                    <a:pt x="288" y="137"/>
                  </a:lnTo>
                  <a:lnTo>
                    <a:pt x="288" y="137"/>
                  </a:lnTo>
                  <a:lnTo>
                    <a:pt x="288" y="137"/>
                  </a:lnTo>
                  <a:lnTo>
                    <a:pt x="288" y="140"/>
                  </a:lnTo>
                  <a:lnTo>
                    <a:pt x="288" y="140"/>
                  </a:lnTo>
                  <a:lnTo>
                    <a:pt x="288" y="140"/>
                  </a:lnTo>
                  <a:lnTo>
                    <a:pt x="285" y="140"/>
                  </a:lnTo>
                  <a:lnTo>
                    <a:pt x="285" y="140"/>
                  </a:lnTo>
                  <a:lnTo>
                    <a:pt x="285" y="140"/>
                  </a:lnTo>
                  <a:lnTo>
                    <a:pt x="283" y="140"/>
                  </a:lnTo>
                  <a:lnTo>
                    <a:pt x="285" y="137"/>
                  </a:lnTo>
                  <a:lnTo>
                    <a:pt x="283" y="137"/>
                  </a:lnTo>
                  <a:lnTo>
                    <a:pt x="283" y="140"/>
                  </a:lnTo>
                  <a:lnTo>
                    <a:pt x="283" y="140"/>
                  </a:lnTo>
                  <a:lnTo>
                    <a:pt x="283" y="140"/>
                  </a:lnTo>
                  <a:lnTo>
                    <a:pt x="283" y="140"/>
                  </a:lnTo>
                  <a:lnTo>
                    <a:pt x="280" y="140"/>
                  </a:lnTo>
                  <a:lnTo>
                    <a:pt x="277" y="140"/>
                  </a:lnTo>
                  <a:lnTo>
                    <a:pt x="277" y="140"/>
                  </a:lnTo>
                  <a:lnTo>
                    <a:pt x="277" y="140"/>
                  </a:lnTo>
                  <a:lnTo>
                    <a:pt x="277" y="143"/>
                  </a:lnTo>
                  <a:lnTo>
                    <a:pt x="275" y="143"/>
                  </a:lnTo>
                  <a:lnTo>
                    <a:pt x="275" y="145"/>
                  </a:lnTo>
                  <a:lnTo>
                    <a:pt x="275" y="145"/>
                  </a:lnTo>
                  <a:lnTo>
                    <a:pt x="272" y="143"/>
                  </a:lnTo>
                  <a:lnTo>
                    <a:pt x="272" y="145"/>
                  </a:lnTo>
                  <a:lnTo>
                    <a:pt x="272" y="145"/>
                  </a:lnTo>
                  <a:lnTo>
                    <a:pt x="272" y="145"/>
                  </a:lnTo>
                  <a:lnTo>
                    <a:pt x="270" y="143"/>
                  </a:lnTo>
                  <a:lnTo>
                    <a:pt x="270" y="145"/>
                  </a:lnTo>
                  <a:lnTo>
                    <a:pt x="272" y="145"/>
                  </a:lnTo>
                  <a:lnTo>
                    <a:pt x="272" y="145"/>
                  </a:lnTo>
                  <a:lnTo>
                    <a:pt x="270" y="145"/>
                  </a:lnTo>
                  <a:lnTo>
                    <a:pt x="270" y="145"/>
                  </a:lnTo>
                  <a:lnTo>
                    <a:pt x="270" y="145"/>
                  </a:lnTo>
                  <a:lnTo>
                    <a:pt x="270" y="145"/>
                  </a:lnTo>
                  <a:lnTo>
                    <a:pt x="270" y="145"/>
                  </a:lnTo>
                  <a:lnTo>
                    <a:pt x="270" y="143"/>
                  </a:lnTo>
                  <a:lnTo>
                    <a:pt x="270" y="145"/>
                  </a:lnTo>
                  <a:lnTo>
                    <a:pt x="270" y="145"/>
                  </a:lnTo>
                  <a:lnTo>
                    <a:pt x="270" y="145"/>
                  </a:lnTo>
                  <a:lnTo>
                    <a:pt x="267" y="145"/>
                  </a:lnTo>
                  <a:lnTo>
                    <a:pt x="267" y="145"/>
                  </a:lnTo>
                  <a:lnTo>
                    <a:pt x="267" y="145"/>
                  </a:lnTo>
                  <a:lnTo>
                    <a:pt x="264" y="145"/>
                  </a:lnTo>
                  <a:lnTo>
                    <a:pt x="264" y="145"/>
                  </a:lnTo>
                  <a:lnTo>
                    <a:pt x="264" y="148"/>
                  </a:lnTo>
                  <a:lnTo>
                    <a:pt x="264" y="148"/>
                  </a:lnTo>
                  <a:lnTo>
                    <a:pt x="264" y="148"/>
                  </a:lnTo>
                  <a:lnTo>
                    <a:pt x="264" y="148"/>
                  </a:lnTo>
                  <a:lnTo>
                    <a:pt x="267" y="150"/>
                  </a:lnTo>
                  <a:lnTo>
                    <a:pt x="264" y="150"/>
                  </a:lnTo>
                  <a:lnTo>
                    <a:pt x="264" y="150"/>
                  </a:lnTo>
                  <a:lnTo>
                    <a:pt x="264" y="150"/>
                  </a:lnTo>
                  <a:lnTo>
                    <a:pt x="264" y="150"/>
                  </a:lnTo>
                  <a:lnTo>
                    <a:pt x="267" y="150"/>
                  </a:lnTo>
                  <a:lnTo>
                    <a:pt x="270" y="150"/>
                  </a:lnTo>
                  <a:lnTo>
                    <a:pt x="270" y="150"/>
                  </a:lnTo>
                  <a:lnTo>
                    <a:pt x="270" y="153"/>
                  </a:lnTo>
                  <a:lnTo>
                    <a:pt x="270" y="153"/>
                  </a:lnTo>
                  <a:lnTo>
                    <a:pt x="267" y="156"/>
                  </a:lnTo>
                  <a:lnTo>
                    <a:pt x="267" y="156"/>
                  </a:lnTo>
                  <a:lnTo>
                    <a:pt x="267" y="153"/>
                  </a:lnTo>
                  <a:lnTo>
                    <a:pt x="264" y="153"/>
                  </a:lnTo>
                  <a:lnTo>
                    <a:pt x="264" y="156"/>
                  </a:lnTo>
                  <a:lnTo>
                    <a:pt x="264" y="156"/>
                  </a:lnTo>
                  <a:lnTo>
                    <a:pt x="262" y="158"/>
                  </a:lnTo>
                  <a:lnTo>
                    <a:pt x="262" y="158"/>
                  </a:lnTo>
                  <a:lnTo>
                    <a:pt x="264" y="161"/>
                  </a:lnTo>
                  <a:lnTo>
                    <a:pt x="264" y="161"/>
                  </a:lnTo>
                  <a:lnTo>
                    <a:pt x="267" y="161"/>
                  </a:lnTo>
                  <a:lnTo>
                    <a:pt x="267" y="158"/>
                  </a:lnTo>
                  <a:lnTo>
                    <a:pt x="267" y="161"/>
                  </a:lnTo>
                  <a:lnTo>
                    <a:pt x="267" y="161"/>
                  </a:lnTo>
                  <a:lnTo>
                    <a:pt x="267" y="161"/>
                  </a:lnTo>
                  <a:lnTo>
                    <a:pt x="267" y="161"/>
                  </a:lnTo>
                  <a:lnTo>
                    <a:pt x="267" y="161"/>
                  </a:lnTo>
                  <a:lnTo>
                    <a:pt x="267" y="163"/>
                  </a:lnTo>
                  <a:lnTo>
                    <a:pt x="267" y="163"/>
                  </a:lnTo>
                  <a:lnTo>
                    <a:pt x="267" y="163"/>
                  </a:lnTo>
                  <a:lnTo>
                    <a:pt x="267" y="166"/>
                  </a:lnTo>
                  <a:lnTo>
                    <a:pt x="267" y="166"/>
                  </a:lnTo>
                  <a:lnTo>
                    <a:pt x="270" y="168"/>
                  </a:lnTo>
                  <a:lnTo>
                    <a:pt x="270" y="168"/>
                  </a:lnTo>
                  <a:lnTo>
                    <a:pt x="272" y="168"/>
                  </a:lnTo>
                  <a:lnTo>
                    <a:pt x="272" y="168"/>
                  </a:lnTo>
                  <a:lnTo>
                    <a:pt x="272" y="168"/>
                  </a:lnTo>
                  <a:lnTo>
                    <a:pt x="272" y="171"/>
                  </a:lnTo>
                  <a:lnTo>
                    <a:pt x="272" y="171"/>
                  </a:lnTo>
                  <a:lnTo>
                    <a:pt x="272" y="174"/>
                  </a:lnTo>
                  <a:lnTo>
                    <a:pt x="272" y="174"/>
                  </a:lnTo>
                  <a:lnTo>
                    <a:pt x="270" y="174"/>
                  </a:lnTo>
                  <a:lnTo>
                    <a:pt x="270" y="176"/>
                  </a:lnTo>
                  <a:lnTo>
                    <a:pt x="270" y="176"/>
                  </a:lnTo>
                  <a:lnTo>
                    <a:pt x="267" y="176"/>
                  </a:lnTo>
                  <a:lnTo>
                    <a:pt x="267" y="176"/>
                  </a:lnTo>
                  <a:lnTo>
                    <a:pt x="267" y="179"/>
                  </a:lnTo>
                  <a:lnTo>
                    <a:pt x="267" y="179"/>
                  </a:lnTo>
                  <a:lnTo>
                    <a:pt x="267" y="176"/>
                  </a:lnTo>
                  <a:lnTo>
                    <a:pt x="264" y="176"/>
                  </a:lnTo>
                  <a:lnTo>
                    <a:pt x="264" y="179"/>
                  </a:lnTo>
                  <a:lnTo>
                    <a:pt x="264" y="179"/>
                  </a:lnTo>
                  <a:lnTo>
                    <a:pt x="264" y="176"/>
                  </a:lnTo>
                  <a:lnTo>
                    <a:pt x="264" y="176"/>
                  </a:lnTo>
                  <a:lnTo>
                    <a:pt x="262" y="176"/>
                  </a:lnTo>
                  <a:lnTo>
                    <a:pt x="262" y="176"/>
                  </a:lnTo>
                  <a:lnTo>
                    <a:pt x="262" y="176"/>
                  </a:lnTo>
                  <a:lnTo>
                    <a:pt x="262" y="176"/>
                  </a:lnTo>
                  <a:lnTo>
                    <a:pt x="259" y="176"/>
                  </a:lnTo>
                  <a:lnTo>
                    <a:pt x="259" y="176"/>
                  </a:lnTo>
                  <a:lnTo>
                    <a:pt x="259" y="179"/>
                  </a:lnTo>
                  <a:lnTo>
                    <a:pt x="259" y="179"/>
                  </a:lnTo>
                  <a:lnTo>
                    <a:pt x="259" y="181"/>
                  </a:lnTo>
                  <a:lnTo>
                    <a:pt x="257" y="181"/>
                  </a:lnTo>
                  <a:lnTo>
                    <a:pt x="257" y="181"/>
                  </a:lnTo>
                  <a:lnTo>
                    <a:pt x="257" y="179"/>
                  </a:lnTo>
                  <a:lnTo>
                    <a:pt x="257" y="179"/>
                  </a:lnTo>
                  <a:lnTo>
                    <a:pt x="257" y="179"/>
                  </a:lnTo>
                  <a:lnTo>
                    <a:pt x="254" y="179"/>
                  </a:lnTo>
                  <a:lnTo>
                    <a:pt x="254" y="179"/>
                  </a:lnTo>
                  <a:lnTo>
                    <a:pt x="254" y="181"/>
                  </a:lnTo>
                  <a:lnTo>
                    <a:pt x="254" y="181"/>
                  </a:lnTo>
                  <a:lnTo>
                    <a:pt x="252" y="184"/>
                  </a:lnTo>
                  <a:lnTo>
                    <a:pt x="252" y="184"/>
                  </a:lnTo>
                  <a:lnTo>
                    <a:pt x="254" y="187"/>
                  </a:lnTo>
                  <a:lnTo>
                    <a:pt x="254" y="187"/>
                  </a:lnTo>
                  <a:lnTo>
                    <a:pt x="257" y="187"/>
                  </a:lnTo>
                  <a:lnTo>
                    <a:pt x="257" y="187"/>
                  </a:lnTo>
                  <a:lnTo>
                    <a:pt x="254" y="187"/>
                  </a:lnTo>
                  <a:lnTo>
                    <a:pt x="252" y="187"/>
                  </a:lnTo>
                  <a:lnTo>
                    <a:pt x="252" y="189"/>
                  </a:lnTo>
                  <a:lnTo>
                    <a:pt x="252" y="189"/>
                  </a:lnTo>
                  <a:lnTo>
                    <a:pt x="252" y="189"/>
                  </a:lnTo>
                  <a:lnTo>
                    <a:pt x="252" y="189"/>
                  </a:lnTo>
                  <a:lnTo>
                    <a:pt x="249" y="187"/>
                  </a:lnTo>
                  <a:lnTo>
                    <a:pt x="249" y="187"/>
                  </a:lnTo>
                  <a:lnTo>
                    <a:pt x="246" y="187"/>
                  </a:lnTo>
                  <a:lnTo>
                    <a:pt x="246" y="187"/>
                  </a:lnTo>
                  <a:lnTo>
                    <a:pt x="246" y="189"/>
                  </a:lnTo>
                  <a:lnTo>
                    <a:pt x="246" y="189"/>
                  </a:lnTo>
                  <a:lnTo>
                    <a:pt x="246" y="192"/>
                  </a:lnTo>
                  <a:lnTo>
                    <a:pt x="246" y="192"/>
                  </a:lnTo>
                  <a:lnTo>
                    <a:pt x="244" y="192"/>
                  </a:lnTo>
                  <a:lnTo>
                    <a:pt x="244" y="192"/>
                  </a:lnTo>
                  <a:lnTo>
                    <a:pt x="241" y="192"/>
                  </a:lnTo>
                  <a:lnTo>
                    <a:pt x="241" y="192"/>
                  </a:lnTo>
                  <a:lnTo>
                    <a:pt x="241" y="192"/>
                  </a:lnTo>
                  <a:lnTo>
                    <a:pt x="241" y="189"/>
                  </a:lnTo>
                  <a:lnTo>
                    <a:pt x="241" y="189"/>
                  </a:lnTo>
                  <a:lnTo>
                    <a:pt x="239" y="187"/>
                  </a:lnTo>
                  <a:lnTo>
                    <a:pt x="241" y="187"/>
                  </a:lnTo>
                  <a:lnTo>
                    <a:pt x="241" y="187"/>
                  </a:lnTo>
                  <a:lnTo>
                    <a:pt x="241" y="187"/>
                  </a:lnTo>
                  <a:lnTo>
                    <a:pt x="241" y="187"/>
                  </a:lnTo>
                  <a:lnTo>
                    <a:pt x="241" y="184"/>
                  </a:lnTo>
                  <a:lnTo>
                    <a:pt x="241" y="184"/>
                  </a:lnTo>
                  <a:lnTo>
                    <a:pt x="239" y="181"/>
                  </a:lnTo>
                  <a:lnTo>
                    <a:pt x="239" y="179"/>
                  </a:lnTo>
                  <a:lnTo>
                    <a:pt x="239" y="179"/>
                  </a:lnTo>
                  <a:lnTo>
                    <a:pt x="239" y="176"/>
                  </a:lnTo>
                  <a:lnTo>
                    <a:pt x="239" y="179"/>
                  </a:lnTo>
                  <a:lnTo>
                    <a:pt x="239" y="179"/>
                  </a:lnTo>
                  <a:lnTo>
                    <a:pt x="239" y="179"/>
                  </a:lnTo>
                  <a:lnTo>
                    <a:pt x="236" y="179"/>
                  </a:lnTo>
                  <a:lnTo>
                    <a:pt x="236" y="179"/>
                  </a:lnTo>
                  <a:lnTo>
                    <a:pt x="236" y="179"/>
                  </a:lnTo>
                  <a:lnTo>
                    <a:pt x="236" y="181"/>
                  </a:lnTo>
                  <a:lnTo>
                    <a:pt x="236" y="181"/>
                  </a:lnTo>
                  <a:lnTo>
                    <a:pt x="236" y="181"/>
                  </a:lnTo>
                  <a:lnTo>
                    <a:pt x="233" y="184"/>
                  </a:lnTo>
                  <a:lnTo>
                    <a:pt x="228" y="187"/>
                  </a:lnTo>
                  <a:lnTo>
                    <a:pt x="231" y="189"/>
                  </a:lnTo>
                  <a:lnTo>
                    <a:pt x="228" y="192"/>
                  </a:lnTo>
                  <a:lnTo>
                    <a:pt x="228" y="192"/>
                  </a:lnTo>
                  <a:lnTo>
                    <a:pt x="228" y="192"/>
                  </a:lnTo>
                  <a:lnTo>
                    <a:pt x="228" y="189"/>
                  </a:lnTo>
                  <a:lnTo>
                    <a:pt x="228" y="189"/>
                  </a:lnTo>
                  <a:lnTo>
                    <a:pt x="228" y="189"/>
                  </a:lnTo>
                  <a:lnTo>
                    <a:pt x="228" y="189"/>
                  </a:lnTo>
                  <a:lnTo>
                    <a:pt x="226" y="192"/>
                  </a:lnTo>
                  <a:lnTo>
                    <a:pt x="223" y="192"/>
                  </a:lnTo>
                  <a:lnTo>
                    <a:pt x="223" y="194"/>
                  </a:lnTo>
                  <a:lnTo>
                    <a:pt x="223" y="194"/>
                  </a:lnTo>
                  <a:lnTo>
                    <a:pt x="223" y="197"/>
                  </a:lnTo>
                  <a:lnTo>
                    <a:pt x="226" y="197"/>
                  </a:lnTo>
                  <a:lnTo>
                    <a:pt x="226" y="197"/>
                  </a:lnTo>
                  <a:lnTo>
                    <a:pt x="228" y="197"/>
                  </a:lnTo>
                  <a:lnTo>
                    <a:pt x="228" y="197"/>
                  </a:lnTo>
                  <a:lnTo>
                    <a:pt x="228" y="197"/>
                  </a:lnTo>
                  <a:lnTo>
                    <a:pt x="228" y="197"/>
                  </a:lnTo>
                  <a:lnTo>
                    <a:pt x="228" y="197"/>
                  </a:lnTo>
                  <a:lnTo>
                    <a:pt x="228" y="197"/>
                  </a:lnTo>
                  <a:lnTo>
                    <a:pt x="228" y="197"/>
                  </a:lnTo>
                  <a:lnTo>
                    <a:pt x="231" y="200"/>
                  </a:lnTo>
                  <a:lnTo>
                    <a:pt x="233" y="202"/>
                  </a:lnTo>
                  <a:lnTo>
                    <a:pt x="233" y="202"/>
                  </a:lnTo>
                  <a:lnTo>
                    <a:pt x="233" y="205"/>
                  </a:lnTo>
                  <a:lnTo>
                    <a:pt x="233" y="205"/>
                  </a:lnTo>
                  <a:lnTo>
                    <a:pt x="231" y="205"/>
                  </a:lnTo>
                  <a:lnTo>
                    <a:pt x="231" y="207"/>
                  </a:lnTo>
                  <a:lnTo>
                    <a:pt x="231" y="207"/>
                  </a:lnTo>
                  <a:lnTo>
                    <a:pt x="231" y="207"/>
                  </a:lnTo>
                  <a:lnTo>
                    <a:pt x="231" y="207"/>
                  </a:lnTo>
                  <a:lnTo>
                    <a:pt x="231" y="207"/>
                  </a:lnTo>
                  <a:lnTo>
                    <a:pt x="231" y="207"/>
                  </a:lnTo>
                  <a:lnTo>
                    <a:pt x="231" y="207"/>
                  </a:lnTo>
                  <a:lnTo>
                    <a:pt x="231" y="207"/>
                  </a:lnTo>
                  <a:lnTo>
                    <a:pt x="231" y="207"/>
                  </a:lnTo>
                  <a:lnTo>
                    <a:pt x="231" y="207"/>
                  </a:lnTo>
                  <a:lnTo>
                    <a:pt x="231" y="207"/>
                  </a:lnTo>
                  <a:lnTo>
                    <a:pt x="231" y="207"/>
                  </a:lnTo>
                  <a:lnTo>
                    <a:pt x="231" y="210"/>
                  </a:lnTo>
                  <a:lnTo>
                    <a:pt x="231" y="210"/>
                  </a:lnTo>
                  <a:lnTo>
                    <a:pt x="231" y="207"/>
                  </a:lnTo>
                  <a:lnTo>
                    <a:pt x="228" y="207"/>
                  </a:lnTo>
                  <a:lnTo>
                    <a:pt x="226" y="210"/>
                  </a:lnTo>
                  <a:lnTo>
                    <a:pt x="226" y="210"/>
                  </a:lnTo>
                  <a:lnTo>
                    <a:pt x="226" y="213"/>
                  </a:lnTo>
                  <a:lnTo>
                    <a:pt x="226" y="213"/>
                  </a:lnTo>
                  <a:lnTo>
                    <a:pt x="228" y="213"/>
                  </a:lnTo>
                  <a:lnTo>
                    <a:pt x="228" y="213"/>
                  </a:lnTo>
                  <a:lnTo>
                    <a:pt x="228" y="215"/>
                  </a:lnTo>
                  <a:lnTo>
                    <a:pt x="226" y="215"/>
                  </a:lnTo>
                  <a:lnTo>
                    <a:pt x="223" y="215"/>
                  </a:lnTo>
                  <a:lnTo>
                    <a:pt x="223" y="218"/>
                  </a:lnTo>
                  <a:lnTo>
                    <a:pt x="223" y="218"/>
                  </a:lnTo>
                  <a:lnTo>
                    <a:pt x="220" y="218"/>
                  </a:lnTo>
                  <a:lnTo>
                    <a:pt x="218" y="218"/>
                  </a:lnTo>
                  <a:lnTo>
                    <a:pt x="218" y="218"/>
                  </a:lnTo>
                  <a:lnTo>
                    <a:pt x="218" y="218"/>
                  </a:lnTo>
                  <a:lnTo>
                    <a:pt x="218" y="218"/>
                  </a:lnTo>
                  <a:lnTo>
                    <a:pt x="218" y="218"/>
                  </a:lnTo>
                  <a:lnTo>
                    <a:pt x="218" y="218"/>
                  </a:lnTo>
                  <a:lnTo>
                    <a:pt x="218" y="218"/>
                  </a:lnTo>
                  <a:lnTo>
                    <a:pt x="218" y="218"/>
                  </a:lnTo>
                  <a:lnTo>
                    <a:pt x="215" y="218"/>
                  </a:lnTo>
                  <a:lnTo>
                    <a:pt x="215" y="218"/>
                  </a:lnTo>
                  <a:lnTo>
                    <a:pt x="213" y="215"/>
                  </a:lnTo>
                  <a:lnTo>
                    <a:pt x="213" y="215"/>
                  </a:lnTo>
                  <a:lnTo>
                    <a:pt x="213" y="215"/>
                  </a:lnTo>
                  <a:lnTo>
                    <a:pt x="210" y="215"/>
                  </a:lnTo>
                  <a:lnTo>
                    <a:pt x="210" y="215"/>
                  </a:lnTo>
                  <a:lnTo>
                    <a:pt x="210" y="215"/>
                  </a:lnTo>
                  <a:lnTo>
                    <a:pt x="210" y="218"/>
                  </a:lnTo>
                  <a:lnTo>
                    <a:pt x="210" y="218"/>
                  </a:lnTo>
                  <a:lnTo>
                    <a:pt x="210" y="218"/>
                  </a:lnTo>
                  <a:lnTo>
                    <a:pt x="205" y="218"/>
                  </a:lnTo>
                  <a:lnTo>
                    <a:pt x="205" y="218"/>
                  </a:lnTo>
                  <a:lnTo>
                    <a:pt x="202" y="218"/>
                  </a:lnTo>
                  <a:lnTo>
                    <a:pt x="200" y="220"/>
                  </a:lnTo>
                  <a:lnTo>
                    <a:pt x="197" y="220"/>
                  </a:lnTo>
                  <a:lnTo>
                    <a:pt x="195" y="220"/>
                  </a:lnTo>
                  <a:lnTo>
                    <a:pt x="195" y="218"/>
                  </a:lnTo>
                  <a:lnTo>
                    <a:pt x="192" y="218"/>
                  </a:lnTo>
                  <a:lnTo>
                    <a:pt x="192" y="218"/>
                  </a:lnTo>
                  <a:lnTo>
                    <a:pt x="189" y="218"/>
                  </a:lnTo>
                  <a:lnTo>
                    <a:pt x="189" y="220"/>
                  </a:lnTo>
                  <a:lnTo>
                    <a:pt x="189" y="223"/>
                  </a:lnTo>
                  <a:lnTo>
                    <a:pt x="187" y="223"/>
                  </a:lnTo>
                  <a:lnTo>
                    <a:pt x="184" y="223"/>
                  </a:lnTo>
                  <a:lnTo>
                    <a:pt x="184" y="223"/>
                  </a:lnTo>
                  <a:lnTo>
                    <a:pt x="184" y="218"/>
                  </a:lnTo>
                  <a:lnTo>
                    <a:pt x="182" y="218"/>
                  </a:lnTo>
                  <a:lnTo>
                    <a:pt x="182" y="218"/>
                  </a:lnTo>
                  <a:lnTo>
                    <a:pt x="179" y="218"/>
                  </a:lnTo>
                  <a:lnTo>
                    <a:pt x="179" y="218"/>
                  </a:lnTo>
                  <a:lnTo>
                    <a:pt x="179" y="215"/>
                  </a:lnTo>
                  <a:lnTo>
                    <a:pt x="179" y="215"/>
                  </a:lnTo>
                  <a:lnTo>
                    <a:pt x="179" y="213"/>
                  </a:lnTo>
                  <a:lnTo>
                    <a:pt x="179" y="213"/>
                  </a:lnTo>
                  <a:lnTo>
                    <a:pt x="176" y="213"/>
                  </a:lnTo>
                  <a:lnTo>
                    <a:pt x="176" y="213"/>
                  </a:lnTo>
                  <a:lnTo>
                    <a:pt x="176" y="213"/>
                  </a:lnTo>
                  <a:lnTo>
                    <a:pt x="174" y="213"/>
                  </a:lnTo>
                  <a:lnTo>
                    <a:pt x="174" y="210"/>
                  </a:lnTo>
                  <a:lnTo>
                    <a:pt x="174" y="210"/>
                  </a:lnTo>
                  <a:lnTo>
                    <a:pt x="174" y="210"/>
                  </a:lnTo>
                  <a:lnTo>
                    <a:pt x="171" y="207"/>
                  </a:lnTo>
                  <a:lnTo>
                    <a:pt x="171" y="207"/>
                  </a:lnTo>
                  <a:lnTo>
                    <a:pt x="171" y="207"/>
                  </a:lnTo>
                  <a:lnTo>
                    <a:pt x="174" y="205"/>
                  </a:lnTo>
                  <a:lnTo>
                    <a:pt x="174" y="202"/>
                  </a:lnTo>
                  <a:lnTo>
                    <a:pt x="174" y="202"/>
                  </a:lnTo>
                  <a:lnTo>
                    <a:pt x="174" y="202"/>
                  </a:lnTo>
                  <a:lnTo>
                    <a:pt x="174" y="200"/>
                  </a:lnTo>
                  <a:lnTo>
                    <a:pt x="174" y="200"/>
                  </a:lnTo>
                  <a:lnTo>
                    <a:pt x="174" y="200"/>
                  </a:lnTo>
                  <a:lnTo>
                    <a:pt x="171" y="200"/>
                  </a:lnTo>
                  <a:lnTo>
                    <a:pt x="171" y="197"/>
                  </a:lnTo>
                  <a:lnTo>
                    <a:pt x="166" y="197"/>
                  </a:lnTo>
                  <a:lnTo>
                    <a:pt x="163" y="197"/>
                  </a:lnTo>
                  <a:lnTo>
                    <a:pt x="163" y="197"/>
                  </a:lnTo>
                  <a:lnTo>
                    <a:pt x="163" y="200"/>
                  </a:lnTo>
                  <a:lnTo>
                    <a:pt x="163" y="200"/>
                  </a:lnTo>
                  <a:lnTo>
                    <a:pt x="161" y="200"/>
                  </a:lnTo>
                  <a:lnTo>
                    <a:pt x="161" y="200"/>
                  </a:lnTo>
                  <a:lnTo>
                    <a:pt x="161" y="200"/>
                  </a:lnTo>
                  <a:lnTo>
                    <a:pt x="161" y="202"/>
                  </a:lnTo>
                  <a:lnTo>
                    <a:pt x="161" y="202"/>
                  </a:lnTo>
                  <a:lnTo>
                    <a:pt x="161" y="202"/>
                  </a:lnTo>
                  <a:lnTo>
                    <a:pt x="161" y="202"/>
                  </a:lnTo>
                  <a:lnTo>
                    <a:pt x="158" y="202"/>
                  </a:lnTo>
                  <a:lnTo>
                    <a:pt x="158" y="202"/>
                  </a:lnTo>
                  <a:lnTo>
                    <a:pt x="158" y="202"/>
                  </a:lnTo>
                  <a:lnTo>
                    <a:pt x="158" y="205"/>
                  </a:lnTo>
                  <a:lnTo>
                    <a:pt x="158" y="205"/>
                  </a:lnTo>
                  <a:lnTo>
                    <a:pt x="158" y="205"/>
                  </a:lnTo>
                  <a:lnTo>
                    <a:pt x="156" y="202"/>
                  </a:lnTo>
                  <a:lnTo>
                    <a:pt x="156" y="205"/>
                  </a:lnTo>
                  <a:lnTo>
                    <a:pt x="153" y="205"/>
                  </a:lnTo>
                  <a:lnTo>
                    <a:pt x="153" y="205"/>
                  </a:lnTo>
                  <a:lnTo>
                    <a:pt x="153" y="205"/>
                  </a:lnTo>
                  <a:lnTo>
                    <a:pt x="153" y="207"/>
                  </a:lnTo>
                  <a:lnTo>
                    <a:pt x="153" y="210"/>
                  </a:lnTo>
                  <a:lnTo>
                    <a:pt x="153" y="210"/>
                  </a:lnTo>
                  <a:lnTo>
                    <a:pt x="153" y="210"/>
                  </a:lnTo>
                  <a:lnTo>
                    <a:pt x="156" y="213"/>
                  </a:lnTo>
                  <a:lnTo>
                    <a:pt x="156" y="215"/>
                  </a:lnTo>
                  <a:lnTo>
                    <a:pt x="156" y="215"/>
                  </a:lnTo>
                  <a:lnTo>
                    <a:pt x="156" y="218"/>
                  </a:lnTo>
                  <a:lnTo>
                    <a:pt x="156" y="220"/>
                  </a:lnTo>
                  <a:lnTo>
                    <a:pt x="156" y="220"/>
                  </a:lnTo>
                  <a:lnTo>
                    <a:pt x="156" y="220"/>
                  </a:lnTo>
                  <a:lnTo>
                    <a:pt x="156" y="220"/>
                  </a:lnTo>
                  <a:lnTo>
                    <a:pt x="156" y="223"/>
                  </a:lnTo>
                  <a:lnTo>
                    <a:pt x="156" y="223"/>
                  </a:lnTo>
                  <a:lnTo>
                    <a:pt x="156" y="226"/>
                  </a:lnTo>
                  <a:lnTo>
                    <a:pt x="156" y="226"/>
                  </a:lnTo>
                  <a:lnTo>
                    <a:pt x="156" y="228"/>
                  </a:lnTo>
                  <a:lnTo>
                    <a:pt x="156" y="228"/>
                  </a:lnTo>
                  <a:lnTo>
                    <a:pt x="156" y="228"/>
                  </a:lnTo>
                  <a:lnTo>
                    <a:pt x="158" y="231"/>
                  </a:lnTo>
                  <a:lnTo>
                    <a:pt x="156" y="231"/>
                  </a:lnTo>
                  <a:lnTo>
                    <a:pt x="156" y="231"/>
                  </a:lnTo>
                  <a:lnTo>
                    <a:pt x="156" y="231"/>
                  </a:lnTo>
                  <a:lnTo>
                    <a:pt x="156" y="231"/>
                  </a:lnTo>
                  <a:lnTo>
                    <a:pt x="156" y="233"/>
                  </a:lnTo>
                  <a:lnTo>
                    <a:pt x="156" y="233"/>
                  </a:lnTo>
                  <a:lnTo>
                    <a:pt x="156" y="233"/>
                  </a:lnTo>
                  <a:lnTo>
                    <a:pt x="156" y="233"/>
                  </a:lnTo>
                  <a:lnTo>
                    <a:pt x="156" y="236"/>
                  </a:lnTo>
                  <a:lnTo>
                    <a:pt x="156" y="236"/>
                  </a:lnTo>
                  <a:lnTo>
                    <a:pt x="156" y="236"/>
                  </a:lnTo>
                  <a:lnTo>
                    <a:pt x="153" y="236"/>
                  </a:lnTo>
                  <a:lnTo>
                    <a:pt x="153" y="236"/>
                  </a:lnTo>
                  <a:lnTo>
                    <a:pt x="156" y="236"/>
                  </a:lnTo>
                  <a:lnTo>
                    <a:pt x="156" y="238"/>
                  </a:lnTo>
                  <a:lnTo>
                    <a:pt x="153" y="238"/>
                  </a:lnTo>
                  <a:lnTo>
                    <a:pt x="153" y="241"/>
                  </a:lnTo>
                  <a:lnTo>
                    <a:pt x="153" y="241"/>
                  </a:lnTo>
                  <a:lnTo>
                    <a:pt x="153" y="241"/>
                  </a:lnTo>
                  <a:lnTo>
                    <a:pt x="153" y="241"/>
                  </a:lnTo>
                  <a:lnTo>
                    <a:pt x="151" y="241"/>
                  </a:lnTo>
                  <a:lnTo>
                    <a:pt x="151" y="238"/>
                  </a:lnTo>
                  <a:lnTo>
                    <a:pt x="148" y="238"/>
                  </a:lnTo>
                  <a:lnTo>
                    <a:pt x="148" y="238"/>
                  </a:lnTo>
                  <a:lnTo>
                    <a:pt x="148" y="238"/>
                  </a:lnTo>
                  <a:lnTo>
                    <a:pt x="148" y="241"/>
                  </a:lnTo>
                  <a:lnTo>
                    <a:pt x="148" y="241"/>
                  </a:lnTo>
                  <a:lnTo>
                    <a:pt x="145" y="241"/>
                  </a:lnTo>
                  <a:lnTo>
                    <a:pt x="145" y="241"/>
                  </a:lnTo>
                  <a:lnTo>
                    <a:pt x="145" y="241"/>
                  </a:lnTo>
                  <a:lnTo>
                    <a:pt x="145" y="241"/>
                  </a:lnTo>
                  <a:lnTo>
                    <a:pt x="145" y="238"/>
                  </a:lnTo>
                  <a:lnTo>
                    <a:pt x="145" y="238"/>
                  </a:lnTo>
                  <a:lnTo>
                    <a:pt x="145" y="238"/>
                  </a:lnTo>
                  <a:lnTo>
                    <a:pt x="143" y="238"/>
                  </a:lnTo>
                  <a:lnTo>
                    <a:pt x="140" y="236"/>
                  </a:lnTo>
                  <a:lnTo>
                    <a:pt x="140" y="233"/>
                  </a:lnTo>
                  <a:lnTo>
                    <a:pt x="140" y="233"/>
                  </a:lnTo>
                  <a:lnTo>
                    <a:pt x="143" y="233"/>
                  </a:lnTo>
                  <a:lnTo>
                    <a:pt x="143" y="231"/>
                  </a:lnTo>
                  <a:lnTo>
                    <a:pt x="143" y="231"/>
                  </a:lnTo>
                  <a:lnTo>
                    <a:pt x="143" y="228"/>
                  </a:lnTo>
                  <a:lnTo>
                    <a:pt x="140" y="228"/>
                  </a:lnTo>
                  <a:lnTo>
                    <a:pt x="140" y="228"/>
                  </a:lnTo>
                  <a:lnTo>
                    <a:pt x="140" y="228"/>
                  </a:lnTo>
                  <a:lnTo>
                    <a:pt x="138" y="228"/>
                  </a:lnTo>
                  <a:lnTo>
                    <a:pt x="138" y="226"/>
                  </a:lnTo>
                  <a:lnTo>
                    <a:pt x="138" y="226"/>
                  </a:lnTo>
                  <a:lnTo>
                    <a:pt x="138" y="223"/>
                  </a:lnTo>
                  <a:lnTo>
                    <a:pt x="135" y="226"/>
                  </a:lnTo>
                  <a:lnTo>
                    <a:pt x="135" y="226"/>
                  </a:lnTo>
                  <a:lnTo>
                    <a:pt x="135" y="226"/>
                  </a:lnTo>
                  <a:lnTo>
                    <a:pt x="135" y="226"/>
                  </a:lnTo>
                  <a:lnTo>
                    <a:pt x="135" y="226"/>
                  </a:lnTo>
                  <a:lnTo>
                    <a:pt x="132" y="228"/>
                  </a:lnTo>
                  <a:lnTo>
                    <a:pt x="130" y="228"/>
                  </a:lnTo>
                  <a:lnTo>
                    <a:pt x="130" y="228"/>
                  </a:lnTo>
                  <a:lnTo>
                    <a:pt x="130" y="228"/>
                  </a:lnTo>
                  <a:lnTo>
                    <a:pt x="130" y="228"/>
                  </a:lnTo>
                  <a:lnTo>
                    <a:pt x="130" y="226"/>
                  </a:lnTo>
                  <a:lnTo>
                    <a:pt x="130" y="226"/>
                  </a:lnTo>
                  <a:lnTo>
                    <a:pt x="130" y="226"/>
                  </a:lnTo>
                  <a:lnTo>
                    <a:pt x="130" y="226"/>
                  </a:lnTo>
                  <a:lnTo>
                    <a:pt x="127" y="226"/>
                  </a:lnTo>
                  <a:lnTo>
                    <a:pt x="127" y="226"/>
                  </a:lnTo>
                  <a:lnTo>
                    <a:pt x="127" y="226"/>
                  </a:lnTo>
                  <a:lnTo>
                    <a:pt x="125" y="226"/>
                  </a:lnTo>
                  <a:lnTo>
                    <a:pt x="125" y="226"/>
                  </a:lnTo>
                  <a:lnTo>
                    <a:pt x="125" y="226"/>
                  </a:lnTo>
                  <a:lnTo>
                    <a:pt x="125" y="226"/>
                  </a:lnTo>
                  <a:lnTo>
                    <a:pt x="125" y="228"/>
                  </a:lnTo>
                  <a:lnTo>
                    <a:pt x="125" y="228"/>
                  </a:lnTo>
                  <a:lnTo>
                    <a:pt x="125" y="228"/>
                  </a:lnTo>
                  <a:lnTo>
                    <a:pt x="122" y="226"/>
                  </a:lnTo>
                  <a:lnTo>
                    <a:pt x="122" y="226"/>
                  </a:lnTo>
                  <a:lnTo>
                    <a:pt x="122" y="223"/>
                  </a:lnTo>
                  <a:lnTo>
                    <a:pt x="122" y="223"/>
                  </a:lnTo>
                  <a:lnTo>
                    <a:pt x="119" y="220"/>
                  </a:lnTo>
                  <a:lnTo>
                    <a:pt x="119" y="220"/>
                  </a:lnTo>
                  <a:lnTo>
                    <a:pt x="119" y="220"/>
                  </a:lnTo>
                  <a:lnTo>
                    <a:pt x="117" y="220"/>
                  </a:lnTo>
                  <a:lnTo>
                    <a:pt x="117" y="220"/>
                  </a:lnTo>
                  <a:lnTo>
                    <a:pt x="117" y="220"/>
                  </a:lnTo>
                  <a:lnTo>
                    <a:pt x="114" y="220"/>
                  </a:lnTo>
                  <a:lnTo>
                    <a:pt x="114" y="220"/>
                  </a:lnTo>
                  <a:lnTo>
                    <a:pt x="114" y="220"/>
                  </a:lnTo>
                  <a:lnTo>
                    <a:pt x="114" y="220"/>
                  </a:lnTo>
                  <a:lnTo>
                    <a:pt x="112" y="220"/>
                  </a:lnTo>
                  <a:lnTo>
                    <a:pt x="112" y="220"/>
                  </a:lnTo>
                  <a:lnTo>
                    <a:pt x="112" y="220"/>
                  </a:lnTo>
                  <a:lnTo>
                    <a:pt x="112" y="220"/>
                  </a:lnTo>
                  <a:lnTo>
                    <a:pt x="112" y="218"/>
                  </a:lnTo>
                  <a:lnTo>
                    <a:pt x="112" y="220"/>
                  </a:lnTo>
                  <a:lnTo>
                    <a:pt x="112" y="220"/>
                  </a:lnTo>
                  <a:lnTo>
                    <a:pt x="109" y="220"/>
                  </a:lnTo>
                  <a:lnTo>
                    <a:pt x="109" y="220"/>
                  </a:lnTo>
                  <a:lnTo>
                    <a:pt x="109" y="220"/>
                  </a:lnTo>
                  <a:lnTo>
                    <a:pt x="109" y="220"/>
                  </a:lnTo>
                  <a:lnTo>
                    <a:pt x="107" y="220"/>
                  </a:lnTo>
                  <a:lnTo>
                    <a:pt x="107" y="220"/>
                  </a:lnTo>
                  <a:lnTo>
                    <a:pt x="107" y="220"/>
                  </a:lnTo>
                  <a:lnTo>
                    <a:pt x="104" y="220"/>
                  </a:lnTo>
                  <a:lnTo>
                    <a:pt x="104" y="220"/>
                  </a:lnTo>
                  <a:lnTo>
                    <a:pt x="104" y="223"/>
                  </a:lnTo>
                  <a:lnTo>
                    <a:pt x="101" y="220"/>
                  </a:lnTo>
                  <a:lnTo>
                    <a:pt x="101" y="220"/>
                  </a:lnTo>
                  <a:lnTo>
                    <a:pt x="101" y="223"/>
                  </a:lnTo>
                  <a:lnTo>
                    <a:pt x="99" y="223"/>
                  </a:lnTo>
                  <a:lnTo>
                    <a:pt x="99" y="226"/>
                  </a:lnTo>
                  <a:lnTo>
                    <a:pt x="96" y="226"/>
                  </a:lnTo>
                  <a:lnTo>
                    <a:pt x="96" y="226"/>
                  </a:lnTo>
                  <a:lnTo>
                    <a:pt x="94" y="226"/>
                  </a:lnTo>
                  <a:lnTo>
                    <a:pt x="94" y="226"/>
                  </a:lnTo>
                  <a:lnTo>
                    <a:pt x="94" y="226"/>
                  </a:lnTo>
                  <a:lnTo>
                    <a:pt x="94" y="226"/>
                  </a:lnTo>
                  <a:lnTo>
                    <a:pt x="94" y="228"/>
                  </a:lnTo>
                  <a:lnTo>
                    <a:pt x="94" y="228"/>
                  </a:lnTo>
                  <a:lnTo>
                    <a:pt x="94" y="228"/>
                  </a:lnTo>
                  <a:lnTo>
                    <a:pt x="94" y="228"/>
                  </a:lnTo>
                  <a:lnTo>
                    <a:pt x="94" y="231"/>
                  </a:lnTo>
                  <a:lnTo>
                    <a:pt x="94" y="231"/>
                  </a:lnTo>
                  <a:lnTo>
                    <a:pt x="94" y="231"/>
                  </a:lnTo>
                  <a:lnTo>
                    <a:pt x="96" y="233"/>
                  </a:lnTo>
                  <a:lnTo>
                    <a:pt x="96" y="233"/>
                  </a:lnTo>
                  <a:lnTo>
                    <a:pt x="96" y="233"/>
                  </a:lnTo>
                  <a:lnTo>
                    <a:pt x="99" y="233"/>
                  </a:lnTo>
                  <a:lnTo>
                    <a:pt x="99" y="236"/>
                  </a:lnTo>
                  <a:lnTo>
                    <a:pt x="99" y="236"/>
                  </a:lnTo>
                  <a:lnTo>
                    <a:pt x="101" y="236"/>
                  </a:lnTo>
                  <a:lnTo>
                    <a:pt x="101" y="236"/>
                  </a:lnTo>
                  <a:lnTo>
                    <a:pt x="101" y="236"/>
                  </a:lnTo>
                  <a:lnTo>
                    <a:pt x="104" y="236"/>
                  </a:lnTo>
                  <a:lnTo>
                    <a:pt x="104" y="238"/>
                  </a:lnTo>
                  <a:lnTo>
                    <a:pt x="104" y="238"/>
                  </a:lnTo>
                  <a:lnTo>
                    <a:pt x="104" y="238"/>
                  </a:lnTo>
                  <a:lnTo>
                    <a:pt x="107" y="238"/>
                  </a:lnTo>
                  <a:lnTo>
                    <a:pt x="107" y="241"/>
                  </a:lnTo>
                  <a:lnTo>
                    <a:pt x="109" y="241"/>
                  </a:lnTo>
                  <a:lnTo>
                    <a:pt x="109" y="241"/>
                  </a:lnTo>
                  <a:lnTo>
                    <a:pt x="109" y="244"/>
                  </a:lnTo>
                  <a:lnTo>
                    <a:pt x="109" y="244"/>
                  </a:lnTo>
                  <a:lnTo>
                    <a:pt x="107" y="246"/>
                  </a:lnTo>
                  <a:lnTo>
                    <a:pt x="107" y="246"/>
                  </a:lnTo>
                  <a:lnTo>
                    <a:pt x="107" y="246"/>
                  </a:lnTo>
                  <a:lnTo>
                    <a:pt x="104" y="246"/>
                  </a:lnTo>
                  <a:lnTo>
                    <a:pt x="104" y="244"/>
                  </a:lnTo>
                  <a:lnTo>
                    <a:pt x="101" y="244"/>
                  </a:lnTo>
                  <a:lnTo>
                    <a:pt x="101" y="244"/>
                  </a:lnTo>
                  <a:lnTo>
                    <a:pt x="101" y="246"/>
                  </a:lnTo>
                  <a:lnTo>
                    <a:pt x="99" y="246"/>
                  </a:lnTo>
                  <a:lnTo>
                    <a:pt x="99" y="246"/>
                  </a:lnTo>
                  <a:lnTo>
                    <a:pt x="99" y="246"/>
                  </a:lnTo>
                  <a:lnTo>
                    <a:pt x="96" y="244"/>
                  </a:lnTo>
                  <a:lnTo>
                    <a:pt x="96" y="244"/>
                  </a:lnTo>
                  <a:lnTo>
                    <a:pt x="96" y="244"/>
                  </a:lnTo>
                  <a:lnTo>
                    <a:pt x="94" y="246"/>
                  </a:lnTo>
                  <a:lnTo>
                    <a:pt x="96" y="249"/>
                  </a:lnTo>
                  <a:lnTo>
                    <a:pt x="96" y="251"/>
                  </a:lnTo>
                  <a:lnTo>
                    <a:pt x="94" y="251"/>
                  </a:lnTo>
                  <a:lnTo>
                    <a:pt x="94" y="251"/>
                  </a:lnTo>
                  <a:lnTo>
                    <a:pt x="94" y="251"/>
                  </a:lnTo>
                  <a:lnTo>
                    <a:pt x="91" y="251"/>
                  </a:lnTo>
                  <a:lnTo>
                    <a:pt x="91" y="251"/>
                  </a:lnTo>
                  <a:lnTo>
                    <a:pt x="91" y="249"/>
                  </a:lnTo>
                  <a:lnTo>
                    <a:pt x="88" y="249"/>
                  </a:lnTo>
                  <a:lnTo>
                    <a:pt x="88" y="249"/>
                  </a:lnTo>
                  <a:lnTo>
                    <a:pt x="88" y="249"/>
                  </a:lnTo>
                  <a:lnTo>
                    <a:pt x="88" y="249"/>
                  </a:lnTo>
                  <a:lnTo>
                    <a:pt x="88" y="249"/>
                  </a:lnTo>
                  <a:lnTo>
                    <a:pt x="88" y="249"/>
                  </a:lnTo>
                  <a:lnTo>
                    <a:pt x="86" y="249"/>
                  </a:lnTo>
                  <a:lnTo>
                    <a:pt x="86" y="249"/>
                  </a:lnTo>
                  <a:lnTo>
                    <a:pt x="83" y="249"/>
                  </a:lnTo>
                  <a:lnTo>
                    <a:pt x="83" y="249"/>
                  </a:lnTo>
                  <a:lnTo>
                    <a:pt x="83" y="249"/>
                  </a:lnTo>
                  <a:lnTo>
                    <a:pt x="81" y="246"/>
                  </a:lnTo>
                  <a:lnTo>
                    <a:pt x="81" y="244"/>
                  </a:lnTo>
                  <a:lnTo>
                    <a:pt x="81" y="244"/>
                  </a:lnTo>
                  <a:lnTo>
                    <a:pt x="83" y="244"/>
                  </a:lnTo>
                  <a:lnTo>
                    <a:pt x="81" y="244"/>
                  </a:lnTo>
                  <a:lnTo>
                    <a:pt x="81" y="241"/>
                  </a:lnTo>
                  <a:lnTo>
                    <a:pt x="81" y="241"/>
                  </a:lnTo>
                  <a:lnTo>
                    <a:pt x="83" y="241"/>
                  </a:lnTo>
                  <a:lnTo>
                    <a:pt x="81" y="241"/>
                  </a:lnTo>
                  <a:lnTo>
                    <a:pt x="81" y="241"/>
                  </a:lnTo>
                  <a:lnTo>
                    <a:pt x="81" y="241"/>
                  </a:lnTo>
                  <a:lnTo>
                    <a:pt x="81" y="241"/>
                  </a:lnTo>
                  <a:lnTo>
                    <a:pt x="81" y="241"/>
                  </a:lnTo>
                  <a:lnTo>
                    <a:pt x="81" y="238"/>
                  </a:lnTo>
                  <a:lnTo>
                    <a:pt x="81" y="238"/>
                  </a:lnTo>
                  <a:lnTo>
                    <a:pt x="81" y="238"/>
                  </a:lnTo>
                  <a:lnTo>
                    <a:pt x="81" y="236"/>
                  </a:lnTo>
                  <a:lnTo>
                    <a:pt x="81" y="236"/>
                  </a:lnTo>
                  <a:lnTo>
                    <a:pt x="81" y="233"/>
                  </a:lnTo>
                  <a:lnTo>
                    <a:pt x="81" y="233"/>
                  </a:lnTo>
                  <a:lnTo>
                    <a:pt x="81" y="231"/>
                  </a:lnTo>
                  <a:lnTo>
                    <a:pt x="81" y="231"/>
                  </a:lnTo>
                  <a:lnTo>
                    <a:pt x="78" y="231"/>
                  </a:lnTo>
                  <a:lnTo>
                    <a:pt x="78" y="228"/>
                  </a:lnTo>
                  <a:lnTo>
                    <a:pt x="75" y="228"/>
                  </a:lnTo>
                  <a:lnTo>
                    <a:pt x="75" y="226"/>
                  </a:lnTo>
                  <a:lnTo>
                    <a:pt x="75" y="226"/>
                  </a:lnTo>
                  <a:lnTo>
                    <a:pt x="75" y="226"/>
                  </a:lnTo>
                  <a:lnTo>
                    <a:pt x="73" y="226"/>
                  </a:lnTo>
                  <a:lnTo>
                    <a:pt x="73" y="226"/>
                  </a:lnTo>
                  <a:lnTo>
                    <a:pt x="73" y="226"/>
                  </a:lnTo>
                  <a:lnTo>
                    <a:pt x="73" y="226"/>
                  </a:lnTo>
                  <a:lnTo>
                    <a:pt x="73" y="226"/>
                  </a:lnTo>
                  <a:lnTo>
                    <a:pt x="73" y="226"/>
                  </a:lnTo>
                  <a:lnTo>
                    <a:pt x="70" y="228"/>
                  </a:lnTo>
                  <a:lnTo>
                    <a:pt x="70" y="226"/>
                  </a:lnTo>
                  <a:lnTo>
                    <a:pt x="70" y="226"/>
                  </a:lnTo>
                  <a:lnTo>
                    <a:pt x="70" y="226"/>
                  </a:lnTo>
                  <a:lnTo>
                    <a:pt x="70" y="226"/>
                  </a:lnTo>
                  <a:lnTo>
                    <a:pt x="70" y="226"/>
                  </a:lnTo>
                  <a:lnTo>
                    <a:pt x="70" y="226"/>
                  </a:lnTo>
                  <a:lnTo>
                    <a:pt x="70" y="226"/>
                  </a:lnTo>
                  <a:lnTo>
                    <a:pt x="70" y="226"/>
                  </a:lnTo>
                  <a:lnTo>
                    <a:pt x="70" y="226"/>
                  </a:lnTo>
                  <a:lnTo>
                    <a:pt x="68" y="226"/>
                  </a:lnTo>
                  <a:lnTo>
                    <a:pt x="70" y="226"/>
                  </a:lnTo>
                  <a:lnTo>
                    <a:pt x="70" y="226"/>
                  </a:lnTo>
                  <a:lnTo>
                    <a:pt x="70" y="226"/>
                  </a:lnTo>
                  <a:lnTo>
                    <a:pt x="70" y="223"/>
                  </a:lnTo>
                  <a:lnTo>
                    <a:pt x="70" y="223"/>
                  </a:lnTo>
                  <a:lnTo>
                    <a:pt x="70" y="223"/>
                  </a:lnTo>
                  <a:lnTo>
                    <a:pt x="68" y="223"/>
                  </a:lnTo>
                  <a:lnTo>
                    <a:pt x="68" y="223"/>
                  </a:lnTo>
                  <a:lnTo>
                    <a:pt x="68" y="223"/>
                  </a:lnTo>
                  <a:lnTo>
                    <a:pt x="65" y="220"/>
                  </a:lnTo>
                  <a:lnTo>
                    <a:pt x="65" y="218"/>
                  </a:lnTo>
                  <a:lnTo>
                    <a:pt x="65" y="218"/>
                  </a:lnTo>
                  <a:lnTo>
                    <a:pt x="63" y="218"/>
                  </a:lnTo>
                  <a:lnTo>
                    <a:pt x="63" y="218"/>
                  </a:lnTo>
                  <a:lnTo>
                    <a:pt x="60" y="218"/>
                  </a:lnTo>
                  <a:lnTo>
                    <a:pt x="57" y="218"/>
                  </a:lnTo>
                  <a:lnTo>
                    <a:pt x="57" y="218"/>
                  </a:lnTo>
                  <a:lnTo>
                    <a:pt x="57" y="218"/>
                  </a:lnTo>
                  <a:lnTo>
                    <a:pt x="57" y="218"/>
                  </a:lnTo>
                  <a:lnTo>
                    <a:pt x="57" y="215"/>
                  </a:lnTo>
                  <a:lnTo>
                    <a:pt x="60" y="215"/>
                  </a:lnTo>
                  <a:lnTo>
                    <a:pt x="57" y="213"/>
                  </a:lnTo>
                  <a:lnTo>
                    <a:pt x="57" y="213"/>
                  </a:lnTo>
                  <a:lnTo>
                    <a:pt x="57" y="213"/>
                  </a:lnTo>
                  <a:lnTo>
                    <a:pt x="57" y="213"/>
                  </a:lnTo>
                  <a:lnTo>
                    <a:pt x="55" y="213"/>
                  </a:lnTo>
                  <a:lnTo>
                    <a:pt x="55" y="213"/>
                  </a:lnTo>
                  <a:lnTo>
                    <a:pt x="55" y="213"/>
                  </a:lnTo>
                  <a:lnTo>
                    <a:pt x="55" y="213"/>
                  </a:lnTo>
                  <a:lnTo>
                    <a:pt x="55" y="213"/>
                  </a:lnTo>
                  <a:lnTo>
                    <a:pt x="57" y="213"/>
                  </a:lnTo>
                  <a:lnTo>
                    <a:pt x="55" y="213"/>
                  </a:lnTo>
                  <a:lnTo>
                    <a:pt x="55" y="210"/>
                  </a:lnTo>
                  <a:lnTo>
                    <a:pt x="55" y="210"/>
                  </a:lnTo>
                  <a:lnTo>
                    <a:pt x="52" y="207"/>
                  </a:lnTo>
                  <a:lnTo>
                    <a:pt x="52" y="207"/>
                  </a:lnTo>
                  <a:lnTo>
                    <a:pt x="52" y="205"/>
                  </a:lnTo>
                  <a:lnTo>
                    <a:pt x="52" y="202"/>
                  </a:lnTo>
                  <a:lnTo>
                    <a:pt x="52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47" y="202"/>
                  </a:lnTo>
                  <a:lnTo>
                    <a:pt x="47" y="202"/>
                  </a:lnTo>
                  <a:lnTo>
                    <a:pt x="44" y="200"/>
                  </a:lnTo>
                  <a:lnTo>
                    <a:pt x="44" y="200"/>
                  </a:lnTo>
                  <a:lnTo>
                    <a:pt x="44" y="200"/>
                  </a:lnTo>
                  <a:lnTo>
                    <a:pt x="44" y="200"/>
                  </a:lnTo>
                  <a:lnTo>
                    <a:pt x="42" y="200"/>
                  </a:lnTo>
                  <a:lnTo>
                    <a:pt x="42" y="200"/>
                  </a:lnTo>
                  <a:lnTo>
                    <a:pt x="42" y="200"/>
                  </a:lnTo>
                  <a:lnTo>
                    <a:pt x="42" y="200"/>
                  </a:lnTo>
                  <a:lnTo>
                    <a:pt x="39" y="200"/>
                  </a:lnTo>
                  <a:lnTo>
                    <a:pt x="39" y="200"/>
                  </a:lnTo>
                  <a:lnTo>
                    <a:pt x="39" y="197"/>
                  </a:lnTo>
                  <a:lnTo>
                    <a:pt x="39" y="197"/>
                  </a:lnTo>
                  <a:lnTo>
                    <a:pt x="39" y="197"/>
                  </a:lnTo>
                  <a:lnTo>
                    <a:pt x="39" y="197"/>
                  </a:lnTo>
                  <a:lnTo>
                    <a:pt x="39" y="194"/>
                  </a:lnTo>
                  <a:lnTo>
                    <a:pt x="39" y="194"/>
                  </a:lnTo>
                  <a:lnTo>
                    <a:pt x="39" y="194"/>
                  </a:lnTo>
                  <a:lnTo>
                    <a:pt x="37" y="192"/>
                  </a:lnTo>
                  <a:lnTo>
                    <a:pt x="37" y="192"/>
                  </a:lnTo>
                  <a:lnTo>
                    <a:pt x="34" y="192"/>
                  </a:lnTo>
                  <a:lnTo>
                    <a:pt x="34" y="192"/>
                  </a:lnTo>
                  <a:lnTo>
                    <a:pt x="34" y="194"/>
                  </a:lnTo>
                  <a:lnTo>
                    <a:pt x="34" y="192"/>
                  </a:lnTo>
                  <a:lnTo>
                    <a:pt x="31" y="192"/>
                  </a:lnTo>
                  <a:lnTo>
                    <a:pt x="31" y="192"/>
                  </a:lnTo>
                  <a:lnTo>
                    <a:pt x="31" y="192"/>
                  </a:lnTo>
                  <a:lnTo>
                    <a:pt x="31" y="194"/>
                  </a:lnTo>
                  <a:lnTo>
                    <a:pt x="29" y="192"/>
                  </a:lnTo>
                  <a:lnTo>
                    <a:pt x="29" y="192"/>
                  </a:lnTo>
                  <a:lnTo>
                    <a:pt x="29" y="192"/>
                  </a:lnTo>
                  <a:lnTo>
                    <a:pt x="29" y="192"/>
                  </a:lnTo>
                  <a:lnTo>
                    <a:pt x="29" y="192"/>
                  </a:lnTo>
                  <a:lnTo>
                    <a:pt x="26" y="189"/>
                  </a:lnTo>
                  <a:lnTo>
                    <a:pt x="24" y="192"/>
                  </a:lnTo>
                  <a:lnTo>
                    <a:pt x="24" y="192"/>
                  </a:lnTo>
                  <a:lnTo>
                    <a:pt x="21" y="194"/>
                  </a:lnTo>
                  <a:lnTo>
                    <a:pt x="21" y="194"/>
                  </a:lnTo>
                  <a:lnTo>
                    <a:pt x="21" y="194"/>
                  </a:lnTo>
                  <a:lnTo>
                    <a:pt x="21" y="197"/>
                  </a:lnTo>
                  <a:lnTo>
                    <a:pt x="21" y="197"/>
                  </a:lnTo>
                  <a:lnTo>
                    <a:pt x="21" y="197"/>
                  </a:lnTo>
                  <a:lnTo>
                    <a:pt x="19" y="197"/>
                  </a:lnTo>
                  <a:lnTo>
                    <a:pt x="19" y="197"/>
                  </a:lnTo>
                  <a:lnTo>
                    <a:pt x="19" y="197"/>
                  </a:lnTo>
                  <a:lnTo>
                    <a:pt x="19" y="197"/>
                  </a:lnTo>
                  <a:lnTo>
                    <a:pt x="19" y="197"/>
                  </a:lnTo>
                  <a:lnTo>
                    <a:pt x="19" y="197"/>
                  </a:lnTo>
                  <a:lnTo>
                    <a:pt x="19" y="194"/>
                  </a:lnTo>
                  <a:lnTo>
                    <a:pt x="19" y="194"/>
                  </a:lnTo>
                  <a:lnTo>
                    <a:pt x="19" y="192"/>
                  </a:lnTo>
                  <a:lnTo>
                    <a:pt x="21" y="192"/>
                  </a:lnTo>
                  <a:lnTo>
                    <a:pt x="21" y="189"/>
                  </a:lnTo>
                  <a:lnTo>
                    <a:pt x="21" y="189"/>
                  </a:lnTo>
                  <a:lnTo>
                    <a:pt x="19" y="187"/>
                  </a:lnTo>
                  <a:lnTo>
                    <a:pt x="19" y="184"/>
                  </a:lnTo>
                  <a:lnTo>
                    <a:pt x="19" y="184"/>
                  </a:lnTo>
                  <a:lnTo>
                    <a:pt x="19" y="181"/>
                  </a:lnTo>
                  <a:lnTo>
                    <a:pt x="19" y="181"/>
                  </a:lnTo>
                  <a:lnTo>
                    <a:pt x="19" y="179"/>
                  </a:lnTo>
                  <a:lnTo>
                    <a:pt x="21" y="179"/>
                  </a:lnTo>
                  <a:lnTo>
                    <a:pt x="21" y="179"/>
                  </a:lnTo>
                  <a:lnTo>
                    <a:pt x="21" y="179"/>
                  </a:lnTo>
                  <a:lnTo>
                    <a:pt x="21" y="179"/>
                  </a:lnTo>
                  <a:lnTo>
                    <a:pt x="24" y="179"/>
                  </a:lnTo>
                  <a:lnTo>
                    <a:pt x="24" y="179"/>
                  </a:lnTo>
                  <a:lnTo>
                    <a:pt x="24" y="179"/>
                  </a:lnTo>
                  <a:lnTo>
                    <a:pt x="24" y="179"/>
                  </a:lnTo>
                  <a:lnTo>
                    <a:pt x="24" y="179"/>
                  </a:lnTo>
                  <a:lnTo>
                    <a:pt x="24" y="176"/>
                  </a:lnTo>
                  <a:lnTo>
                    <a:pt x="24" y="176"/>
                  </a:lnTo>
                  <a:lnTo>
                    <a:pt x="21" y="176"/>
                  </a:lnTo>
                  <a:lnTo>
                    <a:pt x="21" y="174"/>
                  </a:lnTo>
                  <a:lnTo>
                    <a:pt x="21" y="171"/>
                  </a:lnTo>
                  <a:lnTo>
                    <a:pt x="19" y="171"/>
                  </a:lnTo>
                  <a:lnTo>
                    <a:pt x="16" y="171"/>
                  </a:lnTo>
                  <a:lnTo>
                    <a:pt x="16" y="171"/>
                  </a:lnTo>
                  <a:lnTo>
                    <a:pt x="16" y="171"/>
                  </a:lnTo>
                  <a:lnTo>
                    <a:pt x="13" y="171"/>
                  </a:lnTo>
                  <a:lnTo>
                    <a:pt x="13" y="171"/>
                  </a:lnTo>
                  <a:lnTo>
                    <a:pt x="11" y="171"/>
                  </a:lnTo>
                  <a:lnTo>
                    <a:pt x="11" y="171"/>
                  </a:lnTo>
                  <a:lnTo>
                    <a:pt x="8" y="171"/>
                  </a:lnTo>
                  <a:lnTo>
                    <a:pt x="8" y="171"/>
                  </a:lnTo>
                  <a:lnTo>
                    <a:pt x="8" y="174"/>
                  </a:lnTo>
                  <a:lnTo>
                    <a:pt x="8" y="174"/>
                  </a:lnTo>
                  <a:lnTo>
                    <a:pt x="11" y="176"/>
                  </a:lnTo>
                  <a:lnTo>
                    <a:pt x="11" y="176"/>
                  </a:lnTo>
                  <a:lnTo>
                    <a:pt x="11" y="176"/>
                  </a:lnTo>
                  <a:lnTo>
                    <a:pt x="11" y="179"/>
                  </a:lnTo>
                  <a:lnTo>
                    <a:pt x="8" y="179"/>
                  </a:lnTo>
                  <a:lnTo>
                    <a:pt x="6" y="179"/>
                  </a:lnTo>
                  <a:lnTo>
                    <a:pt x="6" y="176"/>
                  </a:lnTo>
                  <a:lnTo>
                    <a:pt x="6" y="176"/>
                  </a:lnTo>
                  <a:lnTo>
                    <a:pt x="3" y="176"/>
                  </a:lnTo>
                  <a:lnTo>
                    <a:pt x="3" y="176"/>
                  </a:lnTo>
                  <a:lnTo>
                    <a:pt x="3" y="176"/>
                  </a:lnTo>
                  <a:lnTo>
                    <a:pt x="0" y="176"/>
                  </a:lnTo>
                  <a:lnTo>
                    <a:pt x="0" y="176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38" name="Freeform 178"/>
            <p:cNvSpPr>
              <a:spLocks/>
            </p:cNvSpPr>
            <p:nvPr/>
          </p:nvSpPr>
          <p:spPr bwMode="auto">
            <a:xfrm>
              <a:off x="1201" y="2937"/>
              <a:ext cx="311" cy="251"/>
            </a:xfrm>
            <a:custGeom>
              <a:avLst/>
              <a:gdLst>
                <a:gd name="T0" fmla="*/ 8 w 311"/>
                <a:gd name="T1" fmla="*/ 153 h 251"/>
                <a:gd name="T2" fmla="*/ 19 w 311"/>
                <a:gd name="T3" fmla="*/ 140 h 251"/>
                <a:gd name="T4" fmla="*/ 11 w 311"/>
                <a:gd name="T5" fmla="*/ 127 h 251"/>
                <a:gd name="T6" fmla="*/ 16 w 311"/>
                <a:gd name="T7" fmla="*/ 124 h 251"/>
                <a:gd name="T8" fmla="*/ 21 w 311"/>
                <a:gd name="T9" fmla="*/ 111 h 251"/>
                <a:gd name="T10" fmla="*/ 31 w 311"/>
                <a:gd name="T11" fmla="*/ 104 h 251"/>
                <a:gd name="T12" fmla="*/ 34 w 311"/>
                <a:gd name="T13" fmla="*/ 91 h 251"/>
                <a:gd name="T14" fmla="*/ 37 w 311"/>
                <a:gd name="T15" fmla="*/ 80 h 251"/>
                <a:gd name="T16" fmla="*/ 21 w 311"/>
                <a:gd name="T17" fmla="*/ 70 h 251"/>
                <a:gd name="T18" fmla="*/ 8 w 311"/>
                <a:gd name="T19" fmla="*/ 57 h 251"/>
                <a:gd name="T20" fmla="*/ 24 w 311"/>
                <a:gd name="T21" fmla="*/ 39 h 251"/>
                <a:gd name="T22" fmla="*/ 39 w 311"/>
                <a:gd name="T23" fmla="*/ 31 h 251"/>
                <a:gd name="T24" fmla="*/ 55 w 311"/>
                <a:gd name="T25" fmla="*/ 10 h 251"/>
                <a:gd name="T26" fmla="*/ 86 w 311"/>
                <a:gd name="T27" fmla="*/ 15 h 251"/>
                <a:gd name="T28" fmla="*/ 99 w 311"/>
                <a:gd name="T29" fmla="*/ 0 h 251"/>
                <a:gd name="T30" fmla="*/ 117 w 311"/>
                <a:gd name="T31" fmla="*/ 5 h 251"/>
                <a:gd name="T32" fmla="*/ 117 w 311"/>
                <a:gd name="T33" fmla="*/ 18 h 251"/>
                <a:gd name="T34" fmla="*/ 125 w 311"/>
                <a:gd name="T35" fmla="*/ 36 h 251"/>
                <a:gd name="T36" fmla="*/ 138 w 311"/>
                <a:gd name="T37" fmla="*/ 41 h 251"/>
                <a:gd name="T38" fmla="*/ 161 w 311"/>
                <a:gd name="T39" fmla="*/ 44 h 251"/>
                <a:gd name="T40" fmla="*/ 171 w 311"/>
                <a:gd name="T41" fmla="*/ 52 h 251"/>
                <a:gd name="T42" fmla="*/ 171 w 311"/>
                <a:gd name="T43" fmla="*/ 70 h 251"/>
                <a:gd name="T44" fmla="*/ 179 w 311"/>
                <a:gd name="T45" fmla="*/ 83 h 251"/>
                <a:gd name="T46" fmla="*/ 184 w 311"/>
                <a:gd name="T47" fmla="*/ 96 h 251"/>
                <a:gd name="T48" fmla="*/ 205 w 311"/>
                <a:gd name="T49" fmla="*/ 101 h 251"/>
                <a:gd name="T50" fmla="*/ 226 w 311"/>
                <a:gd name="T51" fmla="*/ 104 h 251"/>
                <a:gd name="T52" fmla="*/ 239 w 311"/>
                <a:gd name="T53" fmla="*/ 114 h 251"/>
                <a:gd name="T54" fmla="*/ 259 w 311"/>
                <a:gd name="T55" fmla="*/ 119 h 251"/>
                <a:gd name="T56" fmla="*/ 267 w 311"/>
                <a:gd name="T57" fmla="*/ 106 h 251"/>
                <a:gd name="T58" fmla="*/ 283 w 311"/>
                <a:gd name="T59" fmla="*/ 98 h 251"/>
                <a:gd name="T60" fmla="*/ 298 w 311"/>
                <a:gd name="T61" fmla="*/ 109 h 251"/>
                <a:gd name="T62" fmla="*/ 308 w 311"/>
                <a:gd name="T63" fmla="*/ 124 h 251"/>
                <a:gd name="T64" fmla="*/ 288 w 311"/>
                <a:gd name="T65" fmla="*/ 135 h 251"/>
                <a:gd name="T66" fmla="*/ 277 w 311"/>
                <a:gd name="T67" fmla="*/ 140 h 251"/>
                <a:gd name="T68" fmla="*/ 267 w 311"/>
                <a:gd name="T69" fmla="*/ 145 h 251"/>
                <a:gd name="T70" fmla="*/ 264 w 311"/>
                <a:gd name="T71" fmla="*/ 156 h 251"/>
                <a:gd name="T72" fmla="*/ 272 w 311"/>
                <a:gd name="T73" fmla="*/ 171 h 251"/>
                <a:gd name="T74" fmla="*/ 259 w 311"/>
                <a:gd name="T75" fmla="*/ 179 h 251"/>
                <a:gd name="T76" fmla="*/ 249 w 311"/>
                <a:gd name="T77" fmla="*/ 187 h 251"/>
                <a:gd name="T78" fmla="*/ 239 w 311"/>
                <a:gd name="T79" fmla="*/ 179 h 251"/>
                <a:gd name="T80" fmla="*/ 223 w 311"/>
                <a:gd name="T81" fmla="*/ 192 h 251"/>
                <a:gd name="T82" fmla="*/ 231 w 311"/>
                <a:gd name="T83" fmla="*/ 207 h 251"/>
                <a:gd name="T84" fmla="*/ 220 w 311"/>
                <a:gd name="T85" fmla="*/ 218 h 251"/>
                <a:gd name="T86" fmla="*/ 200 w 311"/>
                <a:gd name="T87" fmla="*/ 220 h 251"/>
                <a:gd name="T88" fmla="*/ 176 w 311"/>
                <a:gd name="T89" fmla="*/ 213 h 251"/>
                <a:gd name="T90" fmla="*/ 161 w 311"/>
                <a:gd name="T91" fmla="*/ 200 h 251"/>
                <a:gd name="T92" fmla="*/ 156 w 311"/>
                <a:gd name="T93" fmla="*/ 215 h 251"/>
                <a:gd name="T94" fmla="*/ 156 w 311"/>
                <a:gd name="T95" fmla="*/ 236 h 251"/>
                <a:gd name="T96" fmla="*/ 145 w 311"/>
                <a:gd name="T97" fmla="*/ 238 h 251"/>
                <a:gd name="T98" fmla="*/ 130 w 311"/>
                <a:gd name="T99" fmla="*/ 228 h 251"/>
                <a:gd name="T100" fmla="*/ 119 w 311"/>
                <a:gd name="T101" fmla="*/ 220 h 251"/>
                <a:gd name="T102" fmla="*/ 104 w 311"/>
                <a:gd name="T103" fmla="*/ 220 h 251"/>
                <a:gd name="T104" fmla="*/ 96 w 311"/>
                <a:gd name="T105" fmla="*/ 233 h 251"/>
                <a:gd name="T106" fmla="*/ 101 w 311"/>
                <a:gd name="T107" fmla="*/ 244 h 251"/>
                <a:gd name="T108" fmla="*/ 86 w 311"/>
                <a:gd name="T109" fmla="*/ 249 h 251"/>
                <a:gd name="T110" fmla="*/ 81 w 311"/>
                <a:gd name="T111" fmla="*/ 233 h 251"/>
                <a:gd name="T112" fmla="*/ 70 w 311"/>
                <a:gd name="T113" fmla="*/ 226 h 251"/>
                <a:gd name="T114" fmla="*/ 57 w 311"/>
                <a:gd name="T115" fmla="*/ 215 h 251"/>
                <a:gd name="T116" fmla="*/ 47 w 311"/>
                <a:gd name="T117" fmla="*/ 202 h 251"/>
                <a:gd name="T118" fmla="*/ 34 w 311"/>
                <a:gd name="T119" fmla="*/ 192 h 251"/>
                <a:gd name="T120" fmla="*/ 19 w 311"/>
                <a:gd name="T121" fmla="*/ 197 h 251"/>
                <a:gd name="T122" fmla="*/ 24 w 311"/>
                <a:gd name="T123" fmla="*/ 176 h 251"/>
                <a:gd name="T124" fmla="*/ 6 w 311"/>
                <a:gd name="T125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1" h="251">
                  <a:moveTo>
                    <a:pt x="0" y="176"/>
                  </a:moveTo>
                  <a:lnTo>
                    <a:pt x="0" y="176"/>
                  </a:lnTo>
                  <a:lnTo>
                    <a:pt x="0" y="174"/>
                  </a:lnTo>
                  <a:lnTo>
                    <a:pt x="0" y="171"/>
                  </a:lnTo>
                  <a:lnTo>
                    <a:pt x="0" y="168"/>
                  </a:lnTo>
                  <a:lnTo>
                    <a:pt x="3" y="168"/>
                  </a:lnTo>
                  <a:lnTo>
                    <a:pt x="3" y="168"/>
                  </a:lnTo>
                  <a:lnTo>
                    <a:pt x="6" y="168"/>
                  </a:lnTo>
                  <a:lnTo>
                    <a:pt x="6" y="166"/>
                  </a:lnTo>
                  <a:lnTo>
                    <a:pt x="6" y="166"/>
                  </a:lnTo>
                  <a:lnTo>
                    <a:pt x="6" y="166"/>
                  </a:lnTo>
                  <a:lnTo>
                    <a:pt x="6" y="163"/>
                  </a:lnTo>
                  <a:lnTo>
                    <a:pt x="8" y="161"/>
                  </a:lnTo>
                  <a:lnTo>
                    <a:pt x="8" y="158"/>
                  </a:lnTo>
                  <a:lnTo>
                    <a:pt x="8" y="156"/>
                  </a:lnTo>
                  <a:lnTo>
                    <a:pt x="6" y="156"/>
                  </a:lnTo>
                  <a:lnTo>
                    <a:pt x="6" y="156"/>
                  </a:lnTo>
                  <a:lnTo>
                    <a:pt x="6" y="156"/>
                  </a:lnTo>
                  <a:lnTo>
                    <a:pt x="6" y="153"/>
                  </a:lnTo>
                  <a:lnTo>
                    <a:pt x="6" y="153"/>
                  </a:lnTo>
                  <a:lnTo>
                    <a:pt x="8" y="153"/>
                  </a:lnTo>
                  <a:lnTo>
                    <a:pt x="8" y="153"/>
                  </a:lnTo>
                  <a:lnTo>
                    <a:pt x="8" y="153"/>
                  </a:lnTo>
                  <a:lnTo>
                    <a:pt x="8" y="153"/>
                  </a:lnTo>
                  <a:lnTo>
                    <a:pt x="8" y="153"/>
                  </a:lnTo>
                  <a:lnTo>
                    <a:pt x="8" y="153"/>
                  </a:lnTo>
                  <a:lnTo>
                    <a:pt x="8" y="153"/>
                  </a:lnTo>
                  <a:lnTo>
                    <a:pt x="8" y="153"/>
                  </a:lnTo>
                  <a:lnTo>
                    <a:pt x="8" y="150"/>
                  </a:lnTo>
                  <a:lnTo>
                    <a:pt x="8" y="150"/>
                  </a:lnTo>
                  <a:lnTo>
                    <a:pt x="8" y="150"/>
                  </a:lnTo>
                  <a:lnTo>
                    <a:pt x="8" y="150"/>
                  </a:lnTo>
                  <a:lnTo>
                    <a:pt x="8" y="150"/>
                  </a:lnTo>
                  <a:lnTo>
                    <a:pt x="8" y="148"/>
                  </a:lnTo>
                  <a:lnTo>
                    <a:pt x="8" y="148"/>
                  </a:lnTo>
                  <a:lnTo>
                    <a:pt x="8" y="148"/>
                  </a:lnTo>
                  <a:lnTo>
                    <a:pt x="8" y="148"/>
                  </a:lnTo>
                  <a:lnTo>
                    <a:pt x="8" y="145"/>
                  </a:lnTo>
                  <a:lnTo>
                    <a:pt x="11" y="145"/>
                  </a:lnTo>
                  <a:lnTo>
                    <a:pt x="11" y="143"/>
                  </a:lnTo>
                  <a:lnTo>
                    <a:pt x="11" y="143"/>
                  </a:lnTo>
                  <a:lnTo>
                    <a:pt x="13" y="143"/>
                  </a:lnTo>
                  <a:lnTo>
                    <a:pt x="16" y="143"/>
                  </a:lnTo>
                  <a:lnTo>
                    <a:pt x="19" y="143"/>
                  </a:lnTo>
                  <a:lnTo>
                    <a:pt x="19" y="140"/>
                  </a:lnTo>
                  <a:lnTo>
                    <a:pt x="19" y="140"/>
                  </a:lnTo>
                  <a:lnTo>
                    <a:pt x="16" y="140"/>
                  </a:lnTo>
                  <a:lnTo>
                    <a:pt x="16" y="140"/>
                  </a:lnTo>
                  <a:lnTo>
                    <a:pt x="16" y="137"/>
                  </a:lnTo>
                  <a:lnTo>
                    <a:pt x="19" y="137"/>
                  </a:lnTo>
                  <a:lnTo>
                    <a:pt x="19" y="135"/>
                  </a:lnTo>
                  <a:lnTo>
                    <a:pt x="21" y="135"/>
                  </a:lnTo>
                  <a:lnTo>
                    <a:pt x="21" y="132"/>
                  </a:lnTo>
                  <a:lnTo>
                    <a:pt x="21" y="132"/>
                  </a:lnTo>
                  <a:lnTo>
                    <a:pt x="19" y="132"/>
                  </a:lnTo>
                  <a:lnTo>
                    <a:pt x="19" y="132"/>
                  </a:lnTo>
                  <a:lnTo>
                    <a:pt x="19" y="132"/>
                  </a:lnTo>
                  <a:lnTo>
                    <a:pt x="19" y="132"/>
                  </a:lnTo>
                  <a:lnTo>
                    <a:pt x="19" y="130"/>
                  </a:lnTo>
                  <a:lnTo>
                    <a:pt x="16" y="127"/>
                  </a:lnTo>
                  <a:lnTo>
                    <a:pt x="16" y="127"/>
                  </a:lnTo>
                  <a:lnTo>
                    <a:pt x="13" y="127"/>
                  </a:lnTo>
                  <a:lnTo>
                    <a:pt x="13" y="127"/>
                  </a:lnTo>
                  <a:lnTo>
                    <a:pt x="13" y="130"/>
                  </a:lnTo>
                  <a:lnTo>
                    <a:pt x="13" y="130"/>
                  </a:lnTo>
                  <a:lnTo>
                    <a:pt x="11" y="130"/>
                  </a:lnTo>
                  <a:lnTo>
                    <a:pt x="11" y="130"/>
                  </a:lnTo>
                  <a:lnTo>
                    <a:pt x="11" y="127"/>
                  </a:lnTo>
                  <a:lnTo>
                    <a:pt x="11" y="127"/>
                  </a:lnTo>
                  <a:lnTo>
                    <a:pt x="11" y="127"/>
                  </a:lnTo>
                  <a:lnTo>
                    <a:pt x="13" y="124"/>
                  </a:lnTo>
                  <a:lnTo>
                    <a:pt x="13" y="124"/>
                  </a:lnTo>
                  <a:lnTo>
                    <a:pt x="13" y="124"/>
                  </a:lnTo>
                  <a:lnTo>
                    <a:pt x="11" y="124"/>
                  </a:lnTo>
                  <a:lnTo>
                    <a:pt x="11" y="124"/>
                  </a:lnTo>
                  <a:lnTo>
                    <a:pt x="11" y="124"/>
                  </a:lnTo>
                  <a:lnTo>
                    <a:pt x="11" y="124"/>
                  </a:lnTo>
                  <a:lnTo>
                    <a:pt x="11" y="124"/>
                  </a:lnTo>
                  <a:lnTo>
                    <a:pt x="11" y="127"/>
                  </a:lnTo>
                  <a:lnTo>
                    <a:pt x="11" y="127"/>
                  </a:lnTo>
                  <a:lnTo>
                    <a:pt x="8" y="127"/>
                  </a:lnTo>
                  <a:lnTo>
                    <a:pt x="8" y="124"/>
                  </a:lnTo>
                  <a:lnTo>
                    <a:pt x="8" y="122"/>
                  </a:lnTo>
                  <a:lnTo>
                    <a:pt x="11" y="122"/>
                  </a:lnTo>
                  <a:lnTo>
                    <a:pt x="11" y="124"/>
                  </a:lnTo>
                  <a:lnTo>
                    <a:pt x="11" y="124"/>
                  </a:lnTo>
                  <a:lnTo>
                    <a:pt x="13" y="124"/>
                  </a:lnTo>
                  <a:lnTo>
                    <a:pt x="13" y="124"/>
                  </a:lnTo>
                  <a:lnTo>
                    <a:pt x="13" y="124"/>
                  </a:lnTo>
                  <a:lnTo>
                    <a:pt x="16" y="124"/>
                  </a:lnTo>
                  <a:lnTo>
                    <a:pt x="16" y="124"/>
                  </a:lnTo>
                  <a:lnTo>
                    <a:pt x="16" y="124"/>
                  </a:lnTo>
                  <a:lnTo>
                    <a:pt x="16" y="124"/>
                  </a:lnTo>
                  <a:lnTo>
                    <a:pt x="16" y="124"/>
                  </a:lnTo>
                  <a:lnTo>
                    <a:pt x="16" y="124"/>
                  </a:lnTo>
                  <a:lnTo>
                    <a:pt x="19" y="124"/>
                  </a:lnTo>
                  <a:lnTo>
                    <a:pt x="19" y="124"/>
                  </a:lnTo>
                  <a:lnTo>
                    <a:pt x="21" y="124"/>
                  </a:lnTo>
                  <a:lnTo>
                    <a:pt x="21" y="122"/>
                  </a:lnTo>
                  <a:lnTo>
                    <a:pt x="21" y="122"/>
                  </a:lnTo>
                  <a:lnTo>
                    <a:pt x="19" y="122"/>
                  </a:lnTo>
                  <a:lnTo>
                    <a:pt x="19" y="119"/>
                  </a:lnTo>
                  <a:lnTo>
                    <a:pt x="19" y="119"/>
                  </a:lnTo>
                  <a:lnTo>
                    <a:pt x="19" y="119"/>
                  </a:lnTo>
                  <a:lnTo>
                    <a:pt x="19" y="119"/>
                  </a:lnTo>
                  <a:lnTo>
                    <a:pt x="19" y="119"/>
                  </a:lnTo>
                  <a:lnTo>
                    <a:pt x="19" y="119"/>
                  </a:lnTo>
                  <a:lnTo>
                    <a:pt x="19" y="117"/>
                  </a:lnTo>
                  <a:lnTo>
                    <a:pt x="16" y="117"/>
                  </a:lnTo>
                  <a:lnTo>
                    <a:pt x="16" y="117"/>
                  </a:lnTo>
                  <a:lnTo>
                    <a:pt x="16" y="114"/>
                  </a:lnTo>
                  <a:lnTo>
                    <a:pt x="19" y="114"/>
                  </a:lnTo>
                  <a:lnTo>
                    <a:pt x="19" y="111"/>
                  </a:lnTo>
                  <a:lnTo>
                    <a:pt x="21" y="111"/>
                  </a:lnTo>
                  <a:lnTo>
                    <a:pt x="21" y="111"/>
                  </a:lnTo>
                  <a:lnTo>
                    <a:pt x="24" y="111"/>
                  </a:lnTo>
                  <a:lnTo>
                    <a:pt x="24" y="111"/>
                  </a:lnTo>
                  <a:lnTo>
                    <a:pt x="26" y="111"/>
                  </a:lnTo>
                  <a:lnTo>
                    <a:pt x="26" y="111"/>
                  </a:lnTo>
                  <a:lnTo>
                    <a:pt x="26" y="111"/>
                  </a:lnTo>
                  <a:lnTo>
                    <a:pt x="29" y="111"/>
                  </a:lnTo>
                  <a:lnTo>
                    <a:pt x="29" y="111"/>
                  </a:lnTo>
                  <a:lnTo>
                    <a:pt x="29" y="114"/>
                  </a:lnTo>
                  <a:lnTo>
                    <a:pt x="29" y="114"/>
                  </a:lnTo>
                  <a:lnTo>
                    <a:pt x="31" y="114"/>
                  </a:lnTo>
                  <a:lnTo>
                    <a:pt x="34" y="114"/>
                  </a:lnTo>
                  <a:lnTo>
                    <a:pt x="34" y="111"/>
                  </a:lnTo>
                  <a:lnTo>
                    <a:pt x="37" y="111"/>
                  </a:lnTo>
                  <a:lnTo>
                    <a:pt x="37" y="111"/>
                  </a:lnTo>
                  <a:lnTo>
                    <a:pt x="37" y="109"/>
                  </a:lnTo>
                  <a:lnTo>
                    <a:pt x="37" y="109"/>
                  </a:lnTo>
                  <a:lnTo>
                    <a:pt x="37" y="109"/>
                  </a:lnTo>
                  <a:lnTo>
                    <a:pt x="37" y="109"/>
                  </a:lnTo>
                  <a:lnTo>
                    <a:pt x="37" y="106"/>
                  </a:lnTo>
                  <a:lnTo>
                    <a:pt x="34" y="106"/>
                  </a:lnTo>
                  <a:lnTo>
                    <a:pt x="31" y="104"/>
                  </a:lnTo>
                  <a:lnTo>
                    <a:pt x="29" y="104"/>
                  </a:lnTo>
                  <a:lnTo>
                    <a:pt x="31" y="104"/>
                  </a:lnTo>
                  <a:lnTo>
                    <a:pt x="31" y="101"/>
                  </a:lnTo>
                  <a:lnTo>
                    <a:pt x="31" y="101"/>
                  </a:lnTo>
                  <a:lnTo>
                    <a:pt x="31" y="101"/>
                  </a:lnTo>
                  <a:lnTo>
                    <a:pt x="31" y="101"/>
                  </a:lnTo>
                  <a:lnTo>
                    <a:pt x="31" y="101"/>
                  </a:lnTo>
                  <a:lnTo>
                    <a:pt x="31" y="98"/>
                  </a:lnTo>
                  <a:lnTo>
                    <a:pt x="31" y="98"/>
                  </a:lnTo>
                  <a:lnTo>
                    <a:pt x="31" y="96"/>
                  </a:lnTo>
                  <a:lnTo>
                    <a:pt x="31" y="96"/>
                  </a:lnTo>
                  <a:lnTo>
                    <a:pt x="31" y="93"/>
                  </a:lnTo>
                  <a:lnTo>
                    <a:pt x="34" y="93"/>
                  </a:lnTo>
                  <a:lnTo>
                    <a:pt x="34" y="93"/>
                  </a:lnTo>
                  <a:lnTo>
                    <a:pt x="34" y="93"/>
                  </a:lnTo>
                  <a:lnTo>
                    <a:pt x="31" y="93"/>
                  </a:lnTo>
                  <a:lnTo>
                    <a:pt x="31" y="93"/>
                  </a:lnTo>
                  <a:lnTo>
                    <a:pt x="29" y="91"/>
                  </a:lnTo>
                  <a:lnTo>
                    <a:pt x="29" y="91"/>
                  </a:lnTo>
                  <a:lnTo>
                    <a:pt x="29" y="88"/>
                  </a:lnTo>
                  <a:lnTo>
                    <a:pt x="29" y="88"/>
                  </a:lnTo>
                  <a:lnTo>
                    <a:pt x="31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4" y="91"/>
                  </a:lnTo>
                  <a:lnTo>
                    <a:pt x="34" y="91"/>
                  </a:lnTo>
                  <a:lnTo>
                    <a:pt x="37" y="93"/>
                  </a:lnTo>
                  <a:lnTo>
                    <a:pt x="37" y="93"/>
                  </a:lnTo>
                  <a:lnTo>
                    <a:pt x="37" y="93"/>
                  </a:lnTo>
                  <a:lnTo>
                    <a:pt x="37" y="93"/>
                  </a:lnTo>
                  <a:lnTo>
                    <a:pt x="37" y="93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37" y="88"/>
                  </a:lnTo>
                  <a:lnTo>
                    <a:pt x="37" y="88"/>
                  </a:lnTo>
                  <a:lnTo>
                    <a:pt x="37" y="88"/>
                  </a:lnTo>
                  <a:lnTo>
                    <a:pt x="37" y="86"/>
                  </a:lnTo>
                  <a:lnTo>
                    <a:pt x="37" y="86"/>
                  </a:lnTo>
                  <a:lnTo>
                    <a:pt x="39" y="83"/>
                  </a:lnTo>
                  <a:lnTo>
                    <a:pt x="39" y="83"/>
                  </a:lnTo>
                  <a:lnTo>
                    <a:pt x="39" y="80"/>
                  </a:lnTo>
                  <a:lnTo>
                    <a:pt x="39" y="80"/>
                  </a:lnTo>
                  <a:lnTo>
                    <a:pt x="39" y="80"/>
                  </a:lnTo>
                  <a:lnTo>
                    <a:pt x="37" y="80"/>
                  </a:lnTo>
                  <a:lnTo>
                    <a:pt x="37" y="80"/>
                  </a:lnTo>
                  <a:lnTo>
                    <a:pt x="37" y="78"/>
                  </a:lnTo>
                  <a:lnTo>
                    <a:pt x="34" y="78"/>
                  </a:lnTo>
                  <a:lnTo>
                    <a:pt x="34" y="78"/>
                  </a:lnTo>
                  <a:lnTo>
                    <a:pt x="34" y="78"/>
                  </a:lnTo>
                  <a:lnTo>
                    <a:pt x="34" y="78"/>
                  </a:lnTo>
                  <a:lnTo>
                    <a:pt x="31" y="78"/>
                  </a:lnTo>
                  <a:lnTo>
                    <a:pt x="31" y="78"/>
                  </a:lnTo>
                  <a:lnTo>
                    <a:pt x="31" y="78"/>
                  </a:lnTo>
                  <a:lnTo>
                    <a:pt x="31" y="75"/>
                  </a:lnTo>
                  <a:lnTo>
                    <a:pt x="29" y="75"/>
                  </a:lnTo>
                  <a:lnTo>
                    <a:pt x="31" y="75"/>
                  </a:lnTo>
                  <a:lnTo>
                    <a:pt x="29" y="75"/>
                  </a:lnTo>
                  <a:lnTo>
                    <a:pt x="29" y="75"/>
                  </a:lnTo>
                  <a:lnTo>
                    <a:pt x="29" y="75"/>
                  </a:lnTo>
                  <a:lnTo>
                    <a:pt x="29" y="75"/>
                  </a:lnTo>
                  <a:lnTo>
                    <a:pt x="26" y="75"/>
                  </a:lnTo>
                  <a:lnTo>
                    <a:pt x="26" y="75"/>
                  </a:lnTo>
                  <a:lnTo>
                    <a:pt x="24" y="75"/>
                  </a:lnTo>
                  <a:lnTo>
                    <a:pt x="24" y="73"/>
                  </a:lnTo>
                  <a:lnTo>
                    <a:pt x="21" y="73"/>
                  </a:lnTo>
                  <a:lnTo>
                    <a:pt x="21" y="73"/>
                  </a:lnTo>
                  <a:lnTo>
                    <a:pt x="21" y="70"/>
                  </a:lnTo>
                  <a:lnTo>
                    <a:pt x="21" y="70"/>
                  </a:lnTo>
                  <a:lnTo>
                    <a:pt x="21" y="70"/>
                  </a:lnTo>
                  <a:lnTo>
                    <a:pt x="21" y="70"/>
                  </a:lnTo>
                  <a:lnTo>
                    <a:pt x="19" y="70"/>
                  </a:lnTo>
                  <a:lnTo>
                    <a:pt x="19" y="67"/>
                  </a:lnTo>
                  <a:lnTo>
                    <a:pt x="21" y="67"/>
                  </a:lnTo>
                  <a:lnTo>
                    <a:pt x="21" y="65"/>
                  </a:lnTo>
                  <a:lnTo>
                    <a:pt x="21" y="65"/>
                  </a:lnTo>
                  <a:lnTo>
                    <a:pt x="19" y="65"/>
                  </a:lnTo>
                  <a:lnTo>
                    <a:pt x="16" y="65"/>
                  </a:lnTo>
                  <a:lnTo>
                    <a:pt x="13" y="65"/>
                  </a:lnTo>
                  <a:lnTo>
                    <a:pt x="11" y="62"/>
                  </a:lnTo>
                  <a:lnTo>
                    <a:pt x="11" y="62"/>
                  </a:lnTo>
                  <a:lnTo>
                    <a:pt x="11" y="60"/>
                  </a:lnTo>
                  <a:lnTo>
                    <a:pt x="11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57"/>
                  </a:lnTo>
                  <a:lnTo>
                    <a:pt x="8" y="57"/>
                  </a:lnTo>
                  <a:lnTo>
                    <a:pt x="8" y="57"/>
                  </a:lnTo>
                  <a:lnTo>
                    <a:pt x="8" y="54"/>
                  </a:lnTo>
                  <a:lnTo>
                    <a:pt x="8" y="52"/>
                  </a:lnTo>
                  <a:lnTo>
                    <a:pt x="6" y="49"/>
                  </a:lnTo>
                  <a:lnTo>
                    <a:pt x="6" y="47"/>
                  </a:lnTo>
                  <a:lnTo>
                    <a:pt x="8" y="47"/>
                  </a:lnTo>
                  <a:lnTo>
                    <a:pt x="8" y="47"/>
                  </a:lnTo>
                  <a:lnTo>
                    <a:pt x="11" y="44"/>
                  </a:lnTo>
                  <a:lnTo>
                    <a:pt x="13" y="44"/>
                  </a:lnTo>
                  <a:lnTo>
                    <a:pt x="13" y="41"/>
                  </a:lnTo>
                  <a:lnTo>
                    <a:pt x="16" y="41"/>
                  </a:lnTo>
                  <a:lnTo>
                    <a:pt x="19" y="39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21" y="39"/>
                  </a:lnTo>
                  <a:lnTo>
                    <a:pt x="21" y="39"/>
                  </a:lnTo>
                  <a:lnTo>
                    <a:pt x="21" y="39"/>
                  </a:lnTo>
                  <a:lnTo>
                    <a:pt x="24" y="39"/>
                  </a:lnTo>
                  <a:lnTo>
                    <a:pt x="24" y="39"/>
                  </a:lnTo>
                  <a:lnTo>
                    <a:pt x="24" y="39"/>
                  </a:lnTo>
                  <a:lnTo>
                    <a:pt x="26" y="36"/>
                  </a:lnTo>
                  <a:lnTo>
                    <a:pt x="26" y="39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31" y="36"/>
                  </a:lnTo>
                  <a:lnTo>
                    <a:pt x="29" y="36"/>
                  </a:lnTo>
                  <a:lnTo>
                    <a:pt x="29" y="36"/>
                  </a:lnTo>
                  <a:lnTo>
                    <a:pt x="31" y="36"/>
                  </a:lnTo>
                  <a:lnTo>
                    <a:pt x="31" y="36"/>
                  </a:lnTo>
                  <a:lnTo>
                    <a:pt x="34" y="34"/>
                  </a:lnTo>
                  <a:lnTo>
                    <a:pt x="34" y="31"/>
                  </a:lnTo>
                  <a:lnTo>
                    <a:pt x="34" y="31"/>
                  </a:lnTo>
                  <a:lnTo>
                    <a:pt x="34" y="31"/>
                  </a:lnTo>
                  <a:lnTo>
                    <a:pt x="34" y="28"/>
                  </a:lnTo>
                  <a:lnTo>
                    <a:pt x="37" y="28"/>
                  </a:lnTo>
                  <a:lnTo>
                    <a:pt x="37" y="28"/>
                  </a:lnTo>
                  <a:lnTo>
                    <a:pt x="37" y="28"/>
                  </a:lnTo>
                  <a:lnTo>
                    <a:pt x="39" y="28"/>
                  </a:lnTo>
                  <a:lnTo>
                    <a:pt x="39" y="31"/>
                  </a:lnTo>
                  <a:lnTo>
                    <a:pt x="39" y="31"/>
                  </a:lnTo>
                  <a:lnTo>
                    <a:pt x="39" y="31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44" y="28"/>
                  </a:lnTo>
                  <a:lnTo>
                    <a:pt x="47" y="28"/>
                  </a:lnTo>
                  <a:lnTo>
                    <a:pt x="47" y="26"/>
                  </a:lnTo>
                  <a:lnTo>
                    <a:pt x="47" y="26"/>
                  </a:lnTo>
                  <a:lnTo>
                    <a:pt x="47" y="26"/>
                  </a:lnTo>
                  <a:lnTo>
                    <a:pt x="47" y="26"/>
                  </a:lnTo>
                  <a:lnTo>
                    <a:pt x="50" y="23"/>
                  </a:lnTo>
                  <a:lnTo>
                    <a:pt x="50" y="23"/>
                  </a:lnTo>
                  <a:lnTo>
                    <a:pt x="50" y="23"/>
                  </a:lnTo>
                  <a:lnTo>
                    <a:pt x="50" y="23"/>
                  </a:lnTo>
                  <a:lnTo>
                    <a:pt x="50" y="23"/>
                  </a:lnTo>
                  <a:lnTo>
                    <a:pt x="52" y="23"/>
                  </a:lnTo>
                  <a:lnTo>
                    <a:pt x="55" y="21"/>
                  </a:lnTo>
                  <a:lnTo>
                    <a:pt x="55" y="18"/>
                  </a:lnTo>
                  <a:lnTo>
                    <a:pt x="55" y="15"/>
                  </a:lnTo>
                  <a:lnTo>
                    <a:pt x="55" y="15"/>
                  </a:lnTo>
                  <a:lnTo>
                    <a:pt x="55" y="15"/>
                  </a:lnTo>
                  <a:lnTo>
                    <a:pt x="55" y="15"/>
                  </a:lnTo>
                  <a:lnTo>
                    <a:pt x="57" y="13"/>
                  </a:lnTo>
                  <a:lnTo>
                    <a:pt x="57" y="13"/>
                  </a:lnTo>
                  <a:lnTo>
                    <a:pt x="55" y="10"/>
                  </a:lnTo>
                  <a:lnTo>
                    <a:pt x="57" y="10"/>
                  </a:lnTo>
                  <a:lnTo>
                    <a:pt x="57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3" y="10"/>
                  </a:lnTo>
                  <a:lnTo>
                    <a:pt x="63" y="10"/>
                  </a:lnTo>
                  <a:lnTo>
                    <a:pt x="65" y="10"/>
                  </a:lnTo>
                  <a:lnTo>
                    <a:pt x="68" y="10"/>
                  </a:lnTo>
                  <a:lnTo>
                    <a:pt x="68" y="13"/>
                  </a:lnTo>
                  <a:lnTo>
                    <a:pt x="70" y="15"/>
                  </a:lnTo>
                  <a:lnTo>
                    <a:pt x="70" y="15"/>
                  </a:lnTo>
                  <a:lnTo>
                    <a:pt x="73" y="15"/>
                  </a:lnTo>
                  <a:lnTo>
                    <a:pt x="73" y="15"/>
                  </a:lnTo>
                  <a:lnTo>
                    <a:pt x="75" y="15"/>
                  </a:lnTo>
                  <a:lnTo>
                    <a:pt x="78" y="15"/>
                  </a:lnTo>
                  <a:lnTo>
                    <a:pt x="81" y="15"/>
                  </a:lnTo>
                  <a:lnTo>
                    <a:pt x="81" y="13"/>
                  </a:lnTo>
                  <a:lnTo>
                    <a:pt x="81" y="13"/>
                  </a:lnTo>
                  <a:lnTo>
                    <a:pt x="83" y="13"/>
                  </a:lnTo>
                  <a:lnTo>
                    <a:pt x="83" y="13"/>
                  </a:lnTo>
                  <a:lnTo>
                    <a:pt x="83" y="13"/>
                  </a:lnTo>
                  <a:lnTo>
                    <a:pt x="86" y="15"/>
                  </a:lnTo>
                  <a:lnTo>
                    <a:pt x="86" y="15"/>
                  </a:lnTo>
                  <a:lnTo>
                    <a:pt x="88" y="15"/>
                  </a:lnTo>
                  <a:lnTo>
                    <a:pt x="88" y="15"/>
                  </a:lnTo>
                  <a:lnTo>
                    <a:pt x="88" y="13"/>
                  </a:lnTo>
                  <a:lnTo>
                    <a:pt x="88" y="13"/>
                  </a:lnTo>
                  <a:lnTo>
                    <a:pt x="88" y="1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6" y="8"/>
                  </a:lnTo>
                  <a:lnTo>
                    <a:pt x="86" y="8"/>
                  </a:lnTo>
                  <a:lnTo>
                    <a:pt x="86" y="8"/>
                  </a:lnTo>
                  <a:lnTo>
                    <a:pt x="86" y="8"/>
                  </a:lnTo>
                  <a:lnTo>
                    <a:pt x="86" y="5"/>
                  </a:lnTo>
                  <a:lnTo>
                    <a:pt x="86" y="5"/>
                  </a:lnTo>
                  <a:lnTo>
                    <a:pt x="88" y="5"/>
                  </a:lnTo>
                  <a:lnTo>
                    <a:pt x="88" y="3"/>
                  </a:lnTo>
                  <a:lnTo>
                    <a:pt x="91" y="3"/>
                  </a:lnTo>
                  <a:lnTo>
                    <a:pt x="91" y="3"/>
                  </a:lnTo>
                  <a:lnTo>
                    <a:pt x="91" y="3"/>
                  </a:lnTo>
                  <a:lnTo>
                    <a:pt x="91" y="3"/>
                  </a:lnTo>
                  <a:lnTo>
                    <a:pt x="94" y="0"/>
                  </a:lnTo>
                  <a:lnTo>
                    <a:pt x="96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101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07" y="0"/>
                  </a:lnTo>
                  <a:lnTo>
                    <a:pt x="107" y="3"/>
                  </a:lnTo>
                  <a:lnTo>
                    <a:pt x="107" y="5"/>
                  </a:lnTo>
                  <a:lnTo>
                    <a:pt x="107" y="5"/>
                  </a:lnTo>
                  <a:lnTo>
                    <a:pt x="107" y="3"/>
                  </a:lnTo>
                  <a:lnTo>
                    <a:pt x="109" y="3"/>
                  </a:lnTo>
                  <a:lnTo>
                    <a:pt x="109" y="3"/>
                  </a:lnTo>
                  <a:lnTo>
                    <a:pt x="109" y="3"/>
                  </a:lnTo>
                  <a:lnTo>
                    <a:pt x="112" y="3"/>
                  </a:lnTo>
                  <a:lnTo>
                    <a:pt x="112" y="5"/>
                  </a:lnTo>
                  <a:lnTo>
                    <a:pt x="112" y="5"/>
                  </a:lnTo>
                  <a:lnTo>
                    <a:pt x="114" y="5"/>
                  </a:lnTo>
                  <a:lnTo>
                    <a:pt x="114" y="5"/>
                  </a:lnTo>
                  <a:lnTo>
                    <a:pt x="117" y="5"/>
                  </a:lnTo>
                  <a:lnTo>
                    <a:pt x="117" y="5"/>
                  </a:lnTo>
                  <a:lnTo>
                    <a:pt x="117" y="5"/>
                  </a:lnTo>
                  <a:lnTo>
                    <a:pt x="117" y="5"/>
                  </a:lnTo>
                  <a:lnTo>
                    <a:pt x="117" y="5"/>
                  </a:lnTo>
                  <a:lnTo>
                    <a:pt x="117" y="5"/>
                  </a:lnTo>
                  <a:lnTo>
                    <a:pt x="117" y="8"/>
                  </a:lnTo>
                  <a:lnTo>
                    <a:pt x="119" y="8"/>
                  </a:lnTo>
                  <a:lnTo>
                    <a:pt x="119" y="10"/>
                  </a:lnTo>
                  <a:lnTo>
                    <a:pt x="117" y="10"/>
                  </a:lnTo>
                  <a:lnTo>
                    <a:pt x="117" y="10"/>
                  </a:lnTo>
                  <a:lnTo>
                    <a:pt x="117" y="10"/>
                  </a:lnTo>
                  <a:lnTo>
                    <a:pt x="114" y="8"/>
                  </a:lnTo>
                  <a:lnTo>
                    <a:pt x="114" y="8"/>
                  </a:lnTo>
                  <a:lnTo>
                    <a:pt x="114" y="10"/>
                  </a:lnTo>
                  <a:lnTo>
                    <a:pt x="112" y="13"/>
                  </a:lnTo>
                  <a:lnTo>
                    <a:pt x="114" y="13"/>
                  </a:lnTo>
                  <a:lnTo>
                    <a:pt x="114" y="13"/>
                  </a:lnTo>
                  <a:lnTo>
                    <a:pt x="114" y="15"/>
                  </a:lnTo>
                  <a:lnTo>
                    <a:pt x="114" y="15"/>
                  </a:lnTo>
                  <a:lnTo>
                    <a:pt x="114" y="15"/>
                  </a:lnTo>
                  <a:lnTo>
                    <a:pt x="114" y="18"/>
                  </a:lnTo>
                  <a:lnTo>
                    <a:pt x="117" y="15"/>
                  </a:lnTo>
                  <a:lnTo>
                    <a:pt x="117" y="15"/>
                  </a:lnTo>
                  <a:lnTo>
                    <a:pt x="117" y="15"/>
                  </a:lnTo>
                  <a:lnTo>
                    <a:pt x="117" y="18"/>
                  </a:lnTo>
                  <a:lnTo>
                    <a:pt x="117" y="18"/>
                  </a:lnTo>
                  <a:lnTo>
                    <a:pt x="119" y="18"/>
                  </a:lnTo>
                  <a:lnTo>
                    <a:pt x="119" y="21"/>
                  </a:lnTo>
                  <a:lnTo>
                    <a:pt x="119" y="21"/>
                  </a:lnTo>
                  <a:lnTo>
                    <a:pt x="119" y="21"/>
                  </a:lnTo>
                  <a:lnTo>
                    <a:pt x="119" y="21"/>
                  </a:lnTo>
                  <a:lnTo>
                    <a:pt x="117" y="21"/>
                  </a:lnTo>
                  <a:lnTo>
                    <a:pt x="119" y="23"/>
                  </a:lnTo>
                  <a:lnTo>
                    <a:pt x="119" y="26"/>
                  </a:lnTo>
                  <a:lnTo>
                    <a:pt x="119" y="26"/>
                  </a:lnTo>
                  <a:lnTo>
                    <a:pt x="119" y="26"/>
                  </a:lnTo>
                  <a:lnTo>
                    <a:pt x="119" y="26"/>
                  </a:lnTo>
                  <a:lnTo>
                    <a:pt x="122" y="26"/>
                  </a:lnTo>
                  <a:lnTo>
                    <a:pt x="122" y="28"/>
                  </a:lnTo>
                  <a:lnTo>
                    <a:pt x="122" y="28"/>
                  </a:lnTo>
                  <a:lnTo>
                    <a:pt x="122" y="28"/>
                  </a:lnTo>
                  <a:lnTo>
                    <a:pt x="122" y="31"/>
                  </a:lnTo>
                  <a:lnTo>
                    <a:pt x="122" y="31"/>
                  </a:lnTo>
                  <a:lnTo>
                    <a:pt x="122" y="31"/>
                  </a:lnTo>
                  <a:lnTo>
                    <a:pt x="122" y="34"/>
                  </a:lnTo>
                  <a:lnTo>
                    <a:pt x="122" y="36"/>
                  </a:lnTo>
                  <a:lnTo>
                    <a:pt x="122" y="36"/>
                  </a:lnTo>
                  <a:lnTo>
                    <a:pt x="122" y="36"/>
                  </a:lnTo>
                  <a:lnTo>
                    <a:pt x="125" y="36"/>
                  </a:lnTo>
                  <a:lnTo>
                    <a:pt x="125" y="39"/>
                  </a:lnTo>
                  <a:lnTo>
                    <a:pt x="125" y="39"/>
                  </a:lnTo>
                  <a:lnTo>
                    <a:pt x="125" y="39"/>
                  </a:lnTo>
                  <a:lnTo>
                    <a:pt x="125" y="39"/>
                  </a:lnTo>
                  <a:lnTo>
                    <a:pt x="125" y="39"/>
                  </a:lnTo>
                  <a:lnTo>
                    <a:pt x="125" y="39"/>
                  </a:lnTo>
                  <a:lnTo>
                    <a:pt x="127" y="39"/>
                  </a:lnTo>
                  <a:lnTo>
                    <a:pt x="127" y="39"/>
                  </a:lnTo>
                  <a:lnTo>
                    <a:pt x="127" y="39"/>
                  </a:lnTo>
                  <a:lnTo>
                    <a:pt x="127" y="39"/>
                  </a:lnTo>
                  <a:lnTo>
                    <a:pt x="125" y="39"/>
                  </a:lnTo>
                  <a:lnTo>
                    <a:pt x="125" y="41"/>
                  </a:lnTo>
                  <a:lnTo>
                    <a:pt x="127" y="41"/>
                  </a:lnTo>
                  <a:lnTo>
                    <a:pt x="130" y="39"/>
                  </a:lnTo>
                  <a:lnTo>
                    <a:pt x="130" y="39"/>
                  </a:lnTo>
                  <a:lnTo>
                    <a:pt x="132" y="41"/>
                  </a:lnTo>
                  <a:lnTo>
                    <a:pt x="132" y="39"/>
                  </a:lnTo>
                  <a:lnTo>
                    <a:pt x="132" y="39"/>
                  </a:lnTo>
                  <a:lnTo>
                    <a:pt x="130" y="39"/>
                  </a:lnTo>
                  <a:lnTo>
                    <a:pt x="132" y="39"/>
                  </a:lnTo>
                  <a:lnTo>
                    <a:pt x="132" y="39"/>
                  </a:lnTo>
                  <a:lnTo>
                    <a:pt x="135" y="39"/>
                  </a:lnTo>
                  <a:lnTo>
                    <a:pt x="138" y="41"/>
                  </a:lnTo>
                  <a:lnTo>
                    <a:pt x="140" y="41"/>
                  </a:lnTo>
                  <a:lnTo>
                    <a:pt x="140" y="41"/>
                  </a:lnTo>
                  <a:lnTo>
                    <a:pt x="140" y="41"/>
                  </a:lnTo>
                  <a:lnTo>
                    <a:pt x="140" y="41"/>
                  </a:lnTo>
                  <a:lnTo>
                    <a:pt x="140" y="41"/>
                  </a:lnTo>
                  <a:lnTo>
                    <a:pt x="143" y="41"/>
                  </a:lnTo>
                  <a:lnTo>
                    <a:pt x="143" y="41"/>
                  </a:lnTo>
                  <a:lnTo>
                    <a:pt x="148" y="41"/>
                  </a:lnTo>
                  <a:lnTo>
                    <a:pt x="148" y="41"/>
                  </a:lnTo>
                  <a:lnTo>
                    <a:pt x="151" y="41"/>
                  </a:lnTo>
                  <a:lnTo>
                    <a:pt x="151" y="44"/>
                  </a:lnTo>
                  <a:lnTo>
                    <a:pt x="153" y="44"/>
                  </a:lnTo>
                  <a:lnTo>
                    <a:pt x="153" y="41"/>
                  </a:lnTo>
                  <a:lnTo>
                    <a:pt x="153" y="41"/>
                  </a:lnTo>
                  <a:lnTo>
                    <a:pt x="153" y="44"/>
                  </a:lnTo>
                  <a:lnTo>
                    <a:pt x="153" y="44"/>
                  </a:lnTo>
                  <a:lnTo>
                    <a:pt x="153" y="44"/>
                  </a:lnTo>
                  <a:lnTo>
                    <a:pt x="153" y="44"/>
                  </a:lnTo>
                  <a:lnTo>
                    <a:pt x="153" y="44"/>
                  </a:lnTo>
                  <a:lnTo>
                    <a:pt x="156" y="44"/>
                  </a:lnTo>
                  <a:lnTo>
                    <a:pt x="156" y="44"/>
                  </a:lnTo>
                  <a:lnTo>
                    <a:pt x="158" y="44"/>
                  </a:lnTo>
                  <a:lnTo>
                    <a:pt x="161" y="44"/>
                  </a:lnTo>
                  <a:lnTo>
                    <a:pt x="161" y="44"/>
                  </a:lnTo>
                  <a:lnTo>
                    <a:pt x="161" y="41"/>
                  </a:lnTo>
                  <a:lnTo>
                    <a:pt x="161" y="41"/>
                  </a:lnTo>
                  <a:lnTo>
                    <a:pt x="161" y="41"/>
                  </a:lnTo>
                  <a:lnTo>
                    <a:pt x="163" y="44"/>
                  </a:lnTo>
                  <a:lnTo>
                    <a:pt x="163" y="44"/>
                  </a:lnTo>
                  <a:lnTo>
                    <a:pt x="163" y="44"/>
                  </a:lnTo>
                  <a:lnTo>
                    <a:pt x="163" y="44"/>
                  </a:lnTo>
                  <a:lnTo>
                    <a:pt x="166" y="44"/>
                  </a:lnTo>
                  <a:lnTo>
                    <a:pt x="166" y="47"/>
                  </a:lnTo>
                  <a:lnTo>
                    <a:pt x="166" y="47"/>
                  </a:lnTo>
                  <a:lnTo>
                    <a:pt x="166" y="47"/>
                  </a:lnTo>
                  <a:lnTo>
                    <a:pt x="169" y="47"/>
                  </a:lnTo>
                  <a:lnTo>
                    <a:pt x="169" y="47"/>
                  </a:lnTo>
                  <a:lnTo>
                    <a:pt x="171" y="47"/>
                  </a:lnTo>
                  <a:lnTo>
                    <a:pt x="169" y="47"/>
                  </a:lnTo>
                  <a:lnTo>
                    <a:pt x="169" y="47"/>
                  </a:lnTo>
                  <a:lnTo>
                    <a:pt x="169" y="49"/>
                  </a:lnTo>
                  <a:lnTo>
                    <a:pt x="169" y="49"/>
                  </a:lnTo>
                  <a:lnTo>
                    <a:pt x="169" y="49"/>
                  </a:lnTo>
                  <a:lnTo>
                    <a:pt x="169" y="52"/>
                  </a:lnTo>
                  <a:lnTo>
                    <a:pt x="171" y="52"/>
                  </a:lnTo>
                  <a:lnTo>
                    <a:pt x="171" y="52"/>
                  </a:lnTo>
                  <a:lnTo>
                    <a:pt x="171" y="54"/>
                  </a:lnTo>
                  <a:lnTo>
                    <a:pt x="171" y="54"/>
                  </a:lnTo>
                  <a:lnTo>
                    <a:pt x="174" y="54"/>
                  </a:lnTo>
                  <a:lnTo>
                    <a:pt x="174" y="52"/>
                  </a:lnTo>
                  <a:lnTo>
                    <a:pt x="174" y="54"/>
                  </a:lnTo>
                  <a:lnTo>
                    <a:pt x="174" y="54"/>
                  </a:lnTo>
                  <a:lnTo>
                    <a:pt x="174" y="54"/>
                  </a:lnTo>
                  <a:lnTo>
                    <a:pt x="176" y="60"/>
                  </a:lnTo>
                  <a:lnTo>
                    <a:pt x="176" y="60"/>
                  </a:lnTo>
                  <a:lnTo>
                    <a:pt x="176" y="60"/>
                  </a:lnTo>
                  <a:lnTo>
                    <a:pt x="179" y="62"/>
                  </a:lnTo>
                  <a:lnTo>
                    <a:pt x="179" y="62"/>
                  </a:lnTo>
                  <a:lnTo>
                    <a:pt x="176" y="62"/>
                  </a:lnTo>
                  <a:lnTo>
                    <a:pt x="176" y="62"/>
                  </a:lnTo>
                  <a:lnTo>
                    <a:pt x="176" y="65"/>
                  </a:lnTo>
                  <a:lnTo>
                    <a:pt x="176" y="65"/>
                  </a:lnTo>
                  <a:lnTo>
                    <a:pt x="176" y="65"/>
                  </a:lnTo>
                  <a:lnTo>
                    <a:pt x="174" y="65"/>
                  </a:lnTo>
                  <a:lnTo>
                    <a:pt x="174" y="65"/>
                  </a:lnTo>
                  <a:lnTo>
                    <a:pt x="176" y="65"/>
                  </a:lnTo>
                  <a:lnTo>
                    <a:pt x="174" y="67"/>
                  </a:lnTo>
                  <a:lnTo>
                    <a:pt x="174" y="70"/>
                  </a:lnTo>
                  <a:lnTo>
                    <a:pt x="171" y="70"/>
                  </a:lnTo>
                  <a:lnTo>
                    <a:pt x="171" y="73"/>
                  </a:lnTo>
                  <a:lnTo>
                    <a:pt x="171" y="70"/>
                  </a:lnTo>
                  <a:lnTo>
                    <a:pt x="171" y="70"/>
                  </a:lnTo>
                  <a:lnTo>
                    <a:pt x="169" y="70"/>
                  </a:lnTo>
                  <a:lnTo>
                    <a:pt x="169" y="70"/>
                  </a:lnTo>
                  <a:lnTo>
                    <a:pt x="169" y="73"/>
                  </a:lnTo>
                  <a:lnTo>
                    <a:pt x="166" y="75"/>
                  </a:lnTo>
                  <a:lnTo>
                    <a:pt x="169" y="75"/>
                  </a:lnTo>
                  <a:lnTo>
                    <a:pt x="169" y="75"/>
                  </a:lnTo>
                  <a:lnTo>
                    <a:pt x="169" y="75"/>
                  </a:lnTo>
                  <a:lnTo>
                    <a:pt x="171" y="78"/>
                  </a:lnTo>
                  <a:lnTo>
                    <a:pt x="171" y="78"/>
                  </a:lnTo>
                  <a:lnTo>
                    <a:pt x="171" y="78"/>
                  </a:lnTo>
                  <a:lnTo>
                    <a:pt x="174" y="78"/>
                  </a:lnTo>
                  <a:lnTo>
                    <a:pt x="176" y="78"/>
                  </a:lnTo>
                  <a:lnTo>
                    <a:pt x="176" y="78"/>
                  </a:lnTo>
                  <a:lnTo>
                    <a:pt x="176" y="78"/>
                  </a:lnTo>
                  <a:lnTo>
                    <a:pt x="176" y="80"/>
                  </a:lnTo>
                  <a:lnTo>
                    <a:pt x="176" y="80"/>
                  </a:lnTo>
                  <a:lnTo>
                    <a:pt x="179" y="80"/>
                  </a:lnTo>
                  <a:lnTo>
                    <a:pt x="179" y="80"/>
                  </a:lnTo>
                  <a:lnTo>
                    <a:pt x="179" y="80"/>
                  </a:lnTo>
                  <a:lnTo>
                    <a:pt x="179" y="83"/>
                  </a:lnTo>
                  <a:lnTo>
                    <a:pt x="179" y="83"/>
                  </a:lnTo>
                  <a:lnTo>
                    <a:pt x="179" y="86"/>
                  </a:lnTo>
                  <a:lnTo>
                    <a:pt x="179" y="86"/>
                  </a:lnTo>
                  <a:lnTo>
                    <a:pt x="179" y="86"/>
                  </a:lnTo>
                  <a:lnTo>
                    <a:pt x="179" y="86"/>
                  </a:lnTo>
                  <a:lnTo>
                    <a:pt x="179" y="86"/>
                  </a:lnTo>
                  <a:lnTo>
                    <a:pt x="179" y="86"/>
                  </a:lnTo>
                  <a:lnTo>
                    <a:pt x="179" y="86"/>
                  </a:lnTo>
                  <a:lnTo>
                    <a:pt x="176" y="88"/>
                  </a:lnTo>
                  <a:lnTo>
                    <a:pt x="176" y="88"/>
                  </a:lnTo>
                  <a:lnTo>
                    <a:pt x="176" y="88"/>
                  </a:lnTo>
                  <a:lnTo>
                    <a:pt x="176" y="91"/>
                  </a:lnTo>
                  <a:lnTo>
                    <a:pt x="176" y="91"/>
                  </a:lnTo>
                  <a:lnTo>
                    <a:pt x="179" y="93"/>
                  </a:lnTo>
                  <a:lnTo>
                    <a:pt x="179" y="93"/>
                  </a:lnTo>
                  <a:lnTo>
                    <a:pt x="179" y="93"/>
                  </a:lnTo>
                  <a:lnTo>
                    <a:pt x="179" y="96"/>
                  </a:lnTo>
                  <a:lnTo>
                    <a:pt x="179" y="96"/>
                  </a:lnTo>
                  <a:lnTo>
                    <a:pt x="182" y="96"/>
                  </a:lnTo>
                  <a:lnTo>
                    <a:pt x="182" y="96"/>
                  </a:lnTo>
                  <a:lnTo>
                    <a:pt x="182" y="93"/>
                  </a:lnTo>
                  <a:lnTo>
                    <a:pt x="182" y="93"/>
                  </a:lnTo>
                  <a:lnTo>
                    <a:pt x="184" y="96"/>
                  </a:lnTo>
                  <a:lnTo>
                    <a:pt x="187" y="96"/>
                  </a:lnTo>
                  <a:lnTo>
                    <a:pt x="187" y="96"/>
                  </a:lnTo>
                  <a:lnTo>
                    <a:pt x="187" y="96"/>
                  </a:lnTo>
                  <a:lnTo>
                    <a:pt x="187" y="93"/>
                  </a:lnTo>
                  <a:lnTo>
                    <a:pt x="187" y="93"/>
                  </a:lnTo>
                  <a:lnTo>
                    <a:pt x="189" y="93"/>
                  </a:lnTo>
                  <a:lnTo>
                    <a:pt x="189" y="93"/>
                  </a:lnTo>
                  <a:lnTo>
                    <a:pt x="192" y="93"/>
                  </a:lnTo>
                  <a:lnTo>
                    <a:pt x="192" y="93"/>
                  </a:lnTo>
                  <a:lnTo>
                    <a:pt x="195" y="93"/>
                  </a:lnTo>
                  <a:lnTo>
                    <a:pt x="195" y="96"/>
                  </a:lnTo>
                  <a:lnTo>
                    <a:pt x="195" y="96"/>
                  </a:lnTo>
                  <a:lnTo>
                    <a:pt x="195" y="96"/>
                  </a:lnTo>
                  <a:lnTo>
                    <a:pt x="197" y="96"/>
                  </a:lnTo>
                  <a:lnTo>
                    <a:pt x="197" y="93"/>
                  </a:lnTo>
                  <a:lnTo>
                    <a:pt x="200" y="93"/>
                  </a:lnTo>
                  <a:lnTo>
                    <a:pt x="200" y="93"/>
                  </a:lnTo>
                  <a:lnTo>
                    <a:pt x="202" y="93"/>
                  </a:lnTo>
                  <a:lnTo>
                    <a:pt x="202" y="96"/>
                  </a:lnTo>
                  <a:lnTo>
                    <a:pt x="205" y="96"/>
                  </a:lnTo>
                  <a:lnTo>
                    <a:pt x="205" y="98"/>
                  </a:lnTo>
                  <a:lnTo>
                    <a:pt x="205" y="98"/>
                  </a:lnTo>
                  <a:lnTo>
                    <a:pt x="205" y="101"/>
                  </a:lnTo>
                  <a:lnTo>
                    <a:pt x="205" y="101"/>
                  </a:lnTo>
                  <a:lnTo>
                    <a:pt x="208" y="101"/>
                  </a:lnTo>
                  <a:lnTo>
                    <a:pt x="208" y="101"/>
                  </a:lnTo>
                  <a:lnTo>
                    <a:pt x="210" y="104"/>
                  </a:lnTo>
                  <a:lnTo>
                    <a:pt x="210" y="104"/>
                  </a:lnTo>
                  <a:lnTo>
                    <a:pt x="210" y="104"/>
                  </a:lnTo>
                  <a:lnTo>
                    <a:pt x="210" y="104"/>
                  </a:lnTo>
                  <a:lnTo>
                    <a:pt x="210" y="104"/>
                  </a:lnTo>
                  <a:lnTo>
                    <a:pt x="210" y="106"/>
                  </a:lnTo>
                  <a:lnTo>
                    <a:pt x="210" y="106"/>
                  </a:lnTo>
                  <a:lnTo>
                    <a:pt x="213" y="106"/>
                  </a:lnTo>
                  <a:lnTo>
                    <a:pt x="213" y="104"/>
                  </a:lnTo>
                  <a:lnTo>
                    <a:pt x="213" y="104"/>
                  </a:lnTo>
                  <a:lnTo>
                    <a:pt x="213" y="104"/>
                  </a:lnTo>
                  <a:lnTo>
                    <a:pt x="213" y="104"/>
                  </a:lnTo>
                  <a:lnTo>
                    <a:pt x="215" y="104"/>
                  </a:lnTo>
                  <a:lnTo>
                    <a:pt x="215" y="104"/>
                  </a:lnTo>
                  <a:lnTo>
                    <a:pt x="218" y="104"/>
                  </a:lnTo>
                  <a:lnTo>
                    <a:pt x="218" y="104"/>
                  </a:lnTo>
                  <a:lnTo>
                    <a:pt x="220" y="104"/>
                  </a:lnTo>
                  <a:lnTo>
                    <a:pt x="223" y="104"/>
                  </a:lnTo>
                  <a:lnTo>
                    <a:pt x="223" y="104"/>
                  </a:lnTo>
                  <a:lnTo>
                    <a:pt x="226" y="104"/>
                  </a:lnTo>
                  <a:lnTo>
                    <a:pt x="226" y="104"/>
                  </a:lnTo>
                  <a:lnTo>
                    <a:pt x="228" y="106"/>
                  </a:lnTo>
                  <a:lnTo>
                    <a:pt x="228" y="106"/>
                  </a:lnTo>
                  <a:lnTo>
                    <a:pt x="228" y="106"/>
                  </a:lnTo>
                  <a:lnTo>
                    <a:pt x="228" y="106"/>
                  </a:lnTo>
                  <a:lnTo>
                    <a:pt x="228" y="109"/>
                  </a:lnTo>
                  <a:lnTo>
                    <a:pt x="228" y="109"/>
                  </a:lnTo>
                  <a:lnTo>
                    <a:pt x="228" y="109"/>
                  </a:lnTo>
                  <a:lnTo>
                    <a:pt x="231" y="109"/>
                  </a:lnTo>
                  <a:lnTo>
                    <a:pt x="231" y="109"/>
                  </a:lnTo>
                  <a:lnTo>
                    <a:pt x="231" y="109"/>
                  </a:lnTo>
                  <a:lnTo>
                    <a:pt x="231" y="109"/>
                  </a:lnTo>
                  <a:lnTo>
                    <a:pt x="233" y="109"/>
                  </a:lnTo>
                  <a:lnTo>
                    <a:pt x="233" y="109"/>
                  </a:lnTo>
                  <a:lnTo>
                    <a:pt x="233" y="111"/>
                  </a:lnTo>
                  <a:lnTo>
                    <a:pt x="236" y="111"/>
                  </a:lnTo>
                  <a:lnTo>
                    <a:pt x="236" y="111"/>
                  </a:lnTo>
                  <a:lnTo>
                    <a:pt x="236" y="111"/>
                  </a:lnTo>
                  <a:lnTo>
                    <a:pt x="236" y="114"/>
                  </a:lnTo>
                  <a:lnTo>
                    <a:pt x="233" y="114"/>
                  </a:lnTo>
                  <a:lnTo>
                    <a:pt x="233" y="114"/>
                  </a:lnTo>
                  <a:lnTo>
                    <a:pt x="236" y="114"/>
                  </a:lnTo>
                  <a:lnTo>
                    <a:pt x="239" y="114"/>
                  </a:lnTo>
                  <a:lnTo>
                    <a:pt x="239" y="117"/>
                  </a:lnTo>
                  <a:lnTo>
                    <a:pt x="239" y="117"/>
                  </a:lnTo>
                  <a:lnTo>
                    <a:pt x="239" y="119"/>
                  </a:lnTo>
                  <a:lnTo>
                    <a:pt x="239" y="119"/>
                  </a:lnTo>
                  <a:lnTo>
                    <a:pt x="241" y="119"/>
                  </a:lnTo>
                  <a:lnTo>
                    <a:pt x="241" y="117"/>
                  </a:lnTo>
                  <a:lnTo>
                    <a:pt x="244" y="119"/>
                  </a:lnTo>
                  <a:lnTo>
                    <a:pt x="244" y="119"/>
                  </a:lnTo>
                  <a:lnTo>
                    <a:pt x="246" y="119"/>
                  </a:lnTo>
                  <a:lnTo>
                    <a:pt x="246" y="117"/>
                  </a:lnTo>
                  <a:lnTo>
                    <a:pt x="249" y="117"/>
                  </a:lnTo>
                  <a:lnTo>
                    <a:pt x="249" y="117"/>
                  </a:lnTo>
                  <a:lnTo>
                    <a:pt x="252" y="117"/>
                  </a:lnTo>
                  <a:lnTo>
                    <a:pt x="252" y="119"/>
                  </a:lnTo>
                  <a:lnTo>
                    <a:pt x="252" y="119"/>
                  </a:lnTo>
                  <a:lnTo>
                    <a:pt x="254" y="119"/>
                  </a:lnTo>
                  <a:lnTo>
                    <a:pt x="254" y="119"/>
                  </a:lnTo>
                  <a:lnTo>
                    <a:pt x="257" y="119"/>
                  </a:lnTo>
                  <a:lnTo>
                    <a:pt x="257" y="119"/>
                  </a:lnTo>
                  <a:lnTo>
                    <a:pt x="257" y="119"/>
                  </a:lnTo>
                  <a:lnTo>
                    <a:pt x="259" y="117"/>
                  </a:lnTo>
                  <a:lnTo>
                    <a:pt x="259" y="119"/>
                  </a:lnTo>
                  <a:lnTo>
                    <a:pt x="259" y="119"/>
                  </a:lnTo>
                  <a:lnTo>
                    <a:pt x="259" y="119"/>
                  </a:lnTo>
                  <a:lnTo>
                    <a:pt x="259" y="119"/>
                  </a:lnTo>
                  <a:lnTo>
                    <a:pt x="262" y="119"/>
                  </a:lnTo>
                  <a:lnTo>
                    <a:pt x="262" y="124"/>
                  </a:lnTo>
                  <a:lnTo>
                    <a:pt x="262" y="124"/>
                  </a:lnTo>
                  <a:lnTo>
                    <a:pt x="264" y="122"/>
                  </a:lnTo>
                  <a:lnTo>
                    <a:pt x="264" y="122"/>
                  </a:lnTo>
                  <a:lnTo>
                    <a:pt x="264" y="119"/>
                  </a:lnTo>
                  <a:lnTo>
                    <a:pt x="264" y="119"/>
                  </a:lnTo>
                  <a:lnTo>
                    <a:pt x="264" y="119"/>
                  </a:lnTo>
                  <a:lnTo>
                    <a:pt x="264" y="119"/>
                  </a:lnTo>
                  <a:lnTo>
                    <a:pt x="264" y="117"/>
                  </a:lnTo>
                  <a:lnTo>
                    <a:pt x="267" y="117"/>
                  </a:lnTo>
                  <a:lnTo>
                    <a:pt x="267" y="117"/>
                  </a:lnTo>
                  <a:lnTo>
                    <a:pt x="267" y="117"/>
                  </a:lnTo>
                  <a:lnTo>
                    <a:pt x="270" y="111"/>
                  </a:lnTo>
                  <a:lnTo>
                    <a:pt x="270" y="109"/>
                  </a:lnTo>
                  <a:lnTo>
                    <a:pt x="270" y="109"/>
                  </a:lnTo>
                  <a:lnTo>
                    <a:pt x="270" y="106"/>
                  </a:lnTo>
                  <a:lnTo>
                    <a:pt x="270" y="106"/>
                  </a:lnTo>
                  <a:lnTo>
                    <a:pt x="267" y="106"/>
                  </a:lnTo>
                  <a:lnTo>
                    <a:pt x="267" y="106"/>
                  </a:lnTo>
                  <a:lnTo>
                    <a:pt x="267" y="106"/>
                  </a:lnTo>
                  <a:lnTo>
                    <a:pt x="267" y="106"/>
                  </a:lnTo>
                  <a:lnTo>
                    <a:pt x="267" y="104"/>
                  </a:lnTo>
                  <a:lnTo>
                    <a:pt x="267" y="104"/>
                  </a:lnTo>
                  <a:lnTo>
                    <a:pt x="267" y="104"/>
                  </a:lnTo>
                  <a:lnTo>
                    <a:pt x="267" y="104"/>
                  </a:lnTo>
                  <a:lnTo>
                    <a:pt x="267" y="104"/>
                  </a:lnTo>
                  <a:lnTo>
                    <a:pt x="267" y="101"/>
                  </a:lnTo>
                  <a:lnTo>
                    <a:pt x="270" y="98"/>
                  </a:lnTo>
                  <a:lnTo>
                    <a:pt x="270" y="98"/>
                  </a:lnTo>
                  <a:lnTo>
                    <a:pt x="272" y="96"/>
                  </a:lnTo>
                  <a:lnTo>
                    <a:pt x="275" y="96"/>
                  </a:lnTo>
                  <a:lnTo>
                    <a:pt x="275" y="96"/>
                  </a:lnTo>
                  <a:lnTo>
                    <a:pt x="275" y="96"/>
                  </a:lnTo>
                  <a:lnTo>
                    <a:pt x="277" y="96"/>
                  </a:lnTo>
                  <a:lnTo>
                    <a:pt x="277" y="98"/>
                  </a:lnTo>
                  <a:lnTo>
                    <a:pt x="277" y="98"/>
                  </a:lnTo>
                  <a:lnTo>
                    <a:pt x="277" y="98"/>
                  </a:lnTo>
                  <a:lnTo>
                    <a:pt x="280" y="98"/>
                  </a:lnTo>
                  <a:lnTo>
                    <a:pt x="280" y="98"/>
                  </a:lnTo>
                  <a:lnTo>
                    <a:pt x="280" y="98"/>
                  </a:lnTo>
                  <a:lnTo>
                    <a:pt x="280" y="98"/>
                  </a:lnTo>
                  <a:lnTo>
                    <a:pt x="280" y="98"/>
                  </a:lnTo>
                  <a:lnTo>
                    <a:pt x="283" y="98"/>
                  </a:lnTo>
                  <a:lnTo>
                    <a:pt x="283" y="98"/>
                  </a:lnTo>
                  <a:lnTo>
                    <a:pt x="283" y="98"/>
                  </a:lnTo>
                  <a:lnTo>
                    <a:pt x="285" y="101"/>
                  </a:lnTo>
                  <a:lnTo>
                    <a:pt x="285" y="98"/>
                  </a:lnTo>
                  <a:lnTo>
                    <a:pt x="288" y="98"/>
                  </a:lnTo>
                  <a:lnTo>
                    <a:pt x="288" y="98"/>
                  </a:lnTo>
                  <a:lnTo>
                    <a:pt x="288" y="101"/>
                  </a:lnTo>
                  <a:lnTo>
                    <a:pt x="288" y="101"/>
                  </a:lnTo>
                  <a:lnTo>
                    <a:pt x="290" y="101"/>
                  </a:lnTo>
                  <a:lnTo>
                    <a:pt x="290" y="101"/>
                  </a:lnTo>
                  <a:lnTo>
                    <a:pt x="293" y="101"/>
                  </a:lnTo>
                  <a:lnTo>
                    <a:pt x="293" y="101"/>
                  </a:lnTo>
                  <a:lnTo>
                    <a:pt x="293" y="101"/>
                  </a:lnTo>
                  <a:lnTo>
                    <a:pt x="293" y="104"/>
                  </a:lnTo>
                  <a:lnTo>
                    <a:pt x="293" y="106"/>
                  </a:lnTo>
                  <a:lnTo>
                    <a:pt x="293" y="109"/>
                  </a:lnTo>
                  <a:lnTo>
                    <a:pt x="293" y="109"/>
                  </a:lnTo>
                  <a:lnTo>
                    <a:pt x="296" y="109"/>
                  </a:lnTo>
                  <a:lnTo>
                    <a:pt x="296" y="109"/>
                  </a:lnTo>
                  <a:lnTo>
                    <a:pt x="296" y="109"/>
                  </a:lnTo>
                  <a:lnTo>
                    <a:pt x="298" y="109"/>
                  </a:lnTo>
                  <a:lnTo>
                    <a:pt x="298" y="109"/>
                  </a:lnTo>
                  <a:lnTo>
                    <a:pt x="298" y="109"/>
                  </a:lnTo>
                  <a:lnTo>
                    <a:pt x="298" y="111"/>
                  </a:lnTo>
                  <a:lnTo>
                    <a:pt x="298" y="111"/>
                  </a:lnTo>
                  <a:lnTo>
                    <a:pt x="298" y="111"/>
                  </a:lnTo>
                  <a:lnTo>
                    <a:pt x="298" y="111"/>
                  </a:lnTo>
                  <a:lnTo>
                    <a:pt x="298" y="111"/>
                  </a:lnTo>
                  <a:lnTo>
                    <a:pt x="298" y="114"/>
                  </a:lnTo>
                  <a:lnTo>
                    <a:pt x="298" y="114"/>
                  </a:lnTo>
                  <a:lnTo>
                    <a:pt x="301" y="114"/>
                  </a:lnTo>
                  <a:lnTo>
                    <a:pt x="301" y="114"/>
                  </a:lnTo>
                  <a:lnTo>
                    <a:pt x="301" y="114"/>
                  </a:lnTo>
                  <a:lnTo>
                    <a:pt x="301" y="114"/>
                  </a:lnTo>
                  <a:lnTo>
                    <a:pt x="303" y="117"/>
                  </a:lnTo>
                  <a:lnTo>
                    <a:pt x="303" y="114"/>
                  </a:lnTo>
                  <a:lnTo>
                    <a:pt x="303" y="114"/>
                  </a:lnTo>
                  <a:lnTo>
                    <a:pt x="306" y="114"/>
                  </a:lnTo>
                  <a:lnTo>
                    <a:pt x="306" y="114"/>
                  </a:lnTo>
                  <a:lnTo>
                    <a:pt x="306" y="117"/>
                  </a:lnTo>
                  <a:lnTo>
                    <a:pt x="306" y="117"/>
                  </a:lnTo>
                  <a:lnTo>
                    <a:pt x="306" y="119"/>
                  </a:lnTo>
                  <a:lnTo>
                    <a:pt x="308" y="122"/>
                  </a:lnTo>
                  <a:lnTo>
                    <a:pt x="308" y="122"/>
                  </a:lnTo>
                  <a:lnTo>
                    <a:pt x="306" y="122"/>
                  </a:lnTo>
                  <a:lnTo>
                    <a:pt x="308" y="124"/>
                  </a:lnTo>
                  <a:lnTo>
                    <a:pt x="308" y="124"/>
                  </a:lnTo>
                  <a:lnTo>
                    <a:pt x="311" y="127"/>
                  </a:lnTo>
                  <a:lnTo>
                    <a:pt x="311" y="127"/>
                  </a:lnTo>
                  <a:lnTo>
                    <a:pt x="311" y="130"/>
                  </a:lnTo>
                  <a:lnTo>
                    <a:pt x="308" y="130"/>
                  </a:lnTo>
                  <a:lnTo>
                    <a:pt x="308" y="130"/>
                  </a:lnTo>
                  <a:lnTo>
                    <a:pt x="306" y="130"/>
                  </a:lnTo>
                  <a:lnTo>
                    <a:pt x="306" y="130"/>
                  </a:lnTo>
                  <a:lnTo>
                    <a:pt x="306" y="130"/>
                  </a:lnTo>
                  <a:lnTo>
                    <a:pt x="301" y="130"/>
                  </a:lnTo>
                  <a:lnTo>
                    <a:pt x="301" y="130"/>
                  </a:lnTo>
                  <a:lnTo>
                    <a:pt x="298" y="130"/>
                  </a:lnTo>
                  <a:lnTo>
                    <a:pt x="298" y="130"/>
                  </a:lnTo>
                  <a:lnTo>
                    <a:pt x="298" y="130"/>
                  </a:lnTo>
                  <a:lnTo>
                    <a:pt x="293" y="130"/>
                  </a:lnTo>
                  <a:lnTo>
                    <a:pt x="296" y="130"/>
                  </a:lnTo>
                  <a:lnTo>
                    <a:pt x="296" y="132"/>
                  </a:lnTo>
                  <a:lnTo>
                    <a:pt x="296" y="132"/>
                  </a:lnTo>
                  <a:lnTo>
                    <a:pt x="296" y="132"/>
                  </a:lnTo>
                  <a:lnTo>
                    <a:pt x="293" y="132"/>
                  </a:lnTo>
                  <a:lnTo>
                    <a:pt x="293" y="132"/>
                  </a:lnTo>
                  <a:lnTo>
                    <a:pt x="290" y="132"/>
                  </a:lnTo>
                  <a:lnTo>
                    <a:pt x="288" y="135"/>
                  </a:lnTo>
                  <a:lnTo>
                    <a:pt x="290" y="135"/>
                  </a:lnTo>
                  <a:lnTo>
                    <a:pt x="290" y="135"/>
                  </a:lnTo>
                  <a:lnTo>
                    <a:pt x="288" y="135"/>
                  </a:lnTo>
                  <a:lnTo>
                    <a:pt x="288" y="137"/>
                  </a:lnTo>
                  <a:lnTo>
                    <a:pt x="288" y="137"/>
                  </a:lnTo>
                  <a:lnTo>
                    <a:pt x="288" y="137"/>
                  </a:lnTo>
                  <a:lnTo>
                    <a:pt x="288" y="140"/>
                  </a:lnTo>
                  <a:lnTo>
                    <a:pt x="288" y="140"/>
                  </a:lnTo>
                  <a:lnTo>
                    <a:pt x="288" y="140"/>
                  </a:lnTo>
                  <a:lnTo>
                    <a:pt x="285" y="140"/>
                  </a:lnTo>
                  <a:lnTo>
                    <a:pt x="285" y="140"/>
                  </a:lnTo>
                  <a:lnTo>
                    <a:pt x="285" y="140"/>
                  </a:lnTo>
                  <a:lnTo>
                    <a:pt x="283" y="140"/>
                  </a:lnTo>
                  <a:lnTo>
                    <a:pt x="285" y="137"/>
                  </a:lnTo>
                  <a:lnTo>
                    <a:pt x="283" y="137"/>
                  </a:lnTo>
                  <a:lnTo>
                    <a:pt x="283" y="140"/>
                  </a:lnTo>
                  <a:lnTo>
                    <a:pt x="283" y="140"/>
                  </a:lnTo>
                  <a:lnTo>
                    <a:pt x="283" y="140"/>
                  </a:lnTo>
                  <a:lnTo>
                    <a:pt x="283" y="140"/>
                  </a:lnTo>
                  <a:lnTo>
                    <a:pt x="280" y="140"/>
                  </a:lnTo>
                  <a:lnTo>
                    <a:pt x="277" y="140"/>
                  </a:lnTo>
                  <a:lnTo>
                    <a:pt x="277" y="140"/>
                  </a:lnTo>
                  <a:lnTo>
                    <a:pt x="277" y="140"/>
                  </a:lnTo>
                  <a:lnTo>
                    <a:pt x="277" y="143"/>
                  </a:lnTo>
                  <a:lnTo>
                    <a:pt x="275" y="143"/>
                  </a:lnTo>
                  <a:lnTo>
                    <a:pt x="275" y="145"/>
                  </a:lnTo>
                  <a:lnTo>
                    <a:pt x="275" y="145"/>
                  </a:lnTo>
                  <a:lnTo>
                    <a:pt x="272" y="143"/>
                  </a:lnTo>
                  <a:lnTo>
                    <a:pt x="272" y="145"/>
                  </a:lnTo>
                  <a:lnTo>
                    <a:pt x="272" y="145"/>
                  </a:lnTo>
                  <a:lnTo>
                    <a:pt x="272" y="145"/>
                  </a:lnTo>
                  <a:lnTo>
                    <a:pt x="270" y="143"/>
                  </a:lnTo>
                  <a:lnTo>
                    <a:pt x="270" y="145"/>
                  </a:lnTo>
                  <a:lnTo>
                    <a:pt x="272" y="145"/>
                  </a:lnTo>
                  <a:lnTo>
                    <a:pt x="272" y="145"/>
                  </a:lnTo>
                  <a:lnTo>
                    <a:pt x="270" y="145"/>
                  </a:lnTo>
                  <a:lnTo>
                    <a:pt x="270" y="145"/>
                  </a:lnTo>
                  <a:lnTo>
                    <a:pt x="270" y="145"/>
                  </a:lnTo>
                  <a:lnTo>
                    <a:pt x="270" y="145"/>
                  </a:lnTo>
                  <a:lnTo>
                    <a:pt x="270" y="145"/>
                  </a:lnTo>
                  <a:lnTo>
                    <a:pt x="270" y="143"/>
                  </a:lnTo>
                  <a:lnTo>
                    <a:pt x="270" y="145"/>
                  </a:lnTo>
                  <a:lnTo>
                    <a:pt x="270" y="145"/>
                  </a:lnTo>
                  <a:lnTo>
                    <a:pt x="270" y="145"/>
                  </a:lnTo>
                  <a:lnTo>
                    <a:pt x="267" y="145"/>
                  </a:lnTo>
                  <a:lnTo>
                    <a:pt x="267" y="145"/>
                  </a:lnTo>
                  <a:lnTo>
                    <a:pt x="267" y="145"/>
                  </a:lnTo>
                  <a:lnTo>
                    <a:pt x="264" y="145"/>
                  </a:lnTo>
                  <a:lnTo>
                    <a:pt x="264" y="145"/>
                  </a:lnTo>
                  <a:lnTo>
                    <a:pt x="264" y="148"/>
                  </a:lnTo>
                  <a:lnTo>
                    <a:pt x="264" y="148"/>
                  </a:lnTo>
                  <a:lnTo>
                    <a:pt x="264" y="148"/>
                  </a:lnTo>
                  <a:lnTo>
                    <a:pt x="264" y="148"/>
                  </a:lnTo>
                  <a:lnTo>
                    <a:pt x="267" y="150"/>
                  </a:lnTo>
                  <a:lnTo>
                    <a:pt x="264" y="150"/>
                  </a:lnTo>
                  <a:lnTo>
                    <a:pt x="264" y="150"/>
                  </a:lnTo>
                  <a:lnTo>
                    <a:pt x="264" y="150"/>
                  </a:lnTo>
                  <a:lnTo>
                    <a:pt x="264" y="150"/>
                  </a:lnTo>
                  <a:lnTo>
                    <a:pt x="267" y="150"/>
                  </a:lnTo>
                  <a:lnTo>
                    <a:pt x="270" y="150"/>
                  </a:lnTo>
                  <a:lnTo>
                    <a:pt x="270" y="150"/>
                  </a:lnTo>
                  <a:lnTo>
                    <a:pt x="270" y="153"/>
                  </a:lnTo>
                  <a:lnTo>
                    <a:pt x="270" y="153"/>
                  </a:lnTo>
                  <a:lnTo>
                    <a:pt x="267" y="156"/>
                  </a:lnTo>
                  <a:lnTo>
                    <a:pt x="267" y="156"/>
                  </a:lnTo>
                  <a:lnTo>
                    <a:pt x="267" y="153"/>
                  </a:lnTo>
                  <a:lnTo>
                    <a:pt x="264" y="153"/>
                  </a:lnTo>
                  <a:lnTo>
                    <a:pt x="264" y="156"/>
                  </a:lnTo>
                  <a:lnTo>
                    <a:pt x="264" y="156"/>
                  </a:lnTo>
                  <a:lnTo>
                    <a:pt x="262" y="158"/>
                  </a:lnTo>
                  <a:lnTo>
                    <a:pt x="262" y="158"/>
                  </a:lnTo>
                  <a:lnTo>
                    <a:pt x="264" y="161"/>
                  </a:lnTo>
                  <a:lnTo>
                    <a:pt x="264" y="161"/>
                  </a:lnTo>
                  <a:lnTo>
                    <a:pt x="267" y="161"/>
                  </a:lnTo>
                  <a:lnTo>
                    <a:pt x="267" y="158"/>
                  </a:lnTo>
                  <a:lnTo>
                    <a:pt x="267" y="161"/>
                  </a:lnTo>
                  <a:lnTo>
                    <a:pt x="267" y="161"/>
                  </a:lnTo>
                  <a:lnTo>
                    <a:pt x="267" y="161"/>
                  </a:lnTo>
                  <a:lnTo>
                    <a:pt x="267" y="161"/>
                  </a:lnTo>
                  <a:lnTo>
                    <a:pt x="267" y="161"/>
                  </a:lnTo>
                  <a:lnTo>
                    <a:pt x="267" y="163"/>
                  </a:lnTo>
                  <a:lnTo>
                    <a:pt x="267" y="163"/>
                  </a:lnTo>
                  <a:lnTo>
                    <a:pt x="267" y="163"/>
                  </a:lnTo>
                  <a:lnTo>
                    <a:pt x="267" y="166"/>
                  </a:lnTo>
                  <a:lnTo>
                    <a:pt x="267" y="166"/>
                  </a:lnTo>
                  <a:lnTo>
                    <a:pt x="270" y="168"/>
                  </a:lnTo>
                  <a:lnTo>
                    <a:pt x="270" y="168"/>
                  </a:lnTo>
                  <a:lnTo>
                    <a:pt x="272" y="168"/>
                  </a:lnTo>
                  <a:lnTo>
                    <a:pt x="272" y="168"/>
                  </a:lnTo>
                  <a:lnTo>
                    <a:pt x="272" y="168"/>
                  </a:lnTo>
                  <a:lnTo>
                    <a:pt x="272" y="171"/>
                  </a:lnTo>
                  <a:lnTo>
                    <a:pt x="272" y="171"/>
                  </a:lnTo>
                  <a:lnTo>
                    <a:pt x="272" y="174"/>
                  </a:lnTo>
                  <a:lnTo>
                    <a:pt x="272" y="174"/>
                  </a:lnTo>
                  <a:lnTo>
                    <a:pt x="270" y="174"/>
                  </a:lnTo>
                  <a:lnTo>
                    <a:pt x="270" y="176"/>
                  </a:lnTo>
                  <a:lnTo>
                    <a:pt x="270" y="176"/>
                  </a:lnTo>
                  <a:lnTo>
                    <a:pt x="267" y="176"/>
                  </a:lnTo>
                  <a:lnTo>
                    <a:pt x="267" y="176"/>
                  </a:lnTo>
                  <a:lnTo>
                    <a:pt x="267" y="179"/>
                  </a:lnTo>
                  <a:lnTo>
                    <a:pt x="267" y="179"/>
                  </a:lnTo>
                  <a:lnTo>
                    <a:pt x="267" y="176"/>
                  </a:lnTo>
                  <a:lnTo>
                    <a:pt x="264" y="176"/>
                  </a:lnTo>
                  <a:lnTo>
                    <a:pt x="264" y="179"/>
                  </a:lnTo>
                  <a:lnTo>
                    <a:pt x="264" y="179"/>
                  </a:lnTo>
                  <a:lnTo>
                    <a:pt x="264" y="176"/>
                  </a:lnTo>
                  <a:lnTo>
                    <a:pt x="264" y="176"/>
                  </a:lnTo>
                  <a:lnTo>
                    <a:pt x="262" y="176"/>
                  </a:lnTo>
                  <a:lnTo>
                    <a:pt x="262" y="176"/>
                  </a:lnTo>
                  <a:lnTo>
                    <a:pt x="262" y="176"/>
                  </a:lnTo>
                  <a:lnTo>
                    <a:pt x="262" y="176"/>
                  </a:lnTo>
                  <a:lnTo>
                    <a:pt x="259" y="176"/>
                  </a:lnTo>
                  <a:lnTo>
                    <a:pt x="259" y="176"/>
                  </a:lnTo>
                  <a:lnTo>
                    <a:pt x="259" y="179"/>
                  </a:lnTo>
                  <a:lnTo>
                    <a:pt x="259" y="179"/>
                  </a:lnTo>
                  <a:lnTo>
                    <a:pt x="259" y="181"/>
                  </a:lnTo>
                  <a:lnTo>
                    <a:pt x="257" y="181"/>
                  </a:lnTo>
                  <a:lnTo>
                    <a:pt x="257" y="181"/>
                  </a:lnTo>
                  <a:lnTo>
                    <a:pt x="257" y="179"/>
                  </a:lnTo>
                  <a:lnTo>
                    <a:pt x="257" y="179"/>
                  </a:lnTo>
                  <a:lnTo>
                    <a:pt x="257" y="179"/>
                  </a:lnTo>
                  <a:lnTo>
                    <a:pt x="254" y="179"/>
                  </a:lnTo>
                  <a:lnTo>
                    <a:pt x="254" y="179"/>
                  </a:lnTo>
                  <a:lnTo>
                    <a:pt x="254" y="181"/>
                  </a:lnTo>
                  <a:lnTo>
                    <a:pt x="254" y="181"/>
                  </a:lnTo>
                  <a:lnTo>
                    <a:pt x="252" y="184"/>
                  </a:lnTo>
                  <a:lnTo>
                    <a:pt x="252" y="184"/>
                  </a:lnTo>
                  <a:lnTo>
                    <a:pt x="254" y="187"/>
                  </a:lnTo>
                  <a:lnTo>
                    <a:pt x="254" y="187"/>
                  </a:lnTo>
                  <a:lnTo>
                    <a:pt x="257" y="187"/>
                  </a:lnTo>
                  <a:lnTo>
                    <a:pt x="257" y="187"/>
                  </a:lnTo>
                  <a:lnTo>
                    <a:pt x="254" y="187"/>
                  </a:lnTo>
                  <a:lnTo>
                    <a:pt x="252" y="187"/>
                  </a:lnTo>
                  <a:lnTo>
                    <a:pt x="252" y="189"/>
                  </a:lnTo>
                  <a:lnTo>
                    <a:pt x="252" y="189"/>
                  </a:lnTo>
                  <a:lnTo>
                    <a:pt x="252" y="189"/>
                  </a:lnTo>
                  <a:lnTo>
                    <a:pt x="252" y="189"/>
                  </a:lnTo>
                  <a:lnTo>
                    <a:pt x="249" y="187"/>
                  </a:lnTo>
                  <a:lnTo>
                    <a:pt x="249" y="187"/>
                  </a:lnTo>
                  <a:lnTo>
                    <a:pt x="246" y="187"/>
                  </a:lnTo>
                  <a:lnTo>
                    <a:pt x="246" y="187"/>
                  </a:lnTo>
                  <a:lnTo>
                    <a:pt x="246" y="189"/>
                  </a:lnTo>
                  <a:lnTo>
                    <a:pt x="246" y="189"/>
                  </a:lnTo>
                  <a:lnTo>
                    <a:pt x="246" y="192"/>
                  </a:lnTo>
                  <a:lnTo>
                    <a:pt x="246" y="192"/>
                  </a:lnTo>
                  <a:lnTo>
                    <a:pt x="244" y="192"/>
                  </a:lnTo>
                  <a:lnTo>
                    <a:pt x="244" y="192"/>
                  </a:lnTo>
                  <a:lnTo>
                    <a:pt x="241" y="192"/>
                  </a:lnTo>
                  <a:lnTo>
                    <a:pt x="241" y="192"/>
                  </a:lnTo>
                  <a:lnTo>
                    <a:pt x="241" y="192"/>
                  </a:lnTo>
                  <a:lnTo>
                    <a:pt x="241" y="189"/>
                  </a:lnTo>
                  <a:lnTo>
                    <a:pt x="241" y="189"/>
                  </a:lnTo>
                  <a:lnTo>
                    <a:pt x="239" y="187"/>
                  </a:lnTo>
                  <a:lnTo>
                    <a:pt x="241" y="187"/>
                  </a:lnTo>
                  <a:lnTo>
                    <a:pt x="241" y="187"/>
                  </a:lnTo>
                  <a:lnTo>
                    <a:pt x="241" y="187"/>
                  </a:lnTo>
                  <a:lnTo>
                    <a:pt x="241" y="187"/>
                  </a:lnTo>
                  <a:lnTo>
                    <a:pt x="241" y="184"/>
                  </a:lnTo>
                  <a:lnTo>
                    <a:pt x="241" y="184"/>
                  </a:lnTo>
                  <a:lnTo>
                    <a:pt x="239" y="181"/>
                  </a:lnTo>
                  <a:lnTo>
                    <a:pt x="239" y="179"/>
                  </a:lnTo>
                  <a:lnTo>
                    <a:pt x="239" y="179"/>
                  </a:lnTo>
                  <a:lnTo>
                    <a:pt x="239" y="176"/>
                  </a:lnTo>
                  <a:lnTo>
                    <a:pt x="239" y="179"/>
                  </a:lnTo>
                  <a:lnTo>
                    <a:pt x="239" y="179"/>
                  </a:lnTo>
                  <a:lnTo>
                    <a:pt x="239" y="179"/>
                  </a:lnTo>
                  <a:lnTo>
                    <a:pt x="236" y="179"/>
                  </a:lnTo>
                  <a:lnTo>
                    <a:pt x="236" y="179"/>
                  </a:lnTo>
                  <a:lnTo>
                    <a:pt x="236" y="179"/>
                  </a:lnTo>
                  <a:lnTo>
                    <a:pt x="236" y="181"/>
                  </a:lnTo>
                  <a:lnTo>
                    <a:pt x="236" y="181"/>
                  </a:lnTo>
                  <a:lnTo>
                    <a:pt x="236" y="181"/>
                  </a:lnTo>
                  <a:lnTo>
                    <a:pt x="233" y="184"/>
                  </a:lnTo>
                  <a:lnTo>
                    <a:pt x="228" y="187"/>
                  </a:lnTo>
                  <a:lnTo>
                    <a:pt x="231" y="189"/>
                  </a:lnTo>
                  <a:lnTo>
                    <a:pt x="228" y="192"/>
                  </a:lnTo>
                  <a:lnTo>
                    <a:pt x="228" y="192"/>
                  </a:lnTo>
                  <a:lnTo>
                    <a:pt x="228" y="192"/>
                  </a:lnTo>
                  <a:lnTo>
                    <a:pt x="228" y="189"/>
                  </a:lnTo>
                  <a:lnTo>
                    <a:pt x="228" y="189"/>
                  </a:lnTo>
                  <a:lnTo>
                    <a:pt x="228" y="189"/>
                  </a:lnTo>
                  <a:lnTo>
                    <a:pt x="228" y="189"/>
                  </a:lnTo>
                  <a:lnTo>
                    <a:pt x="226" y="192"/>
                  </a:lnTo>
                  <a:lnTo>
                    <a:pt x="223" y="192"/>
                  </a:lnTo>
                  <a:lnTo>
                    <a:pt x="223" y="194"/>
                  </a:lnTo>
                  <a:lnTo>
                    <a:pt x="223" y="194"/>
                  </a:lnTo>
                  <a:lnTo>
                    <a:pt x="223" y="197"/>
                  </a:lnTo>
                  <a:lnTo>
                    <a:pt x="226" y="197"/>
                  </a:lnTo>
                  <a:lnTo>
                    <a:pt x="226" y="197"/>
                  </a:lnTo>
                  <a:lnTo>
                    <a:pt x="228" y="197"/>
                  </a:lnTo>
                  <a:lnTo>
                    <a:pt x="228" y="197"/>
                  </a:lnTo>
                  <a:lnTo>
                    <a:pt x="228" y="197"/>
                  </a:lnTo>
                  <a:lnTo>
                    <a:pt x="228" y="197"/>
                  </a:lnTo>
                  <a:lnTo>
                    <a:pt x="228" y="197"/>
                  </a:lnTo>
                  <a:lnTo>
                    <a:pt x="228" y="197"/>
                  </a:lnTo>
                  <a:lnTo>
                    <a:pt x="228" y="197"/>
                  </a:lnTo>
                  <a:lnTo>
                    <a:pt x="231" y="200"/>
                  </a:lnTo>
                  <a:lnTo>
                    <a:pt x="233" y="202"/>
                  </a:lnTo>
                  <a:lnTo>
                    <a:pt x="233" y="202"/>
                  </a:lnTo>
                  <a:lnTo>
                    <a:pt x="233" y="205"/>
                  </a:lnTo>
                  <a:lnTo>
                    <a:pt x="233" y="205"/>
                  </a:lnTo>
                  <a:lnTo>
                    <a:pt x="231" y="205"/>
                  </a:lnTo>
                  <a:lnTo>
                    <a:pt x="231" y="207"/>
                  </a:lnTo>
                  <a:lnTo>
                    <a:pt x="231" y="207"/>
                  </a:lnTo>
                  <a:lnTo>
                    <a:pt x="231" y="207"/>
                  </a:lnTo>
                  <a:lnTo>
                    <a:pt x="231" y="207"/>
                  </a:lnTo>
                  <a:lnTo>
                    <a:pt x="231" y="207"/>
                  </a:lnTo>
                  <a:lnTo>
                    <a:pt x="231" y="207"/>
                  </a:lnTo>
                  <a:lnTo>
                    <a:pt x="231" y="207"/>
                  </a:lnTo>
                  <a:lnTo>
                    <a:pt x="231" y="207"/>
                  </a:lnTo>
                  <a:lnTo>
                    <a:pt x="231" y="207"/>
                  </a:lnTo>
                  <a:lnTo>
                    <a:pt x="231" y="207"/>
                  </a:lnTo>
                  <a:lnTo>
                    <a:pt x="231" y="207"/>
                  </a:lnTo>
                  <a:lnTo>
                    <a:pt x="231" y="207"/>
                  </a:lnTo>
                  <a:lnTo>
                    <a:pt x="231" y="210"/>
                  </a:lnTo>
                  <a:lnTo>
                    <a:pt x="231" y="210"/>
                  </a:lnTo>
                  <a:lnTo>
                    <a:pt x="231" y="207"/>
                  </a:lnTo>
                  <a:lnTo>
                    <a:pt x="228" y="207"/>
                  </a:lnTo>
                  <a:lnTo>
                    <a:pt x="226" y="210"/>
                  </a:lnTo>
                  <a:lnTo>
                    <a:pt x="226" y="210"/>
                  </a:lnTo>
                  <a:lnTo>
                    <a:pt x="226" y="213"/>
                  </a:lnTo>
                  <a:lnTo>
                    <a:pt x="226" y="213"/>
                  </a:lnTo>
                  <a:lnTo>
                    <a:pt x="228" y="213"/>
                  </a:lnTo>
                  <a:lnTo>
                    <a:pt x="228" y="213"/>
                  </a:lnTo>
                  <a:lnTo>
                    <a:pt x="228" y="215"/>
                  </a:lnTo>
                  <a:lnTo>
                    <a:pt x="226" y="215"/>
                  </a:lnTo>
                  <a:lnTo>
                    <a:pt x="223" y="215"/>
                  </a:lnTo>
                  <a:lnTo>
                    <a:pt x="223" y="218"/>
                  </a:lnTo>
                  <a:lnTo>
                    <a:pt x="223" y="218"/>
                  </a:lnTo>
                  <a:lnTo>
                    <a:pt x="220" y="218"/>
                  </a:lnTo>
                  <a:lnTo>
                    <a:pt x="218" y="218"/>
                  </a:lnTo>
                  <a:lnTo>
                    <a:pt x="218" y="218"/>
                  </a:lnTo>
                  <a:lnTo>
                    <a:pt x="218" y="218"/>
                  </a:lnTo>
                  <a:lnTo>
                    <a:pt x="218" y="218"/>
                  </a:lnTo>
                  <a:lnTo>
                    <a:pt x="218" y="218"/>
                  </a:lnTo>
                  <a:lnTo>
                    <a:pt x="218" y="218"/>
                  </a:lnTo>
                  <a:lnTo>
                    <a:pt x="218" y="218"/>
                  </a:lnTo>
                  <a:lnTo>
                    <a:pt x="218" y="218"/>
                  </a:lnTo>
                  <a:lnTo>
                    <a:pt x="215" y="218"/>
                  </a:lnTo>
                  <a:lnTo>
                    <a:pt x="215" y="218"/>
                  </a:lnTo>
                  <a:lnTo>
                    <a:pt x="213" y="215"/>
                  </a:lnTo>
                  <a:lnTo>
                    <a:pt x="213" y="215"/>
                  </a:lnTo>
                  <a:lnTo>
                    <a:pt x="213" y="215"/>
                  </a:lnTo>
                  <a:lnTo>
                    <a:pt x="210" y="215"/>
                  </a:lnTo>
                  <a:lnTo>
                    <a:pt x="210" y="215"/>
                  </a:lnTo>
                  <a:lnTo>
                    <a:pt x="210" y="215"/>
                  </a:lnTo>
                  <a:lnTo>
                    <a:pt x="210" y="218"/>
                  </a:lnTo>
                  <a:lnTo>
                    <a:pt x="210" y="218"/>
                  </a:lnTo>
                  <a:lnTo>
                    <a:pt x="210" y="218"/>
                  </a:lnTo>
                  <a:lnTo>
                    <a:pt x="205" y="218"/>
                  </a:lnTo>
                  <a:lnTo>
                    <a:pt x="205" y="218"/>
                  </a:lnTo>
                  <a:lnTo>
                    <a:pt x="202" y="218"/>
                  </a:lnTo>
                  <a:lnTo>
                    <a:pt x="200" y="220"/>
                  </a:lnTo>
                  <a:lnTo>
                    <a:pt x="197" y="220"/>
                  </a:lnTo>
                  <a:lnTo>
                    <a:pt x="195" y="220"/>
                  </a:lnTo>
                  <a:lnTo>
                    <a:pt x="195" y="218"/>
                  </a:lnTo>
                  <a:lnTo>
                    <a:pt x="192" y="218"/>
                  </a:lnTo>
                  <a:lnTo>
                    <a:pt x="192" y="218"/>
                  </a:lnTo>
                  <a:lnTo>
                    <a:pt x="189" y="218"/>
                  </a:lnTo>
                  <a:lnTo>
                    <a:pt x="189" y="220"/>
                  </a:lnTo>
                  <a:lnTo>
                    <a:pt x="189" y="223"/>
                  </a:lnTo>
                  <a:lnTo>
                    <a:pt x="187" y="223"/>
                  </a:lnTo>
                  <a:lnTo>
                    <a:pt x="184" y="223"/>
                  </a:lnTo>
                  <a:lnTo>
                    <a:pt x="184" y="223"/>
                  </a:lnTo>
                  <a:lnTo>
                    <a:pt x="184" y="218"/>
                  </a:lnTo>
                  <a:lnTo>
                    <a:pt x="182" y="218"/>
                  </a:lnTo>
                  <a:lnTo>
                    <a:pt x="182" y="218"/>
                  </a:lnTo>
                  <a:lnTo>
                    <a:pt x="179" y="218"/>
                  </a:lnTo>
                  <a:lnTo>
                    <a:pt x="179" y="218"/>
                  </a:lnTo>
                  <a:lnTo>
                    <a:pt x="179" y="215"/>
                  </a:lnTo>
                  <a:lnTo>
                    <a:pt x="179" y="215"/>
                  </a:lnTo>
                  <a:lnTo>
                    <a:pt x="179" y="213"/>
                  </a:lnTo>
                  <a:lnTo>
                    <a:pt x="179" y="213"/>
                  </a:lnTo>
                  <a:lnTo>
                    <a:pt x="176" y="213"/>
                  </a:lnTo>
                  <a:lnTo>
                    <a:pt x="176" y="213"/>
                  </a:lnTo>
                  <a:lnTo>
                    <a:pt x="176" y="213"/>
                  </a:lnTo>
                  <a:lnTo>
                    <a:pt x="174" y="213"/>
                  </a:lnTo>
                  <a:lnTo>
                    <a:pt x="174" y="210"/>
                  </a:lnTo>
                  <a:lnTo>
                    <a:pt x="174" y="210"/>
                  </a:lnTo>
                  <a:lnTo>
                    <a:pt x="174" y="210"/>
                  </a:lnTo>
                  <a:lnTo>
                    <a:pt x="171" y="207"/>
                  </a:lnTo>
                  <a:lnTo>
                    <a:pt x="171" y="207"/>
                  </a:lnTo>
                  <a:lnTo>
                    <a:pt x="171" y="207"/>
                  </a:lnTo>
                  <a:lnTo>
                    <a:pt x="174" y="205"/>
                  </a:lnTo>
                  <a:lnTo>
                    <a:pt x="174" y="202"/>
                  </a:lnTo>
                  <a:lnTo>
                    <a:pt x="174" y="202"/>
                  </a:lnTo>
                  <a:lnTo>
                    <a:pt x="174" y="202"/>
                  </a:lnTo>
                  <a:lnTo>
                    <a:pt x="174" y="200"/>
                  </a:lnTo>
                  <a:lnTo>
                    <a:pt x="174" y="200"/>
                  </a:lnTo>
                  <a:lnTo>
                    <a:pt x="174" y="200"/>
                  </a:lnTo>
                  <a:lnTo>
                    <a:pt x="171" y="200"/>
                  </a:lnTo>
                  <a:lnTo>
                    <a:pt x="171" y="197"/>
                  </a:lnTo>
                  <a:lnTo>
                    <a:pt x="166" y="197"/>
                  </a:lnTo>
                  <a:lnTo>
                    <a:pt x="163" y="197"/>
                  </a:lnTo>
                  <a:lnTo>
                    <a:pt x="163" y="197"/>
                  </a:lnTo>
                  <a:lnTo>
                    <a:pt x="163" y="200"/>
                  </a:lnTo>
                  <a:lnTo>
                    <a:pt x="163" y="200"/>
                  </a:lnTo>
                  <a:lnTo>
                    <a:pt x="161" y="200"/>
                  </a:lnTo>
                  <a:lnTo>
                    <a:pt x="161" y="200"/>
                  </a:lnTo>
                  <a:lnTo>
                    <a:pt x="161" y="200"/>
                  </a:lnTo>
                  <a:lnTo>
                    <a:pt x="161" y="202"/>
                  </a:lnTo>
                  <a:lnTo>
                    <a:pt x="161" y="202"/>
                  </a:lnTo>
                  <a:lnTo>
                    <a:pt x="161" y="202"/>
                  </a:lnTo>
                  <a:lnTo>
                    <a:pt x="161" y="202"/>
                  </a:lnTo>
                  <a:lnTo>
                    <a:pt x="158" y="202"/>
                  </a:lnTo>
                  <a:lnTo>
                    <a:pt x="158" y="202"/>
                  </a:lnTo>
                  <a:lnTo>
                    <a:pt x="158" y="202"/>
                  </a:lnTo>
                  <a:lnTo>
                    <a:pt x="158" y="205"/>
                  </a:lnTo>
                  <a:lnTo>
                    <a:pt x="158" y="205"/>
                  </a:lnTo>
                  <a:lnTo>
                    <a:pt x="158" y="205"/>
                  </a:lnTo>
                  <a:lnTo>
                    <a:pt x="156" y="202"/>
                  </a:lnTo>
                  <a:lnTo>
                    <a:pt x="156" y="205"/>
                  </a:lnTo>
                  <a:lnTo>
                    <a:pt x="153" y="205"/>
                  </a:lnTo>
                  <a:lnTo>
                    <a:pt x="153" y="205"/>
                  </a:lnTo>
                  <a:lnTo>
                    <a:pt x="153" y="205"/>
                  </a:lnTo>
                  <a:lnTo>
                    <a:pt x="153" y="207"/>
                  </a:lnTo>
                  <a:lnTo>
                    <a:pt x="153" y="210"/>
                  </a:lnTo>
                  <a:lnTo>
                    <a:pt x="153" y="210"/>
                  </a:lnTo>
                  <a:lnTo>
                    <a:pt x="153" y="210"/>
                  </a:lnTo>
                  <a:lnTo>
                    <a:pt x="156" y="213"/>
                  </a:lnTo>
                  <a:lnTo>
                    <a:pt x="156" y="215"/>
                  </a:lnTo>
                  <a:lnTo>
                    <a:pt x="156" y="215"/>
                  </a:lnTo>
                  <a:lnTo>
                    <a:pt x="156" y="218"/>
                  </a:lnTo>
                  <a:lnTo>
                    <a:pt x="156" y="220"/>
                  </a:lnTo>
                  <a:lnTo>
                    <a:pt x="156" y="220"/>
                  </a:lnTo>
                  <a:lnTo>
                    <a:pt x="156" y="220"/>
                  </a:lnTo>
                  <a:lnTo>
                    <a:pt x="156" y="220"/>
                  </a:lnTo>
                  <a:lnTo>
                    <a:pt x="156" y="223"/>
                  </a:lnTo>
                  <a:lnTo>
                    <a:pt x="156" y="223"/>
                  </a:lnTo>
                  <a:lnTo>
                    <a:pt x="156" y="226"/>
                  </a:lnTo>
                  <a:lnTo>
                    <a:pt x="156" y="226"/>
                  </a:lnTo>
                  <a:lnTo>
                    <a:pt x="156" y="228"/>
                  </a:lnTo>
                  <a:lnTo>
                    <a:pt x="156" y="228"/>
                  </a:lnTo>
                  <a:lnTo>
                    <a:pt x="156" y="228"/>
                  </a:lnTo>
                  <a:lnTo>
                    <a:pt x="158" y="231"/>
                  </a:lnTo>
                  <a:lnTo>
                    <a:pt x="156" y="231"/>
                  </a:lnTo>
                  <a:lnTo>
                    <a:pt x="156" y="231"/>
                  </a:lnTo>
                  <a:lnTo>
                    <a:pt x="156" y="231"/>
                  </a:lnTo>
                  <a:lnTo>
                    <a:pt x="156" y="231"/>
                  </a:lnTo>
                  <a:lnTo>
                    <a:pt x="156" y="233"/>
                  </a:lnTo>
                  <a:lnTo>
                    <a:pt x="156" y="233"/>
                  </a:lnTo>
                  <a:lnTo>
                    <a:pt x="156" y="233"/>
                  </a:lnTo>
                  <a:lnTo>
                    <a:pt x="156" y="233"/>
                  </a:lnTo>
                  <a:lnTo>
                    <a:pt x="156" y="236"/>
                  </a:lnTo>
                  <a:lnTo>
                    <a:pt x="156" y="236"/>
                  </a:lnTo>
                  <a:lnTo>
                    <a:pt x="156" y="236"/>
                  </a:lnTo>
                  <a:lnTo>
                    <a:pt x="153" y="236"/>
                  </a:lnTo>
                  <a:lnTo>
                    <a:pt x="153" y="236"/>
                  </a:lnTo>
                  <a:lnTo>
                    <a:pt x="156" y="236"/>
                  </a:lnTo>
                  <a:lnTo>
                    <a:pt x="156" y="238"/>
                  </a:lnTo>
                  <a:lnTo>
                    <a:pt x="153" y="238"/>
                  </a:lnTo>
                  <a:lnTo>
                    <a:pt x="153" y="241"/>
                  </a:lnTo>
                  <a:lnTo>
                    <a:pt x="153" y="241"/>
                  </a:lnTo>
                  <a:lnTo>
                    <a:pt x="153" y="241"/>
                  </a:lnTo>
                  <a:lnTo>
                    <a:pt x="153" y="241"/>
                  </a:lnTo>
                  <a:lnTo>
                    <a:pt x="151" y="241"/>
                  </a:lnTo>
                  <a:lnTo>
                    <a:pt x="151" y="238"/>
                  </a:lnTo>
                  <a:lnTo>
                    <a:pt x="148" y="238"/>
                  </a:lnTo>
                  <a:lnTo>
                    <a:pt x="148" y="238"/>
                  </a:lnTo>
                  <a:lnTo>
                    <a:pt x="148" y="238"/>
                  </a:lnTo>
                  <a:lnTo>
                    <a:pt x="148" y="241"/>
                  </a:lnTo>
                  <a:lnTo>
                    <a:pt x="148" y="241"/>
                  </a:lnTo>
                  <a:lnTo>
                    <a:pt x="145" y="241"/>
                  </a:lnTo>
                  <a:lnTo>
                    <a:pt x="145" y="241"/>
                  </a:lnTo>
                  <a:lnTo>
                    <a:pt x="145" y="241"/>
                  </a:lnTo>
                  <a:lnTo>
                    <a:pt x="145" y="241"/>
                  </a:lnTo>
                  <a:lnTo>
                    <a:pt x="145" y="238"/>
                  </a:lnTo>
                  <a:lnTo>
                    <a:pt x="145" y="238"/>
                  </a:lnTo>
                  <a:lnTo>
                    <a:pt x="145" y="238"/>
                  </a:lnTo>
                  <a:lnTo>
                    <a:pt x="143" y="238"/>
                  </a:lnTo>
                  <a:lnTo>
                    <a:pt x="140" y="236"/>
                  </a:lnTo>
                  <a:lnTo>
                    <a:pt x="140" y="233"/>
                  </a:lnTo>
                  <a:lnTo>
                    <a:pt x="140" y="233"/>
                  </a:lnTo>
                  <a:lnTo>
                    <a:pt x="143" y="233"/>
                  </a:lnTo>
                  <a:lnTo>
                    <a:pt x="143" y="231"/>
                  </a:lnTo>
                  <a:lnTo>
                    <a:pt x="143" y="231"/>
                  </a:lnTo>
                  <a:lnTo>
                    <a:pt x="143" y="228"/>
                  </a:lnTo>
                  <a:lnTo>
                    <a:pt x="140" y="228"/>
                  </a:lnTo>
                  <a:lnTo>
                    <a:pt x="140" y="228"/>
                  </a:lnTo>
                  <a:lnTo>
                    <a:pt x="140" y="228"/>
                  </a:lnTo>
                  <a:lnTo>
                    <a:pt x="138" y="228"/>
                  </a:lnTo>
                  <a:lnTo>
                    <a:pt x="138" y="226"/>
                  </a:lnTo>
                  <a:lnTo>
                    <a:pt x="138" y="226"/>
                  </a:lnTo>
                  <a:lnTo>
                    <a:pt x="138" y="223"/>
                  </a:lnTo>
                  <a:lnTo>
                    <a:pt x="135" y="226"/>
                  </a:lnTo>
                  <a:lnTo>
                    <a:pt x="135" y="226"/>
                  </a:lnTo>
                  <a:lnTo>
                    <a:pt x="135" y="226"/>
                  </a:lnTo>
                  <a:lnTo>
                    <a:pt x="135" y="226"/>
                  </a:lnTo>
                  <a:lnTo>
                    <a:pt x="135" y="226"/>
                  </a:lnTo>
                  <a:lnTo>
                    <a:pt x="132" y="228"/>
                  </a:lnTo>
                  <a:lnTo>
                    <a:pt x="130" y="228"/>
                  </a:lnTo>
                  <a:lnTo>
                    <a:pt x="130" y="228"/>
                  </a:lnTo>
                  <a:lnTo>
                    <a:pt x="130" y="228"/>
                  </a:lnTo>
                  <a:lnTo>
                    <a:pt x="130" y="228"/>
                  </a:lnTo>
                  <a:lnTo>
                    <a:pt x="130" y="226"/>
                  </a:lnTo>
                  <a:lnTo>
                    <a:pt x="130" y="226"/>
                  </a:lnTo>
                  <a:lnTo>
                    <a:pt x="130" y="226"/>
                  </a:lnTo>
                  <a:lnTo>
                    <a:pt x="130" y="226"/>
                  </a:lnTo>
                  <a:lnTo>
                    <a:pt x="127" y="226"/>
                  </a:lnTo>
                  <a:lnTo>
                    <a:pt x="127" y="226"/>
                  </a:lnTo>
                  <a:lnTo>
                    <a:pt x="127" y="226"/>
                  </a:lnTo>
                  <a:lnTo>
                    <a:pt x="125" y="226"/>
                  </a:lnTo>
                  <a:lnTo>
                    <a:pt x="125" y="226"/>
                  </a:lnTo>
                  <a:lnTo>
                    <a:pt x="125" y="226"/>
                  </a:lnTo>
                  <a:lnTo>
                    <a:pt x="125" y="226"/>
                  </a:lnTo>
                  <a:lnTo>
                    <a:pt x="125" y="228"/>
                  </a:lnTo>
                  <a:lnTo>
                    <a:pt x="125" y="228"/>
                  </a:lnTo>
                  <a:lnTo>
                    <a:pt x="125" y="228"/>
                  </a:lnTo>
                  <a:lnTo>
                    <a:pt x="122" y="226"/>
                  </a:lnTo>
                  <a:lnTo>
                    <a:pt x="122" y="226"/>
                  </a:lnTo>
                  <a:lnTo>
                    <a:pt x="122" y="223"/>
                  </a:lnTo>
                  <a:lnTo>
                    <a:pt x="122" y="223"/>
                  </a:lnTo>
                  <a:lnTo>
                    <a:pt x="119" y="220"/>
                  </a:lnTo>
                  <a:lnTo>
                    <a:pt x="119" y="220"/>
                  </a:lnTo>
                  <a:lnTo>
                    <a:pt x="119" y="220"/>
                  </a:lnTo>
                  <a:lnTo>
                    <a:pt x="117" y="220"/>
                  </a:lnTo>
                  <a:lnTo>
                    <a:pt x="117" y="220"/>
                  </a:lnTo>
                  <a:lnTo>
                    <a:pt x="117" y="220"/>
                  </a:lnTo>
                  <a:lnTo>
                    <a:pt x="114" y="220"/>
                  </a:lnTo>
                  <a:lnTo>
                    <a:pt x="114" y="220"/>
                  </a:lnTo>
                  <a:lnTo>
                    <a:pt x="114" y="220"/>
                  </a:lnTo>
                  <a:lnTo>
                    <a:pt x="114" y="220"/>
                  </a:lnTo>
                  <a:lnTo>
                    <a:pt x="112" y="220"/>
                  </a:lnTo>
                  <a:lnTo>
                    <a:pt x="112" y="220"/>
                  </a:lnTo>
                  <a:lnTo>
                    <a:pt x="112" y="220"/>
                  </a:lnTo>
                  <a:lnTo>
                    <a:pt x="112" y="220"/>
                  </a:lnTo>
                  <a:lnTo>
                    <a:pt x="112" y="218"/>
                  </a:lnTo>
                  <a:lnTo>
                    <a:pt x="112" y="220"/>
                  </a:lnTo>
                  <a:lnTo>
                    <a:pt x="112" y="220"/>
                  </a:lnTo>
                  <a:lnTo>
                    <a:pt x="109" y="220"/>
                  </a:lnTo>
                  <a:lnTo>
                    <a:pt x="109" y="220"/>
                  </a:lnTo>
                  <a:lnTo>
                    <a:pt x="109" y="220"/>
                  </a:lnTo>
                  <a:lnTo>
                    <a:pt x="109" y="220"/>
                  </a:lnTo>
                  <a:lnTo>
                    <a:pt x="107" y="220"/>
                  </a:lnTo>
                  <a:lnTo>
                    <a:pt x="107" y="220"/>
                  </a:lnTo>
                  <a:lnTo>
                    <a:pt x="107" y="220"/>
                  </a:lnTo>
                  <a:lnTo>
                    <a:pt x="104" y="220"/>
                  </a:lnTo>
                  <a:lnTo>
                    <a:pt x="104" y="220"/>
                  </a:lnTo>
                  <a:lnTo>
                    <a:pt x="104" y="223"/>
                  </a:lnTo>
                  <a:lnTo>
                    <a:pt x="101" y="220"/>
                  </a:lnTo>
                  <a:lnTo>
                    <a:pt x="101" y="220"/>
                  </a:lnTo>
                  <a:lnTo>
                    <a:pt x="101" y="223"/>
                  </a:lnTo>
                  <a:lnTo>
                    <a:pt x="99" y="223"/>
                  </a:lnTo>
                  <a:lnTo>
                    <a:pt x="99" y="226"/>
                  </a:lnTo>
                  <a:lnTo>
                    <a:pt x="96" y="226"/>
                  </a:lnTo>
                  <a:lnTo>
                    <a:pt x="96" y="226"/>
                  </a:lnTo>
                  <a:lnTo>
                    <a:pt x="94" y="226"/>
                  </a:lnTo>
                  <a:lnTo>
                    <a:pt x="94" y="226"/>
                  </a:lnTo>
                  <a:lnTo>
                    <a:pt x="94" y="226"/>
                  </a:lnTo>
                  <a:lnTo>
                    <a:pt x="94" y="226"/>
                  </a:lnTo>
                  <a:lnTo>
                    <a:pt x="94" y="228"/>
                  </a:lnTo>
                  <a:lnTo>
                    <a:pt x="94" y="228"/>
                  </a:lnTo>
                  <a:lnTo>
                    <a:pt x="94" y="228"/>
                  </a:lnTo>
                  <a:lnTo>
                    <a:pt x="94" y="228"/>
                  </a:lnTo>
                  <a:lnTo>
                    <a:pt x="94" y="231"/>
                  </a:lnTo>
                  <a:lnTo>
                    <a:pt x="94" y="231"/>
                  </a:lnTo>
                  <a:lnTo>
                    <a:pt x="94" y="231"/>
                  </a:lnTo>
                  <a:lnTo>
                    <a:pt x="96" y="233"/>
                  </a:lnTo>
                  <a:lnTo>
                    <a:pt x="96" y="233"/>
                  </a:lnTo>
                  <a:lnTo>
                    <a:pt x="96" y="233"/>
                  </a:lnTo>
                  <a:lnTo>
                    <a:pt x="99" y="233"/>
                  </a:lnTo>
                  <a:lnTo>
                    <a:pt x="99" y="236"/>
                  </a:lnTo>
                  <a:lnTo>
                    <a:pt x="99" y="236"/>
                  </a:lnTo>
                  <a:lnTo>
                    <a:pt x="101" y="236"/>
                  </a:lnTo>
                  <a:lnTo>
                    <a:pt x="101" y="236"/>
                  </a:lnTo>
                  <a:lnTo>
                    <a:pt x="101" y="236"/>
                  </a:lnTo>
                  <a:lnTo>
                    <a:pt x="104" y="236"/>
                  </a:lnTo>
                  <a:lnTo>
                    <a:pt x="104" y="238"/>
                  </a:lnTo>
                  <a:lnTo>
                    <a:pt x="104" y="238"/>
                  </a:lnTo>
                  <a:lnTo>
                    <a:pt x="104" y="238"/>
                  </a:lnTo>
                  <a:lnTo>
                    <a:pt x="107" y="238"/>
                  </a:lnTo>
                  <a:lnTo>
                    <a:pt x="107" y="241"/>
                  </a:lnTo>
                  <a:lnTo>
                    <a:pt x="109" y="241"/>
                  </a:lnTo>
                  <a:lnTo>
                    <a:pt x="109" y="241"/>
                  </a:lnTo>
                  <a:lnTo>
                    <a:pt x="109" y="244"/>
                  </a:lnTo>
                  <a:lnTo>
                    <a:pt x="109" y="244"/>
                  </a:lnTo>
                  <a:lnTo>
                    <a:pt x="107" y="246"/>
                  </a:lnTo>
                  <a:lnTo>
                    <a:pt x="107" y="246"/>
                  </a:lnTo>
                  <a:lnTo>
                    <a:pt x="107" y="246"/>
                  </a:lnTo>
                  <a:lnTo>
                    <a:pt x="104" y="246"/>
                  </a:lnTo>
                  <a:lnTo>
                    <a:pt x="104" y="244"/>
                  </a:lnTo>
                  <a:lnTo>
                    <a:pt x="101" y="244"/>
                  </a:lnTo>
                  <a:lnTo>
                    <a:pt x="101" y="244"/>
                  </a:lnTo>
                  <a:lnTo>
                    <a:pt x="101" y="246"/>
                  </a:lnTo>
                  <a:lnTo>
                    <a:pt x="99" y="246"/>
                  </a:lnTo>
                  <a:lnTo>
                    <a:pt x="99" y="246"/>
                  </a:lnTo>
                  <a:lnTo>
                    <a:pt x="99" y="246"/>
                  </a:lnTo>
                  <a:lnTo>
                    <a:pt x="96" y="244"/>
                  </a:lnTo>
                  <a:lnTo>
                    <a:pt x="96" y="244"/>
                  </a:lnTo>
                  <a:lnTo>
                    <a:pt x="96" y="244"/>
                  </a:lnTo>
                  <a:lnTo>
                    <a:pt x="94" y="246"/>
                  </a:lnTo>
                  <a:lnTo>
                    <a:pt x="96" y="249"/>
                  </a:lnTo>
                  <a:lnTo>
                    <a:pt x="96" y="251"/>
                  </a:lnTo>
                  <a:lnTo>
                    <a:pt x="94" y="251"/>
                  </a:lnTo>
                  <a:lnTo>
                    <a:pt x="94" y="251"/>
                  </a:lnTo>
                  <a:lnTo>
                    <a:pt x="94" y="251"/>
                  </a:lnTo>
                  <a:lnTo>
                    <a:pt x="91" y="251"/>
                  </a:lnTo>
                  <a:lnTo>
                    <a:pt x="91" y="251"/>
                  </a:lnTo>
                  <a:lnTo>
                    <a:pt x="91" y="249"/>
                  </a:lnTo>
                  <a:lnTo>
                    <a:pt x="88" y="249"/>
                  </a:lnTo>
                  <a:lnTo>
                    <a:pt x="88" y="249"/>
                  </a:lnTo>
                  <a:lnTo>
                    <a:pt x="88" y="249"/>
                  </a:lnTo>
                  <a:lnTo>
                    <a:pt x="88" y="249"/>
                  </a:lnTo>
                  <a:lnTo>
                    <a:pt x="88" y="249"/>
                  </a:lnTo>
                  <a:lnTo>
                    <a:pt x="88" y="249"/>
                  </a:lnTo>
                  <a:lnTo>
                    <a:pt x="86" y="249"/>
                  </a:lnTo>
                  <a:lnTo>
                    <a:pt x="86" y="249"/>
                  </a:lnTo>
                  <a:lnTo>
                    <a:pt x="83" y="249"/>
                  </a:lnTo>
                  <a:lnTo>
                    <a:pt x="83" y="249"/>
                  </a:lnTo>
                  <a:lnTo>
                    <a:pt x="83" y="249"/>
                  </a:lnTo>
                  <a:lnTo>
                    <a:pt x="81" y="246"/>
                  </a:lnTo>
                  <a:lnTo>
                    <a:pt x="81" y="244"/>
                  </a:lnTo>
                  <a:lnTo>
                    <a:pt x="81" y="244"/>
                  </a:lnTo>
                  <a:lnTo>
                    <a:pt x="83" y="244"/>
                  </a:lnTo>
                  <a:lnTo>
                    <a:pt x="81" y="244"/>
                  </a:lnTo>
                  <a:lnTo>
                    <a:pt x="81" y="241"/>
                  </a:lnTo>
                  <a:lnTo>
                    <a:pt x="81" y="241"/>
                  </a:lnTo>
                  <a:lnTo>
                    <a:pt x="83" y="241"/>
                  </a:lnTo>
                  <a:lnTo>
                    <a:pt x="81" y="241"/>
                  </a:lnTo>
                  <a:lnTo>
                    <a:pt x="81" y="241"/>
                  </a:lnTo>
                  <a:lnTo>
                    <a:pt x="81" y="241"/>
                  </a:lnTo>
                  <a:lnTo>
                    <a:pt x="81" y="241"/>
                  </a:lnTo>
                  <a:lnTo>
                    <a:pt x="81" y="241"/>
                  </a:lnTo>
                  <a:lnTo>
                    <a:pt x="81" y="238"/>
                  </a:lnTo>
                  <a:lnTo>
                    <a:pt x="81" y="238"/>
                  </a:lnTo>
                  <a:lnTo>
                    <a:pt x="81" y="238"/>
                  </a:lnTo>
                  <a:lnTo>
                    <a:pt x="81" y="236"/>
                  </a:lnTo>
                  <a:lnTo>
                    <a:pt x="81" y="236"/>
                  </a:lnTo>
                  <a:lnTo>
                    <a:pt x="81" y="233"/>
                  </a:lnTo>
                  <a:lnTo>
                    <a:pt x="81" y="233"/>
                  </a:lnTo>
                  <a:lnTo>
                    <a:pt x="81" y="231"/>
                  </a:lnTo>
                  <a:lnTo>
                    <a:pt x="81" y="231"/>
                  </a:lnTo>
                  <a:lnTo>
                    <a:pt x="78" y="231"/>
                  </a:lnTo>
                  <a:lnTo>
                    <a:pt x="78" y="228"/>
                  </a:lnTo>
                  <a:lnTo>
                    <a:pt x="75" y="228"/>
                  </a:lnTo>
                  <a:lnTo>
                    <a:pt x="75" y="226"/>
                  </a:lnTo>
                  <a:lnTo>
                    <a:pt x="75" y="226"/>
                  </a:lnTo>
                  <a:lnTo>
                    <a:pt x="75" y="226"/>
                  </a:lnTo>
                  <a:lnTo>
                    <a:pt x="73" y="226"/>
                  </a:lnTo>
                  <a:lnTo>
                    <a:pt x="73" y="226"/>
                  </a:lnTo>
                  <a:lnTo>
                    <a:pt x="73" y="226"/>
                  </a:lnTo>
                  <a:lnTo>
                    <a:pt x="73" y="226"/>
                  </a:lnTo>
                  <a:lnTo>
                    <a:pt x="73" y="226"/>
                  </a:lnTo>
                  <a:lnTo>
                    <a:pt x="73" y="226"/>
                  </a:lnTo>
                  <a:lnTo>
                    <a:pt x="70" y="228"/>
                  </a:lnTo>
                  <a:lnTo>
                    <a:pt x="70" y="226"/>
                  </a:lnTo>
                  <a:lnTo>
                    <a:pt x="70" y="226"/>
                  </a:lnTo>
                  <a:lnTo>
                    <a:pt x="70" y="226"/>
                  </a:lnTo>
                  <a:lnTo>
                    <a:pt x="70" y="226"/>
                  </a:lnTo>
                  <a:lnTo>
                    <a:pt x="70" y="226"/>
                  </a:lnTo>
                  <a:lnTo>
                    <a:pt x="70" y="226"/>
                  </a:lnTo>
                  <a:lnTo>
                    <a:pt x="70" y="226"/>
                  </a:lnTo>
                  <a:lnTo>
                    <a:pt x="70" y="226"/>
                  </a:lnTo>
                  <a:lnTo>
                    <a:pt x="70" y="226"/>
                  </a:lnTo>
                  <a:lnTo>
                    <a:pt x="68" y="226"/>
                  </a:lnTo>
                  <a:lnTo>
                    <a:pt x="70" y="226"/>
                  </a:lnTo>
                  <a:lnTo>
                    <a:pt x="70" y="226"/>
                  </a:lnTo>
                  <a:lnTo>
                    <a:pt x="70" y="226"/>
                  </a:lnTo>
                  <a:lnTo>
                    <a:pt x="70" y="223"/>
                  </a:lnTo>
                  <a:lnTo>
                    <a:pt x="70" y="223"/>
                  </a:lnTo>
                  <a:lnTo>
                    <a:pt x="70" y="223"/>
                  </a:lnTo>
                  <a:lnTo>
                    <a:pt x="68" y="223"/>
                  </a:lnTo>
                  <a:lnTo>
                    <a:pt x="68" y="223"/>
                  </a:lnTo>
                  <a:lnTo>
                    <a:pt x="68" y="223"/>
                  </a:lnTo>
                  <a:lnTo>
                    <a:pt x="65" y="220"/>
                  </a:lnTo>
                  <a:lnTo>
                    <a:pt x="65" y="218"/>
                  </a:lnTo>
                  <a:lnTo>
                    <a:pt x="65" y="218"/>
                  </a:lnTo>
                  <a:lnTo>
                    <a:pt x="63" y="218"/>
                  </a:lnTo>
                  <a:lnTo>
                    <a:pt x="63" y="218"/>
                  </a:lnTo>
                  <a:lnTo>
                    <a:pt x="60" y="218"/>
                  </a:lnTo>
                  <a:lnTo>
                    <a:pt x="57" y="218"/>
                  </a:lnTo>
                  <a:lnTo>
                    <a:pt x="57" y="218"/>
                  </a:lnTo>
                  <a:lnTo>
                    <a:pt x="57" y="218"/>
                  </a:lnTo>
                  <a:lnTo>
                    <a:pt x="57" y="218"/>
                  </a:lnTo>
                  <a:lnTo>
                    <a:pt x="57" y="215"/>
                  </a:lnTo>
                  <a:lnTo>
                    <a:pt x="60" y="215"/>
                  </a:lnTo>
                  <a:lnTo>
                    <a:pt x="57" y="213"/>
                  </a:lnTo>
                  <a:lnTo>
                    <a:pt x="57" y="213"/>
                  </a:lnTo>
                  <a:lnTo>
                    <a:pt x="57" y="213"/>
                  </a:lnTo>
                  <a:lnTo>
                    <a:pt x="57" y="213"/>
                  </a:lnTo>
                  <a:lnTo>
                    <a:pt x="55" y="213"/>
                  </a:lnTo>
                  <a:lnTo>
                    <a:pt x="55" y="213"/>
                  </a:lnTo>
                  <a:lnTo>
                    <a:pt x="55" y="213"/>
                  </a:lnTo>
                  <a:lnTo>
                    <a:pt x="55" y="213"/>
                  </a:lnTo>
                  <a:lnTo>
                    <a:pt x="55" y="213"/>
                  </a:lnTo>
                  <a:lnTo>
                    <a:pt x="57" y="213"/>
                  </a:lnTo>
                  <a:lnTo>
                    <a:pt x="55" y="213"/>
                  </a:lnTo>
                  <a:lnTo>
                    <a:pt x="55" y="210"/>
                  </a:lnTo>
                  <a:lnTo>
                    <a:pt x="55" y="210"/>
                  </a:lnTo>
                  <a:lnTo>
                    <a:pt x="52" y="207"/>
                  </a:lnTo>
                  <a:lnTo>
                    <a:pt x="52" y="207"/>
                  </a:lnTo>
                  <a:lnTo>
                    <a:pt x="52" y="205"/>
                  </a:lnTo>
                  <a:lnTo>
                    <a:pt x="52" y="202"/>
                  </a:lnTo>
                  <a:lnTo>
                    <a:pt x="52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47" y="202"/>
                  </a:lnTo>
                  <a:lnTo>
                    <a:pt x="47" y="202"/>
                  </a:lnTo>
                  <a:lnTo>
                    <a:pt x="44" y="200"/>
                  </a:lnTo>
                  <a:lnTo>
                    <a:pt x="44" y="200"/>
                  </a:lnTo>
                  <a:lnTo>
                    <a:pt x="44" y="200"/>
                  </a:lnTo>
                  <a:lnTo>
                    <a:pt x="44" y="200"/>
                  </a:lnTo>
                  <a:lnTo>
                    <a:pt x="42" y="200"/>
                  </a:lnTo>
                  <a:lnTo>
                    <a:pt x="42" y="200"/>
                  </a:lnTo>
                  <a:lnTo>
                    <a:pt x="42" y="200"/>
                  </a:lnTo>
                  <a:lnTo>
                    <a:pt x="42" y="200"/>
                  </a:lnTo>
                  <a:lnTo>
                    <a:pt x="39" y="200"/>
                  </a:lnTo>
                  <a:lnTo>
                    <a:pt x="39" y="200"/>
                  </a:lnTo>
                  <a:lnTo>
                    <a:pt x="39" y="197"/>
                  </a:lnTo>
                  <a:lnTo>
                    <a:pt x="39" y="197"/>
                  </a:lnTo>
                  <a:lnTo>
                    <a:pt x="39" y="197"/>
                  </a:lnTo>
                  <a:lnTo>
                    <a:pt x="39" y="197"/>
                  </a:lnTo>
                  <a:lnTo>
                    <a:pt x="39" y="194"/>
                  </a:lnTo>
                  <a:lnTo>
                    <a:pt x="39" y="194"/>
                  </a:lnTo>
                  <a:lnTo>
                    <a:pt x="39" y="194"/>
                  </a:lnTo>
                  <a:lnTo>
                    <a:pt x="37" y="192"/>
                  </a:lnTo>
                  <a:lnTo>
                    <a:pt x="37" y="192"/>
                  </a:lnTo>
                  <a:lnTo>
                    <a:pt x="34" y="192"/>
                  </a:lnTo>
                  <a:lnTo>
                    <a:pt x="34" y="192"/>
                  </a:lnTo>
                  <a:lnTo>
                    <a:pt x="34" y="194"/>
                  </a:lnTo>
                  <a:lnTo>
                    <a:pt x="34" y="192"/>
                  </a:lnTo>
                  <a:lnTo>
                    <a:pt x="31" y="192"/>
                  </a:lnTo>
                  <a:lnTo>
                    <a:pt x="31" y="192"/>
                  </a:lnTo>
                  <a:lnTo>
                    <a:pt x="31" y="192"/>
                  </a:lnTo>
                  <a:lnTo>
                    <a:pt x="31" y="194"/>
                  </a:lnTo>
                  <a:lnTo>
                    <a:pt x="29" y="192"/>
                  </a:lnTo>
                  <a:lnTo>
                    <a:pt x="29" y="192"/>
                  </a:lnTo>
                  <a:lnTo>
                    <a:pt x="29" y="192"/>
                  </a:lnTo>
                  <a:lnTo>
                    <a:pt x="29" y="192"/>
                  </a:lnTo>
                  <a:lnTo>
                    <a:pt x="29" y="192"/>
                  </a:lnTo>
                  <a:lnTo>
                    <a:pt x="26" y="189"/>
                  </a:lnTo>
                  <a:lnTo>
                    <a:pt x="24" y="192"/>
                  </a:lnTo>
                  <a:lnTo>
                    <a:pt x="24" y="192"/>
                  </a:lnTo>
                  <a:lnTo>
                    <a:pt x="21" y="194"/>
                  </a:lnTo>
                  <a:lnTo>
                    <a:pt x="21" y="194"/>
                  </a:lnTo>
                  <a:lnTo>
                    <a:pt x="21" y="194"/>
                  </a:lnTo>
                  <a:lnTo>
                    <a:pt x="21" y="197"/>
                  </a:lnTo>
                  <a:lnTo>
                    <a:pt x="21" y="197"/>
                  </a:lnTo>
                  <a:lnTo>
                    <a:pt x="21" y="197"/>
                  </a:lnTo>
                  <a:lnTo>
                    <a:pt x="19" y="197"/>
                  </a:lnTo>
                  <a:lnTo>
                    <a:pt x="19" y="197"/>
                  </a:lnTo>
                  <a:lnTo>
                    <a:pt x="19" y="197"/>
                  </a:lnTo>
                  <a:lnTo>
                    <a:pt x="19" y="197"/>
                  </a:lnTo>
                  <a:lnTo>
                    <a:pt x="19" y="197"/>
                  </a:lnTo>
                  <a:lnTo>
                    <a:pt x="19" y="197"/>
                  </a:lnTo>
                  <a:lnTo>
                    <a:pt x="19" y="194"/>
                  </a:lnTo>
                  <a:lnTo>
                    <a:pt x="19" y="194"/>
                  </a:lnTo>
                  <a:lnTo>
                    <a:pt x="19" y="192"/>
                  </a:lnTo>
                  <a:lnTo>
                    <a:pt x="21" y="192"/>
                  </a:lnTo>
                  <a:lnTo>
                    <a:pt x="21" y="189"/>
                  </a:lnTo>
                  <a:lnTo>
                    <a:pt x="21" y="189"/>
                  </a:lnTo>
                  <a:lnTo>
                    <a:pt x="19" y="187"/>
                  </a:lnTo>
                  <a:lnTo>
                    <a:pt x="19" y="184"/>
                  </a:lnTo>
                  <a:lnTo>
                    <a:pt x="19" y="184"/>
                  </a:lnTo>
                  <a:lnTo>
                    <a:pt x="19" y="181"/>
                  </a:lnTo>
                  <a:lnTo>
                    <a:pt x="19" y="181"/>
                  </a:lnTo>
                  <a:lnTo>
                    <a:pt x="19" y="179"/>
                  </a:lnTo>
                  <a:lnTo>
                    <a:pt x="21" y="179"/>
                  </a:lnTo>
                  <a:lnTo>
                    <a:pt x="21" y="179"/>
                  </a:lnTo>
                  <a:lnTo>
                    <a:pt x="21" y="179"/>
                  </a:lnTo>
                  <a:lnTo>
                    <a:pt x="21" y="179"/>
                  </a:lnTo>
                  <a:lnTo>
                    <a:pt x="24" y="179"/>
                  </a:lnTo>
                  <a:lnTo>
                    <a:pt x="24" y="179"/>
                  </a:lnTo>
                  <a:lnTo>
                    <a:pt x="24" y="179"/>
                  </a:lnTo>
                  <a:lnTo>
                    <a:pt x="24" y="179"/>
                  </a:lnTo>
                  <a:lnTo>
                    <a:pt x="24" y="179"/>
                  </a:lnTo>
                  <a:lnTo>
                    <a:pt x="24" y="176"/>
                  </a:lnTo>
                  <a:lnTo>
                    <a:pt x="24" y="176"/>
                  </a:lnTo>
                  <a:lnTo>
                    <a:pt x="21" y="176"/>
                  </a:lnTo>
                  <a:lnTo>
                    <a:pt x="21" y="174"/>
                  </a:lnTo>
                  <a:lnTo>
                    <a:pt x="21" y="171"/>
                  </a:lnTo>
                  <a:lnTo>
                    <a:pt x="19" y="171"/>
                  </a:lnTo>
                  <a:lnTo>
                    <a:pt x="16" y="171"/>
                  </a:lnTo>
                  <a:lnTo>
                    <a:pt x="16" y="171"/>
                  </a:lnTo>
                  <a:lnTo>
                    <a:pt x="16" y="171"/>
                  </a:lnTo>
                  <a:lnTo>
                    <a:pt x="13" y="171"/>
                  </a:lnTo>
                  <a:lnTo>
                    <a:pt x="13" y="171"/>
                  </a:lnTo>
                  <a:lnTo>
                    <a:pt x="11" y="171"/>
                  </a:lnTo>
                  <a:lnTo>
                    <a:pt x="11" y="171"/>
                  </a:lnTo>
                  <a:lnTo>
                    <a:pt x="8" y="171"/>
                  </a:lnTo>
                  <a:lnTo>
                    <a:pt x="8" y="171"/>
                  </a:lnTo>
                  <a:lnTo>
                    <a:pt x="8" y="174"/>
                  </a:lnTo>
                  <a:lnTo>
                    <a:pt x="8" y="174"/>
                  </a:lnTo>
                  <a:lnTo>
                    <a:pt x="11" y="176"/>
                  </a:lnTo>
                  <a:lnTo>
                    <a:pt x="11" y="176"/>
                  </a:lnTo>
                  <a:lnTo>
                    <a:pt x="11" y="176"/>
                  </a:lnTo>
                  <a:lnTo>
                    <a:pt x="11" y="179"/>
                  </a:lnTo>
                  <a:lnTo>
                    <a:pt x="8" y="179"/>
                  </a:lnTo>
                  <a:lnTo>
                    <a:pt x="6" y="179"/>
                  </a:lnTo>
                  <a:lnTo>
                    <a:pt x="6" y="176"/>
                  </a:lnTo>
                  <a:lnTo>
                    <a:pt x="6" y="176"/>
                  </a:lnTo>
                  <a:lnTo>
                    <a:pt x="3" y="176"/>
                  </a:lnTo>
                  <a:lnTo>
                    <a:pt x="3" y="176"/>
                  </a:lnTo>
                  <a:lnTo>
                    <a:pt x="3" y="176"/>
                  </a:lnTo>
                  <a:lnTo>
                    <a:pt x="0" y="176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AE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39" name="Freeform 179"/>
            <p:cNvSpPr>
              <a:spLocks/>
            </p:cNvSpPr>
            <p:nvPr/>
          </p:nvSpPr>
          <p:spPr bwMode="auto">
            <a:xfrm>
              <a:off x="1201" y="2937"/>
              <a:ext cx="311" cy="251"/>
            </a:xfrm>
            <a:custGeom>
              <a:avLst/>
              <a:gdLst>
                <a:gd name="T0" fmla="*/ 8 w 311"/>
                <a:gd name="T1" fmla="*/ 153 h 251"/>
                <a:gd name="T2" fmla="*/ 19 w 311"/>
                <a:gd name="T3" fmla="*/ 140 h 251"/>
                <a:gd name="T4" fmla="*/ 11 w 311"/>
                <a:gd name="T5" fmla="*/ 127 h 251"/>
                <a:gd name="T6" fmla="*/ 16 w 311"/>
                <a:gd name="T7" fmla="*/ 124 h 251"/>
                <a:gd name="T8" fmla="*/ 21 w 311"/>
                <a:gd name="T9" fmla="*/ 111 h 251"/>
                <a:gd name="T10" fmla="*/ 31 w 311"/>
                <a:gd name="T11" fmla="*/ 104 h 251"/>
                <a:gd name="T12" fmla="*/ 34 w 311"/>
                <a:gd name="T13" fmla="*/ 91 h 251"/>
                <a:gd name="T14" fmla="*/ 37 w 311"/>
                <a:gd name="T15" fmla="*/ 80 h 251"/>
                <a:gd name="T16" fmla="*/ 21 w 311"/>
                <a:gd name="T17" fmla="*/ 70 h 251"/>
                <a:gd name="T18" fmla="*/ 8 w 311"/>
                <a:gd name="T19" fmla="*/ 57 h 251"/>
                <a:gd name="T20" fmla="*/ 24 w 311"/>
                <a:gd name="T21" fmla="*/ 39 h 251"/>
                <a:gd name="T22" fmla="*/ 39 w 311"/>
                <a:gd name="T23" fmla="*/ 31 h 251"/>
                <a:gd name="T24" fmla="*/ 55 w 311"/>
                <a:gd name="T25" fmla="*/ 10 h 251"/>
                <a:gd name="T26" fmla="*/ 86 w 311"/>
                <a:gd name="T27" fmla="*/ 15 h 251"/>
                <a:gd name="T28" fmla="*/ 99 w 311"/>
                <a:gd name="T29" fmla="*/ 0 h 251"/>
                <a:gd name="T30" fmla="*/ 117 w 311"/>
                <a:gd name="T31" fmla="*/ 5 h 251"/>
                <a:gd name="T32" fmla="*/ 117 w 311"/>
                <a:gd name="T33" fmla="*/ 18 h 251"/>
                <a:gd name="T34" fmla="*/ 125 w 311"/>
                <a:gd name="T35" fmla="*/ 36 h 251"/>
                <a:gd name="T36" fmla="*/ 138 w 311"/>
                <a:gd name="T37" fmla="*/ 41 h 251"/>
                <a:gd name="T38" fmla="*/ 161 w 311"/>
                <a:gd name="T39" fmla="*/ 44 h 251"/>
                <a:gd name="T40" fmla="*/ 171 w 311"/>
                <a:gd name="T41" fmla="*/ 52 h 251"/>
                <a:gd name="T42" fmla="*/ 171 w 311"/>
                <a:gd name="T43" fmla="*/ 70 h 251"/>
                <a:gd name="T44" fmla="*/ 179 w 311"/>
                <a:gd name="T45" fmla="*/ 83 h 251"/>
                <a:gd name="T46" fmla="*/ 184 w 311"/>
                <a:gd name="T47" fmla="*/ 96 h 251"/>
                <a:gd name="T48" fmla="*/ 205 w 311"/>
                <a:gd name="T49" fmla="*/ 101 h 251"/>
                <a:gd name="T50" fmla="*/ 226 w 311"/>
                <a:gd name="T51" fmla="*/ 104 h 251"/>
                <a:gd name="T52" fmla="*/ 239 w 311"/>
                <a:gd name="T53" fmla="*/ 114 h 251"/>
                <a:gd name="T54" fmla="*/ 259 w 311"/>
                <a:gd name="T55" fmla="*/ 119 h 251"/>
                <a:gd name="T56" fmla="*/ 267 w 311"/>
                <a:gd name="T57" fmla="*/ 106 h 251"/>
                <a:gd name="T58" fmla="*/ 283 w 311"/>
                <a:gd name="T59" fmla="*/ 98 h 251"/>
                <a:gd name="T60" fmla="*/ 298 w 311"/>
                <a:gd name="T61" fmla="*/ 109 h 251"/>
                <a:gd name="T62" fmla="*/ 308 w 311"/>
                <a:gd name="T63" fmla="*/ 124 h 251"/>
                <a:gd name="T64" fmla="*/ 288 w 311"/>
                <a:gd name="T65" fmla="*/ 135 h 251"/>
                <a:gd name="T66" fmla="*/ 277 w 311"/>
                <a:gd name="T67" fmla="*/ 140 h 251"/>
                <a:gd name="T68" fmla="*/ 267 w 311"/>
                <a:gd name="T69" fmla="*/ 145 h 251"/>
                <a:gd name="T70" fmla="*/ 264 w 311"/>
                <a:gd name="T71" fmla="*/ 156 h 251"/>
                <a:gd name="T72" fmla="*/ 272 w 311"/>
                <a:gd name="T73" fmla="*/ 171 h 251"/>
                <a:gd name="T74" fmla="*/ 259 w 311"/>
                <a:gd name="T75" fmla="*/ 179 h 251"/>
                <a:gd name="T76" fmla="*/ 249 w 311"/>
                <a:gd name="T77" fmla="*/ 187 h 251"/>
                <a:gd name="T78" fmla="*/ 239 w 311"/>
                <a:gd name="T79" fmla="*/ 179 h 251"/>
                <a:gd name="T80" fmla="*/ 223 w 311"/>
                <a:gd name="T81" fmla="*/ 192 h 251"/>
                <a:gd name="T82" fmla="*/ 231 w 311"/>
                <a:gd name="T83" fmla="*/ 207 h 251"/>
                <a:gd name="T84" fmla="*/ 220 w 311"/>
                <a:gd name="T85" fmla="*/ 218 h 251"/>
                <a:gd name="T86" fmla="*/ 200 w 311"/>
                <a:gd name="T87" fmla="*/ 220 h 251"/>
                <a:gd name="T88" fmla="*/ 176 w 311"/>
                <a:gd name="T89" fmla="*/ 213 h 251"/>
                <a:gd name="T90" fmla="*/ 161 w 311"/>
                <a:gd name="T91" fmla="*/ 200 h 251"/>
                <a:gd name="T92" fmla="*/ 156 w 311"/>
                <a:gd name="T93" fmla="*/ 215 h 251"/>
                <a:gd name="T94" fmla="*/ 156 w 311"/>
                <a:gd name="T95" fmla="*/ 236 h 251"/>
                <a:gd name="T96" fmla="*/ 145 w 311"/>
                <a:gd name="T97" fmla="*/ 238 h 251"/>
                <a:gd name="T98" fmla="*/ 130 w 311"/>
                <a:gd name="T99" fmla="*/ 228 h 251"/>
                <a:gd name="T100" fmla="*/ 119 w 311"/>
                <a:gd name="T101" fmla="*/ 220 h 251"/>
                <a:gd name="T102" fmla="*/ 104 w 311"/>
                <a:gd name="T103" fmla="*/ 220 h 251"/>
                <a:gd name="T104" fmla="*/ 96 w 311"/>
                <a:gd name="T105" fmla="*/ 233 h 251"/>
                <a:gd name="T106" fmla="*/ 101 w 311"/>
                <a:gd name="T107" fmla="*/ 244 h 251"/>
                <a:gd name="T108" fmla="*/ 86 w 311"/>
                <a:gd name="T109" fmla="*/ 249 h 251"/>
                <a:gd name="T110" fmla="*/ 81 w 311"/>
                <a:gd name="T111" fmla="*/ 233 h 251"/>
                <a:gd name="T112" fmla="*/ 70 w 311"/>
                <a:gd name="T113" fmla="*/ 226 h 251"/>
                <a:gd name="T114" fmla="*/ 57 w 311"/>
                <a:gd name="T115" fmla="*/ 215 h 251"/>
                <a:gd name="T116" fmla="*/ 47 w 311"/>
                <a:gd name="T117" fmla="*/ 202 h 251"/>
                <a:gd name="T118" fmla="*/ 34 w 311"/>
                <a:gd name="T119" fmla="*/ 192 h 251"/>
                <a:gd name="T120" fmla="*/ 19 w 311"/>
                <a:gd name="T121" fmla="*/ 197 h 251"/>
                <a:gd name="T122" fmla="*/ 24 w 311"/>
                <a:gd name="T123" fmla="*/ 176 h 251"/>
                <a:gd name="T124" fmla="*/ 6 w 311"/>
                <a:gd name="T125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1" h="251">
                  <a:moveTo>
                    <a:pt x="0" y="176"/>
                  </a:moveTo>
                  <a:lnTo>
                    <a:pt x="0" y="176"/>
                  </a:lnTo>
                  <a:lnTo>
                    <a:pt x="0" y="174"/>
                  </a:lnTo>
                  <a:lnTo>
                    <a:pt x="0" y="171"/>
                  </a:lnTo>
                  <a:lnTo>
                    <a:pt x="0" y="168"/>
                  </a:lnTo>
                  <a:lnTo>
                    <a:pt x="3" y="168"/>
                  </a:lnTo>
                  <a:lnTo>
                    <a:pt x="3" y="168"/>
                  </a:lnTo>
                  <a:lnTo>
                    <a:pt x="6" y="168"/>
                  </a:lnTo>
                  <a:lnTo>
                    <a:pt x="6" y="166"/>
                  </a:lnTo>
                  <a:lnTo>
                    <a:pt x="6" y="166"/>
                  </a:lnTo>
                  <a:lnTo>
                    <a:pt x="6" y="166"/>
                  </a:lnTo>
                  <a:lnTo>
                    <a:pt x="6" y="163"/>
                  </a:lnTo>
                  <a:lnTo>
                    <a:pt x="8" y="161"/>
                  </a:lnTo>
                  <a:lnTo>
                    <a:pt x="8" y="158"/>
                  </a:lnTo>
                  <a:lnTo>
                    <a:pt x="8" y="156"/>
                  </a:lnTo>
                  <a:lnTo>
                    <a:pt x="6" y="156"/>
                  </a:lnTo>
                  <a:lnTo>
                    <a:pt x="6" y="156"/>
                  </a:lnTo>
                  <a:lnTo>
                    <a:pt x="6" y="156"/>
                  </a:lnTo>
                  <a:lnTo>
                    <a:pt x="6" y="153"/>
                  </a:lnTo>
                  <a:lnTo>
                    <a:pt x="6" y="153"/>
                  </a:lnTo>
                  <a:lnTo>
                    <a:pt x="8" y="153"/>
                  </a:lnTo>
                  <a:lnTo>
                    <a:pt x="8" y="153"/>
                  </a:lnTo>
                  <a:lnTo>
                    <a:pt x="8" y="153"/>
                  </a:lnTo>
                  <a:lnTo>
                    <a:pt x="8" y="153"/>
                  </a:lnTo>
                  <a:lnTo>
                    <a:pt x="8" y="153"/>
                  </a:lnTo>
                  <a:lnTo>
                    <a:pt x="8" y="153"/>
                  </a:lnTo>
                  <a:lnTo>
                    <a:pt x="8" y="153"/>
                  </a:lnTo>
                  <a:lnTo>
                    <a:pt x="8" y="153"/>
                  </a:lnTo>
                  <a:lnTo>
                    <a:pt x="8" y="150"/>
                  </a:lnTo>
                  <a:lnTo>
                    <a:pt x="8" y="150"/>
                  </a:lnTo>
                  <a:lnTo>
                    <a:pt x="8" y="150"/>
                  </a:lnTo>
                  <a:lnTo>
                    <a:pt x="8" y="150"/>
                  </a:lnTo>
                  <a:lnTo>
                    <a:pt x="8" y="150"/>
                  </a:lnTo>
                  <a:lnTo>
                    <a:pt x="8" y="148"/>
                  </a:lnTo>
                  <a:lnTo>
                    <a:pt x="8" y="148"/>
                  </a:lnTo>
                  <a:lnTo>
                    <a:pt x="8" y="148"/>
                  </a:lnTo>
                  <a:lnTo>
                    <a:pt x="8" y="148"/>
                  </a:lnTo>
                  <a:lnTo>
                    <a:pt x="8" y="145"/>
                  </a:lnTo>
                  <a:lnTo>
                    <a:pt x="11" y="145"/>
                  </a:lnTo>
                  <a:lnTo>
                    <a:pt x="11" y="143"/>
                  </a:lnTo>
                  <a:lnTo>
                    <a:pt x="11" y="143"/>
                  </a:lnTo>
                  <a:lnTo>
                    <a:pt x="13" y="143"/>
                  </a:lnTo>
                  <a:lnTo>
                    <a:pt x="16" y="143"/>
                  </a:lnTo>
                  <a:lnTo>
                    <a:pt x="19" y="143"/>
                  </a:lnTo>
                  <a:lnTo>
                    <a:pt x="19" y="140"/>
                  </a:lnTo>
                  <a:lnTo>
                    <a:pt x="19" y="140"/>
                  </a:lnTo>
                  <a:lnTo>
                    <a:pt x="16" y="140"/>
                  </a:lnTo>
                  <a:lnTo>
                    <a:pt x="16" y="140"/>
                  </a:lnTo>
                  <a:lnTo>
                    <a:pt x="16" y="137"/>
                  </a:lnTo>
                  <a:lnTo>
                    <a:pt x="19" y="137"/>
                  </a:lnTo>
                  <a:lnTo>
                    <a:pt x="19" y="135"/>
                  </a:lnTo>
                  <a:lnTo>
                    <a:pt x="21" y="135"/>
                  </a:lnTo>
                  <a:lnTo>
                    <a:pt x="21" y="132"/>
                  </a:lnTo>
                  <a:lnTo>
                    <a:pt x="21" y="132"/>
                  </a:lnTo>
                  <a:lnTo>
                    <a:pt x="19" y="132"/>
                  </a:lnTo>
                  <a:lnTo>
                    <a:pt x="19" y="132"/>
                  </a:lnTo>
                  <a:lnTo>
                    <a:pt x="19" y="132"/>
                  </a:lnTo>
                  <a:lnTo>
                    <a:pt x="19" y="132"/>
                  </a:lnTo>
                  <a:lnTo>
                    <a:pt x="19" y="130"/>
                  </a:lnTo>
                  <a:lnTo>
                    <a:pt x="16" y="127"/>
                  </a:lnTo>
                  <a:lnTo>
                    <a:pt x="16" y="127"/>
                  </a:lnTo>
                  <a:lnTo>
                    <a:pt x="13" y="127"/>
                  </a:lnTo>
                  <a:lnTo>
                    <a:pt x="13" y="127"/>
                  </a:lnTo>
                  <a:lnTo>
                    <a:pt x="13" y="130"/>
                  </a:lnTo>
                  <a:lnTo>
                    <a:pt x="13" y="130"/>
                  </a:lnTo>
                  <a:lnTo>
                    <a:pt x="11" y="130"/>
                  </a:lnTo>
                  <a:lnTo>
                    <a:pt x="11" y="130"/>
                  </a:lnTo>
                  <a:lnTo>
                    <a:pt x="11" y="127"/>
                  </a:lnTo>
                  <a:lnTo>
                    <a:pt x="11" y="127"/>
                  </a:lnTo>
                  <a:lnTo>
                    <a:pt x="11" y="127"/>
                  </a:lnTo>
                  <a:lnTo>
                    <a:pt x="13" y="124"/>
                  </a:lnTo>
                  <a:lnTo>
                    <a:pt x="13" y="124"/>
                  </a:lnTo>
                  <a:lnTo>
                    <a:pt x="13" y="124"/>
                  </a:lnTo>
                  <a:lnTo>
                    <a:pt x="11" y="124"/>
                  </a:lnTo>
                  <a:lnTo>
                    <a:pt x="11" y="124"/>
                  </a:lnTo>
                  <a:lnTo>
                    <a:pt x="11" y="124"/>
                  </a:lnTo>
                  <a:lnTo>
                    <a:pt x="11" y="124"/>
                  </a:lnTo>
                  <a:lnTo>
                    <a:pt x="11" y="124"/>
                  </a:lnTo>
                  <a:lnTo>
                    <a:pt x="11" y="127"/>
                  </a:lnTo>
                  <a:lnTo>
                    <a:pt x="11" y="127"/>
                  </a:lnTo>
                  <a:lnTo>
                    <a:pt x="8" y="127"/>
                  </a:lnTo>
                  <a:lnTo>
                    <a:pt x="8" y="124"/>
                  </a:lnTo>
                  <a:lnTo>
                    <a:pt x="8" y="122"/>
                  </a:lnTo>
                  <a:lnTo>
                    <a:pt x="11" y="122"/>
                  </a:lnTo>
                  <a:lnTo>
                    <a:pt x="11" y="124"/>
                  </a:lnTo>
                  <a:lnTo>
                    <a:pt x="11" y="124"/>
                  </a:lnTo>
                  <a:lnTo>
                    <a:pt x="13" y="124"/>
                  </a:lnTo>
                  <a:lnTo>
                    <a:pt x="13" y="124"/>
                  </a:lnTo>
                  <a:lnTo>
                    <a:pt x="13" y="124"/>
                  </a:lnTo>
                  <a:lnTo>
                    <a:pt x="16" y="124"/>
                  </a:lnTo>
                  <a:lnTo>
                    <a:pt x="16" y="124"/>
                  </a:lnTo>
                  <a:lnTo>
                    <a:pt x="16" y="124"/>
                  </a:lnTo>
                  <a:lnTo>
                    <a:pt x="16" y="124"/>
                  </a:lnTo>
                  <a:lnTo>
                    <a:pt x="16" y="124"/>
                  </a:lnTo>
                  <a:lnTo>
                    <a:pt x="16" y="124"/>
                  </a:lnTo>
                  <a:lnTo>
                    <a:pt x="19" y="124"/>
                  </a:lnTo>
                  <a:lnTo>
                    <a:pt x="19" y="124"/>
                  </a:lnTo>
                  <a:lnTo>
                    <a:pt x="21" y="124"/>
                  </a:lnTo>
                  <a:lnTo>
                    <a:pt x="21" y="122"/>
                  </a:lnTo>
                  <a:lnTo>
                    <a:pt x="21" y="122"/>
                  </a:lnTo>
                  <a:lnTo>
                    <a:pt x="19" y="122"/>
                  </a:lnTo>
                  <a:lnTo>
                    <a:pt x="19" y="119"/>
                  </a:lnTo>
                  <a:lnTo>
                    <a:pt x="19" y="119"/>
                  </a:lnTo>
                  <a:lnTo>
                    <a:pt x="19" y="119"/>
                  </a:lnTo>
                  <a:lnTo>
                    <a:pt x="19" y="119"/>
                  </a:lnTo>
                  <a:lnTo>
                    <a:pt x="19" y="119"/>
                  </a:lnTo>
                  <a:lnTo>
                    <a:pt x="19" y="119"/>
                  </a:lnTo>
                  <a:lnTo>
                    <a:pt x="19" y="117"/>
                  </a:lnTo>
                  <a:lnTo>
                    <a:pt x="16" y="117"/>
                  </a:lnTo>
                  <a:lnTo>
                    <a:pt x="16" y="117"/>
                  </a:lnTo>
                  <a:lnTo>
                    <a:pt x="16" y="114"/>
                  </a:lnTo>
                  <a:lnTo>
                    <a:pt x="19" y="114"/>
                  </a:lnTo>
                  <a:lnTo>
                    <a:pt x="19" y="111"/>
                  </a:lnTo>
                  <a:lnTo>
                    <a:pt x="21" y="111"/>
                  </a:lnTo>
                  <a:lnTo>
                    <a:pt x="21" y="111"/>
                  </a:lnTo>
                  <a:lnTo>
                    <a:pt x="24" y="111"/>
                  </a:lnTo>
                  <a:lnTo>
                    <a:pt x="24" y="111"/>
                  </a:lnTo>
                  <a:lnTo>
                    <a:pt x="26" y="111"/>
                  </a:lnTo>
                  <a:lnTo>
                    <a:pt x="26" y="111"/>
                  </a:lnTo>
                  <a:lnTo>
                    <a:pt x="26" y="111"/>
                  </a:lnTo>
                  <a:lnTo>
                    <a:pt x="29" y="111"/>
                  </a:lnTo>
                  <a:lnTo>
                    <a:pt x="29" y="111"/>
                  </a:lnTo>
                  <a:lnTo>
                    <a:pt x="29" y="114"/>
                  </a:lnTo>
                  <a:lnTo>
                    <a:pt x="29" y="114"/>
                  </a:lnTo>
                  <a:lnTo>
                    <a:pt x="31" y="114"/>
                  </a:lnTo>
                  <a:lnTo>
                    <a:pt x="34" y="114"/>
                  </a:lnTo>
                  <a:lnTo>
                    <a:pt x="34" y="111"/>
                  </a:lnTo>
                  <a:lnTo>
                    <a:pt x="37" y="111"/>
                  </a:lnTo>
                  <a:lnTo>
                    <a:pt x="37" y="111"/>
                  </a:lnTo>
                  <a:lnTo>
                    <a:pt x="37" y="109"/>
                  </a:lnTo>
                  <a:lnTo>
                    <a:pt x="37" y="109"/>
                  </a:lnTo>
                  <a:lnTo>
                    <a:pt x="37" y="109"/>
                  </a:lnTo>
                  <a:lnTo>
                    <a:pt x="37" y="109"/>
                  </a:lnTo>
                  <a:lnTo>
                    <a:pt x="37" y="106"/>
                  </a:lnTo>
                  <a:lnTo>
                    <a:pt x="34" y="106"/>
                  </a:lnTo>
                  <a:lnTo>
                    <a:pt x="31" y="104"/>
                  </a:lnTo>
                  <a:lnTo>
                    <a:pt x="29" y="104"/>
                  </a:lnTo>
                  <a:lnTo>
                    <a:pt x="31" y="104"/>
                  </a:lnTo>
                  <a:lnTo>
                    <a:pt x="31" y="101"/>
                  </a:lnTo>
                  <a:lnTo>
                    <a:pt x="31" y="101"/>
                  </a:lnTo>
                  <a:lnTo>
                    <a:pt x="31" y="101"/>
                  </a:lnTo>
                  <a:lnTo>
                    <a:pt x="31" y="101"/>
                  </a:lnTo>
                  <a:lnTo>
                    <a:pt x="31" y="101"/>
                  </a:lnTo>
                  <a:lnTo>
                    <a:pt x="31" y="98"/>
                  </a:lnTo>
                  <a:lnTo>
                    <a:pt x="31" y="98"/>
                  </a:lnTo>
                  <a:lnTo>
                    <a:pt x="31" y="96"/>
                  </a:lnTo>
                  <a:lnTo>
                    <a:pt x="31" y="96"/>
                  </a:lnTo>
                  <a:lnTo>
                    <a:pt x="31" y="93"/>
                  </a:lnTo>
                  <a:lnTo>
                    <a:pt x="34" y="93"/>
                  </a:lnTo>
                  <a:lnTo>
                    <a:pt x="34" y="93"/>
                  </a:lnTo>
                  <a:lnTo>
                    <a:pt x="34" y="93"/>
                  </a:lnTo>
                  <a:lnTo>
                    <a:pt x="31" y="93"/>
                  </a:lnTo>
                  <a:lnTo>
                    <a:pt x="31" y="93"/>
                  </a:lnTo>
                  <a:lnTo>
                    <a:pt x="29" y="91"/>
                  </a:lnTo>
                  <a:lnTo>
                    <a:pt x="29" y="91"/>
                  </a:lnTo>
                  <a:lnTo>
                    <a:pt x="29" y="88"/>
                  </a:lnTo>
                  <a:lnTo>
                    <a:pt x="29" y="88"/>
                  </a:lnTo>
                  <a:lnTo>
                    <a:pt x="31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4" y="91"/>
                  </a:lnTo>
                  <a:lnTo>
                    <a:pt x="34" y="91"/>
                  </a:lnTo>
                  <a:lnTo>
                    <a:pt x="37" y="93"/>
                  </a:lnTo>
                  <a:lnTo>
                    <a:pt x="37" y="93"/>
                  </a:lnTo>
                  <a:lnTo>
                    <a:pt x="37" y="93"/>
                  </a:lnTo>
                  <a:lnTo>
                    <a:pt x="37" y="93"/>
                  </a:lnTo>
                  <a:lnTo>
                    <a:pt x="37" y="93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37" y="88"/>
                  </a:lnTo>
                  <a:lnTo>
                    <a:pt x="37" y="88"/>
                  </a:lnTo>
                  <a:lnTo>
                    <a:pt x="37" y="88"/>
                  </a:lnTo>
                  <a:lnTo>
                    <a:pt x="37" y="86"/>
                  </a:lnTo>
                  <a:lnTo>
                    <a:pt x="37" y="86"/>
                  </a:lnTo>
                  <a:lnTo>
                    <a:pt x="39" y="83"/>
                  </a:lnTo>
                  <a:lnTo>
                    <a:pt x="39" y="83"/>
                  </a:lnTo>
                  <a:lnTo>
                    <a:pt x="39" y="80"/>
                  </a:lnTo>
                  <a:lnTo>
                    <a:pt x="39" y="80"/>
                  </a:lnTo>
                  <a:lnTo>
                    <a:pt x="39" y="80"/>
                  </a:lnTo>
                  <a:lnTo>
                    <a:pt x="37" y="80"/>
                  </a:lnTo>
                  <a:lnTo>
                    <a:pt x="37" y="80"/>
                  </a:lnTo>
                  <a:lnTo>
                    <a:pt x="37" y="78"/>
                  </a:lnTo>
                  <a:lnTo>
                    <a:pt x="34" y="78"/>
                  </a:lnTo>
                  <a:lnTo>
                    <a:pt x="34" y="78"/>
                  </a:lnTo>
                  <a:lnTo>
                    <a:pt x="34" y="78"/>
                  </a:lnTo>
                  <a:lnTo>
                    <a:pt x="34" y="78"/>
                  </a:lnTo>
                  <a:lnTo>
                    <a:pt x="31" y="78"/>
                  </a:lnTo>
                  <a:lnTo>
                    <a:pt x="31" y="78"/>
                  </a:lnTo>
                  <a:lnTo>
                    <a:pt x="31" y="78"/>
                  </a:lnTo>
                  <a:lnTo>
                    <a:pt x="31" y="75"/>
                  </a:lnTo>
                  <a:lnTo>
                    <a:pt x="29" y="75"/>
                  </a:lnTo>
                  <a:lnTo>
                    <a:pt x="31" y="75"/>
                  </a:lnTo>
                  <a:lnTo>
                    <a:pt x="29" y="75"/>
                  </a:lnTo>
                  <a:lnTo>
                    <a:pt x="29" y="75"/>
                  </a:lnTo>
                  <a:lnTo>
                    <a:pt x="29" y="75"/>
                  </a:lnTo>
                  <a:lnTo>
                    <a:pt x="29" y="75"/>
                  </a:lnTo>
                  <a:lnTo>
                    <a:pt x="26" y="75"/>
                  </a:lnTo>
                  <a:lnTo>
                    <a:pt x="26" y="75"/>
                  </a:lnTo>
                  <a:lnTo>
                    <a:pt x="24" y="75"/>
                  </a:lnTo>
                  <a:lnTo>
                    <a:pt x="24" y="73"/>
                  </a:lnTo>
                  <a:lnTo>
                    <a:pt x="21" y="73"/>
                  </a:lnTo>
                  <a:lnTo>
                    <a:pt x="21" y="73"/>
                  </a:lnTo>
                  <a:lnTo>
                    <a:pt x="21" y="70"/>
                  </a:lnTo>
                  <a:lnTo>
                    <a:pt x="21" y="70"/>
                  </a:lnTo>
                  <a:lnTo>
                    <a:pt x="21" y="70"/>
                  </a:lnTo>
                  <a:lnTo>
                    <a:pt x="21" y="70"/>
                  </a:lnTo>
                  <a:lnTo>
                    <a:pt x="19" y="70"/>
                  </a:lnTo>
                  <a:lnTo>
                    <a:pt x="19" y="67"/>
                  </a:lnTo>
                  <a:lnTo>
                    <a:pt x="21" y="67"/>
                  </a:lnTo>
                  <a:lnTo>
                    <a:pt x="21" y="65"/>
                  </a:lnTo>
                  <a:lnTo>
                    <a:pt x="21" y="65"/>
                  </a:lnTo>
                  <a:lnTo>
                    <a:pt x="19" y="65"/>
                  </a:lnTo>
                  <a:lnTo>
                    <a:pt x="16" y="65"/>
                  </a:lnTo>
                  <a:lnTo>
                    <a:pt x="13" y="65"/>
                  </a:lnTo>
                  <a:lnTo>
                    <a:pt x="11" y="62"/>
                  </a:lnTo>
                  <a:lnTo>
                    <a:pt x="11" y="62"/>
                  </a:lnTo>
                  <a:lnTo>
                    <a:pt x="11" y="60"/>
                  </a:lnTo>
                  <a:lnTo>
                    <a:pt x="11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57"/>
                  </a:lnTo>
                  <a:lnTo>
                    <a:pt x="8" y="57"/>
                  </a:lnTo>
                  <a:lnTo>
                    <a:pt x="8" y="57"/>
                  </a:lnTo>
                  <a:lnTo>
                    <a:pt x="8" y="54"/>
                  </a:lnTo>
                  <a:lnTo>
                    <a:pt x="8" y="52"/>
                  </a:lnTo>
                  <a:lnTo>
                    <a:pt x="6" y="49"/>
                  </a:lnTo>
                  <a:lnTo>
                    <a:pt x="6" y="47"/>
                  </a:lnTo>
                  <a:lnTo>
                    <a:pt x="8" y="47"/>
                  </a:lnTo>
                  <a:lnTo>
                    <a:pt x="8" y="47"/>
                  </a:lnTo>
                  <a:lnTo>
                    <a:pt x="11" y="44"/>
                  </a:lnTo>
                  <a:lnTo>
                    <a:pt x="13" y="44"/>
                  </a:lnTo>
                  <a:lnTo>
                    <a:pt x="13" y="41"/>
                  </a:lnTo>
                  <a:lnTo>
                    <a:pt x="16" y="41"/>
                  </a:lnTo>
                  <a:lnTo>
                    <a:pt x="19" y="39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21" y="39"/>
                  </a:lnTo>
                  <a:lnTo>
                    <a:pt x="21" y="39"/>
                  </a:lnTo>
                  <a:lnTo>
                    <a:pt x="21" y="39"/>
                  </a:lnTo>
                  <a:lnTo>
                    <a:pt x="24" y="39"/>
                  </a:lnTo>
                  <a:lnTo>
                    <a:pt x="24" y="39"/>
                  </a:lnTo>
                  <a:lnTo>
                    <a:pt x="24" y="39"/>
                  </a:lnTo>
                  <a:lnTo>
                    <a:pt x="26" y="36"/>
                  </a:lnTo>
                  <a:lnTo>
                    <a:pt x="26" y="39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31" y="36"/>
                  </a:lnTo>
                  <a:lnTo>
                    <a:pt x="29" y="36"/>
                  </a:lnTo>
                  <a:lnTo>
                    <a:pt x="29" y="36"/>
                  </a:lnTo>
                  <a:lnTo>
                    <a:pt x="31" y="36"/>
                  </a:lnTo>
                  <a:lnTo>
                    <a:pt x="31" y="36"/>
                  </a:lnTo>
                  <a:lnTo>
                    <a:pt x="34" y="34"/>
                  </a:lnTo>
                  <a:lnTo>
                    <a:pt x="34" y="31"/>
                  </a:lnTo>
                  <a:lnTo>
                    <a:pt x="34" y="31"/>
                  </a:lnTo>
                  <a:lnTo>
                    <a:pt x="34" y="31"/>
                  </a:lnTo>
                  <a:lnTo>
                    <a:pt x="34" y="28"/>
                  </a:lnTo>
                  <a:lnTo>
                    <a:pt x="37" y="28"/>
                  </a:lnTo>
                  <a:lnTo>
                    <a:pt x="37" y="28"/>
                  </a:lnTo>
                  <a:lnTo>
                    <a:pt x="37" y="28"/>
                  </a:lnTo>
                  <a:lnTo>
                    <a:pt x="39" y="28"/>
                  </a:lnTo>
                  <a:lnTo>
                    <a:pt x="39" y="31"/>
                  </a:lnTo>
                  <a:lnTo>
                    <a:pt x="39" y="31"/>
                  </a:lnTo>
                  <a:lnTo>
                    <a:pt x="39" y="31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44" y="28"/>
                  </a:lnTo>
                  <a:lnTo>
                    <a:pt x="47" y="28"/>
                  </a:lnTo>
                  <a:lnTo>
                    <a:pt x="47" y="26"/>
                  </a:lnTo>
                  <a:lnTo>
                    <a:pt x="47" y="26"/>
                  </a:lnTo>
                  <a:lnTo>
                    <a:pt x="47" y="26"/>
                  </a:lnTo>
                  <a:lnTo>
                    <a:pt x="47" y="26"/>
                  </a:lnTo>
                  <a:lnTo>
                    <a:pt x="50" y="23"/>
                  </a:lnTo>
                  <a:lnTo>
                    <a:pt x="50" y="23"/>
                  </a:lnTo>
                  <a:lnTo>
                    <a:pt x="50" y="23"/>
                  </a:lnTo>
                  <a:lnTo>
                    <a:pt x="50" y="23"/>
                  </a:lnTo>
                  <a:lnTo>
                    <a:pt x="50" y="23"/>
                  </a:lnTo>
                  <a:lnTo>
                    <a:pt x="52" y="23"/>
                  </a:lnTo>
                  <a:lnTo>
                    <a:pt x="55" y="21"/>
                  </a:lnTo>
                  <a:lnTo>
                    <a:pt x="55" y="18"/>
                  </a:lnTo>
                  <a:lnTo>
                    <a:pt x="55" y="15"/>
                  </a:lnTo>
                  <a:lnTo>
                    <a:pt x="55" y="15"/>
                  </a:lnTo>
                  <a:lnTo>
                    <a:pt x="55" y="15"/>
                  </a:lnTo>
                  <a:lnTo>
                    <a:pt x="55" y="15"/>
                  </a:lnTo>
                  <a:lnTo>
                    <a:pt x="57" y="13"/>
                  </a:lnTo>
                  <a:lnTo>
                    <a:pt x="57" y="13"/>
                  </a:lnTo>
                  <a:lnTo>
                    <a:pt x="55" y="10"/>
                  </a:lnTo>
                  <a:lnTo>
                    <a:pt x="57" y="10"/>
                  </a:lnTo>
                  <a:lnTo>
                    <a:pt x="57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3" y="10"/>
                  </a:lnTo>
                  <a:lnTo>
                    <a:pt x="63" y="10"/>
                  </a:lnTo>
                  <a:lnTo>
                    <a:pt x="65" y="10"/>
                  </a:lnTo>
                  <a:lnTo>
                    <a:pt x="68" y="10"/>
                  </a:lnTo>
                  <a:lnTo>
                    <a:pt x="68" y="13"/>
                  </a:lnTo>
                  <a:lnTo>
                    <a:pt x="70" y="15"/>
                  </a:lnTo>
                  <a:lnTo>
                    <a:pt x="70" y="15"/>
                  </a:lnTo>
                  <a:lnTo>
                    <a:pt x="73" y="15"/>
                  </a:lnTo>
                  <a:lnTo>
                    <a:pt x="73" y="15"/>
                  </a:lnTo>
                  <a:lnTo>
                    <a:pt x="75" y="15"/>
                  </a:lnTo>
                  <a:lnTo>
                    <a:pt x="78" y="15"/>
                  </a:lnTo>
                  <a:lnTo>
                    <a:pt x="81" y="15"/>
                  </a:lnTo>
                  <a:lnTo>
                    <a:pt x="81" y="13"/>
                  </a:lnTo>
                  <a:lnTo>
                    <a:pt x="81" y="13"/>
                  </a:lnTo>
                  <a:lnTo>
                    <a:pt x="83" y="13"/>
                  </a:lnTo>
                  <a:lnTo>
                    <a:pt x="83" y="13"/>
                  </a:lnTo>
                  <a:lnTo>
                    <a:pt x="83" y="13"/>
                  </a:lnTo>
                  <a:lnTo>
                    <a:pt x="86" y="15"/>
                  </a:lnTo>
                  <a:lnTo>
                    <a:pt x="86" y="15"/>
                  </a:lnTo>
                  <a:lnTo>
                    <a:pt x="88" y="15"/>
                  </a:lnTo>
                  <a:lnTo>
                    <a:pt x="88" y="15"/>
                  </a:lnTo>
                  <a:lnTo>
                    <a:pt x="88" y="13"/>
                  </a:lnTo>
                  <a:lnTo>
                    <a:pt x="88" y="13"/>
                  </a:lnTo>
                  <a:lnTo>
                    <a:pt x="88" y="1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6" y="8"/>
                  </a:lnTo>
                  <a:lnTo>
                    <a:pt x="86" y="8"/>
                  </a:lnTo>
                  <a:lnTo>
                    <a:pt x="86" y="8"/>
                  </a:lnTo>
                  <a:lnTo>
                    <a:pt x="86" y="8"/>
                  </a:lnTo>
                  <a:lnTo>
                    <a:pt x="86" y="5"/>
                  </a:lnTo>
                  <a:lnTo>
                    <a:pt x="86" y="5"/>
                  </a:lnTo>
                  <a:lnTo>
                    <a:pt x="88" y="5"/>
                  </a:lnTo>
                  <a:lnTo>
                    <a:pt x="88" y="3"/>
                  </a:lnTo>
                  <a:lnTo>
                    <a:pt x="91" y="3"/>
                  </a:lnTo>
                  <a:lnTo>
                    <a:pt x="91" y="3"/>
                  </a:lnTo>
                  <a:lnTo>
                    <a:pt x="91" y="3"/>
                  </a:lnTo>
                  <a:lnTo>
                    <a:pt x="91" y="3"/>
                  </a:lnTo>
                  <a:lnTo>
                    <a:pt x="94" y="0"/>
                  </a:lnTo>
                  <a:lnTo>
                    <a:pt x="96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101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07" y="0"/>
                  </a:lnTo>
                  <a:lnTo>
                    <a:pt x="107" y="3"/>
                  </a:lnTo>
                  <a:lnTo>
                    <a:pt x="107" y="5"/>
                  </a:lnTo>
                  <a:lnTo>
                    <a:pt x="107" y="5"/>
                  </a:lnTo>
                  <a:lnTo>
                    <a:pt x="107" y="3"/>
                  </a:lnTo>
                  <a:lnTo>
                    <a:pt x="109" y="3"/>
                  </a:lnTo>
                  <a:lnTo>
                    <a:pt x="109" y="3"/>
                  </a:lnTo>
                  <a:lnTo>
                    <a:pt x="109" y="3"/>
                  </a:lnTo>
                  <a:lnTo>
                    <a:pt x="112" y="3"/>
                  </a:lnTo>
                  <a:lnTo>
                    <a:pt x="112" y="5"/>
                  </a:lnTo>
                  <a:lnTo>
                    <a:pt x="112" y="5"/>
                  </a:lnTo>
                  <a:lnTo>
                    <a:pt x="114" y="5"/>
                  </a:lnTo>
                  <a:lnTo>
                    <a:pt x="114" y="5"/>
                  </a:lnTo>
                  <a:lnTo>
                    <a:pt x="117" y="5"/>
                  </a:lnTo>
                  <a:lnTo>
                    <a:pt x="117" y="5"/>
                  </a:lnTo>
                  <a:lnTo>
                    <a:pt x="117" y="5"/>
                  </a:lnTo>
                  <a:lnTo>
                    <a:pt x="117" y="5"/>
                  </a:lnTo>
                  <a:lnTo>
                    <a:pt x="117" y="5"/>
                  </a:lnTo>
                  <a:lnTo>
                    <a:pt x="117" y="5"/>
                  </a:lnTo>
                  <a:lnTo>
                    <a:pt x="117" y="8"/>
                  </a:lnTo>
                  <a:lnTo>
                    <a:pt x="119" y="8"/>
                  </a:lnTo>
                  <a:lnTo>
                    <a:pt x="119" y="10"/>
                  </a:lnTo>
                  <a:lnTo>
                    <a:pt x="117" y="10"/>
                  </a:lnTo>
                  <a:lnTo>
                    <a:pt x="117" y="10"/>
                  </a:lnTo>
                  <a:lnTo>
                    <a:pt x="117" y="10"/>
                  </a:lnTo>
                  <a:lnTo>
                    <a:pt x="114" y="8"/>
                  </a:lnTo>
                  <a:lnTo>
                    <a:pt x="114" y="8"/>
                  </a:lnTo>
                  <a:lnTo>
                    <a:pt x="114" y="10"/>
                  </a:lnTo>
                  <a:lnTo>
                    <a:pt x="112" y="13"/>
                  </a:lnTo>
                  <a:lnTo>
                    <a:pt x="114" y="13"/>
                  </a:lnTo>
                  <a:lnTo>
                    <a:pt x="114" y="13"/>
                  </a:lnTo>
                  <a:lnTo>
                    <a:pt x="114" y="15"/>
                  </a:lnTo>
                  <a:lnTo>
                    <a:pt x="114" y="15"/>
                  </a:lnTo>
                  <a:lnTo>
                    <a:pt x="114" y="15"/>
                  </a:lnTo>
                  <a:lnTo>
                    <a:pt x="114" y="18"/>
                  </a:lnTo>
                  <a:lnTo>
                    <a:pt x="117" y="15"/>
                  </a:lnTo>
                  <a:lnTo>
                    <a:pt x="117" y="15"/>
                  </a:lnTo>
                  <a:lnTo>
                    <a:pt x="117" y="15"/>
                  </a:lnTo>
                  <a:lnTo>
                    <a:pt x="117" y="18"/>
                  </a:lnTo>
                  <a:lnTo>
                    <a:pt x="117" y="18"/>
                  </a:lnTo>
                  <a:lnTo>
                    <a:pt x="119" y="18"/>
                  </a:lnTo>
                  <a:lnTo>
                    <a:pt x="119" y="21"/>
                  </a:lnTo>
                  <a:lnTo>
                    <a:pt x="119" y="21"/>
                  </a:lnTo>
                  <a:lnTo>
                    <a:pt x="119" y="21"/>
                  </a:lnTo>
                  <a:lnTo>
                    <a:pt x="119" y="21"/>
                  </a:lnTo>
                  <a:lnTo>
                    <a:pt x="117" y="21"/>
                  </a:lnTo>
                  <a:lnTo>
                    <a:pt x="119" y="23"/>
                  </a:lnTo>
                  <a:lnTo>
                    <a:pt x="119" y="26"/>
                  </a:lnTo>
                  <a:lnTo>
                    <a:pt x="119" y="26"/>
                  </a:lnTo>
                  <a:lnTo>
                    <a:pt x="119" y="26"/>
                  </a:lnTo>
                  <a:lnTo>
                    <a:pt x="119" y="26"/>
                  </a:lnTo>
                  <a:lnTo>
                    <a:pt x="122" y="26"/>
                  </a:lnTo>
                  <a:lnTo>
                    <a:pt x="122" y="28"/>
                  </a:lnTo>
                  <a:lnTo>
                    <a:pt x="122" y="28"/>
                  </a:lnTo>
                  <a:lnTo>
                    <a:pt x="122" y="28"/>
                  </a:lnTo>
                  <a:lnTo>
                    <a:pt x="122" y="31"/>
                  </a:lnTo>
                  <a:lnTo>
                    <a:pt x="122" y="31"/>
                  </a:lnTo>
                  <a:lnTo>
                    <a:pt x="122" y="31"/>
                  </a:lnTo>
                  <a:lnTo>
                    <a:pt x="122" y="34"/>
                  </a:lnTo>
                  <a:lnTo>
                    <a:pt x="122" y="36"/>
                  </a:lnTo>
                  <a:lnTo>
                    <a:pt x="122" y="36"/>
                  </a:lnTo>
                  <a:lnTo>
                    <a:pt x="122" y="36"/>
                  </a:lnTo>
                  <a:lnTo>
                    <a:pt x="125" y="36"/>
                  </a:lnTo>
                  <a:lnTo>
                    <a:pt x="125" y="39"/>
                  </a:lnTo>
                  <a:lnTo>
                    <a:pt x="125" y="39"/>
                  </a:lnTo>
                  <a:lnTo>
                    <a:pt x="125" y="39"/>
                  </a:lnTo>
                  <a:lnTo>
                    <a:pt x="125" y="39"/>
                  </a:lnTo>
                  <a:lnTo>
                    <a:pt x="125" y="39"/>
                  </a:lnTo>
                  <a:lnTo>
                    <a:pt x="125" y="39"/>
                  </a:lnTo>
                  <a:lnTo>
                    <a:pt x="127" y="39"/>
                  </a:lnTo>
                  <a:lnTo>
                    <a:pt x="127" y="39"/>
                  </a:lnTo>
                  <a:lnTo>
                    <a:pt x="127" y="39"/>
                  </a:lnTo>
                  <a:lnTo>
                    <a:pt x="127" y="39"/>
                  </a:lnTo>
                  <a:lnTo>
                    <a:pt x="125" y="39"/>
                  </a:lnTo>
                  <a:lnTo>
                    <a:pt x="125" y="41"/>
                  </a:lnTo>
                  <a:lnTo>
                    <a:pt x="127" y="41"/>
                  </a:lnTo>
                  <a:lnTo>
                    <a:pt x="130" y="39"/>
                  </a:lnTo>
                  <a:lnTo>
                    <a:pt x="130" y="39"/>
                  </a:lnTo>
                  <a:lnTo>
                    <a:pt x="132" y="41"/>
                  </a:lnTo>
                  <a:lnTo>
                    <a:pt x="132" y="39"/>
                  </a:lnTo>
                  <a:lnTo>
                    <a:pt x="132" y="39"/>
                  </a:lnTo>
                  <a:lnTo>
                    <a:pt x="130" y="39"/>
                  </a:lnTo>
                  <a:lnTo>
                    <a:pt x="132" y="39"/>
                  </a:lnTo>
                  <a:lnTo>
                    <a:pt x="132" y="39"/>
                  </a:lnTo>
                  <a:lnTo>
                    <a:pt x="135" y="39"/>
                  </a:lnTo>
                  <a:lnTo>
                    <a:pt x="138" y="41"/>
                  </a:lnTo>
                  <a:lnTo>
                    <a:pt x="140" y="41"/>
                  </a:lnTo>
                  <a:lnTo>
                    <a:pt x="140" y="41"/>
                  </a:lnTo>
                  <a:lnTo>
                    <a:pt x="140" y="41"/>
                  </a:lnTo>
                  <a:lnTo>
                    <a:pt x="140" y="41"/>
                  </a:lnTo>
                  <a:lnTo>
                    <a:pt x="140" y="41"/>
                  </a:lnTo>
                  <a:lnTo>
                    <a:pt x="143" y="41"/>
                  </a:lnTo>
                  <a:lnTo>
                    <a:pt x="143" y="41"/>
                  </a:lnTo>
                  <a:lnTo>
                    <a:pt x="148" y="41"/>
                  </a:lnTo>
                  <a:lnTo>
                    <a:pt x="148" y="41"/>
                  </a:lnTo>
                  <a:lnTo>
                    <a:pt x="151" y="41"/>
                  </a:lnTo>
                  <a:lnTo>
                    <a:pt x="151" y="44"/>
                  </a:lnTo>
                  <a:lnTo>
                    <a:pt x="153" y="44"/>
                  </a:lnTo>
                  <a:lnTo>
                    <a:pt x="153" y="41"/>
                  </a:lnTo>
                  <a:lnTo>
                    <a:pt x="153" y="41"/>
                  </a:lnTo>
                  <a:lnTo>
                    <a:pt x="153" y="44"/>
                  </a:lnTo>
                  <a:lnTo>
                    <a:pt x="153" y="44"/>
                  </a:lnTo>
                  <a:lnTo>
                    <a:pt x="153" y="44"/>
                  </a:lnTo>
                  <a:lnTo>
                    <a:pt x="153" y="44"/>
                  </a:lnTo>
                  <a:lnTo>
                    <a:pt x="153" y="44"/>
                  </a:lnTo>
                  <a:lnTo>
                    <a:pt x="156" y="44"/>
                  </a:lnTo>
                  <a:lnTo>
                    <a:pt x="156" y="44"/>
                  </a:lnTo>
                  <a:lnTo>
                    <a:pt x="158" y="44"/>
                  </a:lnTo>
                  <a:lnTo>
                    <a:pt x="161" y="44"/>
                  </a:lnTo>
                  <a:lnTo>
                    <a:pt x="161" y="44"/>
                  </a:lnTo>
                  <a:lnTo>
                    <a:pt x="161" y="41"/>
                  </a:lnTo>
                  <a:lnTo>
                    <a:pt x="161" y="41"/>
                  </a:lnTo>
                  <a:lnTo>
                    <a:pt x="161" y="41"/>
                  </a:lnTo>
                  <a:lnTo>
                    <a:pt x="163" y="44"/>
                  </a:lnTo>
                  <a:lnTo>
                    <a:pt x="163" y="44"/>
                  </a:lnTo>
                  <a:lnTo>
                    <a:pt x="163" y="44"/>
                  </a:lnTo>
                  <a:lnTo>
                    <a:pt x="163" y="44"/>
                  </a:lnTo>
                  <a:lnTo>
                    <a:pt x="166" y="44"/>
                  </a:lnTo>
                  <a:lnTo>
                    <a:pt x="166" y="47"/>
                  </a:lnTo>
                  <a:lnTo>
                    <a:pt x="166" y="47"/>
                  </a:lnTo>
                  <a:lnTo>
                    <a:pt x="166" y="47"/>
                  </a:lnTo>
                  <a:lnTo>
                    <a:pt x="169" y="47"/>
                  </a:lnTo>
                  <a:lnTo>
                    <a:pt x="169" y="47"/>
                  </a:lnTo>
                  <a:lnTo>
                    <a:pt x="171" y="47"/>
                  </a:lnTo>
                  <a:lnTo>
                    <a:pt x="169" y="47"/>
                  </a:lnTo>
                  <a:lnTo>
                    <a:pt x="169" y="47"/>
                  </a:lnTo>
                  <a:lnTo>
                    <a:pt x="169" y="49"/>
                  </a:lnTo>
                  <a:lnTo>
                    <a:pt x="169" y="49"/>
                  </a:lnTo>
                  <a:lnTo>
                    <a:pt x="169" y="49"/>
                  </a:lnTo>
                  <a:lnTo>
                    <a:pt x="169" y="52"/>
                  </a:lnTo>
                  <a:lnTo>
                    <a:pt x="171" y="52"/>
                  </a:lnTo>
                  <a:lnTo>
                    <a:pt x="171" y="52"/>
                  </a:lnTo>
                  <a:lnTo>
                    <a:pt x="171" y="54"/>
                  </a:lnTo>
                  <a:lnTo>
                    <a:pt x="171" y="54"/>
                  </a:lnTo>
                  <a:lnTo>
                    <a:pt x="174" y="54"/>
                  </a:lnTo>
                  <a:lnTo>
                    <a:pt x="174" y="52"/>
                  </a:lnTo>
                  <a:lnTo>
                    <a:pt x="174" y="54"/>
                  </a:lnTo>
                  <a:lnTo>
                    <a:pt x="174" y="54"/>
                  </a:lnTo>
                  <a:lnTo>
                    <a:pt x="174" y="54"/>
                  </a:lnTo>
                  <a:lnTo>
                    <a:pt x="176" y="60"/>
                  </a:lnTo>
                  <a:lnTo>
                    <a:pt x="176" y="60"/>
                  </a:lnTo>
                  <a:lnTo>
                    <a:pt x="176" y="60"/>
                  </a:lnTo>
                  <a:lnTo>
                    <a:pt x="179" y="62"/>
                  </a:lnTo>
                  <a:lnTo>
                    <a:pt x="179" y="62"/>
                  </a:lnTo>
                  <a:lnTo>
                    <a:pt x="176" y="62"/>
                  </a:lnTo>
                  <a:lnTo>
                    <a:pt x="176" y="62"/>
                  </a:lnTo>
                  <a:lnTo>
                    <a:pt x="176" y="65"/>
                  </a:lnTo>
                  <a:lnTo>
                    <a:pt x="176" y="65"/>
                  </a:lnTo>
                  <a:lnTo>
                    <a:pt x="176" y="65"/>
                  </a:lnTo>
                  <a:lnTo>
                    <a:pt x="174" y="65"/>
                  </a:lnTo>
                  <a:lnTo>
                    <a:pt x="174" y="65"/>
                  </a:lnTo>
                  <a:lnTo>
                    <a:pt x="176" y="65"/>
                  </a:lnTo>
                  <a:lnTo>
                    <a:pt x="174" y="67"/>
                  </a:lnTo>
                  <a:lnTo>
                    <a:pt x="174" y="70"/>
                  </a:lnTo>
                  <a:lnTo>
                    <a:pt x="171" y="70"/>
                  </a:lnTo>
                  <a:lnTo>
                    <a:pt x="171" y="73"/>
                  </a:lnTo>
                  <a:lnTo>
                    <a:pt x="171" y="70"/>
                  </a:lnTo>
                  <a:lnTo>
                    <a:pt x="171" y="70"/>
                  </a:lnTo>
                  <a:lnTo>
                    <a:pt x="169" y="70"/>
                  </a:lnTo>
                  <a:lnTo>
                    <a:pt x="169" y="70"/>
                  </a:lnTo>
                  <a:lnTo>
                    <a:pt x="169" y="73"/>
                  </a:lnTo>
                  <a:lnTo>
                    <a:pt x="166" y="75"/>
                  </a:lnTo>
                  <a:lnTo>
                    <a:pt x="169" y="75"/>
                  </a:lnTo>
                  <a:lnTo>
                    <a:pt x="169" y="75"/>
                  </a:lnTo>
                  <a:lnTo>
                    <a:pt x="169" y="75"/>
                  </a:lnTo>
                  <a:lnTo>
                    <a:pt x="171" y="78"/>
                  </a:lnTo>
                  <a:lnTo>
                    <a:pt x="171" y="78"/>
                  </a:lnTo>
                  <a:lnTo>
                    <a:pt x="171" y="78"/>
                  </a:lnTo>
                  <a:lnTo>
                    <a:pt x="174" y="78"/>
                  </a:lnTo>
                  <a:lnTo>
                    <a:pt x="176" y="78"/>
                  </a:lnTo>
                  <a:lnTo>
                    <a:pt x="176" y="78"/>
                  </a:lnTo>
                  <a:lnTo>
                    <a:pt x="176" y="78"/>
                  </a:lnTo>
                  <a:lnTo>
                    <a:pt x="176" y="80"/>
                  </a:lnTo>
                  <a:lnTo>
                    <a:pt x="176" y="80"/>
                  </a:lnTo>
                  <a:lnTo>
                    <a:pt x="179" y="80"/>
                  </a:lnTo>
                  <a:lnTo>
                    <a:pt x="179" y="80"/>
                  </a:lnTo>
                  <a:lnTo>
                    <a:pt x="179" y="80"/>
                  </a:lnTo>
                  <a:lnTo>
                    <a:pt x="179" y="83"/>
                  </a:lnTo>
                  <a:lnTo>
                    <a:pt x="179" y="83"/>
                  </a:lnTo>
                  <a:lnTo>
                    <a:pt x="179" y="86"/>
                  </a:lnTo>
                  <a:lnTo>
                    <a:pt x="179" y="86"/>
                  </a:lnTo>
                  <a:lnTo>
                    <a:pt x="179" y="86"/>
                  </a:lnTo>
                  <a:lnTo>
                    <a:pt x="179" y="86"/>
                  </a:lnTo>
                  <a:lnTo>
                    <a:pt x="179" y="86"/>
                  </a:lnTo>
                  <a:lnTo>
                    <a:pt x="179" y="86"/>
                  </a:lnTo>
                  <a:lnTo>
                    <a:pt x="179" y="86"/>
                  </a:lnTo>
                  <a:lnTo>
                    <a:pt x="176" y="88"/>
                  </a:lnTo>
                  <a:lnTo>
                    <a:pt x="176" y="88"/>
                  </a:lnTo>
                  <a:lnTo>
                    <a:pt x="176" y="88"/>
                  </a:lnTo>
                  <a:lnTo>
                    <a:pt x="176" y="91"/>
                  </a:lnTo>
                  <a:lnTo>
                    <a:pt x="176" y="91"/>
                  </a:lnTo>
                  <a:lnTo>
                    <a:pt x="179" y="93"/>
                  </a:lnTo>
                  <a:lnTo>
                    <a:pt x="179" y="93"/>
                  </a:lnTo>
                  <a:lnTo>
                    <a:pt x="179" y="93"/>
                  </a:lnTo>
                  <a:lnTo>
                    <a:pt x="179" y="96"/>
                  </a:lnTo>
                  <a:lnTo>
                    <a:pt x="179" y="96"/>
                  </a:lnTo>
                  <a:lnTo>
                    <a:pt x="182" y="96"/>
                  </a:lnTo>
                  <a:lnTo>
                    <a:pt x="182" y="96"/>
                  </a:lnTo>
                  <a:lnTo>
                    <a:pt x="182" y="93"/>
                  </a:lnTo>
                  <a:lnTo>
                    <a:pt x="182" y="93"/>
                  </a:lnTo>
                  <a:lnTo>
                    <a:pt x="184" y="96"/>
                  </a:lnTo>
                  <a:lnTo>
                    <a:pt x="187" y="96"/>
                  </a:lnTo>
                  <a:lnTo>
                    <a:pt x="187" y="96"/>
                  </a:lnTo>
                  <a:lnTo>
                    <a:pt x="187" y="96"/>
                  </a:lnTo>
                  <a:lnTo>
                    <a:pt x="187" y="93"/>
                  </a:lnTo>
                  <a:lnTo>
                    <a:pt x="187" y="93"/>
                  </a:lnTo>
                  <a:lnTo>
                    <a:pt x="189" y="93"/>
                  </a:lnTo>
                  <a:lnTo>
                    <a:pt x="189" y="93"/>
                  </a:lnTo>
                  <a:lnTo>
                    <a:pt x="192" y="93"/>
                  </a:lnTo>
                  <a:lnTo>
                    <a:pt x="192" y="93"/>
                  </a:lnTo>
                  <a:lnTo>
                    <a:pt x="195" y="93"/>
                  </a:lnTo>
                  <a:lnTo>
                    <a:pt x="195" y="96"/>
                  </a:lnTo>
                  <a:lnTo>
                    <a:pt x="195" y="96"/>
                  </a:lnTo>
                  <a:lnTo>
                    <a:pt x="195" y="96"/>
                  </a:lnTo>
                  <a:lnTo>
                    <a:pt x="197" y="96"/>
                  </a:lnTo>
                  <a:lnTo>
                    <a:pt x="197" y="93"/>
                  </a:lnTo>
                  <a:lnTo>
                    <a:pt x="200" y="93"/>
                  </a:lnTo>
                  <a:lnTo>
                    <a:pt x="200" y="93"/>
                  </a:lnTo>
                  <a:lnTo>
                    <a:pt x="202" y="93"/>
                  </a:lnTo>
                  <a:lnTo>
                    <a:pt x="202" y="96"/>
                  </a:lnTo>
                  <a:lnTo>
                    <a:pt x="205" y="96"/>
                  </a:lnTo>
                  <a:lnTo>
                    <a:pt x="205" y="98"/>
                  </a:lnTo>
                  <a:lnTo>
                    <a:pt x="205" y="98"/>
                  </a:lnTo>
                  <a:lnTo>
                    <a:pt x="205" y="101"/>
                  </a:lnTo>
                  <a:lnTo>
                    <a:pt x="205" y="101"/>
                  </a:lnTo>
                  <a:lnTo>
                    <a:pt x="208" y="101"/>
                  </a:lnTo>
                  <a:lnTo>
                    <a:pt x="208" y="101"/>
                  </a:lnTo>
                  <a:lnTo>
                    <a:pt x="210" y="104"/>
                  </a:lnTo>
                  <a:lnTo>
                    <a:pt x="210" y="104"/>
                  </a:lnTo>
                  <a:lnTo>
                    <a:pt x="210" y="104"/>
                  </a:lnTo>
                  <a:lnTo>
                    <a:pt x="210" y="104"/>
                  </a:lnTo>
                  <a:lnTo>
                    <a:pt x="210" y="104"/>
                  </a:lnTo>
                  <a:lnTo>
                    <a:pt x="210" y="106"/>
                  </a:lnTo>
                  <a:lnTo>
                    <a:pt x="210" y="106"/>
                  </a:lnTo>
                  <a:lnTo>
                    <a:pt x="213" y="106"/>
                  </a:lnTo>
                  <a:lnTo>
                    <a:pt x="213" y="104"/>
                  </a:lnTo>
                  <a:lnTo>
                    <a:pt x="213" y="104"/>
                  </a:lnTo>
                  <a:lnTo>
                    <a:pt x="213" y="104"/>
                  </a:lnTo>
                  <a:lnTo>
                    <a:pt x="213" y="104"/>
                  </a:lnTo>
                  <a:lnTo>
                    <a:pt x="215" y="104"/>
                  </a:lnTo>
                  <a:lnTo>
                    <a:pt x="215" y="104"/>
                  </a:lnTo>
                  <a:lnTo>
                    <a:pt x="218" y="104"/>
                  </a:lnTo>
                  <a:lnTo>
                    <a:pt x="218" y="104"/>
                  </a:lnTo>
                  <a:lnTo>
                    <a:pt x="220" y="104"/>
                  </a:lnTo>
                  <a:lnTo>
                    <a:pt x="223" y="104"/>
                  </a:lnTo>
                  <a:lnTo>
                    <a:pt x="223" y="104"/>
                  </a:lnTo>
                  <a:lnTo>
                    <a:pt x="226" y="104"/>
                  </a:lnTo>
                  <a:lnTo>
                    <a:pt x="226" y="104"/>
                  </a:lnTo>
                  <a:lnTo>
                    <a:pt x="228" y="106"/>
                  </a:lnTo>
                  <a:lnTo>
                    <a:pt x="228" y="106"/>
                  </a:lnTo>
                  <a:lnTo>
                    <a:pt x="228" y="106"/>
                  </a:lnTo>
                  <a:lnTo>
                    <a:pt x="228" y="106"/>
                  </a:lnTo>
                  <a:lnTo>
                    <a:pt x="228" y="109"/>
                  </a:lnTo>
                  <a:lnTo>
                    <a:pt x="228" y="109"/>
                  </a:lnTo>
                  <a:lnTo>
                    <a:pt x="228" y="109"/>
                  </a:lnTo>
                  <a:lnTo>
                    <a:pt x="231" y="109"/>
                  </a:lnTo>
                  <a:lnTo>
                    <a:pt x="231" y="109"/>
                  </a:lnTo>
                  <a:lnTo>
                    <a:pt x="231" y="109"/>
                  </a:lnTo>
                  <a:lnTo>
                    <a:pt x="231" y="109"/>
                  </a:lnTo>
                  <a:lnTo>
                    <a:pt x="233" y="109"/>
                  </a:lnTo>
                  <a:lnTo>
                    <a:pt x="233" y="109"/>
                  </a:lnTo>
                  <a:lnTo>
                    <a:pt x="233" y="111"/>
                  </a:lnTo>
                  <a:lnTo>
                    <a:pt x="236" y="111"/>
                  </a:lnTo>
                  <a:lnTo>
                    <a:pt x="236" y="111"/>
                  </a:lnTo>
                  <a:lnTo>
                    <a:pt x="236" y="111"/>
                  </a:lnTo>
                  <a:lnTo>
                    <a:pt x="236" y="114"/>
                  </a:lnTo>
                  <a:lnTo>
                    <a:pt x="233" y="114"/>
                  </a:lnTo>
                  <a:lnTo>
                    <a:pt x="233" y="114"/>
                  </a:lnTo>
                  <a:lnTo>
                    <a:pt x="236" y="114"/>
                  </a:lnTo>
                  <a:lnTo>
                    <a:pt x="239" y="114"/>
                  </a:lnTo>
                  <a:lnTo>
                    <a:pt x="239" y="117"/>
                  </a:lnTo>
                  <a:lnTo>
                    <a:pt x="239" y="117"/>
                  </a:lnTo>
                  <a:lnTo>
                    <a:pt x="239" y="119"/>
                  </a:lnTo>
                  <a:lnTo>
                    <a:pt x="239" y="119"/>
                  </a:lnTo>
                  <a:lnTo>
                    <a:pt x="241" y="119"/>
                  </a:lnTo>
                  <a:lnTo>
                    <a:pt x="241" y="117"/>
                  </a:lnTo>
                  <a:lnTo>
                    <a:pt x="244" y="119"/>
                  </a:lnTo>
                  <a:lnTo>
                    <a:pt x="244" y="119"/>
                  </a:lnTo>
                  <a:lnTo>
                    <a:pt x="246" y="119"/>
                  </a:lnTo>
                  <a:lnTo>
                    <a:pt x="246" y="117"/>
                  </a:lnTo>
                  <a:lnTo>
                    <a:pt x="249" y="117"/>
                  </a:lnTo>
                  <a:lnTo>
                    <a:pt x="249" y="117"/>
                  </a:lnTo>
                  <a:lnTo>
                    <a:pt x="252" y="117"/>
                  </a:lnTo>
                  <a:lnTo>
                    <a:pt x="252" y="119"/>
                  </a:lnTo>
                  <a:lnTo>
                    <a:pt x="252" y="119"/>
                  </a:lnTo>
                  <a:lnTo>
                    <a:pt x="254" y="119"/>
                  </a:lnTo>
                  <a:lnTo>
                    <a:pt x="254" y="119"/>
                  </a:lnTo>
                  <a:lnTo>
                    <a:pt x="257" y="119"/>
                  </a:lnTo>
                  <a:lnTo>
                    <a:pt x="257" y="119"/>
                  </a:lnTo>
                  <a:lnTo>
                    <a:pt x="257" y="119"/>
                  </a:lnTo>
                  <a:lnTo>
                    <a:pt x="259" y="117"/>
                  </a:lnTo>
                  <a:lnTo>
                    <a:pt x="259" y="119"/>
                  </a:lnTo>
                  <a:lnTo>
                    <a:pt x="259" y="119"/>
                  </a:lnTo>
                  <a:lnTo>
                    <a:pt x="259" y="119"/>
                  </a:lnTo>
                  <a:lnTo>
                    <a:pt x="259" y="119"/>
                  </a:lnTo>
                  <a:lnTo>
                    <a:pt x="262" y="119"/>
                  </a:lnTo>
                  <a:lnTo>
                    <a:pt x="262" y="124"/>
                  </a:lnTo>
                  <a:lnTo>
                    <a:pt x="262" y="124"/>
                  </a:lnTo>
                  <a:lnTo>
                    <a:pt x="264" y="122"/>
                  </a:lnTo>
                  <a:lnTo>
                    <a:pt x="264" y="122"/>
                  </a:lnTo>
                  <a:lnTo>
                    <a:pt x="264" y="119"/>
                  </a:lnTo>
                  <a:lnTo>
                    <a:pt x="264" y="119"/>
                  </a:lnTo>
                  <a:lnTo>
                    <a:pt x="264" y="119"/>
                  </a:lnTo>
                  <a:lnTo>
                    <a:pt x="264" y="119"/>
                  </a:lnTo>
                  <a:lnTo>
                    <a:pt x="264" y="117"/>
                  </a:lnTo>
                  <a:lnTo>
                    <a:pt x="267" y="117"/>
                  </a:lnTo>
                  <a:lnTo>
                    <a:pt x="267" y="117"/>
                  </a:lnTo>
                  <a:lnTo>
                    <a:pt x="267" y="117"/>
                  </a:lnTo>
                  <a:lnTo>
                    <a:pt x="270" y="111"/>
                  </a:lnTo>
                  <a:lnTo>
                    <a:pt x="270" y="109"/>
                  </a:lnTo>
                  <a:lnTo>
                    <a:pt x="270" y="109"/>
                  </a:lnTo>
                  <a:lnTo>
                    <a:pt x="270" y="106"/>
                  </a:lnTo>
                  <a:lnTo>
                    <a:pt x="270" y="106"/>
                  </a:lnTo>
                  <a:lnTo>
                    <a:pt x="267" y="106"/>
                  </a:lnTo>
                  <a:lnTo>
                    <a:pt x="267" y="106"/>
                  </a:lnTo>
                  <a:lnTo>
                    <a:pt x="267" y="106"/>
                  </a:lnTo>
                  <a:lnTo>
                    <a:pt x="267" y="106"/>
                  </a:lnTo>
                  <a:lnTo>
                    <a:pt x="267" y="104"/>
                  </a:lnTo>
                  <a:lnTo>
                    <a:pt x="267" y="104"/>
                  </a:lnTo>
                  <a:lnTo>
                    <a:pt x="267" y="104"/>
                  </a:lnTo>
                  <a:lnTo>
                    <a:pt x="267" y="104"/>
                  </a:lnTo>
                  <a:lnTo>
                    <a:pt x="267" y="104"/>
                  </a:lnTo>
                  <a:lnTo>
                    <a:pt x="267" y="101"/>
                  </a:lnTo>
                  <a:lnTo>
                    <a:pt x="270" y="98"/>
                  </a:lnTo>
                  <a:lnTo>
                    <a:pt x="270" y="98"/>
                  </a:lnTo>
                  <a:lnTo>
                    <a:pt x="272" y="96"/>
                  </a:lnTo>
                  <a:lnTo>
                    <a:pt x="275" y="96"/>
                  </a:lnTo>
                  <a:lnTo>
                    <a:pt x="275" y="96"/>
                  </a:lnTo>
                  <a:lnTo>
                    <a:pt x="275" y="96"/>
                  </a:lnTo>
                  <a:lnTo>
                    <a:pt x="277" y="96"/>
                  </a:lnTo>
                  <a:lnTo>
                    <a:pt x="277" y="98"/>
                  </a:lnTo>
                  <a:lnTo>
                    <a:pt x="277" y="98"/>
                  </a:lnTo>
                  <a:lnTo>
                    <a:pt x="277" y="98"/>
                  </a:lnTo>
                  <a:lnTo>
                    <a:pt x="280" y="98"/>
                  </a:lnTo>
                  <a:lnTo>
                    <a:pt x="280" y="98"/>
                  </a:lnTo>
                  <a:lnTo>
                    <a:pt x="280" y="98"/>
                  </a:lnTo>
                  <a:lnTo>
                    <a:pt x="280" y="98"/>
                  </a:lnTo>
                  <a:lnTo>
                    <a:pt x="280" y="98"/>
                  </a:lnTo>
                  <a:lnTo>
                    <a:pt x="283" y="98"/>
                  </a:lnTo>
                  <a:lnTo>
                    <a:pt x="283" y="98"/>
                  </a:lnTo>
                  <a:lnTo>
                    <a:pt x="283" y="98"/>
                  </a:lnTo>
                  <a:lnTo>
                    <a:pt x="285" y="101"/>
                  </a:lnTo>
                  <a:lnTo>
                    <a:pt x="285" y="98"/>
                  </a:lnTo>
                  <a:lnTo>
                    <a:pt x="288" y="98"/>
                  </a:lnTo>
                  <a:lnTo>
                    <a:pt x="288" y="98"/>
                  </a:lnTo>
                  <a:lnTo>
                    <a:pt x="288" y="101"/>
                  </a:lnTo>
                  <a:lnTo>
                    <a:pt x="288" y="101"/>
                  </a:lnTo>
                  <a:lnTo>
                    <a:pt x="290" y="101"/>
                  </a:lnTo>
                  <a:lnTo>
                    <a:pt x="290" y="101"/>
                  </a:lnTo>
                  <a:lnTo>
                    <a:pt x="293" y="101"/>
                  </a:lnTo>
                  <a:lnTo>
                    <a:pt x="293" y="101"/>
                  </a:lnTo>
                  <a:lnTo>
                    <a:pt x="293" y="101"/>
                  </a:lnTo>
                  <a:lnTo>
                    <a:pt x="293" y="104"/>
                  </a:lnTo>
                  <a:lnTo>
                    <a:pt x="293" y="106"/>
                  </a:lnTo>
                  <a:lnTo>
                    <a:pt x="293" y="109"/>
                  </a:lnTo>
                  <a:lnTo>
                    <a:pt x="293" y="109"/>
                  </a:lnTo>
                  <a:lnTo>
                    <a:pt x="296" y="109"/>
                  </a:lnTo>
                  <a:lnTo>
                    <a:pt x="296" y="109"/>
                  </a:lnTo>
                  <a:lnTo>
                    <a:pt x="296" y="109"/>
                  </a:lnTo>
                  <a:lnTo>
                    <a:pt x="298" y="109"/>
                  </a:lnTo>
                  <a:lnTo>
                    <a:pt x="298" y="109"/>
                  </a:lnTo>
                  <a:lnTo>
                    <a:pt x="298" y="109"/>
                  </a:lnTo>
                  <a:lnTo>
                    <a:pt x="298" y="111"/>
                  </a:lnTo>
                  <a:lnTo>
                    <a:pt x="298" y="111"/>
                  </a:lnTo>
                  <a:lnTo>
                    <a:pt x="298" y="111"/>
                  </a:lnTo>
                  <a:lnTo>
                    <a:pt x="298" y="111"/>
                  </a:lnTo>
                  <a:lnTo>
                    <a:pt x="298" y="111"/>
                  </a:lnTo>
                  <a:lnTo>
                    <a:pt x="298" y="114"/>
                  </a:lnTo>
                  <a:lnTo>
                    <a:pt x="298" y="114"/>
                  </a:lnTo>
                  <a:lnTo>
                    <a:pt x="301" y="114"/>
                  </a:lnTo>
                  <a:lnTo>
                    <a:pt x="301" y="114"/>
                  </a:lnTo>
                  <a:lnTo>
                    <a:pt x="301" y="114"/>
                  </a:lnTo>
                  <a:lnTo>
                    <a:pt x="301" y="114"/>
                  </a:lnTo>
                  <a:lnTo>
                    <a:pt x="303" y="117"/>
                  </a:lnTo>
                  <a:lnTo>
                    <a:pt x="303" y="114"/>
                  </a:lnTo>
                  <a:lnTo>
                    <a:pt x="303" y="114"/>
                  </a:lnTo>
                  <a:lnTo>
                    <a:pt x="306" y="114"/>
                  </a:lnTo>
                  <a:lnTo>
                    <a:pt x="306" y="114"/>
                  </a:lnTo>
                  <a:lnTo>
                    <a:pt x="306" y="117"/>
                  </a:lnTo>
                  <a:lnTo>
                    <a:pt x="306" y="117"/>
                  </a:lnTo>
                  <a:lnTo>
                    <a:pt x="306" y="119"/>
                  </a:lnTo>
                  <a:lnTo>
                    <a:pt x="308" y="122"/>
                  </a:lnTo>
                  <a:lnTo>
                    <a:pt x="308" y="122"/>
                  </a:lnTo>
                  <a:lnTo>
                    <a:pt x="306" y="122"/>
                  </a:lnTo>
                  <a:lnTo>
                    <a:pt x="308" y="124"/>
                  </a:lnTo>
                  <a:lnTo>
                    <a:pt x="308" y="124"/>
                  </a:lnTo>
                  <a:lnTo>
                    <a:pt x="311" y="127"/>
                  </a:lnTo>
                  <a:lnTo>
                    <a:pt x="311" y="127"/>
                  </a:lnTo>
                  <a:lnTo>
                    <a:pt x="311" y="130"/>
                  </a:lnTo>
                  <a:lnTo>
                    <a:pt x="308" y="130"/>
                  </a:lnTo>
                  <a:lnTo>
                    <a:pt x="308" y="130"/>
                  </a:lnTo>
                  <a:lnTo>
                    <a:pt x="306" y="130"/>
                  </a:lnTo>
                  <a:lnTo>
                    <a:pt x="306" y="130"/>
                  </a:lnTo>
                  <a:lnTo>
                    <a:pt x="306" y="130"/>
                  </a:lnTo>
                  <a:lnTo>
                    <a:pt x="301" y="130"/>
                  </a:lnTo>
                  <a:lnTo>
                    <a:pt x="301" y="130"/>
                  </a:lnTo>
                  <a:lnTo>
                    <a:pt x="298" y="130"/>
                  </a:lnTo>
                  <a:lnTo>
                    <a:pt x="298" y="130"/>
                  </a:lnTo>
                  <a:lnTo>
                    <a:pt x="298" y="130"/>
                  </a:lnTo>
                  <a:lnTo>
                    <a:pt x="293" y="130"/>
                  </a:lnTo>
                  <a:lnTo>
                    <a:pt x="296" y="130"/>
                  </a:lnTo>
                  <a:lnTo>
                    <a:pt x="296" y="132"/>
                  </a:lnTo>
                  <a:lnTo>
                    <a:pt x="296" y="132"/>
                  </a:lnTo>
                  <a:lnTo>
                    <a:pt x="296" y="132"/>
                  </a:lnTo>
                  <a:lnTo>
                    <a:pt x="293" y="132"/>
                  </a:lnTo>
                  <a:lnTo>
                    <a:pt x="293" y="132"/>
                  </a:lnTo>
                  <a:lnTo>
                    <a:pt x="290" y="132"/>
                  </a:lnTo>
                  <a:lnTo>
                    <a:pt x="288" y="135"/>
                  </a:lnTo>
                  <a:lnTo>
                    <a:pt x="290" y="135"/>
                  </a:lnTo>
                  <a:lnTo>
                    <a:pt x="290" y="135"/>
                  </a:lnTo>
                  <a:lnTo>
                    <a:pt x="288" y="135"/>
                  </a:lnTo>
                  <a:lnTo>
                    <a:pt x="288" y="137"/>
                  </a:lnTo>
                  <a:lnTo>
                    <a:pt x="288" y="137"/>
                  </a:lnTo>
                  <a:lnTo>
                    <a:pt x="288" y="137"/>
                  </a:lnTo>
                  <a:lnTo>
                    <a:pt x="288" y="140"/>
                  </a:lnTo>
                  <a:lnTo>
                    <a:pt x="288" y="140"/>
                  </a:lnTo>
                  <a:lnTo>
                    <a:pt x="288" y="140"/>
                  </a:lnTo>
                  <a:lnTo>
                    <a:pt x="285" y="140"/>
                  </a:lnTo>
                  <a:lnTo>
                    <a:pt x="285" y="140"/>
                  </a:lnTo>
                  <a:lnTo>
                    <a:pt x="285" y="140"/>
                  </a:lnTo>
                  <a:lnTo>
                    <a:pt x="283" y="140"/>
                  </a:lnTo>
                  <a:lnTo>
                    <a:pt x="285" y="137"/>
                  </a:lnTo>
                  <a:lnTo>
                    <a:pt x="283" y="137"/>
                  </a:lnTo>
                  <a:lnTo>
                    <a:pt x="283" y="140"/>
                  </a:lnTo>
                  <a:lnTo>
                    <a:pt x="283" y="140"/>
                  </a:lnTo>
                  <a:lnTo>
                    <a:pt x="283" y="140"/>
                  </a:lnTo>
                  <a:lnTo>
                    <a:pt x="283" y="140"/>
                  </a:lnTo>
                  <a:lnTo>
                    <a:pt x="280" y="140"/>
                  </a:lnTo>
                  <a:lnTo>
                    <a:pt x="277" y="140"/>
                  </a:lnTo>
                  <a:lnTo>
                    <a:pt x="277" y="140"/>
                  </a:lnTo>
                  <a:lnTo>
                    <a:pt x="277" y="140"/>
                  </a:lnTo>
                  <a:lnTo>
                    <a:pt x="277" y="143"/>
                  </a:lnTo>
                  <a:lnTo>
                    <a:pt x="275" y="143"/>
                  </a:lnTo>
                  <a:lnTo>
                    <a:pt x="275" y="145"/>
                  </a:lnTo>
                  <a:lnTo>
                    <a:pt x="275" y="145"/>
                  </a:lnTo>
                  <a:lnTo>
                    <a:pt x="272" y="143"/>
                  </a:lnTo>
                  <a:lnTo>
                    <a:pt x="272" y="145"/>
                  </a:lnTo>
                  <a:lnTo>
                    <a:pt x="272" y="145"/>
                  </a:lnTo>
                  <a:lnTo>
                    <a:pt x="272" y="145"/>
                  </a:lnTo>
                  <a:lnTo>
                    <a:pt x="270" y="143"/>
                  </a:lnTo>
                  <a:lnTo>
                    <a:pt x="270" y="145"/>
                  </a:lnTo>
                  <a:lnTo>
                    <a:pt x="272" y="145"/>
                  </a:lnTo>
                  <a:lnTo>
                    <a:pt x="272" y="145"/>
                  </a:lnTo>
                  <a:lnTo>
                    <a:pt x="270" y="145"/>
                  </a:lnTo>
                  <a:lnTo>
                    <a:pt x="270" y="145"/>
                  </a:lnTo>
                  <a:lnTo>
                    <a:pt x="270" y="145"/>
                  </a:lnTo>
                  <a:lnTo>
                    <a:pt x="270" y="145"/>
                  </a:lnTo>
                  <a:lnTo>
                    <a:pt x="270" y="145"/>
                  </a:lnTo>
                  <a:lnTo>
                    <a:pt x="270" y="143"/>
                  </a:lnTo>
                  <a:lnTo>
                    <a:pt x="270" y="145"/>
                  </a:lnTo>
                  <a:lnTo>
                    <a:pt x="270" y="145"/>
                  </a:lnTo>
                  <a:lnTo>
                    <a:pt x="270" y="145"/>
                  </a:lnTo>
                  <a:lnTo>
                    <a:pt x="267" y="145"/>
                  </a:lnTo>
                  <a:lnTo>
                    <a:pt x="267" y="145"/>
                  </a:lnTo>
                  <a:lnTo>
                    <a:pt x="267" y="145"/>
                  </a:lnTo>
                  <a:lnTo>
                    <a:pt x="264" y="145"/>
                  </a:lnTo>
                  <a:lnTo>
                    <a:pt x="264" y="145"/>
                  </a:lnTo>
                  <a:lnTo>
                    <a:pt x="264" y="148"/>
                  </a:lnTo>
                  <a:lnTo>
                    <a:pt x="264" y="148"/>
                  </a:lnTo>
                  <a:lnTo>
                    <a:pt x="264" y="148"/>
                  </a:lnTo>
                  <a:lnTo>
                    <a:pt x="264" y="148"/>
                  </a:lnTo>
                  <a:lnTo>
                    <a:pt x="267" y="150"/>
                  </a:lnTo>
                  <a:lnTo>
                    <a:pt x="264" y="150"/>
                  </a:lnTo>
                  <a:lnTo>
                    <a:pt x="264" y="150"/>
                  </a:lnTo>
                  <a:lnTo>
                    <a:pt x="264" y="150"/>
                  </a:lnTo>
                  <a:lnTo>
                    <a:pt x="264" y="150"/>
                  </a:lnTo>
                  <a:lnTo>
                    <a:pt x="267" y="150"/>
                  </a:lnTo>
                  <a:lnTo>
                    <a:pt x="270" y="150"/>
                  </a:lnTo>
                  <a:lnTo>
                    <a:pt x="270" y="150"/>
                  </a:lnTo>
                  <a:lnTo>
                    <a:pt x="270" y="153"/>
                  </a:lnTo>
                  <a:lnTo>
                    <a:pt x="270" y="153"/>
                  </a:lnTo>
                  <a:lnTo>
                    <a:pt x="267" y="156"/>
                  </a:lnTo>
                  <a:lnTo>
                    <a:pt x="267" y="156"/>
                  </a:lnTo>
                  <a:lnTo>
                    <a:pt x="267" y="153"/>
                  </a:lnTo>
                  <a:lnTo>
                    <a:pt x="264" y="153"/>
                  </a:lnTo>
                  <a:lnTo>
                    <a:pt x="264" y="156"/>
                  </a:lnTo>
                  <a:lnTo>
                    <a:pt x="264" y="156"/>
                  </a:lnTo>
                  <a:lnTo>
                    <a:pt x="262" y="158"/>
                  </a:lnTo>
                  <a:lnTo>
                    <a:pt x="262" y="158"/>
                  </a:lnTo>
                  <a:lnTo>
                    <a:pt x="264" y="161"/>
                  </a:lnTo>
                  <a:lnTo>
                    <a:pt x="264" y="161"/>
                  </a:lnTo>
                  <a:lnTo>
                    <a:pt x="267" y="161"/>
                  </a:lnTo>
                  <a:lnTo>
                    <a:pt x="267" y="158"/>
                  </a:lnTo>
                  <a:lnTo>
                    <a:pt x="267" y="161"/>
                  </a:lnTo>
                  <a:lnTo>
                    <a:pt x="267" y="161"/>
                  </a:lnTo>
                  <a:lnTo>
                    <a:pt x="267" y="161"/>
                  </a:lnTo>
                  <a:lnTo>
                    <a:pt x="267" y="161"/>
                  </a:lnTo>
                  <a:lnTo>
                    <a:pt x="267" y="161"/>
                  </a:lnTo>
                  <a:lnTo>
                    <a:pt x="267" y="163"/>
                  </a:lnTo>
                  <a:lnTo>
                    <a:pt x="267" y="163"/>
                  </a:lnTo>
                  <a:lnTo>
                    <a:pt x="267" y="163"/>
                  </a:lnTo>
                  <a:lnTo>
                    <a:pt x="267" y="166"/>
                  </a:lnTo>
                  <a:lnTo>
                    <a:pt x="267" y="166"/>
                  </a:lnTo>
                  <a:lnTo>
                    <a:pt x="270" y="168"/>
                  </a:lnTo>
                  <a:lnTo>
                    <a:pt x="270" y="168"/>
                  </a:lnTo>
                  <a:lnTo>
                    <a:pt x="272" y="168"/>
                  </a:lnTo>
                  <a:lnTo>
                    <a:pt x="272" y="168"/>
                  </a:lnTo>
                  <a:lnTo>
                    <a:pt x="272" y="168"/>
                  </a:lnTo>
                  <a:lnTo>
                    <a:pt x="272" y="171"/>
                  </a:lnTo>
                  <a:lnTo>
                    <a:pt x="272" y="171"/>
                  </a:lnTo>
                  <a:lnTo>
                    <a:pt x="272" y="174"/>
                  </a:lnTo>
                  <a:lnTo>
                    <a:pt x="272" y="174"/>
                  </a:lnTo>
                  <a:lnTo>
                    <a:pt x="270" y="174"/>
                  </a:lnTo>
                  <a:lnTo>
                    <a:pt x="270" y="176"/>
                  </a:lnTo>
                  <a:lnTo>
                    <a:pt x="270" y="176"/>
                  </a:lnTo>
                  <a:lnTo>
                    <a:pt x="267" y="176"/>
                  </a:lnTo>
                  <a:lnTo>
                    <a:pt x="267" y="176"/>
                  </a:lnTo>
                  <a:lnTo>
                    <a:pt x="267" y="179"/>
                  </a:lnTo>
                  <a:lnTo>
                    <a:pt x="267" y="179"/>
                  </a:lnTo>
                  <a:lnTo>
                    <a:pt x="267" y="176"/>
                  </a:lnTo>
                  <a:lnTo>
                    <a:pt x="264" y="176"/>
                  </a:lnTo>
                  <a:lnTo>
                    <a:pt x="264" y="179"/>
                  </a:lnTo>
                  <a:lnTo>
                    <a:pt x="264" y="179"/>
                  </a:lnTo>
                  <a:lnTo>
                    <a:pt x="264" y="176"/>
                  </a:lnTo>
                  <a:lnTo>
                    <a:pt x="264" y="176"/>
                  </a:lnTo>
                  <a:lnTo>
                    <a:pt x="262" y="176"/>
                  </a:lnTo>
                  <a:lnTo>
                    <a:pt x="262" y="176"/>
                  </a:lnTo>
                  <a:lnTo>
                    <a:pt x="262" y="176"/>
                  </a:lnTo>
                  <a:lnTo>
                    <a:pt x="262" y="176"/>
                  </a:lnTo>
                  <a:lnTo>
                    <a:pt x="259" y="176"/>
                  </a:lnTo>
                  <a:lnTo>
                    <a:pt x="259" y="176"/>
                  </a:lnTo>
                  <a:lnTo>
                    <a:pt x="259" y="179"/>
                  </a:lnTo>
                  <a:lnTo>
                    <a:pt x="259" y="179"/>
                  </a:lnTo>
                  <a:lnTo>
                    <a:pt x="259" y="181"/>
                  </a:lnTo>
                  <a:lnTo>
                    <a:pt x="257" y="181"/>
                  </a:lnTo>
                  <a:lnTo>
                    <a:pt x="257" y="181"/>
                  </a:lnTo>
                  <a:lnTo>
                    <a:pt x="257" y="179"/>
                  </a:lnTo>
                  <a:lnTo>
                    <a:pt x="257" y="179"/>
                  </a:lnTo>
                  <a:lnTo>
                    <a:pt x="257" y="179"/>
                  </a:lnTo>
                  <a:lnTo>
                    <a:pt x="254" y="179"/>
                  </a:lnTo>
                  <a:lnTo>
                    <a:pt x="254" y="179"/>
                  </a:lnTo>
                  <a:lnTo>
                    <a:pt x="254" y="181"/>
                  </a:lnTo>
                  <a:lnTo>
                    <a:pt x="254" y="181"/>
                  </a:lnTo>
                  <a:lnTo>
                    <a:pt x="252" y="184"/>
                  </a:lnTo>
                  <a:lnTo>
                    <a:pt x="252" y="184"/>
                  </a:lnTo>
                  <a:lnTo>
                    <a:pt x="254" y="187"/>
                  </a:lnTo>
                  <a:lnTo>
                    <a:pt x="254" y="187"/>
                  </a:lnTo>
                  <a:lnTo>
                    <a:pt x="257" y="187"/>
                  </a:lnTo>
                  <a:lnTo>
                    <a:pt x="257" y="187"/>
                  </a:lnTo>
                  <a:lnTo>
                    <a:pt x="254" y="187"/>
                  </a:lnTo>
                  <a:lnTo>
                    <a:pt x="252" y="187"/>
                  </a:lnTo>
                  <a:lnTo>
                    <a:pt x="252" y="189"/>
                  </a:lnTo>
                  <a:lnTo>
                    <a:pt x="252" y="189"/>
                  </a:lnTo>
                  <a:lnTo>
                    <a:pt x="252" y="189"/>
                  </a:lnTo>
                  <a:lnTo>
                    <a:pt x="252" y="189"/>
                  </a:lnTo>
                  <a:lnTo>
                    <a:pt x="249" y="187"/>
                  </a:lnTo>
                  <a:lnTo>
                    <a:pt x="249" y="187"/>
                  </a:lnTo>
                  <a:lnTo>
                    <a:pt x="246" y="187"/>
                  </a:lnTo>
                  <a:lnTo>
                    <a:pt x="246" y="187"/>
                  </a:lnTo>
                  <a:lnTo>
                    <a:pt x="246" y="189"/>
                  </a:lnTo>
                  <a:lnTo>
                    <a:pt x="246" y="189"/>
                  </a:lnTo>
                  <a:lnTo>
                    <a:pt x="246" y="192"/>
                  </a:lnTo>
                  <a:lnTo>
                    <a:pt x="246" y="192"/>
                  </a:lnTo>
                  <a:lnTo>
                    <a:pt x="244" y="192"/>
                  </a:lnTo>
                  <a:lnTo>
                    <a:pt x="244" y="192"/>
                  </a:lnTo>
                  <a:lnTo>
                    <a:pt x="241" y="192"/>
                  </a:lnTo>
                  <a:lnTo>
                    <a:pt x="241" y="192"/>
                  </a:lnTo>
                  <a:lnTo>
                    <a:pt x="241" y="192"/>
                  </a:lnTo>
                  <a:lnTo>
                    <a:pt x="241" y="189"/>
                  </a:lnTo>
                  <a:lnTo>
                    <a:pt x="241" y="189"/>
                  </a:lnTo>
                  <a:lnTo>
                    <a:pt x="239" y="187"/>
                  </a:lnTo>
                  <a:lnTo>
                    <a:pt x="241" y="187"/>
                  </a:lnTo>
                  <a:lnTo>
                    <a:pt x="241" y="187"/>
                  </a:lnTo>
                  <a:lnTo>
                    <a:pt x="241" y="187"/>
                  </a:lnTo>
                  <a:lnTo>
                    <a:pt x="241" y="187"/>
                  </a:lnTo>
                  <a:lnTo>
                    <a:pt x="241" y="184"/>
                  </a:lnTo>
                  <a:lnTo>
                    <a:pt x="241" y="184"/>
                  </a:lnTo>
                  <a:lnTo>
                    <a:pt x="239" y="181"/>
                  </a:lnTo>
                  <a:lnTo>
                    <a:pt x="239" y="179"/>
                  </a:lnTo>
                  <a:lnTo>
                    <a:pt x="239" y="179"/>
                  </a:lnTo>
                  <a:lnTo>
                    <a:pt x="239" y="176"/>
                  </a:lnTo>
                  <a:lnTo>
                    <a:pt x="239" y="179"/>
                  </a:lnTo>
                  <a:lnTo>
                    <a:pt x="239" y="179"/>
                  </a:lnTo>
                  <a:lnTo>
                    <a:pt x="239" y="179"/>
                  </a:lnTo>
                  <a:lnTo>
                    <a:pt x="236" y="179"/>
                  </a:lnTo>
                  <a:lnTo>
                    <a:pt x="236" y="179"/>
                  </a:lnTo>
                  <a:lnTo>
                    <a:pt x="236" y="179"/>
                  </a:lnTo>
                  <a:lnTo>
                    <a:pt x="236" y="181"/>
                  </a:lnTo>
                  <a:lnTo>
                    <a:pt x="236" y="181"/>
                  </a:lnTo>
                  <a:lnTo>
                    <a:pt x="236" y="181"/>
                  </a:lnTo>
                  <a:lnTo>
                    <a:pt x="233" y="184"/>
                  </a:lnTo>
                  <a:lnTo>
                    <a:pt x="228" y="187"/>
                  </a:lnTo>
                  <a:lnTo>
                    <a:pt x="231" y="189"/>
                  </a:lnTo>
                  <a:lnTo>
                    <a:pt x="228" y="192"/>
                  </a:lnTo>
                  <a:lnTo>
                    <a:pt x="228" y="192"/>
                  </a:lnTo>
                  <a:lnTo>
                    <a:pt x="228" y="192"/>
                  </a:lnTo>
                  <a:lnTo>
                    <a:pt x="228" y="189"/>
                  </a:lnTo>
                  <a:lnTo>
                    <a:pt x="228" y="189"/>
                  </a:lnTo>
                  <a:lnTo>
                    <a:pt x="228" y="189"/>
                  </a:lnTo>
                  <a:lnTo>
                    <a:pt x="228" y="189"/>
                  </a:lnTo>
                  <a:lnTo>
                    <a:pt x="226" y="192"/>
                  </a:lnTo>
                  <a:lnTo>
                    <a:pt x="223" y="192"/>
                  </a:lnTo>
                  <a:lnTo>
                    <a:pt x="223" y="194"/>
                  </a:lnTo>
                  <a:lnTo>
                    <a:pt x="223" y="194"/>
                  </a:lnTo>
                  <a:lnTo>
                    <a:pt x="223" y="197"/>
                  </a:lnTo>
                  <a:lnTo>
                    <a:pt x="226" y="197"/>
                  </a:lnTo>
                  <a:lnTo>
                    <a:pt x="226" y="197"/>
                  </a:lnTo>
                  <a:lnTo>
                    <a:pt x="228" y="197"/>
                  </a:lnTo>
                  <a:lnTo>
                    <a:pt x="228" y="197"/>
                  </a:lnTo>
                  <a:lnTo>
                    <a:pt x="228" y="197"/>
                  </a:lnTo>
                  <a:lnTo>
                    <a:pt x="228" y="197"/>
                  </a:lnTo>
                  <a:lnTo>
                    <a:pt x="228" y="197"/>
                  </a:lnTo>
                  <a:lnTo>
                    <a:pt x="228" y="197"/>
                  </a:lnTo>
                  <a:lnTo>
                    <a:pt x="228" y="197"/>
                  </a:lnTo>
                  <a:lnTo>
                    <a:pt x="231" y="200"/>
                  </a:lnTo>
                  <a:lnTo>
                    <a:pt x="233" y="202"/>
                  </a:lnTo>
                  <a:lnTo>
                    <a:pt x="233" y="202"/>
                  </a:lnTo>
                  <a:lnTo>
                    <a:pt x="233" y="205"/>
                  </a:lnTo>
                  <a:lnTo>
                    <a:pt x="233" y="205"/>
                  </a:lnTo>
                  <a:lnTo>
                    <a:pt x="231" y="205"/>
                  </a:lnTo>
                  <a:lnTo>
                    <a:pt x="231" y="207"/>
                  </a:lnTo>
                  <a:lnTo>
                    <a:pt x="231" y="207"/>
                  </a:lnTo>
                  <a:lnTo>
                    <a:pt x="231" y="207"/>
                  </a:lnTo>
                  <a:lnTo>
                    <a:pt x="231" y="207"/>
                  </a:lnTo>
                  <a:lnTo>
                    <a:pt x="231" y="207"/>
                  </a:lnTo>
                  <a:lnTo>
                    <a:pt x="231" y="207"/>
                  </a:lnTo>
                  <a:lnTo>
                    <a:pt x="231" y="207"/>
                  </a:lnTo>
                  <a:lnTo>
                    <a:pt x="231" y="207"/>
                  </a:lnTo>
                  <a:lnTo>
                    <a:pt x="231" y="207"/>
                  </a:lnTo>
                  <a:lnTo>
                    <a:pt x="231" y="207"/>
                  </a:lnTo>
                  <a:lnTo>
                    <a:pt x="231" y="207"/>
                  </a:lnTo>
                  <a:lnTo>
                    <a:pt x="231" y="207"/>
                  </a:lnTo>
                  <a:lnTo>
                    <a:pt x="231" y="210"/>
                  </a:lnTo>
                  <a:lnTo>
                    <a:pt x="231" y="210"/>
                  </a:lnTo>
                  <a:lnTo>
                    <a:pt x="231" y="207"/>
                  </a:lnTo>
                  <a:lnTo>
                    <a:pt x="228" y="207"/>
                  </a:lnTo>
                  <a:lnTo>
                    <a:pt x="226" y="210"/>
                  </a:lnTo>
                  <a:lnTo>
                    <a:pt x="226" y="210"/>
                  </a:lnTo>
                  <a:lnTo>
                    <a:pt x="226" y="213"/>
                  </a:lnTo>
                  <a:lnTo>
                    <a:pt x="226" y="213"/>
                  </a:lnTo>
                  <a:lnTo>
                    <a:pt x="228" y="213"/>
                  </a:lnTo>
                  <a:lnTo>
                    <a:pt x="228" y="213"/>
                  </a:lnTo>
                  <a:lnTo>
                    <a:pt x="228" y="215"/>
                  </a:lnTo>
                  <a:lnTo>
                    <a:pt x="226" y="215"/>
                  </a:lnTo>
                  <a:lnTo>
                    <a:pt x="223" y="215"/>
                  </a:lnTo>
                  <a:lnTo>
                    <a:pt x="223" y="218"/>
                  </a:lnTo>
                  <a:lnTo>
                    <a:pt x="223" y="218"/>
                  </a:lnTo>
                  <a:lnTo>
                    <a:pt x="220" y="218"/>
                  </a:lnTo>
                  <a:lnTo>
                    <a:pt x="218" y="218"/>
                  </a:lnTo>
                  <a:lnTo>
                    <a:pt x="218" y="218"/>
                  </a:lnTo>
                  <a:lnTo>
                    <a:pt x="218" y="218"/>
                  </a:lnTo>
                  <a:lnTo>
                    <a:pt x="218" y="218"/>
                  </a:lnTo>
                  <a:lnTo>
                    <a:pt x="218" y="218"/>
                  </a:lnTo>
                  <a:lnTo>
                    <a:pt x="218" y="218"/>
                  </a:lnTo>
                  <a:lnTo>
                    <a:pt x="218" y="218"/>
                  </a:lnTo>
                  <a:lnTo>
                    <a:pt x="218" y="218"/>
                  </a:lnTo>
                  <a:lnTo>
                    <a:pt x="215" y="218"/>
                  </a:lnTo>
                  <a:lnTo>
                    <a:pt x="215" y="218"/>
                  </a:lnTo>
                  <a:lnTo>
                    <a:pt x="213" y="215"/>
                  </a:lnTo>
                  <a:lnTo>
                    <a:pt x="213" y="215"/>
                  </a:lnTo>
                  <a:lnTo>
                    <a:pt x="213" y="215"/>
                  </a:lnTo>
                  <a:lnTo>
                    <a:pt x="210" y="215"/>
                  </a:lnTo>
                  <a:lnTo>
                    <a:pt x="210" y="215"/>
                  </a:lnTo>
                  <a:lnTo>
                    <a:pt x="210" y="215"/>
                  </a:lnTo>
                  <a:lnTo>
                    <a:pt x="210" y="218"/>
                  </a:lnTo>
                  <a:lnTo>
                    <a:pt x="210" y="218"/>
                  </a:lnTo>
                  <a:lnTo>
                    <a:pt x="210" y="218"/>
                  </a:lnTo>
                  <a:lnTo>
                    <a:pt x="205" y="218"/>
                  </a:lnTo>
                  <a:lnTo>
                    <a:pt x="205" y="218"/>
                  </a:lnTo>
                  <a:lnTo>
                    <a:pt x="202" y="218"/>
                  </a:lnTo>
                  <a:lnTo>
                    <a:pt x="200" y="220"/>
                  </a:lnTo>
                  <a:lnTo>
                    <a:pt x="197" y="220"/>
                  </a:lnTo>
                  <a:lnTo>
                    <a:pt x="195" y="220"/>
                  </a:lnTo>
                  <a:lnTo>
                    <a:pt x="195" y="218"/>
                  </a:lnTo>
                  <a:lnTo>
                    <a:pt x="192" y="218"/>
                  </a:lnTo>
                  <a:lnTo>
                    <a:pt x="192" y="218"/>
                  </a:lnTo>
                  <a:lnTo>
                    <a:pt x="189" y="218"/>
                  </a:lnTo>
                  <a:lnTo>
                    <a:pt x="189" y="220"/>
                  </a:lnTo>
                  <a:lnTo>
                    <a:pt x="189" y="223"/>
                  </a:lnTo>
                  <a:lnTo>
                    <a:pt x="187" y="223"/>
                  </a:lnTo>
                  <a:lnTo>
                    <a:pt x="184" y="223"/>
                  </a:lnTo>
                  <a:lnTo>
                    <a:pt x="184" y="223"/>
                  </a:lnTo>
                  <a:lnTo>
                    <a:pt x="184" y="218"/>
                  </a:lnTo>
                  <a:lnTo>
                    <a:pt x="182" y="218"/>
                  </a:lnTo>
                  <a:lnTo>
                    <a:pt x="182" y="218"/>
                  </a:lnTo>
                  <a:lnTo>
                    <a:pt x="179" y="218"/>
                  </a:lnTo>
                  <a:lnTo>
                    <a:pt x="179" y="218"/>
                  </a:lnTo>
                  <a:lnTo>
                    <a:pt x="179" y="215"/>
                  </a:lnTo>
                  <a:lnTo>
                    <a:pt x="179" y="215"/>
                  </a:lnTo>
                  <a:lnTo>
                    <a:pt x="179" y="213"/>
                  </a:lnTo>
                  <a:lnTo>
                    <a:pt x="179" y="213"/>
                  </a:lnTo>
                  <a:lnTo>
                    <a:pt x="176" y="213"/>
                  </a:lnTo>
                  <a:lnTo>
                    <a:pt x="176" y="213"/>
                  </a:lnTo>
                  <a:lnTo>
                    <a:pt x="176" y="213"/>
                  </a:lnTo>
                  <a:lnTo>
                    <a:pt x="174" y="213"/>
                  </a:lnTo>
                  <a:lnTo>
                    <a:pt x="174" y="210"/>
                  </a:lnTo>
                  <a:lnTo>
                    <a:pt x="174" y="210"/>
                  </a:lnTo>
                  <a:lnTo>
                    <a:pt x="174" y="210"/>
                  </a:lnTo>
                  <a:lnTo>
                    <a:pt x="171" y="207"/>
                  </a:lnTo>
                  <a:lnTo>
                    <a:pt x="171" y="207"/>
                  </a:lnTo>
                  <a:lnTo>
                    <a:pt x="171" y="207"/>
                  </a:lnTo>
                  <a:lnTo>
                    <a:pt x="174" y="205"/>
                  </a:lnTo>
                  <a:lnTo>
                    <a:pt x="174" y="202"/>
                  </a:lnTo>
                  <a:lnTo>
                    <a:pt x="174" y="202"/>
                  </a:lnTo>
                  <a:lnTo>
                    <a:pt x="174" y="202"/>
                  </a:lnTo>
                  <a:lnTo>
                    <a:pt x="174" y="200"/>
                  </a:lnTo>
                  <a:lnTo>
                    <a:pt x="174" y="200"/>
                  </a:lnTo>
                  <a:lnTo>
                    <a:pt x="174" y="200"/>
                  </a:lnTo>
                  <a:lnTo>
                    <a:pt x="171" y="200"/>
                  </a:lnTo>
                  <a:lnTo>
                    <a:pt x="171" y="197"/>
                  </a:lnTo>
                  <a:lnTo>
                    <a:pt x="166" y="197"/>
                  </a:lnTo>
                  <a:lnTo>
                    <a:pt x="163" y="197"/>
                  </a:lnTo>
                  <a:lnTo>
                    <a:pt x="163" y="197"/>
                  </a:lnTo>
                  <a:lnTo>
                    <a:pt x="163" y="200"/>
                  </a:lnTo>
                  <a:lnTo>
                    <a:pt x="163" y="200"/>
                  </a:lnTo>
                  <a:lnTo>
                    <a:pt x="161" y="200"/>
                  </a:lnTo>
                  <a:lnTo>
                    <a:pt x="161" y="200"/>
                  </a:lnTo>
                  <a:lnTo>
                    <a:pt x="161" y="200"/>
                  </a:lnTo>
                  <a:lnTo>
                    <a:pt x="161" y="202"/>
                  </a:lnTo>
                  <a:lnTo>
                    <a:pt x="161" y="202"/>
                  </a:lnTo>
                  <a:lnTo>
                    <a:pt x="161" y="202"/>
                  </a:lnTo>
                  <a:lnTo>
                    <a:pt x="161" y="202"/>
                  </a:lnTo>
                  <a:lnTo>
                    <a:pt x="158" y="202"/>
                  </a:lnTo>
                  <a:lnTo>
                    <a:pt x="158" y="202"/>
                  </a:lnTo>
                  <a:lnTo>
                    <a:pt x="158" y="202"/>
                  </a:lnTo>
                  <a:lnTo>
                    <a:pt x="158" y="205"/>
                  </a:lnTo>
                  <a:lnTo>
                    <a:pt x="158" y="205"/>
                  </a:lnTo>
                  <a:lnTo>
                    <a:pt x="158" y="205"/>
                  </a:lnTo>
                  <a:lnTo>
                    <a:pt x="156" y="202"/>
                  </a:lnTo>
                  <a:lnTo>
                    <a:pt x="156" y="205"/>
                  </a:lnTo>
                  <a:lnTo>
                    <a:pt x="153" y="205"/>
                  </a:lnTo>
                  <a:lnTo>
                    <a:pt x="153" y="205"/>
                  </a:lnTo>
                  <a:lnTo>
                    <a:pt x="153" y="205"/>
                  </a:lnTo>
                  <a:lnTo>
                    <a:pt x="153" y="207"/>
                  </a:lnTo>
                  <a:lnTo>
                    <a:pt x="153" y="210"/>
                  </a:lnTo>
                  <a:lnTo>
                    <a:pt x="153" y="210"/>
                  </a:lnTo>
                  <a:lnTo>
                    <a:pt x="153" y="210"/>
                  </a:lnTo>
                  <a:lnTo>
                    <a:pt x="156" y="213"/>
                  </a:lnTo>
                  <a:lnTo>
                    <a:pt x="156" y="215"/>
                  </a:lnTo>
                  <a:lnTo>
                    <a:pt x="156" y="215"/>
                  </a:lnTo>
                  <a:lnTo>
                    <a:pt x="156" y="218"/>
                  </a:lnTo>
                  <a:lnTo>
                    <a:pt x="156" y="220"/>
                  </a:lnTo>
                  <a:lnTo>
                    <a:pt x="156" y="220"/>
                  </a:lnTo>
                  <a:lnTo>
                    <a:pt x="156" y="220"/>
                  </a:lnTo>
                  <a:lnTo>
                    <a:pt x="156" y="220"/>
                  </a:lnTo>
                  <a:lnTo>
                    <a:pt x="156" y="223"/>
                  </a:lnTo>
                  <a:lnTo>
                    <a:pt x="156" y="223"/>
                  </a:lnTo>
                  <a:lnTo>
                    <a:pt x="156" y="226"/>
                  </a:lnTo>
                  <a:lnTo>
                    <a:pt x="156" y="226"/>
                  </a:lnTo>
                  <a:lnTo>
                    <a:pt x="156" y="228"/>
                  </a:lnTo>
                  <a:lnTo>
                    <a:pt x="156" y="228"/>
                  </a:lnTo>
                  <a:lnTo>
                    <a:pt x="156" y="228"/>
                  </a:lnTo>
                  <a:lnTo>
                    <a:pt x="158" y="231"/>
                  </a:lnTo>
                  <a:lnTo>
                    <a:pt x="156" y="231"/>
                  </a:lnTo>
                  <a:lnTo>
                    <a:pt x="156" y="231"/>
                  </a:lnTo>
                  <a:lnTo>
                    <a:pt x="156" y="231"/>
                  </a:lnTo>
                  <a:lnTo>
                    <a:pt x="156" y="231"/>
                  </a:lnTo>
                  <a:lnTo>
                    <a:pt x="156" y="233"/>
                  </a:lnTo>
                  <a:lnTo>
                    <a:pt x="156" y="233"/>
                  </a:lnTo>
                  <a:lnTo>
                    <a:pt x="156" y="233"/>
                  </a:lnTo>
                  <a:lnTo>
                    <a:pt x="156" y="233"/>
                  </a:lnTo>
                  <a:lnTo>
                    <a:pt x="156" y="236"/>
                  </a:lnTo>
                  <a:lnTo>
                    <a:pt x="156" y="236"/>
                  </a:lnTo>
                  <a:lnTo>
                    <a:pt x="156" y="236"/>
                  </a:lnTo>
                  <a:lnTo>
                    <a:pt x="153" y="236"/>
                  </a:lnTo>
                  <a:lnTo>
                    <a:pt x="153" y="236"/>
                  </a:lnTo>
                  <a:lnTo>
                    <a:pt x="156" y="236"/>
                  </a:lnTo>
                  <a:lnTo>
                    <a:pt x="156" y="238"/>
                  </a:lnTo>
                  <a:lnTo>
                    <a:pt x="153" y="238"/>
                  </a:lnTo>
                  <a:lnTo>
                    <a:pt x="153" y="241"/>
                  </a:lnTo>
                  <a:lnTo>
                    <a:pt x="153" y="241"/>
                  </a:lnTo>
                  <a:lnTo>
                    <a:pt x="153" y="241"/>
                  </a:lnTo>
                  <a:lnTo>
                    <a:pt x="153" y="241"/>
                  </a:lnTo>
                  <a:lnTo>
                    <a:pt x="151" y="241"/>
                  </a:lnTo>
                  <a:lnTo>
                    <a:pt x="151" y="238"/>
                  </a:lnTo>
                  <a:lnTo>
                    <a:pt x="148" y="238"/>
                  </a:lnTo>
                  <a:lnTo>
                    <a:pt x="148" y="238"/>
                  </a:lnTo>
                  <a:lnTo>
                    <a:pt x="148" y="238"/>
                  </a:lnTo>
                  <a:lnTo>
                    <a:pt x="148" y="241"/>
                  </a:lnTo>
                  <a:lnTo>
                    <a:pt x="148" y="241"/>
                  </a:lnTo>
                  <a:lnTo>
                    <a:pt x="145" y="241"/>
                  </a:lnTo>
                  <a:lnTo>
                    <a:pt x="145" y="241"/>
                  </a:lnTo>
                  <a:lnTo>
                    <a:pt x="145" y="241"/>
                  </a:lnTo>
                  <a:lnTo>
                    <a:pt x="145" y="241"/>
                  </a:lnTo>
                  <a:lnTo>
                    <a:pt x="145" y="238"/>
                  </a:lnTo>
                  <a:lnTo>
                    <a:pt x="145" y="238"/>
                  </a:lnTo>
                  <a:lnTo>
                    <a:pt x="145" y="238"/>
                  </a:lnTo>
                  <a:lnTo>
                    <a:pt x="143" y="238"/>
                  </a:lnTo>
                  <a:lnTo>
                    <a:pt x="140" y="236"/>
                  </a:lnTo>
                  <a:lnTo>
                    <a:pt x="140" y="233"/>
                  </a:lnTo>
                  <a:lnTo>
                    <a:pt x="140" y="233"/>
                  </a:lnTo>
                  <a:lnTo>
                    <a:pt x="143" y="233"/>
                  </a:lnTo>
                  <a:lnTo>
                    <a:pt x="143" y="231"/>
                  </a:lnTo>
                  <a:lnTo>
                    <a:pt x="143" y="231"/>
                  </a:lnTo>
                  <a:lnTo>
                    <a:pt x="143" y="228"/>
                  </a:lnTo>
                  <a:lnTo>
                    <a:pt x="140" y="228"/>
                  </a:lnTo>
                  <a:lnTo>
                    <a:pt x="140" y="228"/>
                  </a:lnTo>
                  <a:lnTo>
                    <a:pt x="140" y="228"/>
                  </a:lnTo>
                  <a:lnTo>
                    <a:pt x="138" y="228"/>
                  </a:lnTo>
                  <a:lnTo>
                    <a:pt x="138" y="226"/>
                  </a:lnTo>
                  <a:lnTo>
                    <a:pt x="138" y="226"/>
                  </a:lnTo>
                  <a:lnTo>
                    <a:pt x="138" y="223"/>
                  </a:lnTo>
                  <a:lnTo>
                    <a:pt x="135" y="226"/>
                  </a:lnTo>
                  <a:lnTo>
                    <a:pt x="135" y="226"/>
                  </a:lnTo>
                  <a:lnTo>
                    <a:pt x="135" y="226"/>
                  </a:lnTo>
                  <a:lnTo>
                    <a:pt x="135" y="226"/>
                  </a:lnTo>
                  <a:lnTo>
                    <a:pt x="135" y="226"/>
                  </a:lnTo>
                  <a:lnTo>
                    <a:pt x="132" y="228"/>
                  </a:lnTo>
                  <a:lnTo>
                    <a:pt x="130" y="228"/>
                  </a:lnTo>
                  <a:lnTo>
                    <a:pt x="130" y="228"/>
                  </a:lnTo>
                  <a:lnTo>
                    <a:pt x="130" y="228"/>
                  </a:lnTo>
                  <a:lnTo>
                    <a:pt x="130" y="228"/>
                  </a:lnTo>
                  <a:lnTo>
                    <a:pt x="130" y="226"/>
                  </a:lnTo>
                  <a:lnTo>
                    <a:pt x="130" y="226"/>
                  </a:lnTo>
                  <a:lnTo>
                    <a:pt x="130" y="226"/>
                  </a:lnTo>
                  <a:lnTo>
                    <a:pt x="130" y="226"/>
                  </a:lnTo>
                  <a:lnTo>
                    <a:pt x="127" y="226"/>
                  </a:lnTo>
                  <a:lnTo>
                    <a:pt x="127" y="226"/>
                  </a:lnTo>
                  <a:lnTo>
                    <a:pt x="127" y="226"/>
                  </a:lnTo>
                  <a:lnTo>
                    <a:pt x="125" y="226"/>
                  </a:lnTo>
                  <a:lnTo>
                    <a:pt x="125" y="226"/>
                  </a:lnTo>
                  <a:lnTo>
                    <a:pt x="125" y="226"/>
                  </a:lnTo>
                  <a:lnTo>
                    <a:pt x="125" y="226"/>
                  </a:lnTo>
                  <a:lnTo>
                    <a:pt x="125" y="228"/>
                  </a:lnTo>
                  <a:lnTo>
                    <a:pt x="125" y="228"/>
                  </a:lnTo>
                  <a:lnTo>
                    <a:pt x="125" y="228"/>
                  </a:lnTo>
                  <a:lnTo>
                    <a:pt x="122" y="226"/>
                  </a:lnTo>
                  <a:lnTo>
                    <a:pt x="122" y="226"/>
                  </a:lnTo>
                  <a:lnTo>
                    <a:pt x="122" y="223"/>
                  </a:lnTo>
                  <a:lnTo>
                    <a:pt x="122" y="223"/>
                  </a:lnTo>
                  <a:lnTo>
                    <a:pt x="119" y="220"/>
                  </a:lnTo>
                  <a:lnTo>
                    <a:pt x="119" y="220"/>
                  </a:lnTo>
                  <a:lnTo>
                    <a:pt x="119" y="220"/>
                  </a:lnTo>
                  <a:lnTo>
                    <a:pt x="117" y="220"/>
                  </a:lnTo>
                  <a:lnTo>
                    <a:pt x="117" y="220"/>
                  </a:lnTo>
                  <a:lnTo>
                    <a:pt x="117" y="220"/>
                  </a:lnTo>
                  <a:lnTo>
                    <a:pt x="114" y="220"/>
                  </a:lnTo>
                  <a:lnTo>
                    <a:pt x="114" y="220"/>
                  </a:lnTo>
                  <a:lnTo>
                    <a:pt x="114" y="220"/>
                  </a:lnTo>
                  <a:lnTo>
                    <a:pt x="114" y="220"/>
                  </a:lnTo>
                  <a:lnTo>
                    <a:pt x="112" y="220"/>
                  </a:lnTo>
                  <a:lnTo>
                    <a:pt x="112" y="220"/>
                  </a:lnTo>
                  <a:lnTo>
                    <a:pt x="112" y="220"/>
                  </a:lnTo>
                  <a:lnTo>
                    <a:pt x="112" y="220"/>
                  </a:lnTo>
                  <a:lnTo>
                    <a:pt x="112" y="218"/>
                  </a:lnTo>
                  <a:lnTo>
                    <a:pt x="112" y="220"/>
                  </a:lnTo>
                  <a:lnTo>
                    <a:pt x="112" y="220"/>
                  </a:lnTo>
                  <a:lnTo>
                    <a:pt x="109" y="220"/>
                  </a:lnTo>
                  <a:lnTo>
                    <a:pt x="109" y="220"/>
                  </a:lnTo>
                  <a:lnTo>
                    <a:pt x="109" y="220"/>
                  </a:lnTo>
                  <a:lnTo>
                    <a:pt x="109" y="220"/>
                  </a:lnTo>
                  <a:lnTo>
                    <a:pt x="107" y="220"/>
                  </a:lnTo>
                  <a:lnTo>
                    <a:pt x="107" y="220"/>
                  </a:lnTo>
                  <a:lnTo>
                    <a:pt x="107" y="220"/>
                  </a:lnTo>
                  <a:lnTo>
                    <a:pt x="104" y="220"/>
                  </a:lnTo>
                  <a:lnTo>
                    <a:pt x="104" y="220"/>
                  </a:lnTo>
                  <a:lnTo>
                    <a:pt x="104" y="223"/>
                  </a:lnTo>
                  <a:lnTo>
                    <a:pt x="101" y="220"/>
                  </a:lnTo>
                  <a:lnTo>
                    <a:pt x="101" y="220"/>
                  </a:lnTo>
                  <a:lnTo>
                    <a:pt x="101" y="223"/>
                  </a:lnTo>
                  <a:lnTo>
                    <a:pt x="99" y="223"/>
                  </a:lnTo>
                  <a:lnTo>
                    <a:pt x="99" y="226"/>
                  </a:lnTo>
                  <a:lnTo>
                    <a:pt x="96" y="226"/>
                  </a:lnTo>
                  <a:lnTo>
                    <a:pt x="96" y="226"/>
                  </a:lnTo>
                  <a:lnTo>
                    <a:pt x="94" y="226"/>
                  </a:lnTo>
                  <a:lnTo>
                    <a:pt x="94" y="226"/>
                  </a:lnTo>
                  <a:lnTo>
                    <a:pt x="94" y="226"/>
                  </a:lnTo>
                  <a:lnTo>
                    <a:pt x="94" y="226"/>
                  </a:lnTo>
                  <a:lnTo>
                    <a:pt x="94" y="228"/>
                  </a:lnTo>
                  <a:lnTo>
                    <a:pt x="94" y="228"/>
                  </a:lnTo>
                  <a:lnTo>
                    <a:pt x="94" y="228"/>
                  </a:lnTo>
                  <a:lnTo>
                    <a:pt x="94" y="228"/>
                  </a:lnTo>
                  <a:lnTo>
                    <a:pt x="94" y="231"/>
                  </a:lnTo>
                  <a:lnTo>
                    <a:pt x="94" y="231"/>
                  </a:lnTo>
                  <a:lnTo>
                    <a:pt x="94" y="231"/>
                  </a:lnTo>
                  <a:lnTo>
                    <a:pt x="96" y="233"/>
                  </a:lnTo>
                  <a:lnTo>
                    <a:pt x="96" y="233"/>
                  </a:lnTo>
                  <a:lnTo>
                    <a:pt x="96" y="233"/>
                  </a:lnTo>
                  <a:lnTo>
                    <a:pt x="99" y="233"/>
                  </a:lnTo>
                  <a:lnTo>
                    <a:pt x="99" y="236"/>
                  </a:lnTo>
                  <a:lnTo>
                    <a:pt x="99" y="236"/>
                  </a:lnTo>
                  <a:lnTo>
                    <a:pt x="101" y="236"/>
                  </a:lnTo>
                  <a:lnTo>
                    <a:pt x="101" y="236"/>
                  </a:lnTo>
                  <a:lnTo>
                    <a:pt x="101" y="236"/>
                  </a:lnTo>
                  <a:lnTo>
                    <a:pt x="104" y="236"/>
                  </a:lnTo>
                  <a:lnTo>
                    <a:pt x="104" y="238"/>
                  </a:lnTo>
                  <a:lnTo>
                    <a:pt x="104" y="238"/>
                  </a:lnTo>
                  <a:lnTo>
                    <a:pt x="104" y="238"/>
                  </a:lnTo>
                  <a:lnTo>
                    <a:pt x="107" y="238"/>
                  </a:lnTo>
                  <a:lnTo>
                    <a:pt x="107" y="241"/>
                  </a:lnTo>
                  <a:lnTo>
                    <a:pt x="109" y="241"/>
                  </a:lnTo>
                  <a:lnTo>
                    <a:pt x="109" y="241"/>
                  </a:lnTo>
                  <a:lnTo>
                    <a:pt x="109" y="244"/>
                  </a:lnTo>
                  <a:lnTo>
                    <a:pt x="109" y="244"/>
                  </a:lnTo>
                  <a:lnTo>
                    <a:pt x="107" y="246"/>
                  </a:lnTo>
                  <a:lnTo>
                    <a:pt x="107" y="246"/>
                  </a:lnTo>
                  <a:lnTo>
                    <a:pt x="107" y="246"/>
                  </a:lnTo>
                  <a:lnTo>
                    <a:pt x="104" y="246"/>
                  </a:lnTo>
                  <a:lnTo>
                    <a:pt x="104" y="244"/>
                  </a:lnTo>
                  <a:lnTo>
                    <a:pt x="101" y="244"/>
                  </a:lnTo>
                  <a:lnTo>
                    <a:pt x="101" y="244"/>
                  </a:lnTo>
                  <a:lnTo>
                    <a:pt x="101" y="246"/>
                  </a:lnTo>
                  <a:lnTo>
                    <a:pt x="99" y="246"/>
                  </a:lnTo>
                  <a:lnTo>
                    <a:pt x="99" y="246"/>
                  </a:lnTo>
                  <a:lnTo>
                    <a:pt x="99" y="246"/>
                  </a:lnTo>
                  <a:lnTo>
                    <a:pt x="96" y="244"/>
                  </a:lnTo>
                  <a:lnTo>
                    <a:pt x="96" y="244"/>
                  </a:lnTo>
                  <a:lnTo>
                    <a:pt x="96" y="244"/>
                  </a:lnTo>
                  <a:lnTo>
                    <a:pt x="94" y="246"/>
                  </a:lnTo>
                  <a:lnTo>
                    <a:pt x="96" y="249"/>
                  </a:lnTo>
                  <a:lnTo>
                    <a:pt x="96" y="251"/>
                  </a:lnTo>
                  <a:lnTo>
                    <a:pt x="94" y="251"/>
                  </a:lnTo>
                  <a:lnTo>
                    <a:pt x="94" y="251"/>
                  </a:lnTo>
                  <a:lnTo>
                    <a:pt x="94" y="251"/>
                  </a:lnTo>
                  <a:lnTo>
                    <a:pt x="91" y="251"/>
                  </a:lnTo>
                  <a:lnTo>
                    <a:pt x="91" y="251"/>
                  </a:lnTo>
                  <a:lnTo>
                    <a:pt x="91" y="249"/>
                  </a:lnTo>
                  <a:lnTo>
                    <a:pt x="88" y="249"/>
                  </a:lnTo>
                  <a:lnTo>
                    <a:pt x="88" y="249"/>
                  </a:lnTo>
                  <a:lnTo>
                    <a:pt x="88" y="249"/>
                  </a:lnTo>
                  <a:lnTo>
                    <a:pt x="88" y="249"/>
                  </a:lnTo>
                  <a:lnTo>
                    <a:pt x="88" y="249"/>
                  </a:lnTo>
                  <a:lnTo>
                    <a:pt x="88" y="249"/>
                  </a:lnTo>
                  <a:lnTo>
                    <a:pt x="86" y="249"/>
                  </a:lnTo>
                  <a:lnTo>
                    <a:pt x="86" y="249"/>
                  </a:lnTo>
                  <a:lnTo>
                    <a:pt x="83" y="249"/>
                  </a:lnTo>
                  <a:lnTo>
                    <a:pt x="83" y="249"/>
                  </a:lnTo>
                  <a:lnTo>
                    <a:pt x="83" y="249"/>
                  </a:lnTo>
                  <a:lnTo>
                    <a:pt x="81" y="246"/>
                  </a:lnTo>
                  <a:lnTo>
                    <a:pt x="81" y="244"/>
                  </a:lnTo>
                  <a:lnTo>
                    <a:pt x="81" y="244"/>
                  </a:lnTo>
                  <a:lnTo>
                    <a:pt x="83" y="244"/>
                  </a:lnTo>
                  <a:lnTo>
                    <a:pt x="81" y="244"/>
                  </a:lnTo>
                  <a:lnTo>
                    <a:pt x="81" y="241"/>
                  </a:lnTo>
                  <a:lnTo>
                    <a:pt x="81" y="241"/>
                  </a:lnTo>
                  <a:lnTo>
                    <a:pt x="83" y="241"/>
                  </a:lnTo>
                  <a:lnTo>
                    <a:pt x="81" y="241"/>
                  </a:lnTo>
                  <a:lnTo>
                    <a:pt x="81" y="241"/>
                  </a:lnTo>
                  <a:lnTo>
                    <a:pt x="81" y="241"/>
                  </a:lnTo>
                  <a:lnTo>
                    <a:pt x="81" y="241"/>
                  </a:lnTo>
                  <a:lnTo>
                    <a:pt x="81" y="241"/>
                  </a:lnTo>
                  <a:lnTo>
                    <a:pt x="81" y="238"/>
                  </a:lnTo>
                  <a:lnTo>
                    <a:pt x="81" y="238"/>
                  </a:lnTo>
                  <a:lnTo>
                    <a:pt x="81" y="238"/>
                  </a:lnTo>
                  <a:lnTo>
                    <a:pt x="81" y="236"/>
                  </a:lnTo>
                  <a:lnTo>
                    <a:pt x="81" y="236"/>
                  </a:lnTo>
                  <a:lnTo>
                    <a:pt x="81" y="233"/>
                  </a:lnTo>
                  <a:lnTo>
                    <a:pt x="81" y="233"/>
                  </a:lnTo>
                  <a:lnTo>
                    <a:pt x="81" y="231"/>
                  </a:lnTo>
                  <a:lnTo>
                    <a:pt x="81" y="231"/>
                  </a:lnTo>
                  <a:lnTo>
                    <a:pt x="78" y="231"/>
                  </a:lnTo>
                  <a:lnTo>
                    <a:pt x="78" y="228"/>
                  </a:lnTo>
                  <a:lnTo>
                    <a:pt x="75" y="228"/>
                  </a:lnTo>
                  <a:lnTo>
                    <a:pt x="75" y="226"/>
                  </a:lnTo>
                  <a:lnTo>
                    <a:pt x="75" y="226"/>
                  </a:lnTo>
                  <a:lnTo>
                    <a:pt x="75" y="226"/>
                  </a:lnTo>
                  <a:lnTo>
                    <a:pt x="73" y="226"/>
                  </a:lnTo>
                  <a:lnTo>
                    <a:pt x="73" y="226"/>
                  </a:lnTo>
                  <a:lnTo>
                    <a:pt x="73" y="226"/>
                  </a:lnTo>
                  <a:lnTo>
                    <a:pt x="73" y="226"/>
                  </a:lnTo>
                  <a:lnTo>
                    <a:pt x="73" y="226"/>
                  </a:lnTo>
                  <a:lnTo>
                    <a:pt x="73" y="226"/>
                  </a:lnTo>
                  <a:lnTo>
                    <a:pt x="70" y="228"/>
                  </a:lnTo>
                  <a:lnTo>
                    <a:pt x="70" y="226"/>
                  </a:lnTo>
                  <a:lnTo>
                    <a:pt x="70" y="226"/>
                  </a:lnTo>
                  <a:lnTo>
                    <a:pt x="70" y="226"/>
                  </a:lnTo>
                  <a:lnTo>
                    <a:pt x="70" y="226"/>
                  </a:lnTo>
                  <a:lnTo>
                    <a:pt x="70" y="226"/>
                  </a:lnTo>
                  <a:lnTo>
                    <a:pt x="70" y="226"/>
                  </a:lnTo>
                  <a:lnTo>
                    <a:pt x="70" y="226"/>
                  </a:lnTo>
                  <a:lnTo>
                    <a:pt x="70" y="226"/>
                  </a:lnTo>
                  <a:lnTo>
                    <a:pt x="70" y="226"/>
                  </a:lnTo>
                  <a:lnTo>
                    <a:pt x="68" y="226"/>
                  </a:lnTo>
                  <a:lnTo>
                    <a:pt x="70" y="226"/>
                  </a:lnTo>
                  <a:lnTo>
                    <a:pt x="70" y="226"/>
                  </a:lnTo>
                  <a:lnTo>
                    <a:pt x="70" y="226"/>
                  </a:lnTo>
                  <a:lnTo>
                    <a:pt x="70" y="223"/>
                  </a:lnTo>
                  <a:lnTo>
                    <a:pt x="70" y="223"/>
                  </a:lnTo>
                  <a:lnTo>
                    <a:pt x="70" y="223"/>
                  </a:lnTo>
                  <a:lnTo>
                    <a:pt x="68" y="223"/>
                  </a:lnTo>
                  <a:lnTo>
                    <a:pt x="68" y="223"/>
                  </a:lnTo>
                  <a:lnTo>
                    <a:pt x="68" y="223"/>
                  </a:lnTo>
                  <a:lnTo>
                    <a:pt x="65" y="220"/>
                  </a:lnTo>
                  <a:lnTo>
                    <a:pt x="65" y="218"/>
                  </a:lnTo>
                  <a:lnTo>
                    <a:pt x="65" y="218"/>
                  </a:lnTo>
                  <a:lnTo>
                    <a:pt x="63" y="218"/>
                  </a:lnTo>
                  <a:lnTo>
                    <a:pt x="63" y="218"/>
                  </a:lnTo>
                  <a:lnTo>
                    <a:pt x="60" y="218"/>
                  </a:lnTo>
                  <a:lnTo>
                    <a:pt x="57" y="218"/>
                  </a:lnTo>
                  <a:lnTo>
                    <a:pt x="57" y="218"/>
                  </a:lnTo>
                  <a:lnTo>
                    <a:pt x="57" y="218"/>
                  </a:lnTo>
                  <a:lnTo>
                    <a:pt x="57" y="218"/>
                  </a:lnTo>
                  <a:lnTo>
                    <a:pt x="57" y="215"/>
                  </a:lnTo>
                  <a:lnTo>
                    <a:pt x="60" y="215"/>
                  </a:lnTo>
                  <a:lnTo>
                    <a:pt x="57" y="213"/>
                  </a:lnTo>
                  <a:lnTo>
                    <a:pt x="57" y="213"/>
                  </a:lnTo>
                  <a:lnTo>
                    <a:pt x="57" y="213"/>
                  </a:lnTo>
                  <a:lnTo>
                    <a:pt x="57" y="213"/>
                  </a:lnTo>
                  <a:lnTo>
                    <a:pt x="55" y="213"/>
                  </a:lnTo>
                  <a:lnTo>
                    <a:pt x="55" y="213"/>
                  </a:lnTo>
                  <a:lnTo>
                    <a:pt x="55" y="213"/>
                  </a:lnTo>
                  <a:lnTo>
                    <a:pt x="55" y="213"/>
                  </a:lnTo>
                  <a:lnTo>
                    <a:pt x="55" y="213"/>
                  </a:lnTo>
                  <a:lnTo>
                    <a:pt x="57" y="213"/>
                  </a:lnTo>
                  <a:lnTo>
                    <a:pt x="55" y="213"/>
                  </a:lnTo>
                  <a:lnTo>
                    <a:pt x="55" y="210"/>
                  </a:lnTo>
                  <a:lnTo>
                    <a:pt x="55" y="210"/>
                  </a:lnTo>
                  <a:lnTo>
                    <a:pt x="52" y="207"/>
                  </a:lnTo>
                  <a:lnTo>
                    <a:pt x="52" y="207"/>
                  </a:lnTo>
                  <a:lnTo>
                    <a:pt x="52" y="205"/>
                  </a:lnTo>
                  <a:lnTo>
                    <a:pt x="52" y="202"/>
                  </a:lnTo>
                  <a:lnTo>
                    <a:pt x="52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47" y="202"/>
                  </a:lnTo>
                  <a:lnTo>
                    <a:pt x="47" y="202"/>
                  </a:lnTo>
                  <a:lnTo>
                    <a:pt x="44" y="200"/>
                  </a:lnTo>
                  <a:lnTo>
                    <a:pt x="44" y="200"/>
                  </a:lnTo>
                  <a:lnTo>
                    <a:pt x="44" y="200"/>
                  </a:lnTo>
                  <a:lnTo>
                    <a:pt x="44" y="200"/>
                  </a:lnTo>
                  <a:lnTo>
                    <a:pt x="42" y="200"/>
                  </a:lnTo>
                  <a:lnTo>
                    <a:pt x="42" y="200"/>
                  </a:lnTo>
                  <a:lnTo>
                    <a:pt x="42" y="200"/>
                  </a:lnTo>
                  <a:lnTo>
                    <a:pt x="42" y="200"/>
                  </a:lnTo>
                  <a:lnTo>
                    <a:pt x="39" y="200"/>
                  </a:lnTo>
                  <a:lnTo>
                    <a:pt x="39" y="200"/>
                  </a:lnTo>
                  <a:lnTo>
                    <a:pt x="39" y="197"/>
                  </a:lnTo>
                  <a:lnTo>
                    <a:pt x="39" y="197"/>
                  </a:lnTo>
                  <a:lnTo>
                    <a:pt x="39" y="197"/>
                  </a:lnTo>
                  <a:lnTo>
                    <a:pt x="39" y="197"/>
                  </a:lnTo>
                  <a:lnTo>
                    <a:pt x="39" y="194"/>
                  </a:lnTo>
                  <a:lnTo>
                    <a:pt x="39" y="194"/>
                  </a:lnTo>
                  <a:lnTo>
                    <a:pt x="39" y="194"/>
                  </a:lnTo>
                  <a:lnTo>
                    <a:pt x="37" y="192"/>
                  </a:lnTo>
                  <a:lnTo>
                    <a:pt x="37" y="192"/>
                  </a:lnTo>
                  <a:lnTo>
                    <a:pt x="34" y="192"/>
                  </a:lnTo>
                  <a:lnTo>
                    <a:pt x="34" y="192"/>
                  </a:lnTo>
                  <a:lnTo>
                    <a:pt x="34" y="194"/>
                  </a:lnTo>
                  <a:lnTo>
                    <a:pt x="34" y="192"/>
                  </a:lnTo>
                  <a:lnTo>
                    <a:pt x="31" y="192"/>
                  </a:lnTo>
                  <a:lnTo>
                    <a:pt x="31" y="192"/>
                  </a:lnTo>
                  <a:lnTo>
                    <a:pt x="31" y="192"/>
                  </a:lnTo>
                  <a:lnTo>
                    <a:pt x="31" y="194"/>
                  </a:lnTo>
                  <a:lnTo>
                    <a:pt x="29" y="192"/>
                  </a:lnTo>
                  <a:lnTo>
                    <a:pt x="29" y="192"/>
                  </a:lnTo>
                  <a:lnTo>
                    <a:pt x="29" y="192"/>
                  </a:lnTo>
                  <a:lnTo>
                    <a:pt x="29" y="192"/>
                  </a:lnTo>
                  <a:lnTo>
                    <a:pt x="29" y="192"/>
                  </a:lnTo>
                  <a:lnTo>
                    <a:pt x="26" y="189"/>
                  </a:lnTo>
                  <a:lnTo>
                    <a:pt x="24" y="192"/>
                  </a:lnTo>
                  <a:lnTo>
                    <a:pt x="24" y="192"/>
                  </a:lnTo>
                  <a:lnTo>
                    <a:pt x="21" y="194"/>
                  </a:lnTo>
                  <a:lnTo>
                    <a:pt x="21" y="194"/>
                  </a:lnTo>
                  <a:lnTo>
                    <a:pt x="21" y="194"/>
                  </a:lnTo>
                  <a:lnTo>
                    <a:pt x="21" y="197"/>
                  </a:lnTo>
                  <a:lnTo>
                    <a:pt x="21" y="197"/>
                  </a:lnTo>
                  <a:lnTo>
                    <a:pt x="21" y="197"/>
                  </a:lnTo>
                  <a:lnTo>
                    <a:pt x="19" y="197"/>
                  </a:lnTo>
                  <a:lnTo>
                    <a:pt x="19" y="197"/>
                  </a:lnTo>
                  <a:lnTo>
                    <a:pt x="19" y="197"/>
                  </a:lnTo>
                  <a:lnTo>
                    <a:pt x="19" y="197"/>
                  </a:lnTo>
                  <a:lnTo>
                    <a:pt x="19" y="197"/>
                  </a:lnTo>
                  <a:lnTo>
                    <a:pt x="19" y="197"/>
                  </a:lnTo>
                  <a:lnTo>
                    <a:pt x="19" y="194"/>
                  </a:lnTo>
                  <a:lnTo>
                    <a:pt x="19" y="194"/>
                  </a:lnTo>
                  <a:lnTo>
                    <a:pt x="19" y="192"/>
                  </a:lnTo>
                  <a:lnTo>
                    <a:pt x="21" y="192"/>
                  </a:lnTo>
                  <a:lnTo>
                    <a:pt x="21" y="189"/>
                  </a:lnTo>
                  <a:lnTo>
                    <a:pt x="21" y="189"/>
                  </a:lnTo>
                  <a:lnTo>
                    <a:pt x="19" y="187"/>
                  </a:lnTo>
                  <a:lnTo>
                    <a:pt x="19" y="184"/>
                  </a:lnTo>
                  <a:lnTo>
                    <a:pt x="19" y="184"/>
                  </a:lnTo>
                  <a:lnTo>
                    <a:pt x="19" y="181"/>
                  </a:lnTo>
                  <a:lnTo>
                    <a:pt x="19" y="181"/>
                  </a:lnTo>
                  <a:lnTo>
                    <a:pt x="19" y="179"/>
                  </a:lnTo>
                  <a:lnTo>
                    <a:pt x="21" y="179"/>
                  </a:lnTo>
                  <a:lnTo>
                    <a:pt x="21" y="179"/>
                  </a:lnTo>
                  <a:lnTo>
                    <a:pt x="21" y="179"/>
                  </a:lnTo>
                  <a:lnTo>
                    <a:pt x="21" y="179"/>
                  </a:lnTo>
                  <a:lnTo>
                    <a:pt x="24" y="179"/>
                  </a:lnTo>
                  <a:lnTo>
                    <a:pt x="24" y="179"/>
                  </a:lnTo>
                  <a:lnTo>
                    <a:pt x="24" y="179"/>
                  </a:lnTo>
                  <a:lnTo>
                    <a:pt x="24" y="179"/>
                  </a:lnTo>
                  <a:lnTo>
                    <a:pt x="24" y="179"/>
                  </a:lnTo>
                  <a:lnTo>
                    <a:pt x="24" y="176"/>
                  </a:lnTo>
                  <a:lnTo>
                    <a:pt x="24" y="176"/>
                  </a:lnTo>
                  <a:lnTo>
                    <a:pt x="21" y="176"/>
                  </a:lnTo>
                  <a:lnTo>
                    <a:pt x="21" y="174"/>
                  </a:lnTo>
                  <a:lnTo>
                    <a:pt x="21" y="171"/>
                  </a:lnTo>
                  <a:lnTo>
                    <a:pt x="19" y="171"/>
                  </a:lnTo>
                  <a:lnTo>
                    <a:pt x="16" y="171"/>
                  </a:lnTo>
                  <a:lnTo>
                    <a:pt x="16" y="171"/>
                  </a:lnTo>
                  <a:lnTo>
                    <a:pt x="16" y="171"/>
                  </a:lnTo>
                  <a:lnTo>
                    <a:pt x="13" y="171"/>
                  </a:lnTo>
                  <a:lnTo>
                    <a:pt x="13" y="171"/>
                  </a:lnTo>
                  <a:lnTo>
                    <a:pt x="11" y="171"/>
                  </a:lnTo>
                  <a:lnTo>
                    <a:pt x="11" y="171"/>
                  </a:lnTo>
                  <a:lnTo>
                    <a:pt x="8" y="171"/>
                  </a:lnTo>
                  <a:lnTo>
                    <a:pt x="8" y="171"/>
                  </a:lnTo>
                  <a:lnTo>
                    <a:pt x="8" y="174"/>
                  </a:lnTo>
                  <a:lnTo>
                    <a:pt x="8" y="174"/>
                  </a:lnTo>
                  <a:lnTo>
                    <a:pt x="11" y="176"/>
                  </a:lnTo>
                  <a:lnTo>
                    <a:pt x="11" y="176"/>
                  </a:lnTo>
                  <a:lnTo>
                    <a:pt x="11" y="176"/>
                  </a:lnTo>
                  <a:lnTo>
                    <a:pt x="11" y="179"/>
                  </a:lnTo>
                  <a:lnTo>
                    <a:pt x="8" y="179"/>
                  </a:lnTo>
                  <a:lnTo>
                    <a:pt x="6" y="179"/>
                  </a:lnTo>
                  <a:lnTo>
                    <a:pt x="6" y="176"/>
                  </a:lnTo>
                  <a:lnTo>
                    <a:pt x="6" y="176"/>
                  </a:lnTo>
                  <a:lnTo>
                    <a:pt x="3" y="176"/>
                  </a:lnTo>
                  <a:lnTo>
                    <a:pt x="3" y="176"/>
                  </a:lnTo>
                  <a:lnTo>
                    <a:pt x="3" y="176"/>
                  </a:lnTo>
                  <a:lnTo>
                    <a:pt x="0" y="176"/>
                  </a:lnTo>
                  <a:lnTo>
                    <a:pt x="0" y="176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1940" name="Oval 180"/>
          <p:cNvSpPr>
            <a:spLocks noChangeArrowheads="1"/>
          </p:cNvSpPr>
          <p:nvPr/>
        </p:nvSpPr>
        <p:spPr bwMode="auto">
          <a:xfrm>
            <a:off x="2790825" y="3432175"/>
            <a:ext cx="109538" cy="101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41" name="Text Box 181"/>
          <p:cNvSpPr txBox="1">
            <a:spLocks noChangeArrowheads="1"/>
          </p:cNvSpPr>
          <p:nvPr/>
        </p:nvSpPr>
        <p:spPr bwMode="auto">
          <a:xfrm>
            <a:off x="2408238" y="3486150"/>
            <a:ext cx="8778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GB" b="1"/>
              <a:t>BERLIN</a:t>
            </a:r>
          </a:p>
        </p:txBody>
      </p:sp>
      <p:sp>
        <p:nvSpPr>
          <p:cNvPr id="501942" name="Text Box 182"/>
          <p:cNvSpPr txBox="1">
            <a:spLocks noChangeArrowheads="1"/>
          </p:cNvSpPr>
          <p:nvPr/>
        </p:nvSpPr>
        <p:spPr bwMode="auto">
          <a:xfrm>
            <a:off x="479425" y="6002338"/>
            <a:ext cx="87757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9750" indent="-53975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1pPr>
            <a:lvl2pPr marL="719138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3pPr>
            <a:lvl4pPr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4pPr>
            <a:lvl5pPr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GB" sz="800"/>
              <a:t>Sources: 	Destatis, Wikipedia, SVR Wirtschaft, authors calculations (* Estimate by SVR Wirtschaft)</a:t>
            </a:r>
          </a:p>
          <a:p>
            <a:pPr>
              <a:lnSpc>
                <a:spcPct val="10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GB" sz="800"/>
              <a:t>Note: 	All financial indicators as gross expenditure. Additionally, the Public Social Insurance Schemes (Pension, Health, Unemployment (Social Insurance) add €506bn (2009) (21% GDP) expenditure. Total gross public expenditure is 57% of GDP in 2009. Total public debt is 73% of GDP (2010 notification to EU).</a:t>
            </a:r>
          </a:p>
        </p:txBody>
      </p:sp>
      <p:sp>
        <p:nvSpPr>
          <p:cNvPr id="501943" name="Rectangle 183"/>
          <p:cNvSpPr>
            <a:spLocks noChangeArrowheads="1"/>
          </p:cNvSpPr>
          <p:nvPr/>
        </p:nvSpPr>
        <p:spPr bwMode="auto">
          <a:xfrm>
            <a:off x="9334500" y="6577013"/>
            <a:ext cx="60960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0" hangingPunct="0"/>
            <a:fld id="{16496570-9FDA-46B4-BA64-0131D07550F6}" type="slidenum">
              <a:rPr lang="de-DE" sz="1200" b="1">
                <a:solidFill>
                  <a:srgbClr val="C80000"/>
                </a:solidFill>
              </a:rPr>
              <a:pPr algn="r" eaLnBrk="0" hangingPunct="0"/>
              <a:t>2</a:t>
            </a:fld>
            <a:endParaRPr lang="de-DE" sz="1200" b="1">
              <a:solidFill>
                <a:srgbClr val="C80000"/>
              </a:solidFill>
            </a:endParaRPr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439738" y="6557963"/>
            <a:ext cx="7356475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800" dirty="0" smtClean="0"/>
              <a:t>Current Challenges in the Joint Delivery of Labor Market Services and Social Assistance in Germany</a:t>
            </a:r>
            <a:r>
              <a:rPr lang="en-GB" sz="800" dirty="0"/>
              <a:t/>
            </a:r>
            <a:br>
              <a:rPr lang="en-GB" sz="800" dirty="0"/>
            </a:br>
            <a:r>
              <a:rPr lang="en-GB" sz="800" dirty="0"/>
              <a:t>Ulrich </a:t>
            </a:r>
            <a:r>
              <a:rPr lang="en-GB" sz="800" dirty="0" err="1" smtClean="0"/>
              <a:t>Hoerning</a:t>
            </a:r>
            <a:r>
              <a:rPr lang="en-GB" sz="800" dirty="0" smtClean="0"/>
              <a:t> </a:t>
            </a:r>
            <a:r>
              <a:rPr lang="en-GB" sz="800" dirty="0"/>
              <a:t>– </a:t>
            </a:r>
            <a:r>
              <a:rPr lang="en-GB" sz="800" dirty="0" smtClean="0"/>
              <a:t>04-March 2014</a:t>
            </a:r>
            <a:endParaRPr lang="en-GB" sz="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ChangeArrowheads="1"/>
          </p:cNvSpPr>
          <p:nvPr/>
        </p:nvSpPr>
        <p:spPr bwMode="gray">
          <a:xfrm>
            <a:off x="538163" y="1751013"/>
            <a:ext cx="1444625" cy="4684712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lnSpc>
                <a:spcPct val="90000"/>
              </a:lnSpc>
            </a:pPr>
            <a:endParaRPr lang="en-US"/>
          </a:p>
        </p:txBody>
      </p:sp>
      <p:sp>
        <p:nvSpPr>
          <p:cNvPr id="458755" name="Text Box 3"/>
          <p:cNvSpPr txBox="1">
            <a:spLocks noChangeArrowheads="1"/>
          </p:cNvSpPr>
          <p:nvPr/>
        </p:nvSpPr>
        <p:spPr bwMode="gray">
          <a:xfrm>
            <a:off x="1546225" y="101441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45000"/>
              </a:spcBef>
            </a:pPr>
            <a:endParaRPr lang="en-GB" sz="1600" b="1"/>
          </a:p>
        </p:txBody>
      </p:sp>
      <p:sp>
        <p:nvSpPr>
          <p:cNvPr id="458756" name="Text Box 4"/>
          <p:cNvSpPr txBox="1">
            <a:spLocks noChangeArrowheads="1"/>
          </p:cNvSpPr>
          <p:nvPr/>
        </p:nvSpPr>
        <p:spPr bwMode="gray">
          <a:xfrm>
            <a:off x="6446838" y="101441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45000"/>
              </a:spcBef>
            </a:pPr>
            <a:endParaRPr lang="en-GB" sz="1600" b="1"/>
          </a:p>
        </p:txBody>
      </p:sp>
      <p:sp>
        <p:nvSpPr>
          <p:cNvPr id="458757" name="Rectangle 5"/>
          <p:cNvSpPr>
            <a:spLocks noChangeArrowheads="1"/>
          </p:cNvSpPr>
          <p:nvPr/>
        </p:nvSpPr>
        <p:spPr bwMode="gray">
          <a:xfrm>
            <a:off x="2352675" y="2606675"/>
            <a:ext cx="3222625" cy="190182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endParaRPr lang="en-GB" sz="1400" b="1">
              <a:latin typeface="Verdana" pitchFamily="34" charset="0"/>
            </a:endParaRPr>
          </a:p>
          <a:p>
            <a:pPr algn="ctr" eaLnBrk="0" hangingPunct="0"/>
            <a:endParaRPr lang="en-GB" sz="1400" b="1">
              <a:latin typeface="Verdana" pitchFamily="34" charset="0"/>
            </a:endParaRPr>
          </a:p>
          <a:p>
            <a:pPr algn="ctr" eaLnBrk="0" hangingPunct="0"/>
            <a:r>
              <a:rPr lang="en-GB" sz="1400" b="1">
                <a:latin typeface="Verdana" pitchFamily="34" charset="0"/>
              </a:rPr>
              <a:t>Municipalities and</a:t>
            </a:r>
          </a:p>
          <a:p>
            <a:pPr algn="ctr" eaLnBrk="0" hangingPunct="0"/>
            <a:r>
              <a:rPr lang="en-GB" sz="1400" b="1">
                <a:latin typeface="Verdana" pitchFamily="34" charset="0"/>
              </a:rPr>
              <a:t>local job centers (FLA)</a:t>
            </a:r>
          </a:p>
          <a:p>
            <a:pPr algn="ctr" eaLnBrk="0" hangingPunct="0"/>
            <a:r>
              <a:rPr lang="en-GB" sz="1400" b="1">
                <a:latin typeface="Verdana" pitchFamily="34" charset="0"/>
              </a:rPr>
              <a:t>work together</a:t>
            </a:r>
          </a:p>
        </p:txBody>
      </p:sp>
      <p:sp>
        <p:nvSpPr>
          <p:cNvPr id="458758" name="AutoShape 6"/>
          <p:cNvSpPr>
            <a:spLocks noChangeArrowheads="1"/>
          </p:cNvSpPr>
          <p:nvPr/>
        </p:nvSpPr>
        <p:spPr bwMode="gray">
          <a:xfrm>
            <a:off x="2352675" y="1717675"/>
            <a:ext cx="3222625" cy="889000"/>
          </a:xfrm>
          <a:prstGeom prst="triangle">
            <a:avLst>
              <a:gd name="adj" fmla="val 5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sz="1400" b="1">
                <a:latin typeface="Verdana" pitchFamily="34" charset="0"/>
              </a:rPr>
              <a:t>335 Joint</a:t>
            </a:r>
          </a:p>
          <a:p>
            <a:pPr algn="ctr" eaLnBrk="0" hangingPunct="0"/>
            <a:r>
              <a:rPr lang="en-GB" sz="1400" b="1">
                <a:latin typeface="Verdana" pitchFamily="34" charset="0"/>
              </a:rPr>
              <a:t>Agencies “gE” </a:t>
            </a:r>
          </a:p>
        </p:txBody>
      </p:sp>
      <p:sp>
        <p:nvSpPr>
          <p:cNvPr id="458759" name="Rectangle 7"/>
          <p:cNvSpPr>
            <a:spLocks noChangeArrowheads="1"/>
          </p:cNvSpPr>
          <p:nvPr/>
        </p:nvSpPr>
        <p:spPr bwMode="gray">
          <a:xfrm>
            <a:off x="5775325" y="2606675"/>
            <a:ext cx="3222625" cy="190182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spcBef>
                <a:spcPct val="45000"/>
              </a:spcBef>
            </a:pPr>
            <a:endParaRPr lang="en-GB" sz="1400" b="1">
              <a:latin typeface="Verdana" pitchFamily="34" charset="0"/>
            </a:endParaRPr>
          </a:p>
          <a:p>
            <a:pPr algn="ctr" eaLnBrk="0" hangingPunct="0"/>
            <a:r>
              <a:rPr lang="en-GB" sz="1400" b="1">
                <a:latin typeface="Verdana" pitchFamily="34" charset="0"/>
              </a:rPr>
              <a:t>Municipalities / counties deliver all services and</a:t>
            </a:r>
          </a:p>
          <a:p>
            <a:pPr algn="ctr" eaLnBrk="0" hangingPunct="0"/>
            <a:r>
              <a:rPr lang="en-GB" sz="1400" b="1">
                <a:latin typeface="Verdana" pitchFamily="34" charset="0"/>
              </a:rPr>
              <a:t>all placement services</a:t>
            </a:r>
          </a:p>
          <a:p>
            <a:pPr algn="ctr" eaLnBrk="0" hangingPunct="0"/>
            <a:r>
              <a:rPr lang="en-GB" sz="1400" b="1">
                <a:latin typeface="Verdana" pitchFamily="34" charset="0"/>
              </a:rPr>
              <a:t>on their own</a:t>
            </a:r>
            <a:r>
              <a:rPr lang="en-GB" sz="1400">
                <a:latin typeface="Verdana" pitchFamily="34" charset="0"/>
              </a:rPr>
              <a:t> </a:t>
            </a:r>
            <a:endParaRPr lang="en-GB" sz="1400" b="1">
              <a:latin typeface="Verdana" pitchFamily="34" charset="0"/>
            </a:endParaRPr>
          </a:p>
        </p:txBody>
      </p:sp>
      <p:sp>
        <p:nvSpPr>
          <p:cNvPr id="458760" name="AutoShape 8"/>
          <p:cNvSpPr>
            <a:spLocks noChangeArrowheads="1"/>
          </p:cNvSpPr>
          <p:nvPr/>
        </p:nvSpPr>
        <p:spPr bwMode="gray">
          <a:xfrm>
            <a:off x="5775325" y="1717675"/>
            <a:ext cx="3222625" cy="889000"/>
          </a:xfrm>
          <a:prstGeom prst="triangle">
            <a:avLst>
              <a:gd name="adj" fmla="val 5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1400" b="1" dirty="0" smtClean="0">
                <a:latin typeface="Verdana" pitchFamily="34" charset="0"/>
              </a:rPr>
              <a:t>110 </a:t>
            </a:r>
            <a:r>
              <a:rPr lang="en-GB" sz="1400" b="1" dirty="0">
                <a:latin typeface="Verdana" pitchFamily="34" charset="0"/>
              </a:rPr>
              <a:t>“Option”-Municipalities</a:t>
            </a:r>
          </a:p>
        </p:txBody>
      </p:sp>
      <p:pic>
        <p:nvPicPr>
          <p:cNvPr id="458761" name="Picture 9" descr="rathau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597650" y="2646363"/>
            <a:ext cx="1577975" cy="938212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8762" name="Picture 10" descr="Logo B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8" t="16895" r="11687" b="9361"/>
          <a:stretch>
            <a:fillRect/>
          </a:stretch>
        </p:blipFill>
        <p:spPr bwMode="gray">
          <a:xfrm>
            <a:off x="4408488" y="2811463"/>
            <a:ext cx="887412" cy="931862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8763" name="Picture 11" descr="rathau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560638" y="2811463"/>
            <a:ext cx="1576387" cy="938212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8764" name="Line 12"/>
          <p:cNvSpPr>
            <a:spLocks noChangeShapeType="1"/>
          </p:cNvSpPr>
          <p:nvPr/>
        </p:nvSpPr>
        <p:spPr bwMode="gray">
          <a:xfrm>
            <a:off x="741363" y="1390650"/>
            <a:ext cx="370205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8765" name="Line 13"/>
          <p:cNvSpPr>
            <a:spLocks noChangeShapeType="1"/>
          </p:cNvSpPr>
          <p:nvPr/>
        </p:nvSpPr>
        <p:spPr bwMode="gray">
          <a:xfrm>
            <a:off x="5503863" y="1390650"/>
            <a:ext cx="370205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8766" name="Rectangle 14"/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 bwMode="gray">
          <a:xfrm>
            <a:off x="452438" y="795338"/>
            <a:ext cx="8458200" cy="601662"/>
          </a:xfrm>
        </p:spPr>
        <p:txBody>
          <a:bodyPr anchor="b"/>
          <a:lstStyle/>
          <a:p>
            <a:pPr eaLnBrk="1" hangingPunct="1"/>
            <a:r>
              <a:rPr lang="en-GB" smtClean="0"/>
              <a:t>Despite two parallel local delivery setups, federal regulations ensure a minimum compatibility via joint base systems</a:t>
            </a:r>
          </a:p>
        </p:txBody>
      </p:sp>
      <p:sp>
        <p:nvSpPr>
          <p:cNvPr id="458767" name="Rectangle 15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2327275" y="5895975"/>
            <a:ext cx="6700838" cy="488950"/>
          </a:xfrm>
          <a:prstGeom prst="rect">
            <a:avLst/>
          </a:prstGeom>
          <a:solidFill>
            <a:srgbClr val="B2B2B2"/>
          </a:solidFill>
          <a:ln w="8001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857250" eaLnBrk="0" hangingPunct="0"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GB" sz="1600" b="1"/>
              <a:t>Data / Statistics Standards (X-Sozial)</a:t>
            </a:r>
          </a:p>
        </p:txBody>
      </p:sp>
      <p:sp>
        <p:nvSpPr>
          <p:cNvPr id="458768" name="Rectangle 16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22513" y="5305425"/>
            <a:ext cx="6700837" cy="488950"/>
          </a:xfrm>
          <a:prstGeom prst="rect">
            <a:avLst/>
          </a:prstGeom>
          <a:solidFill>
            <a:srgbClr val="B2B2B2"/>
          </a:solidFill>
          <a:ln w="8001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857250" eaLnBrk="0" hangingPunct="0"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GB" sz="1600" b="1"/>
              <a:t>Registers, IT-Systems (Verbis/A2LL) &amp; Operating Standards</a:t>
            </a:r>
          </a:p>
        </p:txBody>
      </p:sp>
      <p:sp>
        <p:nvSpPr>
          <p:cNvPr id="458769" name="Rectangle 17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2330450" y="4738688"/>
            <a:ext cx="6700838" cy="488950"/>
          </a:xfrm>
          <a:prstGeom prst="rect">
            <a:avLst/>
          </a:prstGeom>
          <a:solidFill>
            <a:srgbClr val="B2B2B2"/>
          </a:solidFill>
          <a:ln w="8001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857250" eaLnBrk="0" hangingPunct="0"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GB" sz="1600" b="1"/>
              <a:t>Benefit Calculation &amp; Payment</a:t>
            </a:r>
          </a:p>
        </p:txBody>
      </p:sp>
      <p:sp>
        <p:nvSpPr>
          <p:cNvPr id="458770" name="Rectangle 18"/>
          <p:cNvSpPr>
            <a:spLocks noChangeArrowheads="1"/>
          </p:cNvSpPr>
          <p:nvPr/>
        </p:nvSpPr>
        <p:spPr bwMode="gray">
          <a:xfrm rot="1039560">
            <a:off x="8269288" y="1700213"/>
            <a:ext cx="1303337" cy="323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 eaLnBrk="0" hangingPunct="0">
              <a:lnSpc>
                <a:spcPct val="90000"/>
              </a:lnSpc>
            </a:pPr>
            <a:r>
              <a:rPr lang="en-GB" sz="1200" b="1"/>
              <a:t>Conceptual</a:t>
            </a:r>
          </a:p>
        </p:txBody>
      </p:sp>
      <p:sp>
        <p:nvSpPr>
          <p:cNvPr id="458771" name="AutoShape 19"/>
          <p:cNvSpPr>
            <a:spLocks noChangeArrowheads="1"/>
          </p:cNvSpPr>
          <p:nvPr/>
        </p:nvSpPr>
        <p:spPr bwMode="gray">
          <a:xfrm flipH="1">
            <a:off x="668338" y="1936750"/>
            <a:ext cx="900112" cy="4235450"/>
          </a:xfrm>
          <a:prstGeom prst="rtTriangl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lnSpc>
                <a:spcPct val="90000"/>
              </a:lnSpc>
            </a:pPr>
            <a:endParaRPr lang="en-US"/>
          </a:p>
        </p:txBody>
      </p:sp>
      <p:sp>
        <p:nvSpPr>
          <p:cNvPr id="458772" name="Oval 20"/>
          <p:cNvSpPr>
            <a:spLocks noChangeArrowheads="1"/>
          </p:cNvSpPr>
          <p:nvPr/>
        </p:nvSpPr>
        <p:spPr bwMode="gray">
          <a:xfrm>
            <a:off x="1101725" y="6018213"/>
            <a:ext cx="684213" cy="2921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en-GB" sz="1200" b="1"/>
              <a:t>high</a:t>
            </a:r>
          </a:p>
        </p:txBody>
      </p:sp>
      <p:sp>
        <p:nvSpPr>
          <p:cNvPr id="458773" name="Oval 21"/>
          <p:cNvSpPr>
            <a:spLocks noChangeArrowheads="1"/>
          </p:cNvSpPr>
          <p:nvPr/>
        </p:nvSpPr>
        <p:spPr bwMode="gray">
          <a:xfrm>
            <a:off x="1103313" y="1801813"/>
            <a:ext cx="684212" cy="2921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en-GB" sz="1200" b="1"/>
              <a:t>low</a:t>
            </a:r>
          </a:p>
        </p:txBody>
      </p:sp>
      <p:sp>
        <p:nvSpPr>
          <p:cNvPr id="458774" name="Rectangle 22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 rot="-5400000">
            <a:off x="-168275" y="4211638"/>
            <a:ext cx="3065463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57188" indent="-355600">
              <a:spcBef>
                <a:spcPct val="50000"/>
              </a:spcBef>
              <a:buClr>
                <a:srgbClr val="C4004C"/>
              </a:buClr>
              <a:buFont typeface="Monotype Sorts" pitchFamily="2" charset="2"/>
              <a:buNone/>
            </a:pPr>
            <a:r>
              <a:rPr lang="en-GB" sz="1400" b="1">
                <a:solidFill>
                  <a:schemeClr val="bg1"/>
                </a:solidFill>
                <a:sym typeface="Wingdings" pitchFamily="2" charset="2"/>
              </a:rPr>
              <a:t>Degree of Centralization</a:t>
            </a:r>
            <a:endParaRPr lang="en-GB" sz="1400">
              <a:solidFill>
                <a:schemeClr val="bg1"/>
              </a:solidFill>
              <a:sym typeface="Wingdings" pitchFamily="2" charset="2"/>
            </a:endParaRPr>
          </a:p>
        </p:txBody>
      </p:sp>
      <p:sp>
        <p:nvSpPr>
          <p:cNvPr id="302103" name="AutoShape 23"/>
          <p:cNvSpPr>
            <a:spLocks noChangeArrowheads="1"/>
          </p:cNvSpPr>
          <p:nvPr/>
        </p:nvSpPr>
        <p:spPr bwMode="gray">
          <a:xfrm>
            <a:off x="4833938" y="1574800"/>
            <a:ext cx="1654175" cy="650875"/>
          </a:xfrm>
          <a:prstGeom prst="wedgeRoundRectCallout">
            <a:avLst>
              <a:gd name="adj1" fmla="val -27352"/>
              <a:gd name="adj2" fmla="val 147074"/>
              <a:gd name="adj3" fmla="val 16667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r>
              <a:rPr lang="en-GB" sz="1200" b="1"/>
              <a:t>Municipalities fear too much central steering …</a:t>
            </a:r>
          </a:p>
        </p:txBody>
      </p:sp>
      <p:sp>
        <p:nvSpPr>
          <p:cNvPr id="302104" name="AutoShape 24"/>
          <p:cNvSpPr>
            <a:spLocks noChangeArrowheads="1"/>
          </p:cNvSpPr>
          <p:nvPr/>
        </p:nvSpPr>
        <p:spPr bwMode="gray">
          <a:xfrm>
            <a:off x="7975600" y="4457700"/>
            <a:ext cx="1879600" cy="933450"/>
          </a:xfrm>
          <a:prstGeom prst="wedgeRoundRectCallout">
            <a:avLst>
              <a:gd name="adj1" fmla="val -35051"/>
              <a:gd name="adj2" fmla="val -75338"/>
              <a:gd name="adj3" fmla="val 16667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r>
              <a:rPr lang="en-GB" sz="1200" b="1"/>
              <a:t>… and continuing lack of transparency and accountability in “Option” municipalities</a:t>
            </a:r>
          </a:p>
        </p:txBody>
      </p:sp>
      <p:sp>
        <p:nvSpPr>
          <p:cNvPr id="302105" name="AutoShape 25"/>
          <p:cNvSpPr>
            <a:spLocks noChangeArrowheads="1"/>
          </p:cNvSpPr>
          <p:nvPr/>
        </p:nvSpPr>
        <p:spPr bwMode="gray">
          <a:xfrm>
            <a:off x="2098675" y="4632325"/>
            <a:ext cx="1654175" cy="650875"/>
          </a:xfrm>
          <a:prstGeom prst="wedgeRoundRectCallout">
            <a:avLst>
              <a:gd name="adj1" fmla="val -15356"/>
              <a:gd name="adj2" fmla="val -196097"/>
              <a:gd name="adj3" fmla="val 16667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r>
              <a:rPr lang="en-GB" sz="1200" b="1"/>
              <a:t>… while federal level fears too much deviation.</a:t>
            </a:r>
          </a:p>
        </p:txBody>
      </p:sp>
      <p:sp>
        <p:nvSpPr>
          <p:cNvPr id="458778" name="Rectangle 26"/>
          <p:cNvSpPr>
            <a:spLocks noChangeArrowheads="1"/>
          </p:cNvSpPr>
          <p:nvPr/>
        </p:nvSpPr>
        <p:spPr bwMode="auto">
          <a:xfrm>
            <a:off x="9334500" y="6577013"/>
            <a:ext cx="6096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fld id="{3C7CC81E-60CF-43D2-85B0-817736BAA6A5}" type="slidenum">
              <a:rPr lang="de-DE" sz="1200" b="1">
                <a:solidFill>
                  <a:srgbClr val="C80000"/>
                </a:solidFill>
              </a:rPr>
              <a:pPr algn="r" eaLnBrk="0" hangingPunct="0"/>
              <a:t>20</a:t>
            </a:fld>
            <a:endParaRPr lang="de-DE" sz="1200" b="1">
              <a:solidFill>
                <a:srgbClr val="C8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103" grpId="0" animBg="1"/>
      <p:bldP spid="302104" grpId="0" animBg="1"/>
      <p:bldP spid="30210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entagon 21"/>
          <p:cNvSpPr/>
          <p:nvPr/>
        </p:nvSpPr>
        <p:spPr bwMode="auto">
          <a:xfrm rot="5400000">
            <a:off x="5514374" y="2889295"/>
            <a:ext cx="3944802" cy="1694916"/>
          </a:xfrm>
          <a:prstGeom prst="homePlate">
            <a:avLst>
              <a:gd name="adj" fmla="val 16181"/>
            </a:avLst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30389" y="1874132"/>
            <a:ext cx="1405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Procedures</a:t>
            </a:r>
            <a:endParaRPr lang="en-US" sz="1600" b="1" dirty="0"/>
          </a:p>
        </p:txBody>
      </p:sp>
      <p:sp>
        <p:nvSpPr>
          <p:cNvPr id="20" name="Pentagon 19"/>
          <p:cNvSpPr/>
          <p:nvPr/>
        </p:nvSpPr>
        <p:spPr bwMode="auto">
          <a:xfrm rot="5400000">
            <a:off x="3042778" y="2871257"/>
            <a:ext cx="3944802" cy="1694916"/>
          </a:xfrm>
          <a:prstGeom prst="homePlate">
            <a:avLst>
              <a:gd name="adj" fmla="val 16181"/>
            </a:avLst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40908" y="1842446"/>
            <a:ext cx="1281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Outcomes</a:t>
            </a:r>
            <a:endParaRPr lang="en-US" sz="1600" b="1" dirty="0"/>
          </a:p>
        </p:txBody>
      </p:sp>
      <p:sp>
        <p:nvSpPr>
          <p:cNvPr id="4" name="Pentagon 3"/>
          <p:cNvSpPr/>
          <p:nvPr/>
        </p:nvSpPr>
        <p:spPr bwMode="auto">
          <a:xfrm rot="5400000">
            <a:off x="708087" y="2871257"/>
            <a:ext cx="3944802" cy="1694916"/>
          </a:xfrm>
          <a:prstGeom prst="homePlate">
            <a:avLst>
              <a:gd name="adj" fmla="val 16181"/>
            </a:avLst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1228299" y="2306473"/>
            <a:ext cx="7833813" cy="312533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Pentagon 2"/>
          <p:cNvSpPr/>
          <p:nvPr/>
        </p:nvSpPr>
        <p:spPr bwMode="auto">
          <a:xfrm>
            <a:off x="565150" y="2508649"/>
            <a:ext cx="8892749" cy="371040"/>
          </a:xfrm>
          <a:prstGeom prst="homePlat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Political Decision Makers</a:t>
            </a:r>
          </a:p>
        </p:txBody>
      </p:sp>
      <p:sp>
        <p:nvSpPr>
          <p:cNvPr id="504834" name="Rectangle 2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 bwMode="gray">
          <a:xfrm>
            <a:off x="452438" y="798513"/>
            <a:ext cx="8458200" cy="601662"/>
          </a:xfrm>
        </p:spPr>
        <p:txBody>
          <a:bodyPr anchor="b"/>
          <a:lstStyle/>
          <a:p>
            <a:pPr eaLnBrk="1" hangingPunct="1"/>
            <a:r>
              <a:rPr lang="en-GB" dirty="0" smtClean="0"/>
              <a:t>Job-Centres are embedded into an increasing web of accountability …</a:t>
            </a:r>
          </a:p>
        </p:txBody>
      </p:sp>
      <p:graphicFrame>
        <p:nvGraphicFramePr>
          <p:cNvPr id="504835" name="Rectangle 3" hidden="1"/>
          <p:cNvGraphicFramePr>
            <a:graphicFrameLocks/>
          </p:cNvGraphicFramePr>
          <p:nvPr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2924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4853" name="Rectangle 21"/>
          <p:cNvSpPr>
            <a:spLocks noChangeArrowheads="1"/>
          </p:cNvSpPr>
          <p:nvPr/>
        </p:nvSpPr>
        <p:spPr bwMode="auto">
          <a:xfrm>
            <a:off x="9334500" y="6577013"/>
            <a:ext cx="6096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fld id="{923304BB-5ACD-43D2-B65A-517123A4F23A}" type="slidenum">
              <a:rPr lang="de-DE" sz="1200" b="1">
                <a:solidFill>
                  <a:srgbClr val="C80000"/>
                </a:solidFill>
              </a:rPr>
              <a:pPr algn="r" eaLnBrk="0" hangingPunct="0"/>
              <a:t>21</a:t>
            </a:fld>
            <a:endParaRPr lang="de-DE" sz="1200" b="1">
              <a:solidFill>
                <a:srgbClr val="C80000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454712" y="5794131"/>
            <a:ext cx="8458200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/>
              <a:t>… driving more municipalities to the stand-alone “Option” model and challenging the limit of 110 “Option” municipalities</a:t>
            </a:r>
          </a:p>
        </p:txBody>
      </p:sp>
      <p:sp>
        <p:nvSpPr>
          <p:cNvPr id="14" name="Pentagon 13"/>
          <p:cNvSpPr/>
          <p:nvPr/>
        </p:nvSpPr>
        <p:spPr bwMode="auto">
          <a:xfrm>
            <a:off x="565149" y="3101715"/>
            <a:ext cx="8892749" cy="371040"/>
          </a:xfrm>
          <a:prstGeom prst="homePlat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Superior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Administrations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Pentagon 14"/>
          <p:cNvSpPr/>
          <p:nvPr/>
        </p:nvSpPr>
        <p:spPr bwMode="auto">
          <a:xfrm>
            <a:off x="565150" y="3694781"/>
            <a:ext cx="8892749" cy="371040"/>
          </a:xfrm>
          <a:prstGeom prst="homePlat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/>
              <a:t>Legal Rules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Pentagon 15"/>
          <p:cNvSpPr/>
          <p:nvPr/>
        </p:nvSpPr>
        <p:spPr bwMode="auto">
          <a:xfrm>
            <a:off x="565150" y="4287847"/>
            <a:ext cx="8892749" cy="371040"/>
          </a:xfrm>
          <a:prstGeom prst="homePlat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Corporatist Governance</a:t>
            </a:r>
          </a:p>
        </p:txBody>
      </p:sp>
      <p:sp>
        <p:nvSpPr>
          <p:cNvPr id="17" name="Pentagon 16"/>
          <p:cNvSpPr/>
          <p:nvPr/>
        </p:nvSpPr>
        <p:spPr bwMode="auto">
          <a:xfrm>
            <a:off x="565148" y="4880915"/>
            <a:ext cx="8892749" cy="371040"/>
          </a:xfrm>
          <a:prstGeom prst="homePlat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Professional Standards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gray">
          <a:xfrm>
            <a:off x="3388519" y="3369729"/>
            <a:ext cx="3090862" cy="1696706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/>
          <a:lstStyle/>
          <a:p>
            <a:pPr marL="174625" indent="-174625" algn="ctr" eaLnBrk="0" hangingPunct="0">
              <a:spcBef>
                <a:spcPct val="10000"/>
              </a:spcBef>
              <a:spcAft>
                <a:spcPct val="10000"/>
              </a:spcAft>
            </a:pPr>
            <a:endParaRPr lang="en-GB" sz="1400" b="1" dirty="0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3388519" y="2480729"/>
            <a:ext cx="3103562" cy="889000"/>
          </a:xfrm>
          <a:prstGeom prst="triangle">
            <a:avLst>
              <a:gd name="adj" fmla="val 5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sz="1600" b="1"/>
              <a:t>Joint </a:t>
            </a:r>
            <a:br>
              <a:rPr lang="en-GB" sz="1600" b="1"/>
            </a:br>
            <a:r>
              <a:rPr lang="en-GB" sz="1600" b="1"/>
              <a:t>Delivery Structure</a:t>
            </a:r>
          </a:p>
        </p:txBody>
      </p:sp>
      <p:pic>
        <p:nvPicPr>
          <p:cNvPr id="10" name="Picture 9" descr="Logo B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8" t="16895" r="11687" b="9361"/>
          <a:stretch>
            <a:fillRect/>
          </a:stretch>
        </p:blipFill>
        <p:spPr bwMode="gray">
          <a:xfrm>
            <a:off x="5418931" y="3745876"/>
            <a:ext cx="887413" cy="931863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rathau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571081" y="3745876"/>
            <a:ext cx="1576388" cy="938213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74457" y="1842446"/>
            <a:ext cx="11639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Financial</a:t>
            </a:r>
            <a:endParaRPr lang="en-US" sz="1600" b="1" dirty="0"/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455964" y="6351307"/>
            <a:ext cx="3602038" cy="2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47675" indent="-447675" defTabSz="449263" eaLnBrk="0" hangingPunct="0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"/>
              </a:spcBef>
              <a:spcAft>
                <a:spcPct val="50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800" dirty="0" smtClean="0">
                <a:solidFill>
                  <a:srgbClr val="000000"/>
                </a:solidFill>
              </a:rPr>
              <a:t>Note: </a:t>
            </a:r>
            <a:r>
              <a:rPr lang="en-GB" sz="800" dirty="0">
                <a:solidFill>
                  <a:srgbClr val="000000"/>
                </a:solidFill>
              </a:rPr>
              <a:t>	</a:t>
            </a:r>
            <a:r>
              <a:rPr lang="en-GB" sz="800" dirty="0" smtClean="0">
                <a:solidFill>
                  <a:srgbClr val="000000"/>
                </a:solidFill>
              </a:rPr>
              <a:t>Adopted from </a:t>
            </a:r>
            <a:r>
              <a:rPr lang="en-GB" sz="800" dirty="0" err="1" smtClean="0">
                <a:solidFill>
                  <a:srgbClr val="000000"/>
                </a:solidFill>
              </a:rPr>
              <a:t>Jann</a:t>
            </a:r>
            <a:r>
              <a:rPr lang="en-GB" sz="800" dirty="0">
                <a:solidFill>
                  <a:srgbClr val="000000"/>
                </a:solidFill>
              </a:rPr>
              <a:t> </a:t>
            </a:r>
            <a:r>
              <a:rPr lang="en-GB" sz="800" dirty="0" smtClean="0">
                <a:solidFill>
                  <a:srgbClr val="000000"/>
                </a:solidFill>
              </a:rPr>
              <a:t>(2012)</a:t>
            </a:r>
            <a:endParaRPr lang="en-GB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769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452438" y="791546"/>
            <a:ext cx="8458200" cy="601662"/>
          </a:xfrm>
        </p:spPr>
        <p:txBody>
          <a:bodyPr anchor="b"/>
          <a:lstStyle/>
          <a:p>
            <a:pPr eaLnBrk="1" hangingPunct="1"/>
            <a:r>
              <a:rPr lang="en-GB" dirty="0" smtClean="0"/>
              <a:t>Split benefit payment responsibility between federal and local level can lead to load-shifting incentives</a:t>
            </a:r>
          </a:p>
        </p:txBody>
      </p:sp>
      <p:graphicFrame>
        <p:nvGraphicFramePr>
          <p:cNvPr id="452611" name="Rectangle 3" hidden="1"/>
          <p:cNvGraphicFramePr>
            <a:graphicFrameLocks/>
          </p:cNvGraphicFramePr>
          <p:nvPr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40" name="think-cell Slide" r:id="rId11" imgW="0" imgH="0" progId="">
                  <p:embed/>
                </p:oleObj>
              </mc:Choice>
              <mc:Fallback>
                <p:oleObj name="think-cell Slide" r:id="rId11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2612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52450" y="1751013"/>
            <a:ext cx="2474913" cy="847725"/>
          </a:xfrm>
          <a:prstGeom prst="rect">
            <a:avLst/>
          </a:prstGeom>
          <a:solidFill>
            <a:srgbClr val="027591"/>
          </a:solidFill>
          <a:ln w="8001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857250" eaLnBrk="0" hangingPunct="0"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GB" sz="1600" b="1">
                <a:solidFill>
                  <a:schemeClr val="bg1"/>
                </a:solidFill>
              </a:rPr>
              <a:t>BIS recipient / </a:t>
            </a:r>
            <a:br>
              <a:rPr lang="en-GB" sz="1600" b="1">
                <a:solidFill>
                  <a:schemeClr val="bg1"/>
                </a:solidFill>
              </a:rPr>
            </a:br>
            <a:r>
              <a:rPr lang="en-GB" sz="1600" b="1">
                <a:solidFill>
                  <a:schemeClr val="bg1"/>
                </a:solidFill>
              </a:rPr>
              <a:t>not working </a:t>
            </a:r>
            <a:br>
              <a:rPr lang="en-GB" sz="1600" b="1">
                <a:solidFill>
                  <a:schemeClr val="bg1"/>
                </a:solidFill>
              </a:rPr>
            </a:br>
            <a:r>
              <a:rPr lang="en-GB" sz="1600" b="1">
                <a:solidFill>
                  <a:schemeClr val="bg1"/>
                </a:solidFill>
              </a:rPr>
              <a:t>but able to work</a:t>
            </a:r>
          </a:p>
        </p:txBody>
      </p:sp>
      <p:sp>
        <p:nvSpPr>
          <p:cNvPr id="296965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441700" y="1751013"/>
            <a:ext cx="2474913" cy="847725"/>
          </a:xfrm>
          <a:prstGeom prst="rect">
            <a:avLst/>
          </a:prstGeom>
          <a:solidFill>
            <a:srgbClr val="027591"/>
          </a:solidFill>
          <a:ln w="8001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857250" eaLnBrk="0" hangingPunct="0"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GB" sz="1600" b="1">
                <a:solidFill>
                  <a:schemeClr val="bg1"/>
                </a:solidFill>
              </a:rPr>
              <a:t>BIS recipient with </a:t>
            </a:r>
            <a:br>
              <a:rPr lang="en-GB" sz="1600" b="1">
                <a:solidFill>
                  <a:schemeClr val="bg1"/>
                </a:solidFill>
              </a:rPr>
            </a:br>
            <a:r>
              <a:rPr lang="en-GB" sz="1600" b="1">
                <a:solidFill>
                  <a:schemeClr val="bg1"/>
                </a:solidFill>
              </a:rPr>
              <a:t>in-work benefit</a:t>
            </a:r>
          </a:p>
        </p:txBody>
      </p:sp>
      <p:sp>
        <p:nvSpPr>
          <p:cNvPr id="452614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456488" y="1751013"/>
            <a:ext cx="2038350" cy="847725"/>
          </a:xfrm>
          <a:prstGeom prst="rect">
            <a:avLst/>
          </a:prstGeom>
          <a:solidFill>
            <a:srgbClr val="027591"/>
          </a:solidFill>
          <a:ln w="8001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857250" eaLnBrk="0" hangingPunct="0"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GB" sz="1600" b="1">
                <a:solidFill>
                  <a:schemeClr val="bg1"/>
                </a:solidFill>
              </a:rPr>
              <a:t>Payment Responsibility</a:t>
            </a:r>
          </a:p>
        </p:txBody>
      </p:sp>
      <p:sp>
        <p:nvSpPr>
          <p:cNvPr id="452615" name="Rectangle 7"/>
          <p:cNvSpPr>
            <a:spLocks noChangeArrowheads="1"/>
          </p:cNvSpPr>
          <p:nvPr/>
        </p:nvSpPr>
        <p:spPr bwMode="auto">
          <a:xfrm>
            <a:off x="827088" y="4937125"/>
            <a:ext cx="1895475" cy="11525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 eaLnBrk="0" hangingPunct="0">
              <a:lnSpc>
                <a:spcPct val="90000"/>
              </a:lnSpc>
            </a:pPr>
            <a:r>
              <a:rPr lang="en-GB" sz="1400" b="1"/>
              <a:t>Housing and Heating Allowance</a:t>
            </a:r>
          </a:p>
          <a:p>
            <a:pPr algn="ctr" eaLnBrk="0" hangingPunct="0">
              <a:lnSpc>
                <a:spcPct val="90000"/>
              </a:lnSpc>
            </a:pPr>
            <a:r>
              <a:rPr lang="en-GB" sz="1200"/>
              <a:t>(depending on</a:t>
            </a:r>
          </a:p>
          <a:p>
            <a:pPr algn="ctr" eaLnBrk="0" hangingPunct="0">
              <a:lnSpc>
                <a:spcPct val="90000"/>
              </a:lnSpc>
            </a:pPr>
            <a:r>
              <a:rPr lang="en-GB" sz="1200"/>
              <a:t> housing cost)</a:t>
            </a:r>
          </a:p>
        </p:txBody>
      </p:sp>
      <p:sp>
        <p:nvSpPr>
          <p:cNvPr id="452616" name="Rectangle 8"/>
          <p:cNvSpPr>
            <a:spLocks noChangeArrowheads="1"/>
          </p:cNvSpPr>
          <p:nvPr/>
        </p:nvSpPr>
        <p:spPr bwMode="auto">
          <a:xfrm>
            <a:off x="827088" y="3659188"/>
            <a:ext cx="1895475" cy="11525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 eaLnBrk="0" hangingPunct="0">
              <a:lnSpc>
                <a:spcPct val="90000"/>
              </a:lnSpc>
            </a:pPr>
            <a:r>
              <a:rPr lang="en-GB" sz="1400" b="1"/>
              <a:t>Basic Income Support</a:t>
            </a:r>
          </a:p>
          <a:p>
            <a:pPr algn="ctr" eaLnBrk="0" hangingPunct="0">
              <a:lnSpc>
                <a:spcPct val="90000"/>
              </a:lnSpc>
            </a:pPr>
            <a:r>
              <a:rPr lang="en-GB" sz="1200"/>
              <a:t>(364€ / month)*</a:t>
            </a:r>
          </a:p>
        </p:txBody>
      </p:sp>
      <p:sp>
        <p:nvSpPr>
          <p:cNvPr id="296969" name="Rectangle 9"/>
          <p:cNvSpPr>
            <a:spLocks noChangeArrowheads="1"/>
          </p:cNvSpPr>
          <p:nvPr/>
        </p:nvSpPr>
        <p:spPr bwMode="auto">
          <a:xfrm>
            <a:off x="3730625" y="4937125"/>
            <a:ext cx="1895475" cy="11525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 eaLnBrk="0" hangingPunct="0">
              <a:lnSpc>
                <a:spcPct val="90000"/>
              </a:lnSpc>
            </a:pPr>
            <a:r>
              <a:rPr lang="en-GB" sz="1400" b="1"/>
              <a:t>Housing and Heating Allowance</a:t>
            </a:r>
            <a:br>
              <a:rPr lang="en-GB" sz="1400" b="1"/>
            </a:br>
            <a:r>
              <a:rPr lang="en-GB" sz="1200"/>
              <a:t>(depending on</a:t>
            </a:r>
          </a:p>
          <a:p>
            <a:pPr algn="ctr" eaLnBrk="0" hangingPunct="0">
              <a:lnSpc>
                <a:spcPct val="90000"/>
              </a:lnSpc>
            </a:pPr>
            <a:r>
              <a:rPr lang="en-GB" sz="1200"/>
              <a:t> housing cost)</a:t>
            </a:r>
            <a:endParaRPr lang="en-GB" sz="1400" b="1"/>
          </a:p>
        </p:txBody>
      </p:sp>
      <p:sp>
        <p:nvSpPr>
          <p:cNvPr id="296970" name="Rectangle 10"/>
          <p:cNvSpPr>
            <a:spLocks noChangeArrowheads="1"/>
          </p:cNvSpPr>
          <p:nvPr/>
        </p:nvSpPr>
        <p:spPr bwMode="auto">
          <a:xfrm>
            <a:off x="3730625" y="4376738"/>
            <a:ext cx="1895475" cy="436562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 eaLnBrk="0" hangingPunct="0">
              <a:lnSpc>
                <a:spcPct val="90000"/>
              </a:lnSpc>
            </a:pPr>
            <a:r>
              <a:rPr lang="en-GB" sz="1200" b="1"/>
              <a:t>Basic Income Support (In-Work)</a:t>
            </a:r>
          </a:p>
        </p:txBody>
      </p:sp>
      <p:sp>
        <p:nvSpPr>
          <p:cNvPr id="296971" name="Rectangle 11"/>
          <p:cNvSpPr>
            <a:spLocks noChangeArrowheads="1"/>
          </p:cNvSpPr>
          <p:nvPr/>
        </p:nvSpPr>
        <p:spPr bwMode="auto">
          <a:xfrm>
            <a:off x="3730625" y="2806700"/>
            <a:ext cx="1895475" cy="14970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 eaLnBrk="0" hangingPunct="0">
              <a:lnSpc>
                <a:spcPct val="90000"/>
              </a:lnSpc>
            </a:pPr>
            <a:r>
              <a:rPr lang="en-GB" sz="1400" b="1"/>
              <a:t>Work-Income</a:t>
            </a:r>
          </a:p>
        </p:txBody>
      </p:sp>
      <p:sp>
        <p:nvSpPr>
          <p:cNvPr id="452620" name="Line 12"/>
          <p:cNvSpPr>
            <a:spLocks noChangeShapeType="1"/>
          </p:cNvSpPr>
          <p:nvPr/>
        </p:nvSpPr>
        <p:spPr bwMode="auto">
          <a:xfrm>
            <a:off x="552450" y="6092825"/>
            <a:ext cx="8869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2621" name="Line 13"/>
          <p:cNvSpPr>
            <a:spLocks noChangeShapeType="1"/>
          </p:cNvSpPr>
          <p:nvPr/>
        </p:nvSpPr>
        <p:spPr bwMode="auto">
          <a:xfrm>
            <a:off x="554038" y="4875213"/>
            <a:ext cx="88693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2622" name="Rectangle 1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594600" y="3122613"/>
            <a:ext cx="201930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indent="1588">
              <a:spcBef>
                <a:spcPct val="50000"/>
              </a:spcBef>
              <a:buClr>
                <a:srgbClr val="C4004C"/>
              </a:buClr>
              <a:buFont typeface="Monotype Sorts" pitchFamily="2" charset="2"/>
              <a:buNone/>
            </a:pPr>
            <a:r>
              <a:rPr lang="en-GB" sz="1400" b="1">
                <a:sym typeface="Wingdings" pitchFamily="2" charset="2"/>
              </a:rPr>
              <a:t>100% Federal</a:t>
            </a:r>
            <a:br>
              <a:rPr lang="en-GB" sz="1400" b="1">
                <a:sym typeface="Wingdings" pitchFamily="2" charset="2"/>
              </a:rPr>
            </a:br>
            <a:r>
              <a:rPr lang="en-GB" sz="1400" b="1">
                <a:sym typeface="Wingdings" pitchFamily="2" charset="2"/>
              </a:rPr>
              <a:t>          Government</a:t>
            </a:r>
          </a:p>
          <a:p>
            <a:pPr indent="1588" algn="ctr">
              <a:spcBef>
                <a:spcPct val="50000"/>
              </a:spcBef>
              <a:buClr>
                <a:srgbClr val="C4004C"/>
              </a:buClr>
              <a:buFont typeface="Monotype Sorts" pitchFamily="2" charset="2"/>
              <a:buNone/>
            </a:pPr>
            <a:r>
              <a:rPr lang="en-GB" sz="1400">
                <a:sym typeface="Wingdings" pitchFamily="2" charset="2"/>
              </a:rPr>
              <a:t>(through Federal </a:t>
            </a:r>
            <a:br>
              <a:rPr lang="en-GB" sz="1400">
                <a:sym typeface="Wingdings" pitchFamily="2" charset="2"/>
              </a:rPr>
            </a:br>
            <a:r>
              <a:rPr lang="en-GB" sz="1400">
                <a:sym typeface="Wingdings" pitchFamily="2" charset="2"/>
              </a:rPr>
              <a:t>Labour Agency)</a:t>
            </a:r>
          </a:p>
        </p:txBody>
      </p:sp>
      <p:sp>
        <p:nvSpPr>
          <p:cNvPr id="452623" name="Rectangle 1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499350" y="5160963"/>
            <a:ext cx="1843088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539750" indent="-538163">
              <a:spcBef>
                <a:spcPct val="50000"/>
              </a:spcBef>
              <a:buClr>
                <a:srgbClr val="C4004C"/>
              </a:buClr>
              <a:buFont typeface="Monotype Sorts" pitchFamily="2" charset="2"/>
              <a:buNone/>
            </a:pPr>
            <a:r>
              <a:rPr lang="en-GB" sz="1400" b="1">
                <a:sym typeface="Wingdings" pitchFamily="2" charset="2"/>
              </a:rPr>
              <a:t>26%*	Federal Government</a:t>
            </a:r>
          </a:p>
          <a:p>
            <a:pPr marL="539750" indent="-538163">
              <a:spcBef>
                <a:spcPct val="50000"/>
              </a:spcBef>
              <a:buClr>
                <a:srgbClr val="C4004C"/>
              </a:buClr>
              <a:buFont typeface="Monotype Sorts" pitchFamily="2" charset="2"/>
              <a:buNone/>
            </a:pPr>
            <a:r>
              <a:rPr lang="en-GB" sz="1400" b="1">
                <a:sym typeface="Wingdings" pitchFamily="2" charset="2"/>
              </a:rPr>
              <a:t>74% 	Municipality</a:t>
            </a:r>
          </a:p>
        </p:txBody>
      </p:sp>
      <p:sp>
        <p:nvSpPr>
          <p:cNvPr id="296978" name="Oval 18"/>
          <p:cNvSpPr>
            <a:spLocks noChangeArrowheads="1"/>
          </p:cNvSpPr>
          <p:nvPr/>
        </p:nvSpPr>
        <p:spPr bwMode="auto">
          <a:xfrm>
            <a:off x="7512050" y="5662613"/>
            <a:ext cx="517525" cy="357187"/>
          </a:xfrm>
          <a:prstGeom prst="ellips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>
              <a:lnSpc>
                <a:spcPct val="90000"/>
              </a:lnSpc>
            </a:pPr>
            <a:endParaRPr lang="en-US"/>
          </a:p>
        </p:txBody>
      </p:sp>
      <p:sp>
        <p:nvSpPr>
          <p:cNvPr id="296979" name="AutoShape 19"/>
          <p:cNvSpPr>
            <a:spLocks noChangeArrowheads="1"/>
          </p:cNvSpPr>
          <p:nvPr/>
        </p:nvSpPr>
        <p:spPr bwMode="auto">
          <a:xfrm>
            <a:off x="217488" y="2667000"/>
            <a:ext cx="2430462" cy="1169988"/>
          </a:xfrm>
          <a:prstGeom prst="wedgeRoundRectCallout">
            <a:avLst>
              <a:gd name="adj1" fmla="val 6106"/>
              <a:gd name="adj2" fmla="val -65468"/>
              <a:gd name="adj3" fmla="val 16667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r>
              <a:rPr lang="en-GB" sz="1200" b="1">
                <a:sym typeface="Wingdings" pitchFamily="2" charset="2"/>
              </a:rPr>
              <a:t>(2) Municipality has incentive to maintain “able to work” status in order to prevent shifting to 100% municipally financed Social Assistance</a:t>
            </a:r>
            <a:endParaRPr lang="en-GB" sz="1200" b="1"/>
          </a:p>
        </p:txBody>
      </p:sp>
      <p:sp>
        <p:nvSpPr>
          <p:cNvPr id="452626" name="Rectangle 20"/>
          <p:cNvSpPr>
            <a:spLocks noChangeArrowheads="1"/>
          </p:cNvSpPr>
          <p:nvPr/>
        </p:nvSpPr>
        <p:spPr bwMode="auto">
          <a:xfrm>
            <a:off x="9334500" y="6577013"/>
            <a:ext cx="6096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fld id="{56992796-FBEE-4C0C-B94C-9EFB8705137C}" type="slidenum">
              <a:rPr lang="de-DE" sz="1200" b="1">
                <a:solidFill>
                  <a:srgbClr val="C80000"/>
                </a:solidFill>
              </a:rPr>
              <a:pPr algn="r" eaLnBrk="0" hangingPunct="0"/>
              <a:t>22</a:t>
            </a:fld>
            <a:endParaRPr lang="de-DE" sz="1200" b="1">
              <a:solidFill>
                <a:srgbClr val="C80000"/>
              </a:solidFill>
            </a:endParaRPr>
          </a:p>
        </p:txBody>
      </p:sp>
      <p:sp>
        <p:nvSpPr>
          <p:cNvPr id="296981" name="AutoShape 21"/>
          <p:cNvSpPr>
            <a:spLocks noChangeArrowheads="1"/>
          </p:cNvSpPr>
          <p:nvPr/>
        </p:nvSpPr>
        <p:spPr bwMode="auto">
          <a:xfrm>
            <a:off x="5888038" y="4537075"/>
            <a:ext cx="1589087" cy="1446213"/>
          </a:xfrm>
          <a:prstGeom prst="wedgeRoundRectCallout">
            <a:avLst>
              <a:gd name="adj1" fmla="val -60190"/>
              <a:gd name="adj2" fmla="val -33097"/>
              <a:gd name="adj3" fmla="val 16667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r>
              <a:rPr lang="en-GB" sz="1200" b="1"/>
              <a:t>(2) … but stronger activation regime in FLA-driven Joint Delivery Units overplays this effect on the macro level</a:t>
            </a:r>
          </a:p>
        </p:txBody>
      </p:sp>
      <p:sp>
        <p:nvSpPr>
          <p:cNvPr id="296982" name="Oval 22"/>
          <p:cNvSpPr>
            <a:spLocks noChangeArrowheads="1"/>
          </p:cNvSpPr>
          <p:nvPr/>
        </p:nvSpPr>
        <p:spPr bwMode="auto">
          <a:xfrm>
            <a:off x="3514725" y="4108450"/>
            <a:ext cx="412750" cy="379413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de-DE" sz="3000">
                <a:solidFill>
                  <a:srgbClr val="009900"/>
                </a:solidFill>
                <a:sym typeface="Webdings" pitchFamily="18" charset="2"/>
              </a:rPr>
              <a:t></a:t>
            </a:r>
          </a:p>
        </p:txBody>
      </p:sp>
      <p:sp>
        <p:nvSpPr>
          <p:cNvPr id="296977" name="AutoShape 17"/>
          <p:cNvSpPr>
            <a:spLocks noChangeArrowheads="1"/>
          </p:cNvSpPr>
          <p:nvPr/>
        </p:nvSpPr>
        <p:spPr bwMode="auto">
          <a:xfrm>
            <a:off x="5738813" y="2833688"/>
            <a:ext cx="1589087" cy="1287462"/>
          </a:xfrm>
          <a:prstGeom prst="wedgeRoundRectCallout">
            <a:avLst>
              <a:gd name="adj1" fmla="val -168681"/>
              <a:gd name="adj2" fmla="val 62699"/>
              <a:gd name="adj3" fmla="val 16667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r>
              <a:rPr lang="en-GB" sz="1200" b="1"/>
              <a:t>(1) Split payment can reduce incentive for FLA to move in-work benefit recipients to full employment …</a:t>
            </a:r>
          </a:p>
        </p:txBody>
      </p:sp>
      <p:sp>
        <p:nvSpPr>
          <p:cNvPr id="296983" name="Line 23"/>
          <p:cNvSpPr>
            <a:spLocks noChangeShapeType="1"/>
          </p:cNvSpPr>
          <p:nvPr/>
        </p:nvSpPr>
        <p:spPr bwMode="auto">
          <a:xfrm>
            <a:off x="5711825" y="4706938"/>
            <a:ext cx="0" cy="1071562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2631" name="Text Box 23"/>
          <p:cNvSpPr txBox="1">
            <a:spLocks noChangeArrowheads="1"/>
          </p:cNvSpPr>
          <p:nvPr/>
        </p:nvSpPr>
        <p:spPr bwMode="auto">
          <a:xfrm>
            <a:off x="565150" y="6245225"/>
            <a:ext cx="834072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2563" indent="-182563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GB" sz="800"/>
              <a:t>** 	Note: 26% federal cost share in housing and heating allowance is average number, varies slightly by state.</a:t>
            </a:r>
          </a:p>
        </p:txBody>
      </p:sp>
    </p:spTree>
    <p:extLst>
      <p:ext uri="{BB962C8B-B14F-4D97-AF65-F5344CB8AC3E}">
        <p14:creationId xmlns:p14="http://schemas.microsoft.com/office/powerpoint/2010/main" val="36124752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6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6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96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96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9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96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96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6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6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5" grpId="0" animBg="1"/>
      <p:bldP spid="296969" grpId="0" animBg="1"/>
      <p:bldP spid="296970" grpId="0" animBg="1"/>
      <p:bldP spid="296971" grpId="0" animBg="1"/>
      <p:bldP spid="296978" grpId="0" animBg="1"/>
      <p:bldP spid="296979" grpId="0" animBg="1"/>
      <p:bldP spid="296981" grpId="0" animBg="1"/>
      <p:bldP spid="296982" grpId="0" animBg="1"/>
      <p:bldP spid="296977" grpId="0" animBg="1"/>
      <p:bldP spid="29698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6250" y="1643063"/>
            <a:ext cx="8491538" cy="381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57188" indent="-355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75000"/>
              <a:buFont typeface="Wingdings" pitchFamily="2" charset="2"/>
              <a:buChar char="n"/>
            </a:pPr>
            <a:r>
              <a:rPr lang="en-GB" sz="1600" dirty="0">
                <a:sym typeface="Wingdings" pitchFamily="2" charset="2"/>
              </a:rPr>
              <a:t>Governance </a:t>
            </a:r>
            <a:r>
              <a:rPr lang="en-GB" sz="1600" b="1" dirty="0">
                <a:sym typeface="Wingdings" pitchFamily="2" charset="2"/>
              </a:rPr>
              <a:t>model driven by constitutional framework</a:t>
            </a:r>
            <a:r>
              <a:rPr lang="en-GB" sz="1600" dirty="0">
                <a:sym typeface="Wingdings" pitchFamily="2" charset="2"/>
              </a:rPr>
              <a:t> of Germany </a:t>
            </a:r>
          </a:p>
          <a:p>
            <a:pPr marL="917575" lvl="1" indent="-3810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75000"/>
              <a:buFont typeface="Wingdings" pitchFamily="2" charset="2"/>
              <a:buChar char="n"/>
            </a:pPr>
            <a:r>
              <a:rPr lang="en-GB" sz="1600" dirty="0">
                <a:sym typeface="Wingdings" pitchFamily="2" charset="2"/>
              </a:rPr>
              <a:t>… no direct cooperation allowed between municipal and federal level </a:t>
            </a:r>
          </a:p>
          <a:p>
            <a:pPr marL="917575" lvl="1" indent="-3810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75000"/>
              <a:buFont typeface="Wingdings" pitchFamily="2" charset="2"/>
              <a:buChar char="n"/>
            </a:pPr>
            <a:r>
              <a:rPr lang="en-GB" sz="1600" dirty="0">
                <a:sym typeface="Wingdings" pitchFamily="2" charset="2"/>
              </a:rPr>
              <a:t>… Federal Government could not pass on money directly to municipalities </a:t>
            </a:r>
            <a:br>
              <a:rPr lang="en-GB" sz="1600" dirty="0">
                <a:sym typeface="Wingdings" pitchFamily="2" charset="2"/>
              </a:rPr>
            </a:br>
            <a:r>
              <a:rPr lang="en-GB" sz="1600" dirty="0">
                <a:sym typeface="Wingdings" pitchFamily="2" charset="2"/>
              </a:rPr>
              <a:t>( second best solution: federalize some expenditure blocks altogether)</a:t>
            </a:r>
          </a:p>
          <a:p>
            <a:pPr marL="357188" indent="-355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75000"/>
              <a:buFont typeface="Wingdings" pitchFamily="2" charset="2"/>
              <a:buChar char="n"/>
            </a:pPr>
            <a:r>
              <a:rPr lang="en-GB" sz="1600" dirty="0">
                <a:sym typeface="Wingdings" pitchFamily="2" charset="2"/>
              </a:rPr>
              <a:t>Governance and management model </a:t>
            </a:r>
            <a:r>
              <a:rPr lang="en-GB" sz="1600" b="1" dirty="0">
                <a:sym typeface="Wingdings" pitchFamily="2" charset="2"/>
              </a:rPr>
              <a:t>coordinates</a:t>
            </a:r>
            <a:r>
              <a:rPr lang="en-GB" sz="1600" dirty="0">
                <a:sym typeface="Wingdings" pitchFamily="2" charset="2"/>
              </a:rPr>
              <a:t> among …</a:t>
            </a:r>
          </a:p>
          <a:p>
            <a:pPr marL="917575" lvl="1" indent="-3810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75000"/>
              <a:buFont typeface="Wingdings" pitchFamily="2" charset="2"/>
              <a:buChar char="n"/>
            </a:pPr>
            <a:r>
              <a:rPr lang="en-GB" sz="1600" dirty="0">
                <a:sym typeface="Wingdings" pitchFamily="2" charset="2"/>
              </a:rPr>
              <a:t>… </a:t>
            </a:r>
            <a:r>
              <a:rPr lang="en-GB" sz="1600" b="1" dirty="0">
                <a:sym typeface="Wingdings" pitchFamily="2" charset="2"/>
              </a:rPr>
              <a:t>levels of government</a:t>
            </a:r>
            <a:r>
              <a:rPr lang="en-GB" sz="1600" dirty="0">
                <a:sym typeface="Wingdings" pitchFamily="2" charset="2"/>
              </a:rPr>
              <a:t> (federal, state, local)</a:t>
            </a:r>
          </a:p>
          <a:p>
            <a:pPr marL="917575" lvl="1" indent="-3810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75000"/>
              <a:buFont typeface="Wingdings" pitchFamily="2" charset="2"/>
              <a:buChar char="n"/>
            </a:pPr>
            <a:r>
              <a:rPr lang="en-GB" sz="1600" dirty="0">
                <a:sym typeface="Wingdings" pitchFamily="2" charset="2"/>
              </a:rPr>
              <a:t>… </a:t>
            </a:r>
            <a:r>
              <a:rPr lang="en-GB" sz="1600" b="1" dirty="0">
                <a:sym typeface="Wingdings" pitchFamily="2" charset="2"/>
              </a:rPr>
              <a:t>different political and labour market actors</a:t>
            </a:r>
            <a:r>
              <a:rPr lang="en-GB" sz="1600" dirty="0">
                <a:sym typeface="Wingdings" pitchFamily="2" charset="2"/>
              </a:rPr>
              <a:t> (local employers associations, chambers of commerce and crafts, unions, semi-public welfare-providers, local elected representatives, etc.)</a:t>
            </a:r>
          </a:p>
          <a:p>
            <a:pPr marL="357188" indent="-355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75000"/>
              <a:buFont typeface="Wingdings" pitchFamily="2" charset="2"/>
              <a:buChar char="n"/>
            </a:pPr>
            <a:r>
              <a:rPr lang="en-GB" sz="1600" b="1" dirty="0">
                <a:sym typeface="Wingdings" pitchFamily="2" charset="2"/>
              </a:rPr>
              <a:t>Joint delivery model is not without risks.</a:t>
            </a:r>
            <a:r>
              <a:rPr lang="en-GB" sz="1600" dirty="0">
                <a:sym typeface="Wingdings" pitchFamily="2" charset="2"/>
              </a:rPr>
              <a:t> Cases of institutional deadlock, management burnout and failure have been wide-spread initially. What </a:t>
            </a:r>
            <a:r>
              <a:rPr lang="en-GB" sz="1600" dirty="0" smtClean="0">
                <a:sym typeface="Wingdings" pitchFamily="2" charset="2"/>
              </a:rPr>
              <a:t>worked </a:t>
            </a:r>
            <a:r>
              <a:rPr lang="en-GB" sz="1600" dirty="0">
                <a:sym typeface="Wingdings" pitchFamily="2" charset="2"/>
              </a:rPr>
              <a:t>in </a:t>
            </a:r>
            <a:r>
              <a:rPr lang="en-GB" sz="1600" dirty="0" smtClean="0">
                <a:sym typeface="Wingdings" pitchFamily="2" charset="2"/>
              </a:rPr>
              <a:t>the Mannheim case: </a:t>
            </a:r>
            <a:r>
              <a:rPr lang="en-GB" sz="1600" dirty="0">
                <a:sym typeface="Wingdings" pitchFamily="2" charset="2"/>
              </a:rPr>
              <a:t>De-facto alignment of local ARGE along FLA work standards and outcome </a:t>
            </a:r>
            <a:r>
              <a:rPr lang="en-GB" sz="1600" dirty="0" smtClean="0">
                <a:sym typeface="Wingdings" pitchFamily="2" charset="2"/>
              </a:rPr>
              <a:t>monitoring</a:t>
            </a:r>
            <a:r>
              <a:rPr lang="en-GB" sz="1600" dirty="0">
                <a:sym typeface="Wingdings" pitchFamily="2" charset="2"/>
              </a:rPr>
              <a:t>, combined with targeted involvement / co-optation of local semi-public welfare providers. </a:t>
            </a:r>
          </a:p>
        </p:txBody>
      </p:sp>
      <p:sp>
        <p:nvSpPr>
          <p:cNvPr id="527363" name="Rectangle 3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452438" y="795338"/>
            <a:ext cx="8458200" cy="601662"/>
          </a:xfrm>
          <a:noFill/>
        </p:spPr>
        <p:txBody>
          <a:bodyPr anchor="b"/>
          <a:lstStyle/>
          <a:p>
            <a:r>
              <a:rPr lang="en-GB" smtClean="0"/>
              <a:t>Inter-level cooperation … complicated, but an institutional reflection of German “coordinated capitalism” model</a:t>
            </a:r>
          </a:p>
        </p:txBody>
      </p:sp>
      <p:graphicFrame>
        <p:nvGraphicFramePr>
          <p:cNvPr id="527364" name="Rectangle 4" hidden="1"/>
          <p:cNvGraphicFramePr>
            <a:graphicFrameLocks/>
          </p:cNvGraphicFramePr>
          <p:nvPr>
            <p:custDataLst>
              <p:tags r:id="rId4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404" name="think-cell Slide" r:id="rId6" imgW="0" imgH="0" progId="TCLayout.ActiveDocument.1">
                  <p:embed/>
                </p:oleObj>
              </mc:Choice>
              <mc:Fallback>
                <p:oleObj name="think-cell Slide" r:id="rId6" imgW="0" imgH="0" progId="TCLayout.ActiveDocument.1">
                  <p:embed/>
                  <p:pic>
                    <p:nvPicPr>
                      <p:cNvPr id="0" name="Rectangle 4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7365" name="Rectangle 5"/>
          <p:cNvSpPr>
            <a:spLocks noChangeArrowheads="1"/>
          </p:cNvSpPr>
          <p:nvPr/>
        </p:nvSpPr>
        <p:spPr bwMode="auto">
          <a:xfrm>
            <a:off x="9334500" y="6577013"/>
            <a:ext cx="60960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0" hangingPunct="0"/>
            <a:fld id="{9F7CCF40-48C4-41CA-8A47-3A8D5088098E}" type="slidenum">
              <a:rPr lang="de-DE" sz="1200" b="1">
                <a:solidFill>
                  <a:srgbClr val="C80000"/>
                </a:solidFill>
              </a:rPr>
              <a:pPr algn="r" eaLnBrk="0" hangingPunct="0"/>
              <a:t>23</a:t>
            </a:fld>
            <a:endParaRPr lang="de-DE" sz="1200" b="1">
              <a:solidFill>
                <a:srgbClr val="C8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452438" y="808038"/>
            <a:ext cx="8458200" cy="601662"/>
          </a:xfrm>
          <a:noFill/>
        </p:spPr>
        <p:txBody>
          <a:bodyPr anchor="b"/>
          <a:lstStyle/>
          <a:p>
            <a:r>
              <a:rPr lang="en-GB" smtClean="0"/>
              <a:t>Activation regime covers the social assistance population in Germany only partially</a:t>
            </a:r>
          </a:p>
        </p:txBody>
      </p:sp>
      <p:graphicFrame>
        <p:nvGraphicFramePr>
          <p:cNvPr id="579587" name="Rectangle 3" hidden="1"/>
          <p:cNvGraphicFramePr>
            <a:graphicFrameLocks/>
          </p:cNvGraphicFramePr>
          <p:nvPr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728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0" name="Rectangle 3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9588" name="Group 4"/>
          <p:cNvGraphicFramePr>
            <a:graphicFrameLocks noGrp="1"/>
          </p:cNvGraphicFramePr>
          <p:nvPr/>
        </p:nvGraphicFramePr>
        <p:xfrm>
          <a:off x="565150" y="1498600"/>
          <a:ext cx="8814434" cy="4701543"/>
        </p:xfrm>
        <a:graphic>
          <a:graphicData uri="http://schemas.openxmlformats.org/drawingml/2006/table">
            <a:tbl>
              <a:tblPr/>
              <a:tblGrid>
                <a:gridCol w="3171825"/>
                <a:gridCol w="1635125"/>
                <a:gridCol w="208280"/>
                <a:gridCol w="2068512"/>
                <a:gridCol w="208280"/>
                <a:gridCol w="1522412"/>
              </a:tblGrid>
              <a:tr h="350838">
                <a:tc>
                  <a:txBody>
                    <a:bodyPr/>
                    <a:lstStyle/>
                    <a:p>
                      <a:pPr marL="15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# of persons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15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UnE Insurance </a:t>
                      </a:r>
                      <a:b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UB I (SI)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15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15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Basic Income Support</a:t>
                      </a:r>
                      <a:b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UB II (SA)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15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15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Other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15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In-Work Benefit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8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8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1.4m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15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Unemployed</a:t>
                      </a:r>
                      <a:b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(able (and required)* to work)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1.0m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8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2.0m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15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Inactive</a:t>
                      </a:r>
                      <a:b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(able, but not required to work)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8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8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1.4m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15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Totals UB I and UB 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8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8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8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4.8m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8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8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15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“Social Money” (SGB II)</a:t>
                      </a:r>
                      <a:b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(unable to work but living with UB II recipient)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8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8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8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1.8m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8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8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15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“Social Assistance” (SGB XII)</a:t>
                      </a:r>
                      <a:b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(unable to work or &gt;65years)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8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8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8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8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8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0.8m**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15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Asylum benefits / war veterans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8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8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8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8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8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0.2m***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15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Basic Income Population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8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8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158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7.6m (=9.3% of pop)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2588">
                <a:tc>
                  <a:txBody>
                    <a:bodyPr/>
                    <a:lstStyle/>
                    <a:p>
                      <a:pPr marL="15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" charset="0"/>
                        </a:rPr>
                        <a:t>  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" charset="0"/>
                        </a:rPr>
                        <a:t>other: Youth Benefits (SGB VIII) ****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8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8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8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158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" charset="0"/>
                        </a:rPr>
                        <a:t>N.N. 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" charset="0"/>
                        </a:rPr>
                        <a:t>[6.4bn€ / 0.27% GDP]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2588">
                <a:tc>
                  <a:txBody>
                    <a:bodyPr/>
                    <a:lstStyle/>
                    <a:p>
                      <a:pPr marL="15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" charset="0"/>
                        </a:rPr>
                        <a:t>  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" charset="0"/>
                        </a:rPr>
                        <a:t>other: Handicapped (SGB XII)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8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8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8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158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" charset="0"/>
                        </a:rPr>
                        <a:t>0.8m 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" charset="0"/>
                        </a:rPr>
                        <a:t>[11.2bn€ / 0.48% GDP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79678" name="Rectangle 94"/>
          <p:cNvSpPr>
            <a:spLocks noChangeArrowheads="1"/>
          </p:cNvSpPr>
          <p:nvPr/>
        </p:nvSpPr>
        <p:spPr bwMode="auto">
          <a:xfrm>
            <a:off x="3732213" y="2000250"/>
            <a:ext cx="3883025" cy="825500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9679" name="Rectangle 95"/>
          <p:cNvSpPr>
            <a:spLocks noChangeArrowheads="1"/>
          </p:cNvSpPr>
          <p:nvPr/>
        </p:nvSpPr>
        <p:spPr bwMode="auto">
          <a:xfrm>
            <a:off x="3736975" y="2003425"/>
            <a:ext cx="2041525" cy="354013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en-US" b="1"/>
              <a:t>Core Area of Activation Regime</a:t>
            </a:r>
          </a:p>
        </p:txBody>
      </p:sp>
      <p:sp>
        <p:nvSpPr>
          <p:cNvPr id="579680" name="Oval 96"/>
          <p:cNvSpPr>
            <a:spLocks noChangeArrowheads="1"/>
          </p:cNvSpPr>
          <p:nvPr/>
        </p:nvSpPr>
        <p:spPr bwMode="auto">
          <a:xfrm>
            <a:off x="8750300" y="4379913"/>
            <a:ext cx="763588" cy="1952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de-DE" sz="1200" b="1"/>
              <a:t>4.3bn€</a:t>
            </a:r>
          </a:p>
        </p:txBody>
      </p:sp>
      <p:sp>
        <p:nvSpPr>
          <p:cNvPr id="579681" name="Oval 97"/>
          <p:cNvSpPr>
            <a:spLocks noChangeArrowheads="1"/>
          </p:cNvSpPr>
          <p:nvPr/>
        </p:nvSpPr>
        <p:spPr bwMode="auto">
          <a:xfrm>
            <a:off x="8551863" y="5072063"/>
            <a:ext cx="1204912" cy="4206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de-DE" sz="1200" b="1"/>
              <a:t>40.4bn€</a:t>
            </a:r>
          </a:p>
          <a:p>
            <a:pPr algn="ctr" eaLnBrk="0" hangingPunct="0">
              <a:lnSpc>
                <a:spcPct val="90000"/>
              </a:lnSpc>
            </a:pPr>
            <a:r>
              <a:rPr lang="de-DE" sz="1200" b="1">
                <a:sym typeface="Symbol" pitchFamily="18" charset="2"/>
              </a:rPr>
              <a:t>1.7% GDP</a:t>
            </a:r>
          </a:p>
        </p:txBody>
      </p:sp>
      <p:sp>
        <p:nvSpPr>
          <p:cNvPr id="579682" name="Oval 98"/>
          <p:cNvSpPr>
            <a:spLocks noChangeArrowheads="1"/>
          </p:cNvSpPr>
          <p:nvPr/>
        </p:nvSpPr>
        <p:spPr bwMode="auto">
          <a:xfrm>
            <a:off x="7354888" y="3611563"/>
            <a:ext cx="763587" cy="1952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de-DE" sz="1200" b="1"/>
              <a:t>35bn€</a:t>
            </a:r>
          </a:p>
        </p:txBody>
      </p:sp>
      <p:sp>
        <p:nvSpPr>
          <p:cNvPr id="579683" name="AutoShape 99"/>
          <p:cNvSpPr>
            <a:spLocks/>
          </p:cNvSpPr>
          <p:nvPr/>
        </p:nvSpPr>
        <p:spPr bwMode="auto">
          <a:xfrm>
            <a:off x="6942138" y="3325813"/>
            <a:ext cx="363537" cy="838200"/>
          </a:xfrm>
          <a:prstGeom prst="rightBrace">
            <a:avLst>
              <a:gd name="adj1" fmla="val 19214"/>
              <a:gd name="adj2" fmla="val 50000"/>
            </a:avLst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9684" name="Oval 100"/>
          <p:cNvSpPr>
            <a:spLocks noChangeArrowheads="1"/>
          </p:cNvSpPr>
          <p:nvPr/>
        </p:nvSpPr>
        <p:spPr bwMode="auto">
          <a:xfrm>
            <a:off x="8750300" y="4837113"/>
            <a:ext cx="763588" cy="1952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de-DE" sz="1200" b="1"/>
              <a:t>1.1bn€</a:t>
            </a:r>
          </a:p>
        </p:txBody>
      </p:sp>
      <p:sp>
        <p:nvSpPr>
          <p:cNvPr id="579685" name="Rectangle 101"/>
          <p:cNvSpPr>
            <a:spLocks noChangeArrowheads="1"/>
          </p:cNvSpPr>
          <p:nvPr/>
        </p:nvSpPr>
        <p:spPr bwMode="auto">
          <a:xfrm>
            <a:off x="6164263" y="3302000"/>
            <a:ext cx="776287" cy="8763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9686" name="Text Box 102"/>
          <p:cNvSpPr txBox="1">
            <a:spLocks noChangeArrowheads="1"/>
          </p:cNvSpPr>
          <p:nvPr/>
        </p:nvSpPr>
        <p:spPr bwMode="auto">
          <a:xfrm>
            <a:off x="4525963" y="6173788"/>
            <a:ext cx="5053012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/>
              <a:t>*** 127k Asylum Seekers, 46k War Veterans and spouses</a:t>
            </a:r>
            <a:br>
              <a:rPr lang="en-US"/>
            </a:br>
            <a:r>
              <a:rPr lang="en-US"/>
              <a:t>**** HzE-Benefit. No federal-level case numbers available, spending data only.</a:t>
            </a:r>
            <a:br>
              <a:rPr lang="en-US"/>
            </a:br>
            <a:r>
              <a:rPr lang="en-US"/>
              <a:t>Sources: Destatis 2010, FLA 2008 and 2010</a:t>
            </a:r>
          </a:p>
        </p:txBody>
      </p:sp>
      <p:sp>
        <p:nvSpPr>
          <p:cNvPr id="579687" name="Rectangle 104"/>
          <p:cNvSpPr>
            <a:spLocks noChangeArrowheads="1"/>
          </p:cNvSpPr>
          <p:nvPr/>
        </p:nvSpPr>
        <p:spPr bwMode="auto">
          <a:xfrm rot="1039560">
            <a:off x="8188325" y="1274763"/>
            <a:ext cx="1593850" cy="393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 eaLnBrk="0" hangingPunct="0">
              <a:lnSpc>
                <a:spcPct val="90000"/>
              </a:lnSpc>
            </a:pPr>
            <a:r>
              <a:rPr lang="en-US" sz="1200" b="1"/>
              <a:t>Indicative numbers 2010</a:t>
            </a:r>
          </a:p>
        </p:txBody>
      </p:sp>
      <p:sp>
        <p:nvSpPr>
          <p:cNvPr id="579688" name="Text Box 104"/>
          <p:cNvSpPr txBox="1">
            <a:spLocks noChangeArrowheads="1"/>
          </p:cNvSpPr>
          <p:nvPr/>
        </p:nvSpPr>
        <p:spPr bwMode="auto">
          <a:xfrm>
            <a:off x="565150" y="6173788"/>
            <a:ext cx="50530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/>
              <a:t>* UB II only	</a:t>
            </a:r>
            <a:br>
              <a:rPr lang="en-US"/>
            </a:br>
            <a:r>
              <a:rPr lang="en-US"/>
              <a:t>** 85% of whom are &gt;65years </a:t>
            </a:r>
          </a:p>
        </p:txBody>
      </p:sp>
      <p:sp>
        <p:nvSpPr>
          <p:cNvPr id="579689" name="Rectangle 5"/>
          <p:cNvSpPr>
            <a:spLocks noChangeArrowheads="1"/>
          </p:cNvSpPr>
          <p:nvPr/>
        </p:nvSpPr>
        <p:spPr bwMode="auto">
          <a:xfrm>
            <a:off x="9334500" y="6577013"/>
            <a:ext cx="6096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fld id="{93DA5581-48C7-46AD-BDC7-B73A6D87DBA7}" type="slidenum">
              <a:rPr lang="de-DE" sz="1200" b="1">
                <a:solidFill>
                  <a:srgbClr val="C80000"/>
                </a:solidFill>
              </a:rPr>
              <a:pPr algn="r" eaLnBrk="0" hangingPunct="0"/>
              <a:t>24</a:t>
            </a:fld>
            <a:endParaRPr lang="de-DE" sz="1200" b="1">
              <a:solidFill>
                <a:srgbClr val="C8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9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79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79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79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79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79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79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79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9678" grpId="0" animBg="1"/>
      <p:bldP spid="579679" grpId="0" animBg="1"/>
      <p:bldP spid="579680" grpId="0" animBg="1"/>
      <p:bldP spid="579681" grpId="0" animBg="1"/>
      <p:bldP spid="579682" grpId="0" animBg="1"/>
      <p:bldP spid="579683" grpId="0" animBg="1"/>
      <p:bldP spid="579684" grpId="0" animBg="1"/>
      <p:bldP spid="57968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2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465138" y="812800"/>
            <a:ext cx="9453562" cy="601663"/>
          </a:xfrm>
        </p:spPr>
        <p:txBody>
          <a:bodyPr anchor="b"/>
          <a:lstStyle/>
          <a:p>
            <a:pPr eaLnBrk="1" hangingPunct="1"/>
            <a:r>
              <a:rPr lang="en-GB" smtClean="0"/>
              <a:t>Segmenting the target group: </a:t>
            </a:r>
            <a:br>
              <a:rPr lang="en-GB" smtClean="0"/>
            </a:br>
            <a:r>
              <a:rPr lang="en-GB" smtClean="0"/>
              <a:t>A closer look to the activation target group</a:t>
            </a:r>
          </a:p>
        </p:txBody>
      </p:sp>
      <p:graphicFrame>
        <p:nvGraphicFramePr>
          <p:cNvPr id="580611" name="Rectangle 3" hidden="1"/>
          <p:cNvGraphicFramePr>
            <a:graphicFrameLocks/>
          </p:cNvGraphicFramePr>
          <p:nvPr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686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Rectangle 3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0612" name="Group 4"/>
          <p:cNvGraphicFramePr>
            <a:graphicFrameLocks noGrp="1"/>
          </p:cNvGraphicFramePr>
          <p:nvPr/>
        </p:nvGraphicFramePr>
        <p:xfrm>
          <a:off x="565150" y="1498600"/>
          <a:ext cx="7083742" cy="1813878"/>
        </p:xfrm>
        <a:graphic>
          <a:graphicData uri="http://schemas.openxmlformats.org/drawingml/2006/table">
            <a:tbl>
              <a:tblPr/>
              <a:tblGrid>
                <a:gridCol w="3171825"/>
                <a:gridCol w="1635125"/>
                <a:gridCol w="208280"/>
                <a:gridCol w="2068512"/>
              </a:tblGrid>
              <a:tr h="350838">
                <a:tc>
                  <a:txBody>
                    <a:bodyPr/>
                    <a:lstStyle/>
                    <a:p>
                      <a:pPr marL="15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# of persons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15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UnE Insurance </a:t>
                      </a:r>
                      <a:b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UB I (SI)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15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15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Basic Income Support</a:t>
                      </a:r>
                      <a:b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UB II (SA)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15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In-Work Benefit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8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8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1.4m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15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Unemployed</a:t>
                      </a:r>
                      <a:b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(able (and required)* to work)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1.0m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8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2.0m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15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Inactive</a:t>
                      </a:r>
                      <a:b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(able, but not required to work)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8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8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1.4m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80639" name="Rectangle 31"/>
          <p:cNvSpPr>
            <a:spLocks noChangeArrowheads="1"/>
          </p:cNvSpPr>
          <p:nvPr/>
        </p:nvSpPr>
        <p:spPr bwMode="auto">
          <a:xfrm>
            <a:off x="3732213" y="2000250"/>
            <a:ext cx="3883025" cy="825500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0640" name="Rectangle 32"/>
          <p:cNvSpPr>
            <a:spLocks noChangeArrowheads="1"/>
          </p:cNvSpPr>
          <p:nvPr/>
        </p:nvSpPr>
        <p:spPr bwMode="auto">
          <a:xfrm>
            <a:off x="3736975" y="2003425"/>
            <a:ext cx="2041525" cy="354013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en-US" b="1"/>
              <a:t>Core Area of Activation Regime</a:t>
            </a:r>
          </a:p>
        </p:txBody>
      </p:sp>
      <p:sp>
        <p:nvSpPr>
          <p:cNvPr id="343076" name="AutoShape 36"/>
          <p:cNvSpPr>
            <a:spLocks noChangeArrowheads="1"/>
          </p:cNvSpPr>
          <p:nvPr/>
        </p:nvSpPr>
        <p:spPr bwMode="gray">
          <a:xfrm>
            <a:off x="7761288" y="2006600"/>
            <a:ext cx="1962150" cy="1735138"/>
          </a:xfrm>
          <a:prstGeom prst="wedgeRoundRectCallout">
            <a:avLst>
              <a:gd name="adj1" fmla="val -120227"/>
              <a:gd name="adj2" fmla="val -4094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174625" indent="-174625" algn="ctr" eaLnBrk="0" hangingPunct="0">
              <a:lnSpc>
                <a:spcPct val="90000"/>
              </a:lnSpc>
            </a:pPr>
            <a:r>
              <a:rPr lang="en-GB" sz="1400" b="1"/>
              <a:t>In-work beneficiaries / “Aufstocker”</a:t>
            </a:r>
          </a:p>
          <a:p>
            <a:pPr marL="174625" indent="-174625" eaLnBrk="0" hangingPunct="0"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  <a:buFont typeface="Wingdings" pitchFamily="2" charset="2"/>
              <a:buChar char="§"/>
            </a:pPr>
            <a:r>
              <a:rPr lang="en-GB" sz="1400"/>
              <a:t>55% earn &lt;400€</a:t>
            </a:r>
          </a:p>
          <a:p>
            <a:pPr marL="174625" indent="-174625" eaLnBrk="0" hangingPunct="0"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  <a:buFont typeface="Wingdings" pitchFamily="2" charset="2"/>
              <a:buChar char="§"/>
            </a:pPr>
            <a:r>
              <a:rPr lang="en-GB" sz="1400"/>
              <a:t>93% employed</a:t>
            </a:r>
          </a:p>
          <a:p>
            <a:pPr marL="174625" indent="-174625" eaLnBrk="0" hangingPunct="0"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  <a:buFont typeface="Wingdings" pitchFamily="2" charset="2"/>
              <a:buChar char="§"/>
            </a:pPr>
            <a:r>
              <a:rPr lang="en-GB" sz="1400"/>
              <a:t>#’s increased +43% 2005/2009</a:t>
            </a:r>
          </a:p>
        </p:txBody>
      </p:sp>
      <p:sp>
        <p:nvSpPr>
          <p:cNvPr id="343077" name="AutoShape 37"/>
          <p:cNvSpPr>
            <a:spLocks noChangeArrowheads="1"/>
          </p:cNvSpPr>
          <p:nvPr/>
        </p:nvSpPr>
        <p:spPr bwMode="gray">
          <a:xfrm>
            <a:off x="7539038" y="4159250"/>
            <a:ext cx="2132012" cy="1604963"/>
          </a:xfrm>
          <a:prstGeom prst="wedgeRoundRectCallout">
            <a:avLst>
              <a:gd name="adj1" fmla="val -108079"/>
              <a:gd name="adj2" fmla="val -12329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r>
              <a:rPr lang="en-GB" sz="1400" b="1"/>
              <a:t>“Not required to work”</a:t>
            </a:r>
          </a:p>
          <a:p>
            <a:pPr algn="ctr" eaLnBrk="0" hangingPunct="0">
              <a:lnSpc>
                <a:spcPct val="90000"/>
              </a:lnSpc>
            </a:pPr>
            <a:r>
              <a:rPr lang="en-GB" sz="1400"/>
              <a:t>e.g. mothers with children in first three years (</a:t>
            </a:r>
            <a:r>
              <a:rPr lang="en-GB" sz="1400">
                <a:sym typeface="Wingdings" pitchFamily="2" charset="2"/>
              </a:rPr>
              <a:t> hum-cap loss leads to dependency lock-in)</a:t>
            </a:r>
            <a:endParaRPr lang="en-GB" sz="1400"/>
          </a:p>
        </p:txBody>
      </p:sp>
      <p:sp>
        <p:nvSpPr>
          <p:cNvPr id="580644" name="Rectangle 104"/>
          <p:cNvSpPr>
            <a:spLocks noChangeArrowheads="1"/>
          </p:cNvSpPr>
          <p:nvPr/>
        </p:nvSpPr>
        <p:spPr bwMode="auto">
          <a:xfrm rot="1039560">
            <a:off x="8188325" y="1274763"/>
            <a:ext cx="1593850" cy="393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 eaLnBrk="0" hangingPunct="0">
              <a:lnSpc>
                <a:spcPct val="90000"/>
              </a:lnSpc>
            </a:pPr>
            <a:r>
              <a:rPr lang="en-US" sz="1200" b="1"/>
              <a:t>Indicative numbers 2010</a:t>
            </a:r>
          </a:p>
        </p:txBody>
      </p:sp>
      <p:sp>
        <p:nvSpPr>
          <p:cNvPr id="580645" name="Rectangle 5"/>
          <p:cNvSpPr>
            <a:spLocks noChangeArrowheads="1"/>
          </p:cNvSpPr>
          <p:nvPr/>
        </p:nvSpPr>
        <p:spPr bwMode="auto">
          <a:xfrm>
            <a:off x="9334500" y="6577013"/>
            <a:ext cx="6096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fld id="{5EB87F4E-0AD1-43BA-9DAE-395A61276DAF}" type="slidenum">
              <a:rPr lang="de-DE" sz="1200" b="1">
                <a:solidFill>
                  <a:srgbClr val="C80000"/>
                </a:solidFill>
              </a:rPr>
              <a:pPr algn="r" eaLnBrk="0" hangingPunct="0"/>
              <a:t>25</a:t>
            </a:fld>
            <a:endParaRPr lang="de-DE" sz="1200" b="1">
              <a:solidFill>
                <a:srgbClr val="C80000"/>
              </a:solidFill>
            </a:endParaRPr>
          </a:p>
        </p:txBody>
      </p:sp>
      <p:sp>
        <p:nvSpPr>
          <p:cNvPr id="2" name="AutoShape 37"/>
          <p:cNvSpPr>
            <a:spLocks noChangeArrowheads="1"/>
          </p:cNvSpPr>
          <p:nvPr/>
        </p:nvSpPr>
        <p:spPr bwMode="gray">
          <a:xfrm>
            <a:off x="565150" y="3332163"/>
            <a:ext cx="1428750" cy="1966912"/>
          </a:xfrm>
          <a:prstGeom prst="wedgeRoundRectCallout">
            <a:avLst>
              <a:gd name="adj1" fmla="val 193333"/>
              <a:gd name="adj2" fmla="val -8950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r>
              <a:rPr lang="en-GB" sz="1400" b="1"/>
              <a:t>“Limited Activation”</a:t>
            </a:r>
          </a:p>
          <a:p>
            <a:pPr algn="ctr" eaLnBrk="0" hangingPunct="0">
              <a:lnSpc>
                <a:spcPct val="90000"/>
              </a:lnSpc>
            </a:pPr>
            <a:r>
              <a:rPr lang="en-GB" sz="1400"/>
              <a:t>Contribution-based UnE insurance payment provides more “social rights”</a:t>
            </a:r>
          </a:p>
        </p:txBody>
      </p:sp>
      <p:sp>
        <p:nvSpPr>
          <p:cNvPr id="3" name="AutoShape 37"/>
          <p:cNvSpPr>
            <a:spLocks noChangeArrowheads="1"/>
          </p:cNvSpPr>
          <p:nvPr/>
        </p:nvSpPr>
        <p:spPr bwMode="gray">
          <a:xfrm>
            <a:off x="3492500" y="3694113"/>
            <a:ext cx="2132013" cy="1604962"/>
          </a:xfrm>
          <a:prstGeom prst="wedgeRoundRectCallout">
            <a:avLst>
              <a:gd name="adj1" fmla="val 58412"/>
              <a:gd name="adj2" fmla="val -11953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endParaRPr lang="en-GB" sz="1400"/>
          </a:p>
        </p:txBody>
      </p:sp>
      <p:sp>
        <p:nvSpPr>
          <p:cNvPr id="343078" name="AutoShape 38"/>
          <p:cNvSpPr>
            <a:spLocks noChangeArrowheads="1"/>
          </p:cNvSpPr>
          <p:nvPr/>
        </p:nvSpPr>
        <p:spPr bwMode="gray">
          <a:xfrm>
            <a:off x="2181225" y="3705225"/>
            <a:ext cx="5108575" cy="2595563"/>
          </a:xfrm>
          <a:prstGeom prst="wedgeRoundRectCallout">
            <a:avLst>
              <a:gd name="adj1" fmla="val 2176"/>
              <a:gd name="adj2" fmla="val -3874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174625" indent="-174625" algn="ctr" eaLnBrk="0" hangingPunct="0">
              <a:lnSpc>
                <a:spcPct val="90000"/>
              </a:lnSpc>
            </a:pPr>
            <a:r>
              <a:rPr lang="en-GB" sz="1400" b="1"/>
              <a:t>Core Unemployed Basic Income Population</a:t>
            </a:r>
          </a:p>
          <a:p>
            <a:pPr marL="174625" indent="-174625" eaLnBrk="0" hangingPunct="0"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  <a:buFont typeface="Wingdings" pitchFamily="2" charset="2"/>
              <a:buChar char="§"/>
            </a:pPr>
            <a:r>
              <a:rPr lang="en-GB" sz="1400"/>
              <a:t>41% Long-Term Unemployed (&gt; 12 months)</a:t>
            </a:r>
          </a:p>
          <a:p>
            <a:pPr marL="174625" indent="-174625" eaLnBrk="0" hangingPunct="0"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  <a:buFont typeface="Wingdings" pitchFamily="2" charset="2"/>
              <a:buChar char="§"/>
            </a:pPr>
            <a:r>
              <a:rPr lang="en-GB" sz="1400"/>
              <a:t>Male/Female-ratio 50:50</a:t>
            </a:r>
          </a:p>
          <a:p>
            <a:pPr marL="174625" indent="-174625" eaLnBrk="0" hangingPunct="0"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  <a:buFont typeface="Wingdings" pitchFamily="2" charset="2"/>
              <a:buChar char="§"/>
            </a:pPr>
            <a:r>
              <a:rPr lang="en-GB" sz="1400"/>
              <a:t>20% of households with children are in BIS / UB II  </a:t>
            </a:r>
            <a:br>
              <a:rPr lang="en-GB" sz="1400"/>
            </a:br>
            <a:r>
              <a:rPr lang="en-GB" sz="1400"/>
              <a:t>(54% of which single-parents, mostly mothers) </a:t>
            </a:r>
          </a:p>
          <a:p>
            <a:pPr marL="174625" indent="-174625" eaLnBrk="0" hangingPunct="0"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  <a:buFont typeface="Wingdings" pitchFamily="2" charset="2"/>
              <a:buChar char="§"/>
            </a:pPr>
            <a:r>
              <a:rPr lang="en-GB" sz="1400"/>
              <a:t>East / West Germany-ratio 35/65 (pop-ratio is 20/80)</a:t>
            </a:r>
          </a:p>
          <a:p>
            <a:pPr marL="174625" indent="-174625" eaLnBrk="0" hangingPunct="0"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  <a:buFont typeface="Wingdings" pitchFamily="2" charset="2"/>
              <a:buChar char="§"/>
            </a:pPr>
            <a:r>
              <a:rPr lang="en-GB" sz="1400"/>
              <a:t>Of total BIS / UB II population (4.8m) …</a:t>
            </a:r>
          </a:p>
          <a:p>
            <a:pPr marL="538163" lvl="1" indent="-174625" eaLnBrk="0" hangingPunct="0"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  <a:buFont typeface="Wingdings" pitchFamily="2" charset="2"/>
              <a:buChar char="§"/>
            </a:pPr>
            <a:r>
              <a:rPr lang="en-GB" sz="1400"/>
              <a:t>2.1m Entries (of which 50% returnees (in 12 month period))</a:t>
            </a:r>
          </a:p>
          <a:p>
            <a:pPr marL="538163" lvl="1" indent="-174625" eaLnBrk="0" hangingPunct="0"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  <a:buFont typeface="Wingdings" pitchFamily="2" charset="2"/>
              <a:buChar char="§"/>
            </a:pPr>
            <a:r>
              <a:rPr lang="en-GB" sz="1400"/>
              <a:t>2.4m Exits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4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4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76" grpId="0" animBg="1"/>
      <p:bldP spid="343077" grpId="0" animBg="1"/>
      <p:bldP spid="2" grpId="0" animBg="1"/>
      <p:bldP spid="3" grpId="0" animBg="1"/>
      <p:bldP spid="34307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4"/>
          <p:cNvSpPr>
            <a:spLocks noChangeArrowheads="1"/>
          </p:cNvSpPr>
          <p:nvPr/>
        </p:nvSpPr>
        <p:spPr bwMode="gray">
          <a:xfrm>
            <a:off x="565150" y="1751013"/>
            <a:ext cx="4524375" cy="21828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lnSpc>
                <a:spcPct val="90000"/>
              </a:lnSpc>
            </a:pPr>
            <a:endParaRPr lang="en-US"/>
          </a:p>
        </p:txBody>
      </p:sp>
      <p:sp>
        <p:nvSpPr>
          <p:cNvPr id="581635" name="Rectangle 2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 bwMode="gray">
          <a:xfrm>
            <a:off x="452438" y="820738"/>
            <a:ext cx="8458200" cy="601662"/>
          </a:xfrm>
        </p:spPr>
        <p:txBody>
          <a:bodyPr anchor="b"/>
          <a:lstStyle/>
          <a:p>
            <a:pPr eaLnBrk="1" hangingPunct="1"/>
            <a:r>
              <a:rPr lang="en-GB" dirty="0" smtClean="0"/>
              <a:t>In between social assistance and jobs: rising number of “in-work” benefit recipients strains administrative resources</a:t>
            </a:r>
          </a:p>
        </p:txBody>
      </p:sp>
      <p:graphicFrame>
        <p:nvGraphicFramePr>
          <p:cNvPr id="581636" name="Rectangle 4" hidden="1"/>
          <p:cNvGraphicFramePr>
            <a:graphicFrameLocks/>
          </p:cNvGraphicFramePr>
          <p:nvPr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1764" name="think-cell Slide" r:id="rId10" imgW="0" imgH="0" progId="">
                  <p:embed/>
                </p:oleObj>
              </mc:Choice>
              <mc:Fallback>
                <p:oleObj name="think-cell Slide" r:id="rId10" imgW="0" imgH="0" progId="">
                  <p:embed/>
                  <p:pic>
                    <p:nvPicPr>
                      <p:cNvPr id="0" name="Rectangle 4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1637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5400675" y="1738313"/>
            <a:ext cx="392747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57188" indent="-355600">
              <a:spcBef>
                <a:spcPct val="10000"/>
              </a:spcBef>
              <a:spcAft>
                <a:spcPct val="10000"/>
              </a:spcAft>
              <a:buClr>
                <a:srgbClr val="CC0000"/>
              </a:buClr>
              <a:buSzPct val="75000"/>
              <a:buFont typeface="Wingdings" pitchFamily="2" charset="2"/>
              <a:buChar char="n"/>
            </a:pPr>
            <a:r>
              <a:rPr lang="en-GB" sz="1700" dirty="0">
                <a:sym typeface="Wingdings" pitchFamily="2" charset="2"/>
              </a:rPr>
              <a:t>Basic Income Support acts as a de-facto in-work benefit via generous initial earnings disregard </a:t>
            </a:r>
          </a:p>
          <a:p>
            <a:pPr marL="357188" indent="-355600">
              <a:spcBef>
                <a:spcPct val="10000"/>
              </a:spcBef>
              <a:spcAft>
                <a:spcPct val="10000"/>
              </a:spcAft>
              <a:buClr>
                <a:srgbClr val="CC0000"/>
              </a:buClr>
              <a:buSzPct val="75000"/>
              <a:buFont typeface="Wingdings" pitchFamily="2" charset="2"/>
              <a:buChar char="n"/>
            </a:pPr>
            <a:r>
              <a:rPr lang="en-GB" sz="1700" dirty="0">
                <a:sym typeface="Wingdings" pitchFamily="2" charset="2"/>
              </a:rPr>
              <a:t>Numbers of in-work beneficiaries have increased in absolute and relative terms</a:t>
            </a:r>
          </a:p>
          <a:p>
            <a:pPr marL="357188" indent="-355600">
              <a:spcBef>
                <a:spcPct val="10000"/>
              </a:spcBef>
              <a:spcAft>
                <a:spcPct val="10000"/>
              </a:spcAft>
              <a:buClr>
                <a:srgbClr val="CC0000"/>
              </a:buClr>
              <a:buSzPct val="75000"/>
              <a:buFont typeface="Wingdings" pitchFamily="2" charset="2"/>
              <a:buChar char="n"/>
            </a:pPr>
            <a:r>
              <a:rPr lang="en-GB" sz="1700" dirty="0">
                <a:sym typeface="Wingdings" pitchFamily="2" charset="2"/>
              </a:rPr>
              <a:t>Majority in “</a:t>
            </a:r>
            <a:r>
              <a:rPr lang="en-GB" sz="1700" dirty="0" err="1">
                <a:sym typeface="Wingdings" pitchFamily="2" charset="2"/>
              </a:rPr>
              <a:t>Minijob</a:t>
            </a:r>
            <a:r>
              <a:rPr lang="en-GB" sz="1700" dirty="0">
                <a:sym typeface="Wingdings" pitchFamily="2" charset="2"/>
              </a:rPr>
              <a:t>”, not paying taxes and social insurance contributions</a:t>
            </a:r>
          </a:p>
          <a:p>
            <a:pPr marL="357188" indent="-355600">
              <a:spcBef>
                <a:spcPct val="10000"/>
              </a:spcBef>
              <a:spcAft>
                <a:spcPct val="10000"/>
              </a:spcAft>
              <a:buClr>
                <a:srgbClr val="CC0000"/>
              </a:buClr>
              <a:buSzPct val="75000"/>
              <a:buFont typeface="Wingdings" pitchFamily="2" charset="2"/>
              <a:buChar char="n"/>
            </a:pPr>
            <a:r>
              <a:rPr lang="en-GB" sz="1700" dirty="0">
                <a:sym typeface="Wingdings" pitchFamily="2" charset="2"/>
              </a:rPr>
              <a:t>Anecdotal evidence suggests combination of “</a:t>
            </a:r>
            <a:r>
              <a:rPr lang="en-GB" sz="1700" dirty="0" err="1">
                <a:sym typeface="Wingdings" pitchFamily="2" charset="2"/>
              </a:rPr>
              <a:t>Minijob</a:t>
            </a:r>
            <a:r>
              <a:rPr lang="en-GB" sz="1700" dirty="0">
                <a:sym typeface="Wingdings" pitchFamily="2" charset="2"/>
              </a:rPr>
              <a:t>” with undeclared income / grey-economy work and intention to avoid further activation </a:t>
            </a:r>
            <a:r>
              <a:rPr lang="en-GB" sz="1700" dirty="0" smtClean="0">
                <a:sym typeface="Wingdings" pitchFamily="2" charset="2"/>
              </a:rPr>
              <a:t>measures</a:t>
            </a:r>
          </a:p>
          <a:p>
            <a:pPr marL="357188" indent="-355600">
              <a:spcBef>
                <a:spcPct val="10000"/>
              </a:spcBef>
              <a:spcAft>
                <a:spcPct val="10000"/>
              </a:spcAft>
              <a:buClr>
                <a:srgbClr val="CC0000"/>
              </a:buClr>
              <a:buSzPct val="75000"/>
              <a:buFont typeface="Wingdings" pitchFamily="2" charset="2"/>
              <a:buChar char="n"/>
            </a:pPr>
            <a:r>
              <a:rPr lang="en-GB" sz="1700" dirty="0" smtClean="0">
                <a:sym typeface="Wingdings" pitchFamily="2" charset="2"/>
              </a:rPr>
              <a:t>In-work benefit administration / calculation often crowds out job-placement work of case-officers</a:t>
            </a:r>
            <a:endParaRPr lang="en-GB" sz="1700" dirty="0">
              <a:sym typeface="Wingdings" pitchFamily="2" charset="2"/>
            </a:endParaRPr>
          </a:p>
        </p:txBody>
      </p:sp>
      <p:sp>
        <p:nvSpPr>
          <p:cNvPr id="581638" name="Rectangle 5"/>
          <p:cNvSpPr>
            <a:spLocks noChangeArrowheads="1"/>
          </p:cNvSpPr>
          <p:nvPr/>
        </p:nvSpPr>
        <p:spPr bwMode="auto">
          <a:xfrm>
            <a:off x="9334500" y="6577013"/>
            <a:ext cx="6096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fld id="{142B04B7-47F6-4C0F-8B28-D02EC4BE30CE}" type="slidenum">
              <a:rPr lang="de-DE" sz="1200" b="1">
                <a:solidFill>
                  <a:srgbClr val="C80000"/>
                </a:solidFill>
              </a:rPr>
              <a:pPr algn="r" eaLnBrk="0" hangingPunct="0"/>
              <a:t>26</a:t>
            </a:fld>
            <a:endParaRPr lang="de-DE" sz="1200" b="1">
              <a:solidFill>
                <a:srgbClr val="C80000"/>
              </a:solidFill>
            </a:endParaRPr>
          </a:p>
        </p:txBody>
      </p:sp>
      <p:graphicFrame>
        <p:nvGraphicFramePr>
          <p:cNvPr id="581639" name="Object 7"/>
          <p:cNvGraphicFramePr>
            <a:graphicFrameLocks noChangeAspect="1"/>
          </p:cNvGraphicFramePr>
          <p:nvPr/>
        </p:nvGraphicFramePr>
        <p:xfrm>
          <a:off x="387350" y="1751013"/>
          <a:ext cx="4805363" cy="198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1765" name="Diagramm" r:id="rId11" imgW="5095875" imgH="2105025" progId="MSGraph.Chart.8">
                  <p:embed followColorScheme="full"/>
                </p:oleObj>
              </mc:Choice>
              <mc:Fallback>
                <p:oleObj name="Diagramm" r:id="rId11" imgW="5095875" imgH="2105025" progId="MSGraph.Chart.8">
                  <p:embed followColorScheme="full"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87350" y="1751013"/>
                        <a:ext cx="4805363" cy="198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1640" name="Oval 8"/>
          <p:cNvSpPr>
            <a:spLocks noChangeArrowheads="1"/>
          </p:cNvSpPr>
          <p:nvPr/>
        </p:nvSpPr>
        <p:spPr bwMode="gray">
          <a:xfrm>
            <a:off x="1666875" y="2511425"/>
            <a:ext cx="777875" cy="352425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400" b="1"/>
              <a:t>23%</a:t>
            </a:r>
          </a:p>
        </p:txBody>
      </p:sp>
      <p:sp>
        <p:nvSpPr>
          <p:cNvPr id="581641" name="Oval 9"/>
          <p:cNvSpPr>
            <a:spLocks noChangeArrowheads="1"/>
          </p:cNvSpPr>
          <p:nvPr/>
        </p:nvSpPr>
        <p:spPr bwMode="gray">
          <a:xfrm>
            <a:off x="3648075" y="2246313"/>
            <a:ext cx="777875" cy="352425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400" b="1"/>
              <a:t>29%</a:t>
            </a:r>
          </a:p>
        </p:txBody>
      </p:sp>
      <p:sp>
        <p:nvSpPr>
          <p:cNvPr id="581642" name="Rectangle 15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1444625" y="1751013"/>
            <a:ext cx="30956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indent="1588" algn="ctr">
              <a:spcBef>
                <a:spcPct val="50000"/>
              </a:spcBef>
              <a:buClr>
                <a:srgbClr val="C4004C"/>
              </a:buClr>
              <a:buFont typeface="Monotype Sorts" pitchFamily="2" charset="2"/>
              <a:buNone/>
            </a:pPr>
            <a:r>
              <a:rPr lang="en-GB" sz="1400" b="1">
                <a:sym typeface="Wingdings" pitchFamily="2" charset="2"/>
              </a:rPr>
              <a:t>Number of In-Work Benefit Beneficiaries (million)*</a:t>
            </a:r>
          </a:p>
        </p:txBody>
      </p:sp>
      <p:sp>
        <p:nvSpPr>
          <p:cNvPr id="581643" name="Oval 11"/>
          <p:cNvSpPr>
            <a:spLocks noChangeArrowheads="1"/>
          </p:cNvSpPr>
          <p:nvPr/>
        </p:nvSpPr>
        <p:spPr bwMode="gray">
          <a:xfrm>
            <a:off x="565150" y="3576638"/>
            <a:ext cx="539750" cy="327025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200"/>
              <a:t>xx%</a:t>
            </a:r>
          </a:p>
        </p:txBody>
      </p:sp>
      <p:sp>
        <p:nvSpPr>
          <p:cNvPr id="581644" name="Rectangle 15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1028700" y="3546475"/>
            <a:ext cx="37719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indent="1588">
              <a:spcBef>
                <a:spcPct val="50000"/>
              </a:spcBef>
              <a:buClr>
                <a:srgbClr val="C4004C"/>
              </a:buClr>
              <a:buFont typeface="Monotype Sorts" pitchFamily="2" charset="2"/>
              <a:buNone/>
            </a:pPr>
            <a:r>
              <a:rPr lang="en-GB">
                <a:sym typeface="Wingdings" pitchFamily="2" charset="2"/>
              </a:rPr>
              <a:t>Share of in-work beneficiaries in total </a:t>
            </a:r>
            <a:br>
              <a:rPr lang="en-GB">
                <a:sym typeface="Wingdings" pitchFamily="2" charset="2"/>
              </a:rPr>
            </a:br>
            <a:r>
              <a:rPr lang="en-GB">
                <a:sym typeface="Wingdings" pitchFamily="2" charset="2"/>
              </a:rPr>
              <a:t>Basic Income Support population</a:t>
            </a:r>
          </a:p>
        </p:txBody>
      </p:sp>
      <p:sp>
        <p:nvSpPr>
          <p:cNvPr id="581645" name="Text Box 13"/>
          <p:cNvSpPr txBox="1">
            <a:spLocks noChangeArrowheads="1"/>
          </p:cNvSpPr>
          <p:nvPr/>
        </p:nvSpPr>
        <p:spPr bwMode="gray">
          <a:xfrm>
            <a:off x="463550" y="6135688"/>
            <a:ext cx="81518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/>
              <a:t>Source: FLA Statistics 2010 </a:t>
            </a:r>
            <a:br>
              <a:rPr lang="en-US"/>
            </a:br>
            <a:r>
              <a:rPr lang="en-US"/>
              <a:t>* 2007 annual average, 2011 June data</a:t>
            </a:r>
          </a:p>
        </p:txBody>
      </p:sp>
      <p:sp>
        <p:nvSpPr>
          <p:cNvPr id="581646" name="Rectangle 4"/>
          <p:cNvSpPr>
            <a:spLocks noChangeArrowheads="1"/>
          </p:cNvSpPr>
          <p:nvPr/>
        </p:nvSpPr>
        <p:spPr bwMode="gray">
          <a:xfrm>
            <a:off x="565150" y="3978275"/>
            <a:ext cx="4524375" cy="21828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lnSpc>
                <a:spcPct val="90000"/>
              </a:lnSpc>
            </a:pPr>
            <a:endParaRPr lang="en-US"/>
          </a:p>
        </p:txBody>
      </p:sp>
      <p:graphicFrame>
        <p:nvGraphicFramePr>
          <p:cNvPr id="581647" name="Object 15"/>
          <p:cNvGraphicFramePr>
            <a:graphicFrameLocks noChangeAspect="1"/>
          </p:cNvGraphicFramePr>
          <p:nvPr/>
        </p:nvGraphicFramePr>
        <p:xfrm>
          <a:off x="387350" y="4232275"/>
          <a:ext cx="4805363" cy="198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1766" name="Diagramm" r:id="rId13" imgW="5095875" imgH="2105025" progId="MSGraph.Chart.8">
                  <p:embed followColorScheme="full"/>
                </p:oleObj>
              </mc:Choice>
              <mc:Fallback>
                <p:oleObj name="Diagramm" r:id="rId13" imgW="5095875" imgH="2105025" progId="MSGraph.Chart.8">
                  <p:embed followColorScheme="full"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87350" y="4232275"/>
                        <a:ext cx="4805363" cy="198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1648" name="Rectangle 15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285875" y="3959225"/>
            <a:ext cx="30956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indent="1588" algn="ctr">
              <a:spcBef>
                <a:spcPct val="50000"/>
              </a:spcBef>
              <a:buClr>
                <a:srgbClr val="C4004C"/>
              </a:buClr>
              <a:buFont typeface="Monotype Sorts" pitchFamily="2" charset="2"/>
              <a:buNone/>
            </a:pPr>
            <a:r>
              <a:rPr lang="en-GB" sz="1400" b="1">
                <a:sym typeface="Wingdings" pitchFamily="2" charset="2"/>
              </a:rPr>
              <a:t>In-Work Benefit Beneficiaries by Income Group (2008)**</a:t>
            </a:r>
          </a:p>
        </p:txBody>
      </p:sp>
      <p:sp>
        <p:nvSpPr>
          <p:cNvPr id="581649" name="Text Box 17"/>
          <p:cNvSpPr txBox="1">
            <a:spLocks noChangeArrowheads="1"/>
          </p:cNvSpPr>
          <p:nvPr/>
        </p:nvSpPr>
        <p:spPr bwMode="gray">
          <a:xfrm>
            <a:off x="2730500" y="6127750"/>
            <a:ext cx="2967038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/>
              <a:t>** 2011 data follows similar distribution Jobs with </a:t>
            </a:r>
            <a:br>
              <a:rPr lang="en-US"/>
            </a:br>
            <a:r>
              <a:rPr lang="en-US"/>
              <a:t>   Social Security (Health, Retirement, Care) </a:t>
            </a:r>
            <a:br>
              <a:rPr lang="en-US"/>
            </a:br>
            <a:r>
              <a:rPr lang="en-US"/>
              <a:t>   contributions can be full or part time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452437" y="795338"/>
            <a:ext cx="8893175" cy="601662"/>
          </a:xfrm>
        </p:spPr>
        <p:txBody>
          <a:bodyPr anchor="b"/>
          <a:lstStyle/>
          <a:p>
            <a:pPr eaLnBrk="1" hangingPunct="1"/>
            <a:r>
              <a:rPr lang="en-GB" dirty="0" smtClean="0"/>
              <a:t>Local job-centre example: clients, staffing (ratios) and budget</a:t>
            </a:r>
          </a:p>
        </p:txBody>
      </p:sp>
      <p:graphicFrame>
        <p:nvGraphicFramePr>
          <p:cNvPr id="528387" name="Rectangle 3" hidden="1"/>
          <p:cNvGraphicFramePr>
            <a:graphicFrameLocks/>
          </p:cNvGraphicFramePr>
          <p:nvPr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439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Rectangle 3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8388" name="AutoShape 4"/>
          <p:cNvSpPr>
            <a:spLocks noChangeArrowheads="1"/>
          </p:cNvSpPr>
          <p:nvPr/>
        </p:nvSpPr>
        <p:spPr bwMode="auto">
          <a:xfrm>
            <a:off x="311150" y="1471613"/>
            <a:ext cx="4597400" cy="3962400"/>
          </a:xfrm>
          <a:prstGeom prst="roundRect">
            <a:avLst>
              <a:gd name="adj" fmla="val 3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lnSpc>
                <a:spcPct val="90000"/>
              </a:lnSpc>
            </a:pPr>
            <a:endParaRPr lang="en-US"/>
          </a:p>
        </p:txBody>
      </p:sp>
      <p:sp>
        <p:nvSpPr>
          <p:cNvPr id="528389" name="AutoShape 5"/>
          <p:cNvSpPr>
            <a:spLocks noChangeArrowheads="1"/>
          </p:cNvSpPr>
          <p:nvPr/>
        </p:nvSpPr>
        <p:spPr bwMode="auto">
          <a:xfrm flipV="1">
            <a:off x="568325" y="4429125"/>
            <a:ext cx="4083050" cy="654050"/>
          </a:xfrm>
          <a:custGeom>
            <a:avLst/>
            <a:gdLst>
              <a:gd name="T0" fmla="*/ 3878898 w 21600"/>
              <a:gd name="T1" fmla="*/ 327025 h 21600"/>
              <a:gd name="T2" fmla="*/ 2041525 w 21600"/>
              <a:gd name="T3" fmla="*/ 654050 h 21600"/>
              <a:gd name="T4" fmla="*/ 204153 w 21600"/>
              <a:gd name="T5" fmla="*/ 327025 h 21600"/>
              <a:gd name="T6" fmla="*/ 204152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880 w 21600"/>
              <a:gd name="T13" fmla="*/ 2880 h 21600"/>
              <a:gd name="T14" fmla="*/ 18720 w 21600"/>
              <a:gd name="T15" fmla="*/ 1872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" y="21600"/>
                </a:lnTo>
                <a:lnTo>
                  <a:pt x="19440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CC0000"/>
              </a:gs>
              <a:gs pos="100000">
                <a:srgbClr val="FFFFFF"/>
              </a:gs>
            </a:gsLst>
            <a:path path="rect">
              <a:fillToRect l="100000" t="10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rot="10800000" wrap="none" lIns="90000" tIns="46800" rIns="90000" bIns="46800" anchor="ctr">
            <a:flatTx/>
          </a:bodyPr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>
                <a:solidFill>
                  <a:srgbClr val="3366CC"/>
                </a:solidFill>
              </a:rPr>
              <a:t>27,850</a:t>
            </a:r>
          </a:p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>
                <a:solidFill>
                  <a:srgbClr val="000000"/>
                </a:solidFill>
              </a:rPr>
              <a:t>Total number of persons in need</a:t>
            </a:r>
          </a:p>
        </p:txBody>
      </p:sp>
      <p:sp>
        <p:nvSpPr>
          <p:cNvPr id="528390" name="AutoShape 6"/>
          <p:cNvSpPr>
            <a:spLocks noChangeArrowheads="1"/>
          </p:cNvSpPr>
          <p:nvPr/>
        </p:nvSpPr>
        <p:spPr bwMode="auto">
          <a:xfrm flipV="1">
            <a:off x="977900" y="3778250"/>
            <a:ext cx="3265488" cy="652463"/>
          </a:xfrm>
          <a:custGeom>
            <a:avLst/>
            <a:gdLst>
              <a:gd name="T0" fmla="*/ 3061395 w 21600"/>
              <a:gd name="T1" fmla="*/ 326232 h 21600"/>
              <a:gd name="T2" fmla="*/ 1632744 w 21600"/>
              <a:gd name="T3" fmla="*/ 652463 h 21600"/>
              <a:gd name="T4" fmla="*/ 204093 w 21600"/>
              <a:gd name="T5" fmla="*/ 326232 h 21600"/>
              <a:gd name="T6" fmla="*/ 1632744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50 w 21600"/>
              <a:gd name="T13" fmla="*/ 3150 h 21600"/>
              <a:gd name="T14" fmla="*/ 18450 w 21600"/>
              <a:gd name="T15" fmla="*/ 1845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700" y="21600"/>
                </a:lnTo>
                <a:lnTo>
                  <a:pt x="18900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C2E3FC"/>
              </a:gs>
              <a:gs pos="100000">
                <a:srgbClr val="FFFFFF"/>
              </a:gs>
            </a:gsLst>
            <a:path path="rect">
              <a:fillToRect l="100000" t="10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rot="10800000" wrap="none" lIns="47520" tIns="23760" rIns="47520" bIns="23760" anchor="ctr">
            <a:flatTx/>
          </a:bodyPr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>
                <a:solidFill>
                  <a:srgbClr val="3366CC"/>
                </a:solidFill>
              </a:rPr>
              <a:t>19,691</a:t>
            </a:r>
          </a:p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>
                <a:solidFill>
                  <a:srgbClr val="000000"/>
                </a:solidFill>
              </a:rPr>
              <a:t>Needy persons capable of gainful employment</a:t>
            </a:r>
          </a:p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200" b="1">
              <a:solidFill>
                <a:srgbClr val="000000"/>
              </a:solidFill>
            </a:endParaRPr>
          </a:p>
        </p:txBody>
      </p:sp>
      <p:sp>
        <p:nvSpPr>
          <p:cNvPr id="528391" name="AutoShape 7"/>
          <p:cNvSpPr>
            <a:spLocks noChangeArrowheads="1"/>
          </p:cNvSpPr>
          <p:nvPr/>
        </p:nvSpPr>
        <p:spPr bwMode="auto">
          <a:xfrm flipV="1">
            <a:off x="1385888" y="3127375"/>
            <a:ext cx="2447925" cy="652463"/>
          </a:xfrm>
          <a:custGeom>
            <a:avLst/>
            <a:gdLst>
              <a:gd name="T0" fmla="*/ 2243931 w 21600"/>
              <a:gd name="T1" fmla="*/ 326232 h 21600"/>
              <a:gd name="T2" fmla="*/ 1223963 w 21600"/>
              <a:gd name="T3" fmla="*/ 652463 h 21600"/>
              <a:gd name="T4" fmla="*/ 203994 w 21600"/>
              <a:gd name="T5" fmla="*/ 326232 h 21600"/>
              <a:gd name="T6" fmla="*/ 1223963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600 w 21600"/>
              <a:gd name="T13" fmla="*/ 3600 h 21600"/>
              <a:gd name="T14" fmla="*/ 18000 w 21600"/>
              <a:gd name="T15" fmla="*/ 180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3600" y="21600"/>
                </a:lnTo>
                <a:lnTo>
                  <a:pt x="18000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path path="rect">
              <a:fillToRect l="100000" t="10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rot="10800000" wrap="none" lIns="47520" tIns="23760" rIns="47520" bIns="23760" anchor="ctr">
            <a:flatTx/>
          </a:bodyPr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>
                <a:solidFill>
                  <a:srgbClr val="3366CC"/>
                </a:solidFill>
              </a:rPr>
              <a:t>14,658</a:t>
            </a:r>
          </a:p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>
                <a:solidFill>
                  <a:srgbClr val="000000"/>
                </a:solidFill>
              </a:rPr>
              <a:t>Communities of Need</a:t>
            </a:r>
          </a:p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200" b="1">
              <a:solidFill>
                <a:srgbClr val="000000"/>
              </a:solidFill>
            </a:endParaRPr>
          </a:p>
        </p:txBody>
      </p:sp>
      <p:sp>
        <p:nvSpPr>
          <p:cNvPr id="528392" name="AutoShape 8"/>
          <p:cNvSpPr>
            <a:spLocks noChangeArrowheads="1"/>
          </p:cNvSpPr>
          <p:nvPr/>
        </p:nvSpPr>
        <p:spPr bwMode="auto">
          <a:xfrm flipV="1">
            <a:off x="1793875" y="2474913"/>
            <a:ext cx="1630363" cy="654050"/>
          </a:xfrm>
          <a:custGeom>
            <a:avLst/>
            <a:gdLst>
              <a:gd name="T0" fmla="*/ 1426568 w 21600"/>
              <a:gd name="T1" fmla="*/ 327025 h 21600"/>
              <a:gd name="T2" fmla="*/ 815182 w 21600"/>
              <a:gd name="T3" fmla="*/ 654050 h 21600"/>
              <a:gd name="T4" fmla="*/ 203795 w 21600"/>
              <a:gd name="T5" fmla="*/ 327025 h 21600"/>
              <a:gd name="T6" fmla="*/ 81518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path path="rect">
              <a:fillToRect l="100000" t="10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rot="10800000" wrap="none" lIns="47520" tIns="23760" rIns="47520" bIns="23760" anchor="ctr">
            <a:flatTx/>
          </a:bodyPr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200" b="1">
              <a:solidFill>
                <a:srgbClr val="CC0000"/>
              </a:solidFill>
            </a:endParaRPr>
          </a:p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>
                <a:solidFill>
                  <a:srgbClr val="3366CC"/>
                </a:solidFill>
              </a:rPr>
              <a:t>7,398</a:t>
            </a:r>
          </a:p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>
                <a:solidFill>
                  <a:srgbClr val="000000"/>
                </a:solidFill>
              </a:rPr>
              <a:t>Unemployed </a:t>
            </a:r>
          </a:p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200" b="1">
              <a:solidFill>
                <a:srgbClr val="000000"/>
              </a:solidFill>
            </a:endParaRPr>
          </a:p>
        </p:txBody>
      </p:sp>
      <p:sp>
        <p:nvSpPr>
          <p:cNvPr id="528393" name="AutoShape 9"/>
          <p:cNvSpPr>
            <a:spLocks noChangeArrowheads="1"/>
          </p:cNvSpPr>
          <p:nvPr/>
        </p:nvSpPr>
        <p:spPr bwMode="auto">
          <a:xfrm flipV="1">
            <a:off x="2200275" y="1817688"/>
            <a:ext cx="817563" cy="652462"/>
          </a:xfrm>
          <a:custGeom>
            <a:avLst/>
            <a:gdLst>
              <a:gd name="T0" fmla="*/ 613172 w 21600"/>
              <a:gd name="T1" fmla="*/ 326231 h 21600"/>
              <a:gd name="T2" fmla="*/ 408782 w 21600"/>
              <a:gd name="T3" fmla="*/ 652462 h 21600"/>
              <a:gd name="T4" fmla="*/ 204391 w 21600"/>
              <a:gd name="T5" fmla="*/ 326231 h 21600"/>
              <a:gd name="T6" fmla="*/ 40878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7200 w 21600"/>
              <a:gd name="T13" fmla="*/ 7200 h 21600"/>
              <a:gd name="T14" fmla="*/ 14400 w 21600"/>
              <a:gd name="T15" fmla="*/ 144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0800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path path="rect">
              <a:fillToRect l="100000" t="10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rot="10800000" wrap="none" lIns="47520" tIns="23760" rIns="47520" bIns="23760" anchor="ctr">
            <a:flatTx/>
          </a:bodyPr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200" b="1">
              <a:solidFill>
                <a:srgbClr val="CC0000"/>
              </a:solidFill>
            </a:endParaRPr>
          </a:p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>
                <a:solidFill>
                  <a:srgbClr val="3366CC"/>
                </a:solidFill>
              </a:rPr>
              <a:t>62</a:t>
            </a:r>
          </a:p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>
                <a:solidFill>
                  <a:srgbClr val="000000"/>
                </a:solidFill>
              </a:rPr>
              <a:t>U25</a:t>
            </a:r>
          </a:p>
        </p:txBody>
      </p:sp>
      <p:sp>
        <p:nvSpPr>
          <p:cNvPr id="528394" name="Text Box 10"/>
          <p:cNvSpPr txBox="1">
            <a:spLocks noChangeArrowheads="1"/>
          </p:cNvSpPr>
          <p:nvPr/>
        </p:nvSpPr>
        <p:spPr bwMode="auto">
          <a:xfrm>
            <a:off x="5454650" y="6270625"/>
            <a:ext cx="3602038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47675" indent="-447675" defTabSz="449263" eaLnBrk="0" hangingPunct="0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"/>
              </a:spcBef>
              <a:spcAft>
                <a:spcPct val="50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800" dirty="0">
                <a:solidFill>
                  <a:srgbClr val="000000"/>
                </a:solidFill>
              </a:rPr>
              <a:t>Source: 	FLA Mannheim, Monthly Reports 12/2010 and 03/2011</a:t>
            </a:r>
          </a:p>
          <a:p>
            <a:pPr eaLnBrk="1" hangingPunct="1">
              <a:lnSpc>
                <a:spcPct val="100000"/>
              </a:lnSpc>
              <a:spcBef>
                <a:spcPct val="5000"/>
              </a:spcBef>
              <a:spcAft>
                <a:spcPct val="50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800" dirty="0">
                <a:solidFill>
                  <a:srgbClr val="000000"/>
                </a:solidFill>
              </a:rPr>
              <a:t>Note: 	U25 = “under 25 years” | &gt;55 = “Over 55 years”</a:t>
            </a:r>
          </a:p>
        </p:txBody>
      </p:sp>
      <p:sp>
        <p:nvSpPr>
          <p:cNvPr id="528395" name="Rectangle 11"/>
          <p:cNvSpPr>
            <a:spLocks noChangeArrowheads="1"/>
          </p:cNvSpPr>
          <p:nvPr/>
        </p:nvSpPr>
        <p:spPr bwMode="auto">
          <a:xfrm>
            <a:off x="565150" y="5181600"/>
            <a:ext cx="4667250" cy="5905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/>
              <a:t>Approximately 1 in 11 Mannheim residents receives Basic Income Support</a:t>
            </a:r>
            <a:endParaRPr lang="en-GB" sz="1400" b="1"/>
          </a:p>
        </p:txBody>
      </p:sp>
      <p:sp>
        <p:nvSpPr>
          <p:cNvPr id="528396" name="Text Box 12"/>
          <p:cNvSpPr txBox="1">
            <a:spLocks noChangeArrowheads="1"/>
          </p:cNvSpPr>
          <p:nvPr/>
        </p:nvSpPr>
        <p:spPr bwMode="auto">
          <a:xfrm>
            <a:off x="4294188" y="1751013"/>
            <a:ext cx="5030787" cy="12636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600" b="1" u="sng">
                <a:solidFill>
                  <a:srgbClr val="000000"/>
                </a:solidFill>
              </a:rPr>
              <a:t>Expenditures 2010 (approximate)</a:t>
            </a:r>
            <a:endParaRPr lang="en-GB" sz="1600" b="1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500">
                <a:solidFill>
                  <a:srgbClr val="000000"/>
                </a:solidFill>
              </a:rPr>
              <a:t>Basic Income Support / Social Assistance: 	€ 66 m</a:t>
            </a:r>
          </a:p>
          <a:p>
            <a: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500">
                <a:solidFill>
                  <a:srgbClr val="000000"/>
                </a:solidFill>
              </a:rPr>
              <a:t>Housing and Heating Allowance:	 		€ 65 m</a:t>
            </a:r>
          </a:p>
          <a:p>
            <a: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500">
                <a:solidFill>
                  <a:srgbClr val="000000"/>
                </a:solidFill>
              </a:rPr>
              <a:t>  </a:t>
            </a:r>
          </a:p>
          <a:p>
            <a: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500">
                <a:solidFill>
                  <a:srgbClr val="000000"/>
                </a:solidFill>
              </a:rPr>
              <a:t>		              		           </a:t>
            </a:r>
            <a:r>
              <a:rPr lang="en-GB" sz="1500" b="1">
                <a:solidFill>
                  <a:srgbClr val="000000"/>
                </a:solidFill>
              </a:rPr>
              <a:t>Total:    	       € 131 m</a:t>
            </a:r>
          </a:p>
        </p:txBody>
      </p:sp>
      <p:sp>
        <p:nvSpPr>
          <p:cNvPr id="528397" name="Line 13"/>
          <p:cNvSpPr>
            <a:spLocks noChangeShapeType="1"/>
          </p:cNvSpPr>
          <p:nvPr/>
        </p:nvSpPr>
        <p:spPr bwMode="auto">
          <a:xfrm>
            <a:off x="7046913" y="2643188"/>
            <a:ext cx="2132012" cy="1587"/>
          </a:xfrm>
          <a:prstGeom prst="line">
            <a:avLst/>
          </a:prstGeom>
          <a:noFill/>
          <a:ln w="1584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8398" name="Rectangle 1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535613" y="3132138"/>
            <a:ext cx="3792537" cy="31686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57188" indent="-355600">
              <a:spcBef>
                <a:spcPct val="40000"/>
              </a:spcBef>
              <a:spcAft>
                <a:spcPct val="40000"/>
              </a:spcAft>
              <a:buClr>
                <a:srgbClr val="CC0000"/>
              </a:buClr>
              <a:buSzPct val="75000"/>
              <a:buFont typeface="Wingdings" pitchFamily="2" charset="2"/>
              <a:buNone/>
            </a:pPr>
            <a:r>
              <a:rPr lang="en-GB" sz="1400" b="1"/>
              <a:t>Job-Centre staff: 356 total</a:t>
            </a:r>
          </a:p>
          <a:p>
            <a:pPr marL="357188" indent="-355600">
              <a:spcBef>
                <a:spcPct val="10000"/>
              </a:spcBef>
              <a:spcAft>
                <a:spcPct val="10000"/>
              </a:spcAft>
              <a:buClr>
                <a:srgbClr val="CC0000"/>
              </a:buClr>
              <a:buSzPct val="75000"/>
              <a:buFont typeface="Wingdings" pitchFamily="2" charset="2"/>
              <a:buChar char="n"/>
            </a:pPr>
            <a:r>
              <a:rPr lang="en-GB" sz="1400"/>
              <a:t>148 Federal Labour Agency </a:t>
            </a:r>
            <a:br>
              <a:rPr lang="en-GB" sz="1400"/>
            </a:br>
            <a:r>
              <a:rPr lang="en-GB" sz="1400"/>
              <a:t>(of which 58 case managers)</a:t>
            </a:r>
          </a:p>
          <a:p>
            <a:pPr marL="357188" indent="-355600">
              <a:spcBef>
                <a:spcPct val="10000"/>
              </a:spcBef>
              <a:spcAft>
                <a:spcPct val="10000"/>
              </a:spcAft>
              <a:buClr>
                <a:srgbClr val="CC0000"/>
              </a:buClr>
              <a:buSzPct val="75000"/>
              <a:buFont typeface="Wingdings" pitchFamily="2" charset="2"/>
              <a:buChar char="n"/>
            </a:pPr>
            <a:r>
              <a:rPr lang="en-GB" sz="1400"/>
              <a:t>191 Municipality </a:t>
            </a:r>
            <a:br>
              <a:rPr lang="en-GB" sz="1400"/>
            </a:br>
            <a:r>
              <a:rPr lang="en-GB" sz="1400"/>
              <a:t>(of which 132 case managers)</a:t>
            </a:r>
          </a:p>
          <a:p>
            <a:pPr marL="357188" indent="-355600">
              <a:spcBef>
                <a:spcPct val="10000"/>
              </a:spcBef>
              <a:spcAft>
                <a:spcPct val="10000"/>
              </a:spcAft>
              <a:buClr>
                <a:srgbClr val="CC0000"/>
              </a:buClr>
              <a:buSzPct val="75000"/>
              <a:buFont typeface="Wingdings" pitchFamily="2" charset="2"/>
              <a:buChar char="n"/>
            </a:pPr>
            <a:r>
              <a:rPr lang="en-GB" sz="1400"/>
              <a:t>17 Vivento (Dt. Telekom personnel agency) – 3 case managers</a:t>
            </a:r>
          </a:p>
          <a:p>
            <a:pPr marL="357188" indent="-355600">
              <a:spcBef>
                <a:spcPct val="40000"/>
              </a:spcBef>
              <a:spcAft>
                <a:spcPct val="40000"/>
              </a:spcAft>
              <a:buClr>
                <a:srgbClr val="CC0000"/>
              </a:buClr>
              <a:buSzPct val="75000"/>
              <a:buFont typeface="Wingdings" pitchFamily="2" charset="2"/>
              <a:buNone/>
            </a:pPr>
            <a:r>
              <a:rPr lang="en-GB" sz="1400" b="1"/>
              <a:t>Case Managers: 193 total</a:t>
            </a:r>
          </a:p>
          <a:p>
            <a:pPr marL="357188" indent="-355600">
              <a:spcBef>
                <a:spcPct val="10000"/>
              </a:spcBef>
              <a:spcAft>
                <a:spcPct val="10000"/>
              </a:spcAft>
              <a:buClr>
                <a:srgbClr val="CC0000"/>
              </a:buClr>
              <a:buSzPct val="75000"/>
              <a:buFont typeface="Wingdings" pitchFamily="2" charset="2"/>
              <a:buChar char="n"/>
            </a:pPr>
            <a:r>
              <a:rPr lang="en-GB" sz="1400"/>
              <a:t>Average of 100 cases per manager</a:t>
            </a:r>
          </a:p>
          <a:p>
            <a:pPr marL="357188" indent="-355600">
              <a:spcBef>
                <a:spcPct val="10000"/>
              </a:spcBef>
              <a:spcAft>
                <a:spcPct val="10000"/>
              </a:spcAft>
              <a:buClr>
                <a:srgbClr val="CC0000"/>
              </a:buClr>
              <a:buSzPct val="75000"/>
              <a:buFont typeface="Wingdings" pitchFamily="2" charset="2"/>
              <a:buChar char="n"/>
            </a:pPr>
            <a:r>
              <a:rPr lang="en-GB" sz="1400"/>
              <a:t>Case load U25: &lt; 75 </a:t>
            </a:r>
          </a:p>
          <a:p>
            <a:pPr marL="357188" indent="-355600">
              <a:spcBef>
                <a:spcPct val="10000"/>
              </a:spcBef>
              <a:spcAft>
                <a:spcPct val="10000"/>
              </a:spcAft>
              <a:buClr>
                <a:srgbClr val="CC0000"/>
              </a:buClr>
              <a:buSzPct val="75000"/>
              <a:buFont typeface="Wingdings" pitchFamily="2" charset="2"/>
              <a:buChar char="n"/>
            </a:pPr>
            <a:r>
              <a:rPr lang="en-GB" sz="1400"/>
              <a:t>Case load “intensive” parts of city: </a:t>
            </a:r>
            <a:r>
              <a:rPr lang="en-GB" sz="1400">
                <a:cs typeface="Arial" charset="0"/>
              </a:rPr>
              <a:t>~</a:t>
            </a:r>
            <a:r>
              <a:rPr lang="en-GB" sz="1400"/>
              <a:t>30</a:t>
            </a:r>
          </a:p>
          <a:p>
            <a:pPr marL="357188" indent="-355600">
              <a:spcBef>
                <a:spcPct val="10000"/>
              </a:spcBef>
              <a:spcAft>
                <a:spcPct val="10000"/>
              </a:spcAft>
              <a:buClr>
                <a:srgbClr val="CC0000"/>
              </a:buClr>
              <a:buSzPct val="75000"/>
              <a:buFont typeface="Wingdings" pitchFamily="2" charset="2"/>
              <a:buChar char="n"/>
            </a:pPr>
            <a:r>
              <a:rPr lang="en-GB" sz="1400"/>
              <a:t>Case load &gt;55: </a:t>
            </a:r>
            <a:r>
              <a:rPr lang="en-GB" sz="1400">
                <a:cs typeface="Arial" charset="0"/>
              </a:rPr>
              <a:t>~200</a:t>
            </a:r>
          </a:p>
        </p:txBody>
      </p:sp>
      <p:sp>
        <p:nvSpPr>
          <p:cNvPr id="528399" name="Rectangle 15"/>
          <p:cNvSpPr>
            <a:spLocks noChangeArrowheads="1"/>
          </p:cNvSpPr>
          <p:nvPr/>
        </p:nvSpPr>
        <p:spPr bwMode="auto">
          <a:xfrm>
            <a:off x="9334500" y="6577013"/>
            <a:ext cx="6096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fld id="{C7E8790E-3EF5-43AD-8D45-DCF71B8FB926}" type="slidenum">
              <a:rPr lang="en-GB" sz="1200" b="1">
                <a:solidFill>
                  <a:srgbClr val="C80000"/>
                </a:solidFill>
              </a:rPr>
              <a:pPr algn="r" eaLnBrk="0" hangingPunct="0"/>
              <a:t>27</a:t>
            </a:fld>
            <a:endParaRPr lang="en-GB" sz="1200" b="1">
              <a:solidFill>
                <a:srgbClr val="C80000"/>
              </a:solidFill>
            </a:endParaRPr>
          </a:p>
        </p:txBody>
      </p:sp>
      <p:pic>
        <p:nvPicPr>
          <p:cNvPr id="528400" name="Picture 15" descr="NEU Logo Job Center Mannhei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42888" y="225425"/>
            <a:ext cx="32686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452438" y="808038"/>
            <a:ext cx="8458200" cy="601662"/>
          </a:xfrm>
        </p:spPr>
        <p:txBody>
          <a:bodyPr anchor="b"/>
          <a:lstStyle/>
          <a:p>
            <a:pPr eaLnBrk="1" hangingPunct="1"/>
            <a:r>
              <a:rPr lang="en-GB" dirty="0" smtClean="0"/>
              <a:t>Typical service arrangement for employment service delivery in local job-centre</a:t>
            </a:r>
          </a:p>
        </p:txBody>
      </p:sp>
      <p:graphicFrame>
        <p:nvGraphicFramePr>
          <p:cNvPr id="529411" name="Rectangle 3" hidden="1"/>
          <p:cNvGraphicFramePr>
            <a:graphicFrameLocks/>
          </p:cNvGraphicFramePr>
          <p:nvPr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467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Rectangle 3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294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751013"/>
            <a:ext cx="8047038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9413" name="Rectangle 5"/>
          <p:cNvSpPr>
            <a:spLocks noChangeArrowheads="1"/>
          </p:cNvSpPr>
          <p:nvPr/>
        </p:nvSpPr>
        <p:spPr bwMode="auto">
          <a:xfrm>
            <a:off x="3140075" y="4027488"/>
            <a:ext cx="1365250" cy="676275"/>
          </a:xfrm>
          <a:prstGeom prst="rect">
            <a:avLst/>
          </a:prstGeom>
          <a:solidFill>
            <a:schemeClr val="bg1"/>
          </a:solidFill>
          <a:ln w="57150" algn="ctr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90000"/>
              </a:lnSpc>
            </a:pPr>
            <a:r>
              <a:rPr lang="en-GB" sz="1200" b="1"/>
              <a:t>MEAS – Initial Application</a:t>
            </a:r>
          </a:p>
        </p:txBody>
      </p:sp>
      <p:sp>
        <p:nvSpPr>
          <p:cNvPr id="529414" name="Rectangle 6"/>
          <p:cNvSpPr>
            <a:spLocks noChangeArrowheads="1"/>
          </p:cNvSpPr>
          <p:nvPr/>
        </p:nvSpPr>
        <p:spPr bwMode="auto">
          <a:xfrm>
            <a:off x="4857750" y="2573338"/>
            <a:ext cx="1709738" cy="2728912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>
              <a:lnSpc>
                <a:spcPct val="90000"/>
              </a:lnSpc>
            </a:pPr>
            <a:endParaRPr lang="en-US"/>
          </a:p>
        </p:txBody>
      </p:sp>
      <p:sp>
        <p:nvSpPr>
          <p:cNvPr id="529415" name="Oval 7"/>
          <p:cNvSpPr>
            <a:spLocks noChangeArrowheads="1"/>
          </p:cNvSpPr>
          <p:nvPr/>
        </p:nvSpPr>
        <p:spPr bwMode="auto">
          <a:xfrm>
            <a:off x="2981325" y="3895725"/>
            <a:ext cx="344488" cy="304800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en-GB" sz="1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29416" name="Oval 8"/>
          <p:cNvSpPr>
            <a:spLocks noChangeArrowheads="1"/>
          </p:cNvSpPr>
          <p:nvPr/>
        </p:nvSpPr>
        <p:spPr bwMode="auto">
          <a:xfrm>
            <a:off x="4711700" y="2446338"/>
            <a:ext cx="344488" cy="304800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en-GB" sz="1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29417" name="Rectangle 9"/>
          <p:cNvSpPr>
            <a:spLocks noChangeArrowheads="1"/>
          </p:cNvSpPr>
          <p:nvPr/>
        </p:nvSpPr>
        <p:spPr bwMode="auto">
          <a:xfrm>
            <a:off x="711200" y="2446338"/>
            <a:ext cx="2160588" cy="1749425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>
              <a:lnSpc>
                <a:spcPct val="90000"/>
              </a:lnSpc>
            </a:pPr>
            <a:endParaRPr lang="en-US"/>
          </a:p>
        </p:txBody>
      </p:sp>
      <p:sp>
        <p:nvSpPr>
          <p:cNvPr id="529418" name="Rectangle 10"/>
          <p:cNvSpPr>
            <a:spLocks noChangeArrowheads="1"/>
          </p:cNvSpPr>
          <p:nvPr/>
        </p:nvSpPr>
        <p:spPr bwMode="auto">
          <a:xfrm>
            <a:off x="6843713" y="5557838"/>
            <a:ext cx="1365250" cy="676275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/>
            </a:solidFill>
            <a:miter lim="800000"/>
            <a:headEnd/>
            <a:tailEnd/>
          </a:ln>
        </p:spPr>
        <p:txBody>
          <a:bodyPr lIns="18000" rIns="18000" anchor="ctr"/>
          <a:lstStyle/>
          <a:p>
            <a:pPr algn="ctr" eaLnBrk="0" hangingPunct="0">
              <a:lnSpc>
                <a:spcPct val="90000"/>
              </a:lnSpc>
            </a:pPr>
            <a:r>
              <a:rPr lang="en-GB" sz="1200" b="1"/>
              <a:t>Neighbourhood Job Marts</a:t>
            </a:r>
          </a:p>
        </p:txBody>
      </p:sp>
      <p:sp>
        <p:nvSpPr>
          <p:cNvPr id="529419" name="Oval 11"/>
          <p:cNvSpPr>
            <a:spLocks noChangeArrowheads="1"/>
          </p:cNvSpPr>
          <p:nvPr/>
        </p:nvSpPr>
        <p:spPr bwMode="auto">
          <a:xfrm>
            <a:off x="6684963" y="5426075"/>
            <a:ext cx="344487" cy="304800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en-GB" sz="14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529420" name="Rectangle 12"/>
          <p:cNvSpPr>
            <a:spLocks noChangeArrowheads="1"/>
          </p:cNvSpPr>
          <p:nvPr/>
        </p:nvSpPr>
        <p:spPr bwMode="auto">
          <a:xfrm>
            <a:off x="3121025" y="1712913"/>
            <a:ext cx="3446463" cy="415925"/>
          </a:xfrm>
          <a:prstGeom prst="rect">
            <a:avLst/>
          </a:prstGeom>
          <a:solidFill>
            <a:schemeClr val="bg1"/>
          </a:solidFill>
          <a:ln w="57150" algn="ctr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90000"/>
              </a:lnSpc>
            </a:pPr>
            <a:r>
              <a:rPr lang="en-GB" sz="1200" b="1"/>
              <a:t>Young Mannheim (&lt;25 years)</a:t>
            </a:r>
          </a:p>
        </p:txBody>
      </p:sp>
      <p:sp>
        <p:nvSpPr>
          <p:cNvPr id="529421" name="Oval 13"/>
          <p:cNvSpPr>
            <a:spLocks noChangeArrowheads="1"/>
          </p:cNvSpPr>
          <p:nvPr/>
        </p:nvSpPr>
        <p:spPr bwMode="auto">
          <a:xfrm>
            <a:off x="2962275" y="1549400"/>
            <a:ext cx="344488" cy="304800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en-GB" sz="1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29422" name="Rectangle 14"/>
          <p:cNvSpPr>
            <a:spLocks noChangeArrowheads="1"/>
          </p:cNvSpPr>
          <p:nvPr/>
        </p:nvSpPr>
        <p:spPr bwMode="auto">
          <a:xfrm>
            <a:off x="728663" y="2436813"/>
            <a:ext cx="2116137" cy="42545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90000"/>
              </a:lnSpc>
            </a:pPr>
            <a:r>
              <a:rPr lang="en-GB" sz="1200" b="1"/>
              <a:t>Welcome Zone</a:t>
            </a:r>
          </a:p>
        </p:txBody>
      </p:sp>
      <p:sp>
        <p:nvSpPr>
          <p:cNvPr id="529423" name="Oval 15"/>
          <p:cNvSpPr>
            <a:spLocks noChangeArrowheads="1"/>
          </p:cNvSpPr>
          <p:nvPr/>
        </p:nvSpPr>
        <p:spPr bwMode="auto">
          <a:xfrm>
            <a:off x="552450" y="2293938"/>
            <a:ext cx="344488" cy="304800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en-GB" sz="1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29424" name="Rectangle 16"/>
          <p:cNvSpPr>
            <a:spLocks noChangeArrowheads="1"/>
          </p:cNvSpPr>
          <p:nvPr/>
        </p:nvSpPr>
        <p:spPr bwMode="auto">
          <a:xfrm>
            <a:off x="9334500" y="6577013"/>
            <a:ext cx="6096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fld id="{180ACDD7-2BDF-4798-BC41-F4E2190AD264}" type="slidenum">
              <a:rPr lang="en-GB" sz="1200" b="1">
                <a:solidFill>
                  <a:srgbClr val="C80000"/>
                </a:solidFill>
              </a:rPr>
              <a:pPr algn="r" eaLnBrk="0" hangingPunct="0"/>
              <a:t>28</a:t>
            </a:fld>
            <a:endParaRPr lang="en-GB" sz="1200" b="1">
              <a:solidFill>
                <a:srgbClr val="C80000"/>
              </a:solidFill>
            </a:endParaRPr>
          </a:p>
        </p:txBody>
      </p:sp>
      <p:sp>
        <p:nvSpPr>
          <p:cNvPr id="306193" name="AutoShape 17"/>
          <p:cNvSpPr>
            <a:spLocks noChangeArrowheads="1"/>
          </p:cNvSpPr>
          <p:nvPr/>
        </p:nvSpPr>
        <p:spPr bwMode="gray">
          <a:xfrm>
            <a:off x="7134225" y="1333500"/>
            <a:ext cx="2193925" cy="1516063"/>
          </a:xfrm>
          <a:prstGeom prst="wedgeRoundRectCallout">
            <a:avLst>
              <a:gd name="adj1" fmla="val -84662"/>
              <a:gd name="adj2" fmla="val 33977"/>
              <a:gd name="adj3" fmla="val 16667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r>
              <a:rPr lang="en-GB" sz="1200" b="1"/>
              <a:t>Case management jointly organized across placement and benefit calculation (separated functions in majority of German ARGE). Now teams being aligned to neighbourhoods.</a:t>
            </a:r>
          </a:p>
        </p:txBody>
      </p:sp>
      <p:sp>
        <p:nvSpPr>
          <p:cNvPr id="306194" name="AutoShape 18"/>
          <p:cNvSpPr>
            <a:spLocks noChangeArrowheads="1"/>
          </p:cNvSpPr>
          <p:nvPr/>
        </p:nvSpPr>
        <p:spPr bwMode="gray">
          <a:xfrm>
            <a:off x="0" y="5194300"/>
            <a:ext cx="1892300" cy="952500"/>
          </a:xfrm>
          <a:prstGeom prst="wedgeRoundRectCallout">
            <a:avLst>
              <a:gd name="adj1" fmla="val 126259"/>
              <a:gd name="adj2" fmla="val -118833"/>
              <a:gd name="adj3" fmla="val 16667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r>
              <a:rPr lang="en-GB" sz="1200" b="1"/>
              <a:t>General business rule: Every applicant leaves the ARGE with a concrete offer / task. </a:t>
            </a:r>
          </a:p>
        </p:txBody>
      </p:sp>
      <p:sp>
        <p:nvSpPr>
          <p:cNvPr id="306195" name="AutoShape 19"/>
          <p:cNvSpPr>
            <a:spLocks noChangeArrowheads="1"/>
          </p:cNvSpPr>
          <p:nvPr/>
        </p:nvSpPr>
        <p:spPr bwMode="gray">
          <a:xfrm>
            <a:off x="8382000" y="3717925"/>
            <a:ext cx="1303338" cy="1978025"/>
          </a:xfrm>
          <a:prstGeom prst="wedgeRoundRectCallout">
            <a:avLst>
              <a:gd name="adj1" fmla="val -73509"/>
              <a:gd name="adj2" fmla="val 48315"/>
              <a:gd name="adj3" fmla="val 16667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r>
              <a:rPr lang="en-GB" sz="1200" b="1"/>
              <a:t>Anchoring importance of labour market integration in local neigh-bourhoods. Providing accessible offices in suburbs.</a:t>
            </a:r>
          </a:p>
        </p:txBody>
      </p:sp>
      <p:pic>
        <p:nvPicPr>
          <p:cNvPr id="529428" name="Picture 19" descr="NEU Logo Job Center Mannhei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42888" y="225425"/>
            <a:ext cx="32686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6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93" grpId="0" animBg="1"/>
      <p:bldP spid="306194" grpId="0" animBg="1"/>
      <p:bldP spid="30619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5" name="Rectangle 6"/>
          <p:cNvSpPr>
            <a:spLocks noChangeArrowheads="1"/>
          </p:cNvSpPr>
          <p:nvPr/>
        </p:nvSpPr>
        <p:spPr bwMode="auto">
          <a:xfrm>
            <a:off x="325438" y="3299873"/>
            <a:ext cx="9367837" cy="403225"/>
          </a:xfrm>
          <a:prstGeom prst="rect">
            <a:avLst/>
          </a:prstGeom>
          <a:solidFill>
            <a:srgbClr val="EAEAEA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endParaRPr lang="en-GB" b="1"/>
          </a:p>
        </p:txBody>
      </p:sp>
      <p:sp>
        <p:nvSpPr>
          <p:cNvPr id="18944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2438" y="1652588"/>
            <a:ext cx="9109075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57188" indent="-355600">
              <a:spcBef>
                <a:spcPct val="50000"/>
              </a:spcBef>
              <a:spcAft>
                <a:spcPct val="50000"/>
              </a:spcAft>
              <a:buClr>
                <a:srgbClr val="CC0000"/>
              </a:buClr>
              <a:buFont typeface="Wingdings" pitchFamily="2" charset="2"/>
              <a:buNone/>
            </a:pPr>
            <a:r>
              <a:rPr lang="en-GB" sz="1800" dirty="0" smtClean="0"/>
              <a:t>Labor-market </a:t>
            </a:r>
            <a:r>
              <a:rPr lang="en-GB" sz="1800" dirty="0"/>
              <a:t>and reforms in </a:t>
            </a:r>
            <a:r>
              <a:rPr lang="en-GB" sz="1800" dirty="0" smtClean="0"/>
              <a:t>Germany</a:t>
            </a:r>
            <a:endParaRPr lang="en-GB" sz="1800" dirty="0"/>
          </a:p>
          <a:p>
            <a:pPr marL="357188" indent="-355600">
              <a:spcBef>
                <a:spcPct val="50000"/>
              </a:spcBef>
              <a:spcAft>
                <a:spcPct val="50000"/>
              </a:spcAft>
              <a:buClr>
                <a:srgbClr val="CC0000"/>
              </a:buClr>
              <a:buFont typeface="Wingdings" pitchFamily="2" charset="2"/>
              <a:buNone/>
            </a:pPr>
            <a:r>
              <a:rPr lang="en-GB" sz="1800" dirty="0" smtClean="0"/>
              <a:t>All together now: governance of </a:t>
            </a:r>
            <a:r>
              <a:rPr lang="en-GB" sz="1800" dirty="0" err="1" smtClean="0"/>
              <a:t>labor</a:t>
            </a:r>
            <a:r>
              <a:rPr lang="en-GB" sz="1800" dirty="0" smtClean="0"/>
              <a:t> market and social inclusion programs</a:t>
            </a:r>
            <a:endParaRPr lang="en-GB" sz="1800" dirty="0"/>
          </a:p>
          <a:p>
            <a:pPr marL="357188" indent="-355600">
              <a:spcBef>
                <a:spcPct val="50000"/>
              </a:spcBef>
              <a:spcAft>
                <a:spcPct val="50000"/>
              </a:spcAft>
              <a:buClr>
                <a:srgbClr val="CC0000"/>
              </a:buClr>
              <a:buFont typeface="Wingdings" pitchFamily="2" charset="2"/>
              <a:buNone/>
            </a:pPr>
            <a:r>
              <a:rPr lang="en-GB" sz="1800" dirty="0" smtClean="0"/>
              <a:t>Linkage </a:t>
            </a:r>
            <a:r>
              <a:rPr lang="en-GB" sz="1800" dirty="0"/>
              <a:t>to </a:t>
            </a:r>
            <a:r>
              <a:rPr lang="en-GB" sz="1800" dirty="0" smtClean="0"/>
              <a:t>social </a:t>
            </a:r>
            <a:r>
              <a:rPr lang="en-GB" sz="1800" dirty="0"/>
              <a:t>a</a:t>
            </a:r>
            <a:r>
              <a:rPr lang="en-GB" sz="1800" dirty="0" smtClean="0"/>
              <a:t>ssistance</a:t>
            </a:r>
            <a:r>
              <a:rPr lang="en-GB" sz="1800" dirty="0"/>
              <a:t>: joint delivery of </a:t>
            </a:r>
            <a:r>
              <a:rPr lang="en-GB" sz="1800" dirty="0" smtClean="0"/>
              <a:t>income support with </a:t>
            </a:r>
            <a:r>
              <a:rPr lang="en-GB" sz="1800" dirty="0"/>
              <a:t>municipalities</a:t>
            </a:r>
          </a:p>
          <a:p>
            <a:pPr marL="357188" indent="-355600">
              <a:spcBef>
                <a:spcPct val="50000"/>
              </a:spcBef>
              <a:spcAft>
                <a:spcPct val="50000"/>
              </a:spcAft>
              <a:buClr>
                <a:srgbClr val="CC0000"/>
              </a:buClr>
              <a:buFont typeface="Wingdings" pitchFamily="2" charset="2"/>
              <a:buNone/>
            </a:pPr>
            <a:r>
              <a:rPr lang="en-GB" sz="1800" b="1" dirty="0"/>
              <a:t>Beyond payments: labour market services and programmes</a:t>
            </a:r>
          </a:p>
          <a:p>
            <a:pPr marL="357188" indent="-355600">
              <a:spcBef>
                <a:spcPct val="50000"/>
              </a:spcBef>
              <a:spcAft>
                <a:spcPct val="50000"/>
              </a:spcAft>
              <a:buClr>
                <a:srgbClr val="CC0000"/>
              </a:buClr>
              <a:buFont typeface="Wingdings" pitchFamily="2" charset="2"/>
              <a:buNone/>
            </a:pPr>
            <a:r>
              <a:rPr lang="en-GB" sz="1800" dirty="0" smtClean="0"/>
              <a:t>Current developments </a:t>
            </a:r>
            <a:r>
              <a:rPr lang="en-GB" sz="1800" dirty="0"/>
              <a:t>and </a:t>
            </a:r>
            <a:r>
              <a:rPr lang="en-GB" sz="1800" dirty="0" smtClean="0"/>
              <a:t>challenges</a:t>
            </a:r>
            <a:endParaRPr lang="en-GB" sz="1800" dirty="0"/>
          </a:p>
        </p:txBody>
      </p:sp>
      <p:sp>
        <p:nvSpPr>
          <p:cNvPr id="189447" name="Rectangle 3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452438" y="808038"/>
            <a:ext cx="8458200" cy="601662"/>
          </a:xfrm>
        </p:spPr>
        <p:txBody>
          <a:bodyPr anchor="b"/>
          <a:lstStyle/>
          <a:p>
            <a:pPr eaLnBrk="1" hangingPunct="1"/>
            <a:r>
              <a:rPr lang="en-US" dirty="0"/>
              <a:t>Current Challenges in the Joint Delivery of Labor Market Services and Social Assistance in </a:t>
            </a:r>
            <a:r>
              <a:rPr lang="en-US" dirty="0" smtClean="0"/>
              <a:t>Germany</a:t>
            </a:r>
            <a:endParaRPr lang="en-GB" dirty="0" smtClean="0"/>
          </a:p>
        </p:txBody>
      </p:sp>
      <p:graphicFrame>
        <p:nvGraphicFramePr>
          <p:cNvPr id="189444" name="Rectangle 4" hidden="1"/>
          <p:cNvGraphicFramePr>
            <a:graphicFrameLocks/>
          </p:cNvGraphicFramePr>
          <p:nvPr>
            <p:custDataLst>
              <p:tags r:id="rId4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396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48" name="Rectangle 5"/>
          <p:cNvSpPr>
            <a:spLocks noChangeArrowheads="1"/>
          </p:cNvSpPr>
          <p:nvPr/>
        </p:nvSpPr>
        <p:spPr bwMode="auto">
          <a:xfrm>
            <a:off x="9334500" y="6577013"/>
            <a:ext cx="6096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fld id="{B4A1AF54-4F23-4F38-AA52-64613277B7D1}" type="slidenum">
              <a:rPr lang="de-DE" sz="1200" b="1">
                <a:solidFill>
                  <a:srgbClr val="C80000"/>
                </a:solidFill>
              </a:rPr>
              <a:pPr algn="r" eaLnBrk="0" hangingPunct="0"/>
              <a:t>29</a:t>
            </a:fld>
            <a:endParaRPr lang="de-DE" sz="1200" b="1">
              <a:solidFill>
                <a:srgbClr val="C8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1383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5" name="Rectangle 6"/>
          <p:cNvSpPr>
            <a:spLocks noChangeArrowheads="1"/>
          </p:cNvSpPr>
          <p:nvPr/>
        </p:nvSpPr>
        <p:spPr bwMode="auto">
          <a:xfrm>
            <a:off x="325438" y="1662113"/>
            <a:ext cx="9367837" cy="403225"/>
          </a:xfrm>
          <a:prstGeom prst="rect">
            <a:avLst/>
          </a:prstGeom>
          <a:solidFill>
            <a:srgbClr val="EAEAEA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endParaRPr lang="en-GB" b="1"/>
          </a:p>
        </p:txBody>
      </p:sp>
      <p:sp>
        <p:nvSpPr>
          <p:cNvPr id="18944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2438" y="1652588"/>
            <a:ext cx="9109075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57188" indent="-355600">
              <a:spcBef>
                <a:spcPct val="50000"/>
              </a:spcBef>
              <a:spcAft>
                <a:spcPct val="50000"/>
              </a:spcAft>
              <a:buClr>
                <a:srgbClr val="CC0000"/>
              </a:buClr>
              <a:buFont typeface="Wingdings" pitchFamily="2" charset="2"/>
              <a:buNone/>
            </a:pPr>
            <a:r>
              <a:rPr lang="en-GB" sz="1800" b="1" dirty="0" smtClean="0"/>
              <a:t>Labor-market </a:t>
            </a:r>
            <a:r>
              <a:rPr lang="en-GB" sz="1800" b="1" dirty="0"/>
              <a:t>and reforms in </a:t>
            </a:r>
            <a:r>
              <a:rPr lang="en-GB" sz="1800" b="1" dirty="0" smtClean="0"/>
              <a:t>Germany</a:t>
            </a:r>
            <a:endParaRPr lang="en-GB" sz="1800" b="1" dirty="0"/>
          </a:p>
          <a:p>
            <a:pPr marL="357188" indent="-355600">
              <a:spcBef>
                <a:spcPct val="50000"/>
              </a:spcBef>
              <a:spcAft>
                <a:spcPct val="50000"/>
              </a:spcAft>
              <a:buClr>
                <a:srgbClr val="CC0000"/>
              </a:buClr>
              <a:buFont typeface="Wingdings" pitchFamily="2" charset="2"/>
              <a:buNone/>
            </a:pPr>
            <a:r>
              <a:rPr lang="en-GB" sz="1800" dirty="0" smtClean="0"/>
              <a:t>All together now: governance of </a:t>
            </a:r>
            <a:r>
              <a:rPr lang="en-GB" sz="1800" dirty="0" err="1" smtClean="0"/>
              <a:t>labor</a:t>
            </a:r>
            <a:r>
              <a:rPr lang="en-GB" sz="1800" dirty="0" smtClean="0"/>
              <a:t> market and social inclusion programs</a:t>
            </a:r>
            <a:endParaRPr lang="en-GB" sz="1800" dirty="0"/>
          </a:p>
          <a:p>
            <a:pPr marL="357188" indent="-355600">
              <a:spcBef>
                <a:spcPct val="50000"/>
              </a:spcBef>
              <a:spcAft>
                <a:spcPct val="50000"/>
              </a:spcAft>
              <a:buClr>
                <a:srgbClr val="CC0000"/>
              </a:buClr>
              <a:buFont typeface="Wingdings" pitchFamily="2" charset="2"/>
              <a:buNone/>
            </a:pPr>
            <a:r>
              <a:rPr lang="en-GB" sz="1800" dirty="0" smtClean="0"/>
              <a:t>Linkage </a:t>
            </a:r>
            <a:r>
              <a:rPr lang="en-GB" sz="1800" dirty="0"/>
              <a:t>to </a:t>
            </a:r>
            <a:r>
              <a:rPr lang="en-GB" sz="1800" dirty="0" smtClean="0"/>
              <a:t>social </a:t>
            </a:r>
            <a:r>
              <a:rPr lang="en-GB" sz="1800" dirty="0"/>
              <a:t>a</a:t>
            </a:r>
            <a:r>
              <a:rPr lang="en-GB" sz="1800" dirty="0" smtClean="0"/>
              <a:t>ssistance</a:t>
            </a:r>
            <a:r>
              <a:rPr lang="en-GB" sz="1800" dirty="0"/>
              <a:t>: joint delivery of </a:t>
            </a:r>
            <a:r>
              <a:rPr lang="en-GB" sz="1800" dirty="0" smtClean="0"/>
              <a:t>income support with </a:t>
            </a:r>
            <a:r>
              <a:rPr lang="en-GB" sz="1800" dirty="0"/>
              <a:t>municipalities</a:t>
            </a:r>
          </a:p>
          <a:p>
            <a:pPr marL="357188" indent="-355600">
              <a:spcBef>
                <a:spcPct val="50000"/>
              </a:spcBef>
              <a:spcAft>
                <a:spcPct val="50000"/>
              </a:spcAft>
              <a:buClr>
                <a:srgbClr val="CC0000"/>
              </a:buClr>
              <a:buFont typeface="Wingdings" pitchFamily="2" charset="2"/>
              <a:buNone/>
            </a:pPr>
            <a:r>
              <a:rPr lang="en-GB" sz="1800" dirty="0"/>
              <a:t>Beyond payments: labour market services and programmes</a:t>
            </a:r>
          </a:p>
          <a:p>
            <a:pPr marL="357188" indent="-355600">
              <a:spcBef>
                <a:spcPct val="50000"/>
              </a:spcBef>
              <a:spcAft>
                <a:spcPct val="50000"/>
              </a:spcAft>
              <a:buClr>
                <a:srgbClr val="CC0000"/>
              </a:buClr>
              <a:buFont typeface="Wingdings" pitchFamily="2" charset="2"/>
              <a:buNone/>
            </a:pPr>
            <a:r>
              <a:rPr lang="en-GB" sz="1800" dirty="0" smtClean="0"/>
              <a:t>Current developments </a:t>
            </a:r>
            <a:r>
              <a:rPr lang="en-GB" sz="1800" dirty="0"/>
              <a:t>and </a:t>
            </a:r>
            <a:r>
              <a:rPr lang="en-GB" sz="1800" dirty="0" smtClean="0"/>
              <a:t>challenges</a:t>
            </a:r>
            <a:endParaRPr lang="en-GB" sz="1800" dirty="0"/>
          </a:p>
        </p:txBody>
      </p:sp>
      <p:sp>
        <p:nvSpPr>
          <p:cNvPr id="189447" name="Rectangle 3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452438" y="808038"/>
            <a:ext cx="8458200" cy="601662"/>
          </a:xfrm>
        </p:spPr>
        <p:txBody>
          <a:bodyPr anchor="b"/>
          <a:lstStyle/>
          <a:p>
            <a:pPr eaLnBrk="1" hangingPunct="1"/>
            <a:r>
              <a:rPr lang="en-US" dirty="0"/>
              <a:t>Current Challenges in the Joint Delivery of Labor Market Services and Social Assistance in </a:t>
            </a:r>
            <a:r>
              <a:rPr lang="en-US" dirty="0" smtClean="0"/>
              <a:t>Germany</a:t>
            </a:r>
            <a:endParaRPr lang="en-GB" dirty="0" smtClean="0"/>
          </a:p>
        </p:txBody>
      </p:sp>
      <p:graphicFrame>
        <p:nvGraphicFramePr>
          <p:cNvPr id="189444" name="Rectangle 4" hidden="1"/>
          <p:cNvGraphicFramePr>
            <a:graphicFrameLocks/>
          </p:cNvGraphicFramePr>
          <p:nvPr>
            <p:custDataLst>
              <p:tags r:id="rId4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89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Rectangle 4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48" name="Rectangle 5"/>
          <p:cNvSpPr>
            <a:spLocks noChangeArrowheads="1"/>
          </p:cNvSpPr>
          <p:nvPr/>
        </p:nvSpPr>
        <p:spPr bwMode="auto">
          <a:xfrm>
            <a:off x="9334500" y="6577013"/>
            <a:ext cx="6096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fld id="{B4A1AF54-4F23-4F38-AA52-64613277B7D1}" type="slidenum">
              <a:rPr lang="de-DE" sz="1200" b="1">
                <a:solidFill>
                  <a:srgbClr val="C80000"/>
                </a:solidFill>
              </a:rPr>
              <a:pPr algn="r" eaLnBrk="0" hangingPunct="0"/>
              <a:t>3</a:t>
            </a:fld>
            <a:endParaRPr lang="de-DE" sz="1200" b="1">
              <a:solidFill>
                <a:srgbClr val="C8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452438" y="820738"/>
            <a:ext cx="8458200" cy="601662"/>
          </a:xfrm>
          <a:noFill/>
        </p:spPr>
        <p:txBody>
          <a:bodyPr anchor="b"/>
          <a:lstStyle/>
          <a:p>
            <a:r>
              <a:rPr lang="en-GB" smtClean="0"/>
              <a:t>FLA and joint delivery units operate client handling via a single four-phase segmentation model for SI and SA clients</a:t>
            </a:r>
          </a:p>
        </p:txBody>
      </p:sp>
      <p:graphicFrame>
        <p:nvGraphicFramePr>
          <p:cNvPr id="550915" name="Rectangle 3" hidden="1"/>
          <p:cNvGraphicFramePr>
            <a:graphicFrameLocks/>
          </p:cNvGraphicFramePr>
          <p:nvPr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963" name="think-cell Slide" r:id="rId9" imgW="0" imgH="0" progId="TCLayout.ActiveDocument.1">
                  <p:embed/>
                </p:oleObj>
              </mc:Choice>
              <mc:Fallback>
                <p:oleObj name="think-cell Slide" r:id="rId9" imgW="0" imgH="0" progId="TCLayout.ActiveDocument.1">
                  <p:embed/>
                  <p:pic>
                    <p:nvPicPr>
                      <p:cNvPr id="0" name="Rectangle 3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16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3550" y="3140075"/>
            <a:ext cx="2001838" cy="316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174625" indent="-173038" eaLnBrk="0" hangingPunct="0">
              <a:spcBef>
                <a:spcPct val="10000"/>
              </a:spcBef>
              <a:spcAft>
                <a:spcPct val="10000"/>
              </a:spcAft>
              <a:buClr>
                <a:srgbClr val="CC0000"/>
              </a:buClr>
              <a:buSzPct val="75000"/>
              <a:buFont typeface="Wingdings" pitchFamily="2" charset="2"/>
              <a:buChar char="n"/>
            </a:pPr>
            <a:r>
              <a:rPr lang="en-GB" sz="1400">
                <a:sym typeface="Wingdings" pitchFamily="2" charset="2"/>
              </a:rPr>
              <a:t>Segmentation of client into one of six client groups</a:t>
            </a:r>
          </a:p>
          <a:p>
            <a:pPr marL="174625" indent="-173038" eaLnBrk="0" hangingPunct="0">
              <a:spcBef>
                <a:spcPct val="10000"/>
              </a:spcBef>
              <a:spcAft>
                <a:spcPct val="10000"/>
              </a:spcAft>
              <a:buClr>
                <a:srgbClr val="CC0000"/>
              </a:buClr>
              <a:buSzPct val="75000"/>
              <a:buFont typeface="Wingdings" pitchFamily="2" charset="2"/>
              <a:buChar char="n"/>
            </a:pPr>
            <a:r>
              <a:rPr lang="en-GB" sz="1400">
                <a:sym typeface="Wingdings" pitchFamily="2" charset="2"/>
              </a:rPr>
              <a:t>Unified segmen-tation logic for UB I (social insurance) and UB II (social assistance) clients</a:t>
            </a:r>
          </a:p>
          <a:p>
            <a:pPr marL="174625" indent="-173038" eaLnBrk="0" hangingPunct="0">
              <a:spcBef>
                <a:spcPct val="10000"/>
              </a:spcBef>
              <a:spcAft>
                <a:spcPct val="10000"/>
              </a:spcAft>
              <a:buClr>
                <a:srgbClr val="CC0000"/>
              </a:buClr>
              <a:buSzPct val="75000"/>
              <a:buFont typeface="Wingdings" pitchFamily="2" charset="2"/>
              <a:buChar char="n"/>
            </a:pPr>
            <a:endParaRPr lang="en-GB" sz="1400">
              <a:sym typeface="Wingdings" pitchFamily="2" charset="2"/>
            </a:endParaRP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9334500" y="6577013"/>
            <a:ext cx="60960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0" hangingPunct="0"/>
            <a:fld id="{533B1EA3-D4BB-493A-954F-A29FF6464A4A}" type="slidenum">
              <a:rPr lang="de-DE" sz="1200" b="1">
                <a:solidFill>
                  <a:srgbClr val="C80000"/>
                </a:solidFill>
              </a:rPr>
              <a:pPr algn="r" eaLnBrk="0" hangingPunct="0"/>
              <a:t>30</a:t>
            </a:fld>
            <a:endParaRPr lang="de-DE" sz="1200" b="1">
              <a:solidFill>
                <a:srgbClr val="C80000"/>
              </a:solidFill>
            </a:endParaRPr>
          </a:p>
        </p:txBody>
      </p:sp>
      <p:sp>
        <p:nvSpPr>
          <p:cNvPr id="550918" name="AutoShape 6"/>
          <p:cNvSpPr>
            <a:spLocks noChangeArrowheads="1"/>
          </p:cNvSpPr>
          <p:nvPr/>
        </p:nvSpPr>
        <p:spPr bwMode="auto">
          <a:xfrm>
            <a:off x="565150" y="1751013"/>
            <a:ext cx="2016125" cy="1279525"/>
          </a:xfrm>
          <a:prstGeom prst="homePlate">
            <a:avLst>
              <a:gd name="adj" fmla="val 393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eaLnBrk="0" hangingPunct="0">
              <a:lnSpc>
                <a:spcPct val="90000"/>
              </a:lnSpc>
            </a:pPr>
            <a:r>
              <a:rPr lang="en-US" sz="1800"/>
              <a:t>Phase 1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800" b="1"/>
              <a:t>Profiling</a:t>
            </a:r>
          </a:p>
        </p:txBody>
      </p:sp>
      <p:sp>
        <p:nvSpPr>
          <p:cNvPr id="550919" name="AutoShape 7"/>
          <p:cNvSpPr>
            <a:spLocks noChangeArrowheads="1"/>
          </p:cNvSpPr>
          <p:nvPr/>
        </p:nvSpPr>
        <p:spPr bwMode="auto">
          <a:xfrm>
            <a:off x="2757488" y="1751013"/>
            <a:ext cx="2016125" cy="1279525"/>
          </a:xfrm>
          <a:prstGeom prst="homePlate">
            <a:avLst>
              <a:gd name="adj" fmla="val 393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eaLnBrk="0" hangingPunct="0">
              <a:lnSpc>
                <a:spcPct val="90000"/>
              </a:lnSpc>
            </a:pPr>
            <a:r>
              <a:rPr lang="en-US" sz="1800"/>
              <a:t>Phase 2</a:t>
            </a:r>
            <a:br>
              <a:rPr lang="en-US" sz="1800"/>
            </a:br>
            <a:r>
              <a:rPr lang="en-US" sz="1800" b="1"/>
              <a:t>Set Targets</a:t>
            </a:r>
          </a:p>
        </p:txBody>
      </p:sp>
      <p:sp>
        <p:nvSpPr>
          <p:cNvPr id="550920" name="AutoShape 8"/>
          <p:cNvSpPr>
            <a:spLocks noChangeArrowheads="1"/>
          </p:cNvSpPr>
          <p:nvPr/>
        </p:nvSpPr>
        <p:spPr bwMode="auto">
          <a:xfrm>
            <a:off x="4992688" y="1751013"/>
            <a:ext cx="2016125" cy="1279525"/>
          </a:xfrm>
          <a:prstGeom prst="homePlate">
            <a:avLst>
              <a:gd name="adj" fmla="val 393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eaLnBrk="0" hangingPunct="0">
              <a:lnSpc>
                <a:spcPct val="90000"/>
              </a:lnSpc>
            </a:pPr>
            <a:r>
              <a:rPr lang="en-US" sz="1800"/>
              <a:t>Phase 3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800" b="1"/>
              <a:t>Plan Action and ALMP Deployment</a:t>
            </a:r>
          </a:p>
        </p:txBody>
      </p:sp>
      <p:sp>
        <p:nvSpPr>
          <p:cNvPr id="550921" name="AutoShape 9"/>
          <p:cNvSpPr>
            <a:spLocks noChangeArrowheads="1"/>
          </p:cNvSpPr>
          <p:nvPr/>
        </p:nvSpPr>
        <p:spPr bwMode="auto">
          <a:xfrm>
            <a:off x="7273925" y="1751013"/>
            <a:ext cx="2016125" cy="1279525"/>
          </a:xfrm>
          <a:prstGeom prst="homePlate">
            <a:avLst>
              <a:gd name="adj" fmla="val 393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eaLnBrk="0" hangingPunct="0">
              <a:lnSpc>
                <a:spcPct val="90000"/>
              </a:lnSpc>
            </a:pPr>
            <a:r>
              <a:rPr lang="en-US" sz="1800"/>
              <a:t>Phase 4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800" b="1"/>
              <a:t>Action and follow-up</a:t>
            </a:r>
          </a:p>
        </p:txBody>
      </p:sp>
      <p:sp>
        <p:nvSpPr>
          <p:cNvPr id="550922" name="Rectangl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635250" y="3140075"/>
            <a:ext cx="2001838" cy="316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174625" indent="-173038" eaLnBrk="0" hangingPunct="0">
              <a:spcBef>
                <a:spcPct val="10000"/>
              </a:spcBef>
              <a:spcAft>
                <a:spcPct val="10000"/>
              </a:spcAft>
              <a:buClr>
                <a:srgbClr val="CC0000"/>
              </a:buClr>
              <a:buSzPct val="75000"/>
              <a:buFont typeface="Wingdings" pitchFamily="2" charset="2"/>
              <a:buChar char="n"/>
            </a:pPr>
            <a:r>
              <a:rPr lang="en-GB" sz="1400">
                <a:sym typeface="Wingdings" pitchFamily="2" charset="2"/>
              </a:rPr>
              <a:t>Labour market integration</a:t>
            </a:r>
          </a:p>
          <a:p>
            <a:pPr marL="174625" indent="-173038" eaLnBrk="0" hangingPunct="0">
              <a:spcBef>
                <a:spcPct val="10000"/>
              </a:spcBef>
              <a:spcAft>
                <a:spcPct val="10000"/>
              </a:spcAft>
              <a:buClr>
                <a:srgbClr val="CC0000"/>
              </a:buClr>
              <a:buSzPct val="75000"/>
              <a:buFont typeface="Wingdings" pitchFamily="2" charset="2"/>
              <a:buChar char="n"/>
            </a:pPr>
            <a:r>
              <a:rPr lang="en-GB" sz="1400">
                <a:sym typeface="Wingdings" pitchFamily="2" charset="2"/>
              </a:rPr>
              <a:t>Publicly supported employment (outside of LM)</a:t>
            </a:r>
          </a:p>
          <a:p>
            <a:pPr marL="174625" indent="-173038" eaLnBrk="0" hangingPunct="0">
              <a:spcBef>
                <a:spcPct val="10000"/>
              </a:spcBef>
              <a:spcAft>
                <a:spcPct val="10000"/>
              </a:spcAft>
              <a:buClr>
                <a:srgbClr val="CC0000"/>
              </a:buClr>
              <a:buSzPct val="75000"/>
              <a:buFont typeface="Wingdings" pitchFamily="2" charset="2"/>
              <a:buChar char="n"/>
            </a:pPr>
            <a:r>
              <a:rPr lang="en-GB" sz="1400">
                <a:sym typeface="Wingdings" pitchFamily="2" charset="2"/>
              </a:rPr>
              <a:t>Secondary Education, Apprenticeship, Tertiary Education</a:t>
            </a:r>
          </a:p>
          <a:p>
            <a:pPr marL="174625" indent="-173038" eaLnBrk="0" hangingPunct="0">
              <a:spcBef>
                <a:spcPct val="10000"/>
              </a:spcBef>
              <a:spcAft>
                <a:spcPct val="10000"/>
              </a:spcAft>
              <a:buClr>
                <a:srgbClr val="CC0000"/>
              </a:buClr>
              <a:buSzPct val="75000"/>
              <a:buFont typeface="Wingdings" pitchFamily="2" charset="2"/>
              <a:buChar char="n"/>
            </a:pPr>
            <a:r>
              <a:rPr lang="en-GB" sz="1400">
                <a:sym typeface="Wingdings" pitchFamily="2" charset="2"/>
              </a:rPr>
              <a:t>Stabilization of current employment</a:t>
            </a:r>
          </a:p>
        </p:txBody>
      </p:sp>
      <p:sp>
        <p:nvSpPr>
          <p:cNvPr id="550923" name="Rectangle 1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889500" y="3140075"/>
            <a:ext cx="2001838" cy="316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174625" indent="-173038" eaLnBrk="0" hangingPunct="0">
              <a:spcBef>
                <a:spcPct val="10000"/>
              </a:spcBef>
              <a:spcAft>
                <a:spcPct val="10000"/>
              </a:spcAft>
              <a:buClr>
                <a:srgbClr val="CC0000"/>
              </a:buClr>
              <a:buSzPct val="75000"/>
              <a:buFont typeface="Wingdings" pitchFamily="2" charset="2"/>
              <a:buChar char="n"/>
            </a:pPr>
            <a:r>
              <a:rPr lang="en-GB" sz="1400">
                <a:sym typeface="Wingdings" pitchFamily="2" charset="2"/>
              </a:rPr>
              <a:t>Depending on targets, map out action plan for jobseeker …</a:t>
            </a:r>
          </a:p>
          <a:p>
            <a:pPr marL="174625" indent="-173038" eaLnBrk="0" hangingPunct="0">
              <a:spcBef>
                <a:spcPct val="10000"/>
              </a:spcBef>
              <a:spcAft>
                <a:spcPct val="10000"/>
              </a:spcAft>
              <a:buClr>
                <a:srgbClr val="CC0000"/>
              </a:buClr>
              <a:buSzPct val="75000"/>
              <a:buFont typeface="Wingdings" pitchFamily="2" charset="2"/>
              <a:buChar char="n"/>
            </a:pPr>
            <a:r>
              <a:rPr lang="en-GB" sz="1400">
                <a:sym typeface="Wingdings" pitchFamily="2" charset="2"/>
              </a:rPr>
              <a:t>… and plan deployment of ALMPs</a:t>
            </a:r>
          </a:p>
        </p:txBody>
      </p:sp>
      <p:sp>
        <p:nvSpPr>
          <p:cNvPr id="550924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26300" y="3140075"/>
            <a:ext cx="2001838" cy="316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174625" indent="-173038" eaLnBrk="0" hangingPunct="0">
              <a:spcBef>
                <a:spcPct val="10000"/>
              </a:spcBef>
              <a:spcAft>
                <a:spcPct val="10000"/>
              </a:spcAft>
              <a:buClr>
                <a:srgbClr val="CC0000"/>
              </a:buClr>
              <a:buSzPct val="75000"/>
              <a:buFont typeface="Wingdings" pitchFamily="2" charset="2"/>
              <a:buChar char="n"/>
            </a:pPr>
            <a:r>
              <a:rPr lang="en-GB" sz="1400">
                <a:sym typeface="Wingdings" pitchFamily="2" charset="2"/>
              </a:rPr>
              <a:t>“Integration agreement” written and signed</a:t>
            </a:r>
          </a:p>
          <a:p>
            <a:pPr marL="174625" indent="-173038" eaLnBrk="0" hangingPunct="0">
              <a:spcBef>
                <a:spcPct val="10000"/>
              </a:spcBef>
              <a:spcAft>
                <a:spcPct val="10000"/>
              </a:spcAft>
              <a:buClr>
                <a:srgbClr val="CC0000"/>
              </a:buClr>
              <a:buSzPct val="75000"/>
              <a:buFont typeface="Wingdings" pitchFamily="2" charset="2"/>
              <a:buChar char="n"/>
            </a:pPr>
            <a:r>
              <a:rPr lang="en-GB" sz="1400">
                <a:sym typeface="Wingdings" pitchFamily="2" charset="2"/>
              </a:rPr>
              <a:t>Action items defined for case manager and client</a:t>
            </a:r>
          </a:p>
          <a:p>
            <a:pPr marL="174625" indent="-173038" eaLnBrk="0" hangingPunct="0">
              <a:spcBef>
                <a:spcPct val="10000"/>
              </a:spcBef>
              <a:spcAft>
                <a:spcPct val="10000"/>
              </a:spcAft>
              <a:buClr>
                <a:srgbClr val="CC0000"/>
              </a:buClr>
              <a:buSzPct val="75000"/>
              <a:buFont typeface="Wingdings" pitchFamily="2" charset="2"/>
              <a:buChar char="n"/>
            </a:pPr>
            <a:r>
              <a:rPr lang="en-GB" sz="1400">
                <a:sym typeface="Wingdings" pitchFamily="2" charset="2"/>
              </a:rPr>
              <a:t>Follow-up and reporting points agreed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452438" y="808038"/>
            <a:ext cx="8458200" cy="601662"/>
          </a:xfrm>
          <a:noFill/>
        </p:spPr>
        <p:txBody>
          <a:bodyPr anchor="b"/>
          <a:lstStyle/>
          <a:p>
            <a:r>
              <a:rPr lang="en-GB" smtClean="0"/>
              <a:t>Profiling and job counselling 1/2: Initial FLA segmentation relied on a four-field model for customers (2005)</a:t>
            </a:r>
          </a:p>
        </p:txBody>
      </p:sp>
      <p:graphicFrame>
        <p:nvGraphicFramePr>
          <p:cNvPr id="551939" name="Rectangle 3" hidden="1"/>
          <p:cNvGraphicFramePr>
            <a:graphicFrameLocks/>
          </p:cNvGraphicFramePr>
          <p:nvPr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982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0" name="Rectangle 3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5194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1751013"/>
            <a:ext cx="6657975" cy="466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1941" name="Oval 5"/>
          <p:cNvSpPr>
            <a:spLocks noChangeArrowheads="1"/>
          </p:cNvSpPr>
          <p:nvPr/>
        </p:nvSpPr>
        <p:spPr bwMode="auto">
          <a:xfrm>
            <a:off x="4638675" y="2459038"/>
            <a:ext cx="1538288" cy="774700"/>
          </a:xfrm>
          <a:prstGeom prst="ellips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1942" name="AutoShape 6"/>
          <p:cNvSpPr>
            <a:spLocks noChangeArrowheads="1"/>
          </p:cNvSpPr>
          <p:nvPr/>
        </p:nvSpPr>
        <p:spPr bwMode="auto">
          <a:xfrm>
            <a:off x="6824663" y="2027238"/>
            <a:ext cx="2425700" cy="1550987"/>
          </a:xfrm>
          <a:prstGeom prst="wedgeRoundRectCallout">
            <a:avLst>
              <a:gd name="adj1" fmla="val -77616"/>
              <a:gd name="adj2" fmla="val -2713"/>
              <a:gd name="adj3" fmla="val 16667"/>
            </a:avLst>
          </a:prstGeom>
          <a:solidFill>
            <a:srgbClr val="EAEBE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r>
              <a:rPr lang="en-GB" sz="1400" b="1"/>
              <a:t>Experience has shown that further differentiation was needed to support clients with high activation and training needs.</a:t>
            </a:r>
          </a:p>
        </p:txBody>
      </p:sp>
      <p:sp>
        <p:nvSpPr>
          <p:cNvPr id="551943" name="Rectangle 7"/>
          <p:cNvSpPr>
            <a:spLocks noChangeArrowheads="1"/>
          </p:cNvSpPr>
          <p:nvPr/>
        </p:nvSpPr>
        <p:spPr bwMode="auto">
          <a:xfrm>
            <a:off x="9334500" y="6577013"/>
            <a:ext cx="60960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0" hangingPunct="0"/>
            <a:fld id="{FE79C5D7-7BF4-4590-81F6-94D2AF1B4CD9}" type="slidenum">
              <a:rPr lang="en-GB" sz="1200" b="1">
                <a:solidFill>
                  <a:srgbClr val="C80000"/>
                </a:solidFill>
              </a:rPr>
              <a:pPr algn="r" eaLnBrk="0" hangingPunct="0"/>
              <a:t>31</a:t>
            </a:fld>
            <a:endParaRPr lang="en-GB" sz="1200" b="1">
              <a:solidFill>
                <a:srgbClr val="C8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452438" y="798513"/>
            <a:ext cx="8802687" cy="601662"/>
          </a:xfrm>
          <a:noFill/>
        </p:spPr>
        <p:txBody>
          <a:bodyPr anchor="b"/>
          <a:lstStyle/>
          <a:p>
            <a:r>
              <a:rPr lang="en-GB" smtClean="0"/>
              <a:t>Profiling and job-counselling 2/2: segmentation methodology was further differentiated for Basic Income Support (2010)</a:t>
            </a:r>
          </a:p>
        </p:txBody>
      </p:sp>
      <p:graphicFrame>
        <p:nvGraphicFramePr>
          <p:cNvPr id="552963" name="Rectangle 3" hidden="1"/>
          <p:cNvGraphicFramePr>
            <a:graphicFrameLocks/>
          </p:cNvGraphicFramePr>
          <p:nvPr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05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0" name="Rectangle 3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5296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458913"/>
            <a:ext cx="7943850" cy="497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2965" name="AutoShape 5"/>
          <p:cNvSpPr>
            <a:spLocks noChangeArrowheads="1"/>
          </p:cNvSpPr>
          <p:nvPr/>
        </p:nvSpPr>
        <p:spPr bwMode="auto">
          <a:xfrm>
            <a:off x="5353050" y="1403350"/>
            <a:ext cx="3421063" cy="628650"/>
          </a:xfrm>
          <a:prstGeom prst="rightArrow">
            <a:avLst>
              <a:gd name="adj1" fmla="val 64481"/>
              <a:gd name="adj2" fmla="val 77925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en-GB" sz="1400" b="1"/>
              <a:t>Further Differentiation </a:t>
            </a:r>
            <a:br>
              <a:rPr lang="en-GB" sz="1400" b="1"/>
            </a:br>
            <a:r>
              <a:rPr lang="en-GB" sz="1400" b="1"/>
              <a:t>of Segmentation</a:t>
            </a:r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9334500" y="6577013"/>
            <a:ext cx="60960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0" hangingPunct="0"/>
            <a:fld id="{010A9EAB-E78E-4267-A240-A1371A310263}" type="slidenum">
              <a:rPr lang="de-DE" sz="1200" b="1">
                <a:solidFill>
                  <a:srgbClr val="C80000"/>
                </a:solidFill>
              </a:rPr>
              <a:pPr algn="r" eaLnBrk="0" hangingPunct="0"/>
              <a:t>32</a:t>
            </a:fld>
            <a:endParaRPr lang="de-DE" sz="1200" b="1">
              <a:solidFill>
                <a:srgbClr val="C8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4"/>
          <p:cNvSpPr>
            <a:spLocks noChangeArrowheads="1"/>
          </p:cNvSpPr>
          <p:nvPr/>
        </p:nvSpPr>
        <p:spPr bwMode="auto">
          <a:xfrm>
            <a:off x="565150" y="1768475"/>
            <a:ext cx="4284663" cy="45497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lnSpc>
                <a:spcPct val="90000"/>
              </a:lnSpc>
            </a:pPr>
            <a:endParaRPr lang="en-GB"/>
          </a:p>
        </p:txBody>
      </p:sp>
      <p:sp>
        <p:nvSpPr>
          <p:cNvPr id="583683" name="Rectangle 2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 bwMode="gray">
          <a:xfrm>
            <a:off x="452438" y="798513"/>
            <a:ext cx="8458200" cy="601662"/>
          </a:xfrm>
        </p:spPr>
        <p:txBody>
          <a:bodyPr anchor="b"/>
          <a:lstStyle/>
          <a:p>
            <a:pPr eaLnBrk="1" hangingPunct="1"/>
            <a:r>
              <a:rPr lang="en-GB" smtClean="0"/>
              <a:t>Scale-up and professionalization of employer service function has been essential for job placement activities</a:t>
            </a:r>
          </a:p>
        </p:txBody>
      </p:sp>
      <p:graphicFrame>
        <p:nvGraphicFramePr>
          <p:cNvPr id="583684" name="Rectangle 4" hidden="1"/>
          <p:cNvGraphicFramePr>
            <a:graphicFrameLocks/>
          </p:cNvGraphicFramePr>
          <p:nvPr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75" name="think-cell Slide" r:id="rId10" imgW="0" imgH="0" progId="">
                  <p:embed/>
                </p:oleObj>
              </mc:Choice>
              <mc:Fallback>
                <p:oleObj name="think-cell Slide" r:id="rId10" imgW="0" imgH="0" progId="">
                  <p:embed/>
                  <p:pic>
                    <p:nvPicPr>
                      <p:cNvPr id="0" name="Rectangle 4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685" name="Rectangle 21"/>
          <p:cNvSpPr>
            <a:spLocks noChangeArrowheads="1"/>
          </p:cNvSpPr>
          <p:nvPr/>
        </p:nvSpPr>
        <p:spPr bwMode="auto">
          <a:xfrm>
            <a:off x="9334500" y="6577013"/>
            <a:ext cx="6096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fld id="{F6BADF1F-E2AE-4239-8670-AB129C898075}" type="slidenum">
              <a:rPr lang="de-DE" sz="1200" b="1">
                <a:solidFill>
                  <a:srgbClr val="C80000"/>
                </a:solidFill>
              </a:rPr>
              <a:pPr algn="r" eaLnBrk="0" hangingPunct="0"/>
              <a:t>33</a:t>
            </a:fld>
            <a:endParaRPr lang="de-DE" sz="1200" b="1">
              <a:solidFill>
                <a:srgbClr val="C80000"/>
              </a:solidFill>
            </a:endParaRPr>
          </a:p>
        </p:txBody>
      </p:sp>
      <p:sp>
        <p:nvSpPr>
          <p:cNvPr id="583686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5227638" y="1751013"/>
            <a:ext cx="4100512" cy="509587"/>
          </a:xfrm>
          <a:prstGeom prst="rect">
            <a:avLst/>
          </a:prstGeom>
          <a:solidFill>
            <a:srgbClr val="027591"/>
          </a:solidFill>
          <a:ln w="8001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857250" eaLnBrk="0" hangingPunct="0"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GB" sz="1600" b="1">
                <a:solidFill>
                  <a:schemeClr val="bg1"/>
                </a:solidFill>
              </a:rPr>
              <a:t>FLA Employer Service</a:t>
            </a:r>
          </a:p>
        </p:txBody>
      </p:sp>
      <p:sp>
        <p:nvSpPr>
          <p:cNvPr id="583687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5227638" y="2260600"/>
            <a:ext cx="4100512" cy="4040188"/>
          </a:xfrm>
          <a:prstGeom prst="rect">
            <a:avLst/>
          </a:prstGeom>
          <a:solidFill>
            <a:schemeClr val="bg1"/>
          </a:solidFill>
          <a:ln w="8001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269875" indent="-269875" defTabSz="857250" eaLnBrk="0" hangingPunct="0">
              <a:spcBef>
                <a:spcPct val="15000"/>
              </a:spcBef>
              <a:spcAft>
                <a:spcPct val="15000"/>
              </a:spcAft>
              <a:buClr>
                <a:schemeClr val="bg2"/>
              </a:buClr>
              <a:buSzPct val="80000"/>
              <a:buFont typeface="Wingdings" pitchFamily="2" charset="2"/>
              <a:buChar char="n"/>
            </a:pPr>
            <a:r>
              <a:rPr lang="en-GB" sz="1400"/>
              <a:t>From passive “collection of vacancies” to active canvassing and outreach to employers</a:t>
            </a:r>
          </a:p>
          <a:p>
            <a:pPr marL="269875" indent="-269875" defTabSz="857250" eaLnBrk="0" hangingPunct="0">
              <a:spcBef>
                <a:spcPct val="15000"/>
              </a:spcBef>
              <a:spcAft>
                <a:spcPct val="15000"/>
              </a:spcAft>
              <a:buClr>
                <a:schemeClr val="bg2"/>
              </a:buClr>
              <a:buSzPct val="80000"/>
              <a:buFont typeface="Wingdings" pitchFamily="2" charset="2"/>
              <a:buChar char="n"/>
            </a:pPr>
            <a:r>
              <a:rPr lang="en-GB" sz="1400"/>
              <a:t>Key account management structure enables FLA to serve large employers with multiple sites and differentiated HR needs</a:t>
            </a:r>
          </a:p>
          <a:p>
            <a:pPr marL="269875" indent="-269875" defTabSz="857250" eaLnBrk="0" hangingPunct="0">
              <a:spcBef>
                <a:spcPct val="15000"/>
              </a:spcBef>
              <a:spcAft>
                <a:spcPct val="15000"/>
              </a:spcAft>
              <a:buClr>
                <a:schemeClr val="bg2"/>
              </a:buClr>
              <a:buSzPct val="80000"/>
              <a:buFont typeface="Wingdings" pitchFamily="2" charset="2"/>
              <a:buChar char="n"/>
            </a:pPr>
            <a:r>
              <a:rPr lang="en-GB" sz="1400"/>
              <a:t>Employer service actively markets jobseekers to employers and facilitates placement with limited wage subsidies</a:t>
            </a:r>
          </a:p>
          <a:p>
            <a:pPr marL="269875" indent="-269875" defTabSz="857250" eaLnBrk="0" hangingPunct="0">
              <a:spcBef>
                <a:spcPct val="15000"/>
              </a:spcBef>
              <a:spcAft>
                <a:spcPct val="15000"/>
              </a:spcAft>
              <a:buClr>
                <a:schemeClr val="bg2"/>
              </a:buClr>
              <a:buSzPct val="80000"/>
              <a:buFont typeface="Wingdings" pitchFamily="2" charset="2"/>
              <a:buChar char="n"/>
            </a:pPr>
            <a:r>
              <a:rPr lang="en-GB" sz="1400"/>
              <a:t>Improved employer service allowed swift scale-up of crisis-response ALMPs (e.g. short-work scheme) and active information especially of SME employers about possibilities for crisis-response</a:t>
            </a:r>
          </a:p>
          <a:p>
            <a:pPr marL="269875" indent="-269875" defTabSz="857250" eaLnBrk="0" hangingPunct="0">
              <a:spcBef>
                <a:spcPct val="15000"/>
              </a:spcBef>
              <a:spcAft>
                <a:spcPct val="15000"/>
              </a:spcAft>
              <a:buClr>
                <a:schemeClr val="bg2"/>
              </a:buClr>
              <a:buSzPct val="80000"/>
              <a:buFont typeface="Wingdings" pitchFamily="2" charset="2"/>
              <a:buChar char="n"/>
            </a:pPr>
            <a:r>
              <a:rPr lang="en-GB" sz="1400"/>
              <a:t>Future: greater emphasis on partnering with employers to fill human resource needs </a:t>
            </a:r>
            <a:br>
              <a:rPr lang="en-GB" sz="1400"/>
            </a:br>
            <a:r>
              <a:rPr lang="en-GB" sz="1400"/>
              <a:t>(</a:t>
            </a:r>
            <a:r>
              <a:rPr lang="en-GB" sz="1400">
                <a:sym typeface="Wingdings" pitchFamily="2" charset="2"/>
              </a:rPr>
              <a:t> </a:t>
            </a:r>
            <a:r>
              <a:rPr lang="en-GB" sz="1400"/>
              <a:t>still to be developed!)</a:t>
            </a:r>
          </a:p>
          <a:p>
            <a:pPr marL="269875" indent="-269875" defTabSz="857250" eaLnBrk="0" hangingPunct="0">
              <a:spcBef>
                <a:spcPct val="15000"/>
              </a:spcBef>
              <a:spcAft>
                <a:spcPct val="15000"/>
              </a:spcAft>
              <a:buClr>
                <a:schemeClr val="bg2"/>
              </a:buClr>
              <a:buSzPct val="80000"/>
              <a:buFont typeface="Wingdings" pitchFamily="2" charset="2"/>
              <a:buChar char="n"/>
            </a:pPr>
            <a:endParaRPr lang="en-GB" sz="1400"/>
          </a:p>
        </p:txBody>
      </p:sp>
      <p:sp>
        <p:nvSpPr>
          <p:cNvPr id="583688" name="Text Box 8"/>
          <p:cNvSpPr txBox="1">
            <a:spLocks noChangeArrowheads="1"/>
          </p:cNvSpPr>
          <p:nvPr/>
        </p:nvSpPr>
        <p:spPr bwMode="auto">
          <a:xfrm>
            <a:off x="565150" y="1768475"/>
            <a:ext cx="43275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1"/>
              <a:t>Sample publications / services / events </a:t>
            </a:r>
            <a:br>
              <a:rPr lang="en-GB" sz="1400" b="1"/>
            </a:br>
            <a:r>
              <a:rPr lang="en-GB" sz="1400" b="1"/>
              <a:t>of Employer Service</a:t>
            </a:r>
          </a:p>
        </p:txBody>
      </p:sp>
      <p:pic>
        <p:nvPicPr>
          <p:cNvPr id="583831" name="Picture 15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2254250"/>
            <a:ext cx="2268537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832" name="Picture 15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2268538"/>
            <a:ext cx="1639888" cy="164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834" name="Rectangle 15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782638" y="3235325"/>
            <a:ext cx="1514475" cy="5016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indent="1588">
              <a:spcBef>
                <a:spcPct val="50000"/>
              </a:spcBef>
              <a:buClr>
                <a:srgbClr val="C4004C"/>
              </a:buClr>
              <a:buFont typeface="Monotype Sorts" pitchFamily="2" charset="2"/>
              <a:buNone/>
            </a:pPr>
            <a:r>
              <a:rPr lang="en-GB" b="1">
                <a:sym typeface="Wingdings" pitchFamily="2" charset="2"/>
              </a:rPr>
              <a:t>Networking Events for HR Professionals</a:t>
            </a:r>
          </a:p>
        </p:txBody>
      </p:sp>
      <p:pic>
        <p:nvPicPr>
          <p:cNvPr id="583833" name="Picture 15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38" y="3619500"/>
            <a:ext cx="2024062" cy="270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835" name="Rectangle 15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446213" y="5773738"/>
            <a:ext cx="1514475" cy="5016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indent="1588">
              <a:spcBef>
                <a:spcPct val="50000"/>
              </a:spcBef>
              <a:buClr>
                <a:srgbClr val="C4004C"/>
              </a:buClr>
              <a:buFont typeface="Monotype Sorts" pitchFamily="2" charset="2"/>
              <a:buNone/>
            </a:pPr>
            <a:r>
              <a:rPr lang="en-GB" b="1">
                <a:sym typeface="Wingdings" pitchFamily="2" charset="2"/>
              </a:rPr>
              <a:t>International Promotion Campaign for Skilled Staff</a:t>
            </a:r>
          </a:p>
        </p:txBody>
      </p:sp>
      <p:sp>
        <p:nvSpPr>
          <p:cNvPr id="583836" name="Rectangle 15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3527425" y="4800600"/>
            <a:ext cx="1185863" cy="5016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indent="1588">
              <a:spcBef>
                <a:spcPct val="50000"/>
              </a:spcBef>
              <a:buClr>
                <a:srgbClr val="C4004C"/>
              </a:buClr>
              <a:buFont typeface="Monotype Sorts" pitchFamily="2" charset="2"/>
              <a:buNone/>
            </a:pPr>
            <a:r>
              <a:rPr lang="en-GB" b="1">
                <a:sym typeface="Wingdings" pitchFamily="2" charset="2"/>
              </a:rPr>
              <a:t>Monthly Employer Magazine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 bwMode="gray">
          <a:xfrm>
            <a:off x="452438" y="798513"/>
            <a:ext cx="8458200" cy="601662"/>
          </a:xfrm>
        </p:spPr>
        <p:txBody>
          <a:bodyPr anchor="b"/>
          <a:lstStyle/>
          <a:p>
            <a:pPr eaLnBrk="1" hangingPunct="1"/>
            <a:r>
              <a:rPr lang="en-GB" smtClean="0"/>
              <a:t>Online Job Portal “Jobbörse”: Over 1m jobs entered via FLA or direct employer entry p.a.</a:t>
            </a:r>
          </a:p>
        </p:txBody>
      </p:sp>
      <p:graphicFrame>
        <p:nvGraphicFramePr>
          <p:cNvPr id="574467" name="Rectangle 3" hidden="1"/>
          <p:cNvGraphicFramePr>
            <a:graphicFrameLocks/>
          </p:cNvGraphicFramePr>
          <p:nvPr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511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Rectangle 3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4468" name="Rectangle 21"/>
          <p:cNvSpPr>
            <a:spLocks noChangeArrowheads="1"/>
          </p:cNvSpPr>
          <p:nvPr/>
        </p:nvSpPr>
        <p:spPr bwMode="auto">
          <a:xfrm>
            <a:off x="9334500" y="6577013"/>
            <a:ext cx="6096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fld id="{8A0688A2-B9B8-41C6-9A2B-C185CBBC7A70}" type="slidenum">
              <a:rPr lang="de-DE" sz="1200" b="1">
                <a:solidFill>
                  <a:srgbClr val="C80000"/>
                </a:solidFill>
              </a:rPr>
              <a:pPr algn="r" eaLnBrk="0" hangingPunct="0"/>
              <a:t>34</a:t>
            </a:fld>
            <a:endParaRPr lang="de-DE" sz="1200" b="1">
              <a:solidFill>
                <a:srgbClr val="C80000"/>
              </a:solidFill>
            </a:endParaRPr>
          </a:p>
        </p:txBody>
      </p:sp>
      <p:pic>
        <p:nvPicPr>
          <p:cNvPr id="57447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768475"/>
            <a:ext cx="8605838" cy="449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4472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532563" y="4087813"/>
            <a:ext cx="3195637" cy="22129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57188" indent="-355600" eaLnBrk="0" hangingPunct="0">
              <a:spcBef>
                <a:spcPct val="15000"/>
              </a:spcBef>
              <a:spcAft>
                <a:spcPct val="15000"/>
              </a:spcAft>
              <a:buClr>
                <a:srgbClr val="CC0000"/>
              </a:buClr>
              <a:buSzPct val="75000"/>
              <a:buFont typeface="Wingdings" pitchFamily="2" charset="2"/>
              <a:buChar char="n"/>
            </a:pPr>
            <a:r>
              <a:rPr lang="en-US" sz="1400"/>
              <a:t>Number one employment portal in Germany</a:t>
            </a:r>
          </a:p>
          <a:p>
            <a:pPr marL="357188" indent="-355600" eaLnBrk="0" hangingPunct="0">
              <a:spcBef>
                <a:spcPct val="15000"/>
              </a:spcBef>
              <a:spcAft>
                <a:spcPct val="15000"/>
              </a:spcAft>
              <a:buClr>
                <a:srgbClr val="CC0000"/>
              </a:buClr>
              <a:buSzPct val="75000"/>
              <a:buFont typeface="Wingdings" pitchFamily="2" charset="2"/>
              <a:buChar char="n"/>
            </a:pPr>
            <a:r>
              <a:rPr lang="en-US" sz="1400"/>
              <a:t>Approx. 1m jobs in system</a:t>
            </a:r>
          </a:p>
          <a:p>
            <a:pPr marL="357188" indent="-355600" eaLnBrk="0" hangingPunct="0">
              <a:spcBef>
                <a:spcPct val="15000"/>
              </a:spcBef>
              <a:spcAft>
                <a:spcPct val="15000"/>
              </a:spcAft>
              <a:buClr>
                <a:srgbClr val="CC0000"/>
              </a:buClr>
              <a:buSzPct val="75000"/>
              <a:buFont typeface="Wingdings" pitchFamily="2" charset="2"/>
              <a:buChar char="n"/>
            </a:pPr>
            <a:r>
              <a:rPr lang="en-US" sz="1400"/>
              <a:t>Employers are encouraged to enter jobs directly</a:t>
            </a:r>
          </a:p>
          <a:p>
            <a:pPr marL="357188" indent="-355600" eaLnBrk="0" hangingPunct="0">
              <a:spcBef>
                <a:spcPct val="15000"/>
              </a:spcBef>
              <a:spcAft>
                <a:spcPct val="15000"/>
              </a:spcAft>
              <a:buClr>
                <a:srgbClr val="CC0000"/>
              </a:buClr>
              <a:buSzPct val="75000"/>
              <a:buFont typeface="Wingdings" pitchFamily="2" charset="2"/>
              <a:buChar char="n"/>
            </a:pPr>
            <a:r>
              <a:rPr lang="en-US" sz="1400"/>
              <a:t>Self-help tutorials with video and audio support teach employers and job-seekers to use “Jobbörse”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 bwMode="gray">
          <a:xfrm>
            <a:off x="452438" y="798513"/>
            <a:ext cx="8458200" cy="601662"/>
          </a:xfrm>
        </p:spPr>
        <p:txBody>
          <a:bodyPr anchor="b"/>
          <a:lstStyle/>
          <a:p>
            <a:pPr eaLnBrk="1" hangingPunct="1"/>
            <a:r>
              <a:rPr lang="en-GB" smtClean="0"/>
              <a:t>FLA website provides high-volume transactions as e-services to jobseekers and employers</a:t>
            </a:r>
          </a:p>
        </p:txBody>
      </p:sp>
      <p:graphicFrame>
        <p:nvGraphicFramePr>
          <p:cNvPr id="576515" name="Rectangle 3" hidden="1"/>
          <p:cNvGraphicFramePr>
            <a:graphicFrameLocks/>
          </p:cNvGraphicFramePr>
          <p:nvPr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567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Rectangle 3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6516" name="Rectangle 21"/>
          <p:cNvSpPr>
            <a:spLocks noChangeArrowheads="1"/>
          </p:cNvSpPr>
          <p:nvPr/>
        </p:nvSpPr>
        <p:spPr bwMode="auto">
          <a:xfrm>
            <a:off x="9334500" y="6577013"/>
            <a:ext cx="6096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fld id="{9EA68BDF-174C-4403-A491-0435085D816A}" type="slidenum">
              <a:rPr lang="de-DE" sz="1200" b="1">
                <a:solidFill>
                  <a:srgbClr val="C80000"/>
                </a:solidFill>
              </a:rPr>
              <a:pPr algn="r" eaLnBrk="0" hangingPunct="0"/>
              <a:t>35</a:t>
            </a:fld>
            <a:endParaRPr lang="de-DE" sz="1200" b="1">
              <a:solidFill>
                <a:srgbClr val="C80000"/>
              </a:solidFill>
            </a:endParaRPr>
          </a:p>
        </p:txBody>
      </p:sp>
      <p:pic>
        <p:nvPicPr>
          <p:cNvPr id="57651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1692275"/>
            <a:ext cx="4562475" cy="460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3077" name="AutoShape 37"/>
          <p:cNvSpPr>
            <a:spLocks noChangeArrowheads="1"/>
          </p:cNvSpPr>
          <p:nvPr/>
        </p:nvSpPr>
        <p:spPr bwMode="gray">
          <a:xfrm>
            <a:off x="5092700" y="1984375"/>
            <a:ext cx="2132013" cy="769938"/>
          </a:xfrm>
          <a:prstGeom prst="wedgeRoundRectCallout">
            <a:avLst>
              <a:gd name="adj1" fmla="val -121407"/>
              <a:gd name="adj2" fmla="val 1824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r>
              <a:rPr lang="en-GB" sz="1400" b="1"/>
              <a:t>Online registration as jobseeker / unemployed</a:t>
            </a:r>
            <a:endParaRPr lang="en-GB" sz="1400"/>
          </a:p>
        </p:txBody>
      </p:sp>
      <p:sp>
        <p:nvSpPr>
          <p:cNvPr id="2" name="AutoShape 37"/>
          <p:cNvSpPr>
            <a:spLocks noChangeArrowheads="1"/>
          </p:cNvSpPr>
          <p:nvPr/>
        </p:nvSpPr>
        <p:spPr bwMode="gray">
          <a:xfrm>
            <a:off x="7418388" y="2647950"/>
            <a:ext cx="2132012" cy="769938"/>
          </a:xfrm>
          <a:prstGeom prst="wedgeRoundRectCallout">
            <a:avLst>
              <a:gd name="adj1" fmla="val -190356"/>
              <a:gd name="adj2" fmla="val -773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r>
              <a:rPr lang="en-GB" sz="1400" b="1"/>
              <a:t>Register jobseeker profile in “Jobbörse” online portal</a:t>
            </a:r>
            <a:endParaRPr lang="en-GB" sz="1400"/>
          </a:p>
        </p:txBody>
      </p:sp>
      <p:sp>
        <p:nvSpPr>
          <p:cNvPr id="3" name="AutoShape 37"/>
          <p:cNvSpPr>
            <a:spLocks noChangeArrowheads="1"/>
          </p:cNvSpPr>
          <p:nvPr/>
        </p:nvSpPr>
        <p:spPr bwMode="gray">
          <a:xfrm>
            <a:off x="5154613" y="3427413"/>
            <a:ext cx="2614612" cy="862012"/>
          </a:xfrm>
          <a:prstGeom prst="wedgeRoundRectCallout">
            <a:avLst>
              <a:gd name="adj1" fmla="val -79144"/>
              <a:gd name="adj2" fmla="val -2900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r>
              <a:rPr lang="en-GB" sz="1400" b="1"/>
              <a:t>Online collaboration space with case managers – direct application to proposed jobs</a:t>
            </a:r>
            <a:endParaRPr lang="en-GB" sz="1400"/>
          </a:p>
        </p:txBody>
      </p:sp>
      <p:sp>
        <p:nvSpPr>
          <p:cNvPr id="4" name="AutoShape 37"/>
          <p:cNvSpPr>
            <a:spLocks noChangeArrowheads="1"/>
          </p:cNvSpPr>
          <p:nvPr/>
        </p:nvSpPr>
        <p:spPr bwMode="gray">
          <a:xfrm>
            <a:off x="5148263" y="4635500"/>
            <a:ext cx="2557462" cy="663575"/>
          </a:xfrm>
          <a:prstGeom prst="wedgeRoundRectCallout">
            <a:avLst>
              <a:gd name="adj1" fmla="val -119894"/>
              <a:gd name="adj2" fmla="val 909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r>
              <a:rPr lang="en-GB" sz="1400" b="1"/>
              <a:t>Register employment opportunity in “Jobbörse” online portal</a:t>
            </a:r>
            <a:endParaRPr lang="en-GB" sz="1400"/>
          </a:p>
        </p:txBody>
      </p:sp>
      <p:sp>
        <p:nvSpPr>
          <p:cNvPr id="5" name="AutoShape 37"/>
          <p:cNvSpPr>
            <a:spLocks noChangeArrowheads="1"/>
          </p:cNvSpPr>
          <p:nvPr/>
        </p:nvSpPr>
        <p:spPr bwMode="gray">
          <a:xfrm>
            <a:off x="6761163" y="5500688"/>
            <a:ext cx="2584450" cy="668337"/>
          </a:xfrm>
          <a:prstGeom prst="wedgeRoundRectCallout">
            <a:avLst>
              <a:gd name="adj1" fmla="val -146315"/>
              <a:gd name="adj2" fmla="val -130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r>
              <a:rPr lang="en-GB" sz="1400" b="1"/>
              <a:t>Update / register company to receive FLA “employer number”</a:t>
            </a:r>
            <a:endParaRPr lang="en-GB" sz="1400"/>
          </a:p>
        </p:txBody>
      </p:sp>
      <p:sp>
        <p:nvSpPr>
          <p:cNvPr id="576525" name="Rectangle 13"/>
          <p:cNvSpPr>
            <a:spLocks noChangeArrowheads="1"/>
          </p:cNvSpPr>
          <p:nvPr/>
        </p:nvSpPr>
        <p:spPr bwMode="auto">
          <a:xfrm>
            <a:off x="4933950" y="1768475"/>
            <a:ext cx="4779963" cy="2578100"/>
          </a:xfrm>
          <a:prstGeom prst="rect">
            <a:avLst/>
          </a:prstGeom>
          <a:noFill/>
          <a:ln w="38100">
            <a:solidFill>
              <a:schemeClr val="bg2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6526" name="Rectangle 15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7907338" y="1763713"/>
            <a:ext cx="17780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indent="1588" algn="ctr">
              <a:spcBef>
                <a:spcPct val="50000"/>
              </a:spcBef>
              <a:buClr>
                <a:srgbClr val="C4004C"/>
              </a:buClr>
              <a:buFont typeface="Monotype Sorts" pitchFamily="2" charset="2"/>
              <a:buNone/>
            </a:pPr>
            <a:r>
              <a:rPr lang="en-GB" sz="1600" b="1">
                <a:sym typeface="Wingdings" pitchFamily="2" charset="2"/>
              </a:rPr>
              <a:t>Jobseeker </a:t>
            </a:r>
            <a:br>
              <a:rPr lang="en-GB" sz="1600" b="1">
                <a:sym typeface="Wingdings" pitchFamily="2" charset="2"/>
              </a:rPr>
            </a:br>
            <a:r>
              <a:rPr lang="en-GB" sz="1600" b="1">
                <a:sym typeface="Wingdings" pitchFamily="2" charset="2"/>
              </a:rPr>
              <a:t>e-services</a:t>
            </a:r>
          </a:p>
        </p:txBody>
      </p:sp>
      <p:sp>
        <p:nvSpPr>
          <p:cNvPr id="576527" name="Rectangle 15"/>
          <p:cNvSpPr>
            <a:spLocks noChangeArrowheads="1"/>
          </p:cNvSpPr>
          <p:nvPr/>
        </p:nvSpPr>
        <p:spPr bwMode="auto">
          <a:xfrm>
            <a:off x="4935538" y="4456113"/>
            <a:ext cx="4779962" cy="1822450"/>
          </a:xfrm>
          <a:prstGeom prst="rect">
            <a:avLst/>
          </a:prstGeom>
          <a:noFill/>
          <a:ln w="38100">
            <a:solidFill>
              <a:schemeClr val="bg2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6528" name="Rectangle 15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7908925" y="4479925"/>
            <a:ext cx="1778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indent="1588" algn="ctr">
              <a:spcBef>
                <a:spcPct val="50000"/>
              </a:spcBef>
              <a:buClr>
                <a:srgbClr val="C4004C"/>
              </a:buClr>
              <a:buFont typeface="Monotype Sorts" pitchFamily="2" charset="2"/>
              <a:buNone/>
            </a:pPr>
            <a:r>
              <a:rPr lang="en-GB" sz="1600" b="1">
                <a:sym typeface="Wingdings" pitchFamily="2" charset="2"/>
              </a:rPr>
              <a:t>Employer</a:t>
            </a:r>
            <a:br>
              <a:rPr lang="en-GB" sz="1600" b="1">
                <a:sym typeface="Wingdings" pitchFamily="2" charset="2"/>
              </a:rPr>
            </a:br>
            <a:r>
              <a:rPr lang="en-GB" sz="1600" b="1">
                <a:sym typeface="Wingdings" pitchFamily="2" charset="2"/>
              </a:rPr>
              <a:t>e-services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77" grpId="0" animBg="1"/>
      <p:bldP spid="2" grpId="0" animBg="1"/>
      <p:bldP spid="3" grpId="0" animBg="1"/>
      <p:bldP spid="4" grpId="0" animBg="1"/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2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 bwMode="gray">
          <a:xfrm>
            <a:off x="452438" y="798513"/>
            <a:ext cx="8458200" cy="601662"/>
          </a:xfrm>
        </p:spPr>
        <p:txBody>
          <a:bodyPr anchor="b"/>
          <a:lstStyle/>
          <a:p>
            <a:pPr eaLnBrk="1" hangingPunct="1"/>
            <a:r>
              <a:rPr lang="en-GB" smtClean="0"/>
              <a:t>Selected examples for ALMPs of Federal Labour Agency (2011) and indicative cost-per-person in ALMPs</a:t>
            </a:r>
          </a:p>
        </p:txBody>
      </p:sp>
      <p:graphicFrame>
        <p:nvGraphicFramePr>
          <p:cNvPr id="560131" name="Rectangle 3" hidden="1"/>
          <p:cNvGraphicFramePr>
            <a:graphicFrameLocks/>
          </p:cNvGraphicFramePr>
          <p:nvPr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313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Rectangle 3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0132" name="Rectangle 21"/>
          <p:cNvSpPr>
            <a:spLocks noChangeArrowheads="1"/>
          </p:cNvSpPr>
          <p:nvPr/>
        </p:nvSpPr>
        <p:spPr bwMode="auto">
          <a:xfrm>
            <a:off x="9334500" y="6577013"/>
            <a:ext cx="6096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fld id="{DDE2D5C3-AFF4-43CA-AB2F-6B5F69B4CD98}" type="slidenum">
              <a:rPr lang="de-DE" sz="1200" b="1">
                <a:solidFill>
                  <a:srgbClr val="C80000"/>
                </a:solidFill>
              </a:rPr>
              <a:pPr algn="r" eaLnBrk="0" hangingPunct="0"/>
              <a:t>36</a:t>
            </a:fld>
            <a:endParaRPr lang="de-DE" sz="1200" b="1">
              <a:solidFill>
                <a:srgbClr val="C80000"/>
              </a:solidFill>
            </a:endParaRPr>
          </a:p>
        </p:txBody>
      </p:sp>
      <p:graphicFrame>
        <p:nvGraphicFramePr>
          <p:cNvPr id="560274" name="Group 146"/>
          <p:cNvGraphicFramePr>
            <a:graphicFrameLocks noGrp="1"/>
          </p:cNvGraphicFramePr>
          <p:nvPr/>
        </p:nvGraphicFramePr>
        <p:xfrm>
          <a:off x="546100" y="1768475"/>
          <a:ext cx="8797925" cy="4058540"/>
        </p:xfrm>
        <a:graphic>
          <a:graphicData uri="http://schemas.openxmlformats.org/drawingml/2006/table">
            <a:tbl>
              <a:tblPr/>
              <a:tblGrid>
                <a:gridCol w="2101850"/>
                <a:gridCol w="2971800"/>
                <a:gridCol w="1862138"/>
                <a:gridCol w="1862137"/>
              </a:tblGrid>
              <a:tr h="311150">
                <a:tc>
                  <a:txBody>
                    <a:bodyPr/>
                    <a:lstStyle/>
                    <a:p>
                      <a:pPr marL="15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Program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15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Description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15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Number of Participants (‘000)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15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Indicative Annual Budget Spent (€m)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15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Placement Budget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flexible use of funds to support take-up of employment (e.g. initial mobility grant, work-equipment)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88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>
                          <a:tab pos="2152650" algn="r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1,980</a:t>
                      </a:r>
                    </a:p>
                  </a:txBody>
                  <a:tcPr marL="90000" marR="432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88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>
                          <a:tab pos="2152650" algn="r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254</a:t>
                      </a:r>
                    </a:p>
                  </a:txBody>
                  <a:tcPr marL="90000" marR="432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1388">
                <a:tc>
                  <a:txBody>
                    <a:bodyPr/>
                    <a:lstStyle/>
                    <a:p>
                      <a:pPr marL="15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Activation Seminars and Temporary Work Placements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participation in training, motivation and orientation activities depending on personal situation (35% of programs employer-based)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88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>
                          <a:tab pos="2152650" algn="r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1,040</a:t>
                      </a:r>
                    </a:p>
                  </a:txBody>
                  <a:tcPr marL="90000" marR="432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88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>
                          <a:tab pos="2152650" algn="r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634</a:t>
                      </a:r>
                    </a:p>
                  </a:txBody>
                  <a:tcPr marL="90000" marR="432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15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Wage subsidies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Temporary subsidization of wages for hard-to-place jobseekers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88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>
                          <a:tab pos="2152650" algn="r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177</a:t>
                      </a:r>
                    </a:p>
                  </a:txBody>
                  <a:tcPr marL="90000" marR="432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88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>
                          <a:tab pos="2152650" algn="r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786</a:t>
                      </a:r>
                    </a:p>
                  </a:txBody>
                  <a:tcPr marL="90000" marR="432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15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Self-employment grant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Former “Me-Inc” benefit / phased down in 2011 ALMP realignment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88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>
                          <a:tab pos="2152650" algn="r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144</a:t>
                      </a:r>
                    </a:p>
                  </a:txBody>
                  <a:tcPr marL="90000" marR="432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88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>
                          <a:tab pos="2152650" algn="r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1,730</a:t>
                      </a:r>
                    </a:p>
                  </a:txBody>
                  <a:tcPr marL="90000" marR="432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15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Early retirement grant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Program being phased out since 2010, current beneficiaries remain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88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>
                          <a:tab pos="2152650" algn="r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</a:t>
                      </a:r>
                    </a:p>
                  </a:txBody>
                  <a:tcPr marL="90000" marR="432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88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>
                          <a:tab pos="2152650" algn="r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1,300</a:t>
                      </a:r>
                    </a:p>
                  </a:txBody>
                  <a:tcPr marL="90000" marR="432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15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88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>
                          <a:tab pos="2152650" algn="r"/>
                        </a:tabLst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432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88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>
                          <a:tab pos="2152650" algn="r"/>
                        </a:tabLst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432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60220" name="Text Box 10"/>
          <p:cNvSpPr txBox="1">
            <a:spLocks noChangeArrowheads="1"/>
          </p:cNvSpPr>
          <p:nvPr/>
        </p:nvSpPr>
        <p:spPr bwMode="auto">
          <a:xfrm>
            <a:off x="477838" y="5846763"/>
            <a:ext cx="5129212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47675" indent="-447675" defTabSz="449263" eaLnBrk="0" hangingPunct="0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"/>
              </a:spcBef>
              <a:spcAft>
                <a:spcPct val="50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800">
                <a:solidFill>
                  <a:srgbClr val="000000"/>
                </a:solidFill>
              </a:rPr>
              <a:t>Note: 	Participant numbers for Unemployment Insurance (UB I) and Basic Income Support (UB II) clients cumulated. Cost-per-person based on author’s calculation and rounded.</a:t>
            </a:r>
          </a:p>
          <a:p>
            <a:pPr eaLnBrk="1" hangingPunct="1">
              <a:lnSpc>
                <a:spcPct val="100000"/>
              </a:lnSpc>
              <a:spcBef>
                <a:spcPct val="5000"/>
              </a:spcBef>
              <a:spcAft>
                <a:spcPct val="50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800">
                <a:solidFill>
                  <a:srgbClr val="000000"/>
                </a:solidFill>
              </a:rPr>
              <a:t>Source: 	FLA Annual Report 2011</a:t>
            </a:r>
          </a:p>
        </p:txBody>
      </p:sp>
      <p:sp>
        <p:nvSpPr>
          <p:cNvPr id="560233" name="Oval 105"/>
          <p:cNvSpPr>
            <a:spLocks noChangeArrowheads="1"/>
          </p:cNvSpPr>
          <p:nvPr/>
        </p:nvSpPr>
        <p:spPr bwMode="auto">
          <a:xfrm>
            <a:off x="8402638" y="2700338"/>
            <a:ext cx="909637" cy="2857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de-DE" sz="1200" b="1"/>
              <a:t>130€ p.p.</a:t>
            </a:r>
          </a:p>
        </p:txBody>
      </p:sp>
      <p:sp>
        <p:nvSpPr>
          <p:cNvPr id="560234" name="Oval 106"/>
          <p:cNvSpPr>
            <a:spLocks noChangeArrowheads="1"/>
          </p:cNvSpPr>
          <p:nvPr/>
        </p:nvSpPr>
        <p:spPr bwMode="auto">
          <a:xfrm>
            <a:off x="8378825" y="3635375"/>
            <a:ext cx="909638" cy="2857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de-DE" sz="1200" b="1"/>
              <a:t>610€ p.p.</a:t>
            </a:r>
          </a:p>
        </p:txBody>
      </p:sp>
      <p:sp>
        <p:nvSpPr>
          <p:cNvPr id="560245" name="Oval 117"/>
          <p:cNvSpPr>
            <a:spLocks noChangeArrowheads="1"/>
          </p:cNvSpPr>
          <p:nvPr/>
        </p:nvSpPr>
        <p:spPr bwMode="auto">
          <a:xfrm>
            <a:off x="8391525" y="4181475"/>
            <a:ext cx="909638" cy="2857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de-DE" sz="1200" b="1"/>
              <a:t>4,400€ p.p.</a:t>
            </a:r>
          </a:p>
        </p:txBody>
      </p:sp>
      <p:sp>
        <p:nvSpPr>
          <p:cNvPr id="560249" name="Oval 121"/>
          <p:cNvSpPr>
            <a:spLocks noChangeArrowheads="1"/>
          </p:cNvSpPr>
          <p:nvPr/>
        </p:nvSpPr>
        <p:spPr bwMode="auto">
          <a:xfrm>
            <a:off x="8405813" y="4699000"/>
            <a:ext cx="909637" cy="2857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de-DE" sz="1200" b="1"/>
              <a:t>12,000€ p.p.</a:t>
            </a:r>
          </a:p>
        </p:txBody>
      </p:sp>
      <p:sp>
        <p:nvSpPr>
          <p:cNvPr id="560260" name="Oval 132"/>
          <p:cNvSpPr>
            <a:spLocks noChangeArrowheads="1"/>
          </p:cNvSpPr>
          <p:nvPr/>
        </p:nvSpPr>
        <p:spPr bwMode="auto">
          <a:xfrm>
            <a:off x="8423275" y="5221288"/>
            <a:ext cx="909638" cy="2857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de-DE" sz="1200" b="1"/>
              <a:t>15,000€ p.p.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0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60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6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6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6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0233" grpId="0" animBg="1"/>
      <p:bldP spid="560234" grpId="0" animBg="1"/>
      <p:bldP spid="560245" grpId="0" animBg="1"/>
      <p:bldP spid="560249" grpId="0" animBg="1"/>
      <p:bldP spid="56026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6250" y="1643063"/>
            <a:ext cx="8491538" cy="381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57188" indent="-355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75000"/>
              <a:buFont typeface="Wingdings" pitchFamily="2" charset="2"/>
              <a:buChar char="n"/>
            </a:pPr>
            <a:r>
              <a:rPr lang="en-US" sz="1600">
                <a:sym typeface="Wingdings" pitchFamily="2" charset="2"/>
              </a:rPr>
              <a:t>Although </a:t>
            </a:r>
            <a:r>
              <a:rPr lang="en-US" sz="1600" b="1">
                <a:sym typeface="Wingdings" pitchFamily="2" charset="2"/>
              </a:rPr>
              <a:t>fraud</a:t>
            </a:r>
            <a:r>
              <a:rPr lang="en-US" sz="1600">
                <a:sym typeface="Wingdings" pitchFamily="2" charset="2"/>
              </a:rPr>
              <a:t> (false statistics) </a:t>
            </a:r>
            <a:r>
              <a:rPr lang="en-US" sz="1600" b="1">
                <a:sym typeface="Wingdings" pitchFamily="2" charset="2"/>
              </a:rPr>
              <a:t>and placement underperformance</a:t>
            </a:r>
            <a:r>
              <a:rPr lang="en-US" sz="1600">
                <a:sym typeface="Wingdings" pitchFamily="2" charset="2"/>
              </a:rPr>
              <a:t> (only 10% of FLO staff engaged in “placement” prior to 2003) </a:t>
            </a:r>
            <a:r>
              <a:rPr lang="en-US" sz="1600" b="1">
                <a:sym typeface="Wingdings" pitchFamily="2" charset="2"/>
              </a:rPr>
              <a:t>were the triggers to the Hartz reforms</a:t>
            </a:r>
            <a:r>
              <a:rPr lang="en-US" sz="1600">
                <a:sym typeface="Wingdings" pitchFamily="2" charset="2"/>
              </a:rPr>
              <a:t> …</a:t>
            </a:r>
          </a:p>
          <a:p>
            <a:pPr marL="357188" indent="-355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75000"/>
              <a:buFont typeface="Wingdings" pitchFamily="2" charset="2"/>
              <a:buChar char="n"/>
            </a:pPr>
            <a:r>
              <a:rPr lang="en-US" sz="1600">
                <a:sym typeface="Wingdings" pitchFamily="2" charset="2"/>
              </a:rPr>
              <a:t>… </a:t>
            </a:r>
            <a:r>
              <a:rPr lang="en-US" sz="1600" b="1">
                <a:sym typeface="Wingdings" pitchFamily="2" charset="2"/>
              </a:rPr>
              <a:t>these</a:t>
            </a:r>
            <a:r>
              <a:rPr lang="en-US" sz="1600">
                <a:sym typeface="Wingdings" pitchFamily="2" charset="2"/>
              </a:rPr>
              <a:t> </a:t>
            </a:r>
            <a:r>
              <a:rPr lang="en-US" sz="1600" b="1">
                <a:sym typeface="Wingdings" pitchFamily="2" charset="2"/>
              </a:rPr>
              <a:t>functions have not been subject to outsourcing</a:t>
            </a:r>
            <a:r>
              <a:rPr lang="en-US" sz="1600">
                <a:sym typeface="Wingdings" pitchFamily="2" charset="2"/>
              </a:rPr>
              <a:t> on a major scale</a:t>
            </a:r>
          </a:p>
          <a:p>
            <a:pPr marL="917575" lvl="1" indent="-3810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75000"/>
              <a:buFont typeface="Wingdings" pitchFamily="2" charset="2"/>
              <a:buChar char="n"/>
            </a:pPr>
            <a:r>
              <a:rPr lang="en-US" sz="1600">
                <a:sym typeface="Wingdings" pitchFamily="2" charset="2"/>
              </a:rPr>
              <a:t>Private providers / vouchers accounted for approx. 13% of placements recorded within the FLA statistics in 2006 (no different dynamic today).</a:t>
            </a:r>
          </a:p>
          <a:p>
            <a:pPr marL="917575" lvl="1" indent="-3810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75000"/>
              <a:buFont typeface="Wingdings" pitchFamily="2" charset="2"/>
              <a:buChar char="n"/>
            </a:pPr>
            <a:r>
              <a:rPr lang="en-US" sz="1600">
                <a:sym typeface="Wingdings" pitchFamily="2" charset="2"/>
              </a:rPr>
              <a:t>Use of private placement providers mainly capacity-driven, not capability-driven</a:t>
            </a:r>
          </a:p>
          <a:p>
            <a:pPr marL="917575" lvl="1" indent="-3810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75000"/>
              <a:buFont typeface="Wingdings" pitchFamily="2" charset="2"/>
              <a:buChar char="n"/>
            </a:pPr>
            <a:r>
              <a:rPr lang="en-US" sz="1600">
                <a:sym typeface="Wingdings" pitchFamily="2" charset="2"/>
              </a:rPr>
              <a:t>Overall spend on subcontracted ALMPs in Germany is below 20%, compared with approx. 2/3 in United Kingdom or Netherlands</a:t>
            </a:r>
          </a:p>
          <a:p>
            <a:pPr marL="357188" indent="-355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75000"/>
              <a:buFont typeface="Wingdings" pitchFamily="2" charset="2"/>
              <a:buChar char="n"/>
            </a:pPr>
            <a:r>
              <a:rPr lang="en-US" sz="1600">
                <a:sym typeface="Wingdings" pitchFamily="2" charset="2"/>
              </a:rPr>
              <a:t>While Hartz I-III impact evaluations have shown some positive effect of voucher systems, there was and is no political support for “privatized” employment services</a:t>
            </a:r>
          </a:p>
          <a:p>
            <a:pPr marL="357188" indent="-355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75000"/>
              <a:buFont typeface="Wingdings" pitchFamily="2" charset="2"/>
              <a:buChar char="n"/>
            </a:pPr>
            <a:r>
              <a:rPr lang="en-US" sz="1600">
                <a:sym typeface="Wingdings" pitchFamily="2" charset="2"/>
              </a:rPr>
              <a:t>Outsourcing mainly concerns delivery of ALMPs (Training, Job rotation and job sharing, Employment incentives, etc.) vs. core job placement functions</a:t>
            </a:r>
            <a:endParaRPr lang="en-GB" sz="1600">
              <a:sym typeface="Wingdings" pitchFamily="2" charset="2"/>
            </a:endParaRPr>
          </a:p>
          <a:p>
            <a:pPr marL="357188" indent="-355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75000"/>
              <a:buFont typeface="Wingdings" pitchFamily="2" charset="2"/>
              <a:buChar char="n"/>
            </a:pPr>
            <a:r>
              <a:rPr lang="en-US" sz="1600">
                <a:sym typeface="Wingdings" pitchFamily="2" charset="2"/>
              </a:rPr>
              <a:t>Delivery of social services in municipalities via semi-public welfare providers (“Wohlfahrtsverbände”) cannot be classified as outsourcing owing to generally collusive buyer/provider relationship</a:t>
            </a:r>
          </a:p>
        </p:txBody>
      </p:sp>
      <p:sp>
        <p:nvSpPr>
          <p:cNvPr id="516099" name="Rectangle 3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452438" y="798513"/>
            <a:ext cx="8458200" cy="601662"/>
          </a:xfrm>
          <a:noFill/>
        </p:spPr>
        <p:txBody>
          <a:bodyPr anchor="b"/>
          <a:lstStyle/>
          <a:p>
            <a:r>
              <a:rPr lang="en-GB" smtClean="0"/>
              <a:t>Outsourcing concerns approx. 10% of job matching and below 20% of ALMP spending in Germany</a:t>
            </a:r>
          </a:p>
        </p:txBody>
      </p:sp>
      <p:graphicFrame>
        <p:nvGraphicFramePr>
          <p:cNvPr id="516100" name="Rectangle 4" hidden="1"/>
          <p:cNvGraphicFramePr>
            <a:graphicFrameLocks/>
          </p:cNvGraphicFramePr>
          <p:nvPr>
            <p:custDataLst>
              <p:tags r:id="rId4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41" name="think-cell Slide" r:id="rId6" imgW="0" imgH="0" progId="TCLayout.ActiveDocument.1">
                  <p:embed/>
                </p:oleObj>
              </mc:Choice>
              <mc:Fallback>
                <p:oleObj name="think-cell Slide" r:id="rId6" imgW="0" imgH="0" progId="TCLayout.ActiveDocument.1">
                  <p:embed/>
                  <p:pic>
                    <p:nvPicPr>
                      <p:cNvPr id="0" name="Rectangle 4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6101" name="Rectangle 5"/>
          <p:cNvSpPr>
            <a:spLocks noChangeArrowheads="1"/>
          </p:cNvSpPr>
          <p:nvPr/>
        </p:nvSpPr>
        <p:spPr bwMode="auto">
          <a:xfrm>
            <a:off x="9334500" y="6577013"/>
            <a:ext cx="60960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0" hangingPunct="0"/>
            <a:fld id="{C27A63D9-1002-4011-9A67-F140AEC5E0E5}" type="slidenum">
              <a:rPr lang="de-DE" sz="1200" b="1">
                <a:solidFill>
                  <a:srgbClr val="C80000"/>
                </a:solidFill>
              </a:rPr>
              <a:pPr algn="r" eaLnBrk="0" hangingPunct="0"/>
              <a:t>37</a:t>
            </a:fld>
            <a:endParaRPr lang="de-DE" sz="1200" b="1">
              <a:solidFill>
                <a:srgbClr val="C80000"/>
              </a:solidFill>
            </a:endParaRPr>
          </a:p>
        </p:txBody>
      </p:sp>
      <p:sp>
        <p:nvSpPr>
          <p:cNvPr id="516102" name="Text Box 6"/>
          <p:cNvSpPr txBox="1">
            <a:spLocks noChangeArrowheads="1"/>
          </p:cNvSpPr>
          <p:nvPr/>
        </p:nvSpPr>
        <p:spPr bwMode="auto">
          <a:xfrm>
            <a:off x="450850" y="6361113"/>
            <a:ext cx="4230688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GB" sz="800"/>
              <a:t>Sources: FLA 2010,, PolicyExchange (Hilmar Schneider) (2008), Dan Finn (2011)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5" name="Rectangle 6"/>
          <p:cNvSpPr>
            <a:spLocks noChangeArrowheads="1"/>
          </p:cNvSpPr>
          <p:nvPr/>
        </p:nvSpPr>
        <p:spPr bwMode="auto">
          <a:xfrm>
            <a:off x="325438" y="3845793"/>
            <a:ext cx="9367837" cy="403225"/>
          </a:xfrm>
          <a:prstGeom prst="rect">
            <a:avLst/>
          </a:prstGeom>
          <a:solidFill>
            <a:srgbClr val="EAEAEA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endParaRPr lang="en-GB" b="1"/>
          </a:p>
        </p:txBody>
      </p:sp>
      <p:sp>
        <p:nvSpPr>
          <p:cNvPr id="18944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2438" y="1652588"/>
            <a:ext cx="9109075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57188" indent="-355600">
              <a:spcBef>
                <a:spcPct val="50000"/>
              </a:spcBef>
              <a:spcAft>
                <a:spcPct val="50000"/>
              </a:spcAft>
              <a:buClr>
                <a:srgbClr val="CC0000"/>
              </a:buClr>
              <a:buFont typeface="Wingdings" pitchFamily="2" charset="2"/>
              <a:buNone/>
            </a:pPr>
            <a:r>
              <a:rPr lang="en-GB" sz="1800" dirty="0" smtClean="0"/>
              <a:t>Labor-market </a:t>
            </a:r>
            <a:r>
              <a:rPr lang="en-GB" sz="1800" dirty="0"/>
              <a:t>and reforms in </a:t>
            </a:r>
            <a:r>
              <a:rPr lang="en-GB" sz="1800" dirty="0" smtClean="0"/>
              <a:t>Germany</a:t>
            </a:r>
            <a:endParaRPr lang="en-GB" sz="1800" dirty="0"/>
          </a:p>
          <a:p>
            <a:pPr marL="357188" indent="-355600">
              <a:spcBef>
                <a:spcPct val="50000"/>
              </a:spcBef>
              <a:spcAft>
                <a:spcPct val="50000"/>
              </a:spcAft>
              <a:buClr>
                <a:srgbClr val="CC0000"/>
              </a:buClr>
              <a:buFont typeface="Wingdings" pitchFamily="2" charset="2"/>
              <a:buNone/>
            </a:pPr>
            <a:r>
              <a:rPr lang="en-GB" sz="1800" dirty="0" smtClean="0"/>
              <a:t>All together now: governance of </a:t>
            </a:r>
            <a:r>
              <a:rPr lang="en-GB" sz="1800" dirty="0" err="1" smtClean="0"/>
              <a:t>labor</a:t>
            </a:r>
            <a:r>
              <a:rPr lang="en-GB" sz="1800" dirty="0" smtClean="0"/>
              <a:t> market and social inclusion programs</a:t>
            </a:r>
            <a:endParaRPr lang="en-GB" sz="1800" dirty="0"/>
          </a:p>
          <a:p>
            <a:pPr marL="357188" indent="-355600">
              <a:spcBef>
                <a:spcPct val="50000"/>
              </a:spcBef>
              <a:spcAft>
                <a:spcPct val="50000"/>
              </a:spcAft>
              <a:buClr>
                <a:srgbClr val="CC0000"/>
              </a:buClr>
              <a:buFont typeface="Wingdings" pitchFamily="2" charset="2"/>
              <a:buNone/>
            </a:pPr>
            <a:r>
              <a:rPr lang="en-GB" sz="1800" dirty="0" smtClean="0"/>
              <a:t>Linkage </a:t>
            </a:r>
            <a:r>
              <a:rPr lang="en-GB" sz="1800" dirty="0"/>
              <a:t>to </a:t>
            </a:r>
            <a:r>
              <a:rPr lang="en-GB" sz="1800" dirty="0" smtClean="0"/>
              <a:t>social </a:t>
            </a:r>
            <a:r>
              <a:rPr lang="en-GB" sz="1800" dirty="0"/>
              <a:t>a</a:t>
            </a:r>
            <a:r>
              <a:rPr lang="en-GB" sz="1800" dirty="0" smtClean="0"/>
              <a:t>ssistance</a:t>
            </a:r>
            <a:r>
              <a:rPr lang="en-GB" sz="1800" dirty="0"/>
              <a:t>: joint delivery of </a:t>
            </a:r>
            <a:r>
              <a:rPr lang="en-GB" sz="1800" dirty="0" smtClean="0"/>
              <a:t>income support with </a:t>
            </a:r>
            <a:r>
              <a:rPr lang="en-GB" sz="1800" dirty="0"/>
              <a:t>municipalities</a:t>
            </a:r>
          </a:p>
          <a:p>
            <a:pPr marL="357188" indent="-355600">
              <a:spcBef>
                <a:spcPct val="50000"/>
              </a:spcBef>
              <a:spcAft>
                <a:spcPct val="50000"/>
              </a:spcAft>
              <a:buClr>
                <a:srgbClr val="CC0000"/>
              </a:buClr>
              <a:buFont typeface="Wingdings" pitchFamily="2" charset="2"/>
              <a:buNone/>
            </a:pPr>
            <a:r>
              <a:rPr lang="en-GB" sz="1800" dirty="0"/>
              <a:t>Beyond payments: labour market services and programmes</a:t>
            </a:r>
          </a:p>
          <a:p>
            <a:pPr marL="357188" indent="-355600">
              <a:spcBef>
                <a:spcPct val="50000"/>
              </a:spcBef>
              <a:spcAft>
                <a:spcPct val="50000"/>
              </a:spcAft>
              <a:buClr>
                <a:srgbClr val="CC0000"/>
              </a:buClr>
              <a:buFont typeface="Wingdings" pitchFamily="2" charset="2"/>
              <a:buNone/>
            </a:pPr>
            <a:r>
              <a:rPr lang="en-GB" sz="1800" b="1" dirty="0" smtClean="0"/>
              <a:t>Current developments </a:t>
            </a:r>
            <a:r>
              <a:rPr lang="en-GB" sz="1800" b="1" dirty="0"/>
              <a:t>and </a:t>
            </a:r>
            <a:r>
              <a:rPr lang="en-GB" sz="1800" b="1" dirty="0" smtClean="0"/>
              <a:t>challenges</a:t>
            </a:r>
            <a:endParaRPr lang="en-GB" sz="1800" b="1" dirty="0"/>
          </a:p>
        </p:txBody>
      </p:sp>
      <p:sp>
        <p:nvSpPr>
          <p:cNvPr id="189447" name="Rectangle 3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452438" y="808038"/>
            <a:ext cx="8458200" cy="601662"/>
          </a:xfrm>
        </p:spPr>
        <p:txBody>
          <a:bodyPr anchor="b"/>
          <a:lstStyle/>
          <a:p>
            <a:pPr eaLnBrk="1" hangingPunct="1"/>
            <a:r>
              <a:rPr lang="en-US" dirty="0"/>
              <a:t>Current Challenges in the Joint Delivery of Labor Market Services and Social Assistance in </a:t>
            </a:r>
            <a:r>
              <a:rPr lang="en-US" dirty="0" smtClean="0"/>
              <a:t>Germany</a:t>
            </a:r>
            <a:endParaRPr lang="en-GB" dirty="0" smtClean="0"/>
          </a:p>
        </p:txBody>
      </p:sp>
      <p:graphicFrame>
        <p:nvGraphicFramePr>
          <p:cNvPr id="189444" name="Rectangle 4" hidden="1"/>
          <p:cNvGraphicFramePr>
            <a:graphicFrameLocks/>
          </p:cNvGraphicFramePr>
          <p:nvPr>
            <p:custDataLst>
              <p:tags r:id="rId4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59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48" name="Rectangle 5"/>
          <p:cNvSpPr>
            <a:spLocks noChangeArrowheads="1"/>
          </p:cNvSpPr>
          <p:nvPr/>
        </p:nvSpPr>
        <p:spPr bwMode="auto">
          <a:xfrm>
            <a:off x="9334500" y="6577013"/>
            <a:ext cx="6096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fld id="{B4A1AF54-4F23-4F38-AA52-64613277B7D1}" type="slidenum">
              <a:rPr lang="de-DE" sz="1200" b="1">
                <a:solidFill>
                  <a:srgbClr val="C80000"/>
                </a:solidFill>
              </a:rPr>
              <a:pPr algn="r" eaLnBrk="0" hangingPunct="0"/>
              <a:t>38</a:t>
            </a:fld>
            <a:endParaRPr lang="de-DE" sz="1200" b="1">
              <a:solidFill>
                <a:srgbClr val="C8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100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452438" y="1652588"/>
            <a:ext cx="9109075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57188" indent="-355600">
              <a:spcBef>
                <a:spcPct val="15000"/>
              </a:spcBef>
              <a:spcAft>
                <a:spcPct val="15000"/>
              </a:spcAft>
              <a:buClr>
                <a:srgbClr val="CC0000"/>
              </a:buClr>
              <a:buSzPct val="75000"/>
              <a:buFont typeface="Wingdings" pitchFamily="2" charset="2"/>
              <a:buChar char="n"/>
            </a:pPr>
            <a:r>
              <a:rPr lang="en-GB" sz="1600" dirty="0">
                <a:sym typeface="Wingdings" pitchFamily="2" charset="2"/>
              </a:rPr>
              <a:t>From status maintenance and long benefit durations to </a:t>
            </a:r>
            <a:r>
              <a:rPr lang="en-GB" sz="1600" dirty="0" err="1">
                <a:sym typeface="Wingdings" pitchFamily="2" charset="2"/>
              </a:rPr>
              <a:t>labor</a:t>
            </a:r>
            <a:r>
              <a:rPr lang="en-GB" sz="1600" dirty="0">
                <a:sym typeface="Wingdings" pitchFamily="2" charset="2"/>
              </a:rPr>
              <a:t> market integration </a:t>
            </a:r>
            <a:br>
              <a:rPr lang="en-GB" sz="1600" dirty="0">
                <a:sym typeface="Wingdings" pitchFamily="2" charset="2"/>
              </a:rPr>
            </a:br>
            <a:r>
              <a:rPr lang="en-GB" sz="1600" dirty="0">
                <a:sym typeface="Wingdings" pitchFamily="2" charset="2"/>
              </a:rPr>
              <a:t>(from “worker citizenship”  “social citizenship”)</a:t>
            </a:r>
          </a:p>
          <a:p>
            <a:pPr marL="357188" indent="-355600">
              <a:spcBef>
                <a:spcPct val="15000"/>
              </a:spcBef>
              <a:spcAft>
                <a:spcPct val="15000"/>
              </a:spcAft>
              <a:buClr>
                <a:srgbClr val="CC0000"/>
              </a:buClr>
              <a:buSzPct val="75000"/>
              <a:buFont typeface="Wingdings" pitchFamily="2" charset="2"/>
              <a:buChar char="n"/>
            </a:pPr>
            <a:r>
              <a:rPr lang="en-GB" sz="1600" dirty="0">
                <a:sym typeface="Wingdings" pitchFamily="2" charset="2"/>
              </a:rPr>
              <a:t>From labour market reforms only to parallel changes in labour market governance AND intra-firm </a:t>
            </a:r>
            <a:r>
              <a:rPr lang="en-GB" sz="1600" dirty="0" err="1">
                <a:sym typeface="Wingdings" pitchFamily="2" charset="2"/>
              </a:rPr>
              <a:t>flexibilization</a:t>
            </a:r>
            <a:r>
              <a:rPr lang="en-GB" sz="1600" dirty="0">
                <a:sym typeface="Wingdings" pitchFamily="2" charset="2"/>
              </a:rPr>
              <a:t> and new HR practices</a:t>
            </a:r>
          </a:p>
          <a:p>
            <a:pPr marL="357188" indent="-355600">
              <a:spcBef>
                <a:spcPct val="15000"/>
              </a:spcBef>
              <a:spcAft>
                <a:spcPct val="15000"/>
              </a:spcAft>
              <a:buClr>
                <a:srgbClr val="CC0000"/>
              </a:buClr>
              <a:buSzPct val="75000"/>
              <a:buFont typeface="Wingdings" pitchFamily="2" charset="2"/>
              <a:buChar char="n"/>
            </a:pPr>
            <a:r>
              <a:rPr lang="en-GB" sz="1600" dirty="0">
                <a:sym typeface="Wingdings" pitchFamily="2" charset="2"/>
              </a:rPr>
              <a:t>From segmented populations to one pool of beneficiaries and delivery channel </a:t>
            </a:r>
          </a:p>
          <a:p>
            <a:pPr marL="357188" indent="-355600">
              <a:spcBef>
                <a:spcPct val="15000"/>
              </a:spcBef>
              <a:spcAft>
                <a:spcPct val="15000"/>
              </a:spcAft>
              <a:buClr>
                <a:srgbClr val="CC0000"/>
              </a:buClr>
              <a:buSzPct val="75000"/>
              <a:buFont typeface="Wingdings" pitchFamily="2" charset="2"/>
              <a:buChar char="n"/>
            </a:pPr>
            <a:r>
              <a:rPr lang="en-GB" sz="1600" dirty="0">
                <a:sym typeface="Wingdings" pitchFamily="2" charset="2"/>
              </a:rPr>
              <a:t>From flexibility at the margins (pre-2005: mini-jobs) to flexibility at the core of the labour market (erosion of collective bargaining, deregulation of temp-labour)</a:t>
            </a:r>
          </a:p>
          <a:p>
            <a:pPr marL="357188" indent="-355600">
              <a:spcBef>
                <a:spcPct val="15000"/>
              </a:spcBef>
              <a:spcAft>
                <a:spcPct val="15000"/>
              </a:spcAft>
              <a:buClr>
                <a:srgbClr val="CC0000"/>
              </a:buClr>
              <a:buSzPct val="75000"/>
              <a:buFont typeface="Wingdings" pitchFamily="2" charset="2"/>
              <a:buChar char="n"/>
            </a:pPr>
            <a:r>
              <a:rPr lang="en-GB" sz="1600" dirty="0">
                <a:sym typeface="Wingdings" pitchFamily="2" charset="2"/>
              </a:rPr>
              <a:t>From old-school bureaucracy to applied New Public Management</a:t>
            </a:r>
          </a:p>
        </p:txBody>
      </p:sp>
      <p:sp>
        <p:nvSpPr>
          <p:cNvPr id="467971" name="Rectangle 3"/>
          <p:cNvSpPr>
            <a:spLocks noGrp="1" noChangeArrowheads="1"/>
          </p:cNvSpPr>
          <p:nvPr>
            <p:ph type="title" idx="4294967295"/>
            <p:custDataLst>
              <p:tags r:id="rId3"/>
            </p:custDataLst>
          </p:nvPr>
        </p:nvSpPr>
        <p:spPr bwMode="gray">
          <a:xfrm>
            <a:off x="452438" y="808038"/>
            <a:ext cx="8458200" cy="601662"/>
          </a:xfrm>
        </p:spPr>
        <p:txBody>
          <a:bodyPr anchor="b"/>
          <a:lstStyle/>
          <a:p>
            <a:pPr eaLnBrk="1" hangingPunct="1"/>
            <a:r>
              <a:rPr lang="en-US" dirty="0" smtClean="0"/>
              <a:t>Labor market / social safety net reforms in Germany:</a:t>
            </a:r>
            <a:br>
              <a:rPr lang="en-US" dirty="0" smtClean="0"/>
            </a:br>
            <a:r>
              <a:rPr lang="en-US" dirty="0" smtClean="0"/>
              <a:t>main axes of action and general lessons learned</a:t>
            </a:r>
          </a:p>
        </p:txBody>
      </p:sp>
      <p:graphicFrame>
        <p:nvGraphicFramePr>
          <p:cNvPr id="467972" name="Rectangle 4" hidden="1"/>
          <p:cNvGraphicFramePr>
            <a:graphicFrameLocks/>
          </p:cNvGraphicFramePr>
          <p:nvPr>
            <p:custDataLst>
              <p:tags r:id="rId4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018" name="think-cell Slide" r:id="rId8" imgW="0" imgH="0" progId="">
                  <p:embed/>
                </p:oleObj>
              </mc:Choice>
              <mc:Fallback>
                <p:oleObj name="think-cell Slide" r:id="rId8" imgW="0" imgH="0" progId="">
                  <p:embed/>
                  <p:pic>
                    <p:nvPicPr>
                      <p:cNvPr id="0" name="Rectangle 4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7974" name="Rectangle 6"/>
          <p:cNvSpPr>
            <a:spLocks noChangeArrowheads="1"/>
          </p:cNvSpPr>
          <p:nvPr/>
        </p:nvSpPr>
        <p:spPr bwMode="gray">
          <a:xfrm>
            <a:off x="9334500" y="6577013"/>
            <a:ext cx="6096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fld id="{9BB09237-1467-44A3-AAA0-3C570985C8C6}" type="slidenum">
              <a:rPr lang="de-DE" sz="1200" b="1">
                <a:solidFill>
                  <a:srgbClr val="C80000"/>
                </a:solidFill>
              </a:rPr>
              <a:pPr algn="r" eaLnBrk="0" hangingPunct="0"/>
              <a:t>39</a:t>
            </a:fld>
            <a:endParaRPr lang="de-DE" sz="1200" b="1">
              <a:solidFill>
                <a:srgbClr val="C80000"/>
              </a:solidFill>
            </a:endParaRPr>
          </a:p>
        </p:txBody>
      </p:sp>
      <p:sp>
        <p:nvSpPr>
          <p:cNvPr id="300041" name="AutoShape 9"/>
          <p:cNvSpPr>
            <a:spLocks noChangeArrowheads="1"/>
          </p:cNvSpPr>
          <p:nvPr/>
        </p:nvSpPr>
        <p:spPr bwMode="gray">
          <a:xfrm rot="10800000" flipH="1">
            <a:off x="2371725" y="4014788"/>
            <a:ext cx="5399088" cy="287337"/>
          </a:xfrm>
          <a:prstGeom prst="triangle">
            <a:avLst>
              <a:gd name="adj" fmla="val 50000"/>
            </a:avLst>
          </a:prstGeom>
          <a:solidFill>
            <a:srgbClr val="C8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pPr algn="ctr" eaLnBrk="0" hangingPunct="0">
              <a:lnSpc>
                <a:spcPct val="90000"/>
              </a:lnSpc>
            </a:pPr>
            <a:endParaRPr lang="en-GB" sz="1600" b="1">
              <a:solidFill>
                <a:schemeClr val="bg1"/>
              </a:solidFill>
            </a:endParaRPr>
          </a:p>
        </p:txBody>
      </p:sp>
      <p:sp>
        <p:nvSpPr>
          <p:cNvPr id="467978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450850" y="4275138"/>
            <a:ext cx="9109075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57188" indent="-355600">
              <a:spcBef>
                <a:spcPct val="15000"/>
              </a:spcBef>
              <a:spcAft>
                <a:spcPct val="15000"/>
              </a:spcAft>
              <a:buClr>
                <a:srgbClr val="CC0000"/>
              </a:buClr>
              <a:buSzPct val="75000"/>
              <a:buFont typeface="Wingdings" pitchFamily="2" charset="2"/>
              <a:buChar char="n"/>
            </a:pPr>
            <a:r>
              <a:rPr lang="en-US" sz="1600" dirty="0">
                <a:sym typeface="Wingdings" pitchFamily="2" charset="2"/>
              </a:rPr>
              <a:t>Invest into case management and placement-oriented activation measures</a:t>
            </a:r>
          </a:p>
          <a:p>
            <a:pPr marL="357188" indent="-355600">
              <a:spcBef>
                <a:spcPct val="15000"/>
              </a:spcBef>
              <a:spcAft>
                <a:spcPct val="15000"/>
              </a:spcAft>
              <a:buClr>
                <a:srgbClr val="CC0000"/>
              </a:buClr>
              <a:buSzPct val="75000"/>
              <a:buFont typeface="Wingdings" pitchFamily="2" charset="2"/>
              <a:buChar char="n"/>
            </a:pPr>
            <a:r>
              <a:rPr lang="en-US" sz="1600" dirty="0">
                <a:sym typeface="Wingdings" pitchFamily="2" charset="2"/>
              </a:rPr>
              <a:t>Invest into capability of the Public Employment Service (PES)</a:t>
            </a:r>
          </a:p>
          <a:p>
            <a:pPr marL="357188" indent="-355600">
              <a:spcBef>
                <a:spcPct val="15000"/>
              </a:spcBef>
              <a:spcAft>
                <a:spcPct val="15000"/>
              </a:spcAft>
              <a:buClr>
                <a:srgbClr val="CC0000"/>
              </a:buClr>
              <a:buSzPct val="75000"/>
              <a:buFont typeface="Wingdings" pitchFamily="2" charset="2"/>
              <a:buChar char="n"/>
            </a:pPr>
            <a:r>
              <a:rPr lang="en-US" sz="1600" dirty="0">
                <a:sym typeface="Wingdings" pitchFamily="2" charset="2"/>
              </a:rPr>
              <a:t>Allow for local variance via cooperation-model with municipalities while keeping central systems (data standards / reporting) strictly central without compromise</a:t>
            </a:r>
          </a:p>
          <a:p>
            <a:pPr marL="357188" indent="-355600">
              <a:spcBef>
                <a:spcPct val="15000"/>
              </a:spcBef>
              <a:spcAft>
                <a:spcPct val="15000"/>
              </a:spcAft>
              <a:buClr>
                <a:srgbClr val="CC0000"/>
              </a:buClr>
              <a:buSzPct val="75000"/>
              <a:buFont typeface="Wingdings" pitchFamily="2" charset="2"/>
              <a:buChar char="n"/>
            </a:pPr>
            <a:r>
              <a:rPr lang="en-US" sz="1600" dirty="0">
                <a:sym typeface="Wingdings" pitchFamily="2" charset="2"/>
              </a:rPr>
              <a:t>Be prepared for a jump in recipients when including the inactive</a:t>
            </a:r>
          </a:p>
          <a:p>
            <a:pPr marL="357188" indent="-355600">
              <a:spcBef>
                <a:spcPct val="15000"/>
              </a:spcBef>
              <a:spcAft>
                <a:spcPct val="15000"/>
              </a:spcAft>
              <a:buClr>
                <a:srgbClr val="CC0000"/>
              </a:buClr>
              <a:buSzPct val="75000"/>
              <a:buFont typeface="Wingdings" pitchFamily="2" charset="2"/>
              <a:buChar char="n"/>
            </a:pPr>
            <a:r>
              <a:rPr lang="en-US" sz="1600" dirty="0">
                <a:sym typeface="Wingdings" pitchFamily="2" charset="2"/>
              </a:rPr>
              <a:t>Make evaluations a mandatory piece of policy and bank on long-term secondary effects (data availability, better ALMPs) even without immediate policy-advice impact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0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7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41" grpId="0" animBg="1"/>
      <p:bldP spid="46797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 bwMode="gray">
          <a:xfrm>
            <a:off x="452438" y="798513"/>
            <a:ext cx="8458200" cy="601662"/>
          </a:xfrm>
        </p:spPr>
        <p:txBody>
          <a:bodyPr anchor="b"/>
          <a:lstStyle/>
          <a:p>
            <a:pPr eaLnBrk="1" hangingPunct="1"/>
            <a:r>
              <a:rPr lang="en-GB" smtClean="0"/>
              <a:t>Pre-reform labour market policy focused on “passivation”, low work-requirements and extension of benefits</a:t>
            </a:r>
          </a:p>
        </p:txBody>
      </p:sp>
      <p:graphicFrame>
        <p:nvGraphicFramePr>
          <p:cNvPr id="553987" name="Rectangle 3" hidden="1"/>
          <p:cNvGraphicFramePr>
            <a:graphicFrameLocks/>
          </p:cNvGraphicFramePr>
          <p:nvPr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31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Rectangle 3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988" name="Rectangle 21"/>
          <p:cNvSpPr>
            <a:spLocks noChangeArrowheads="1"/>
          </p:cNvSpPr>
          <p:nvPr/>
        </p:nvSpPr>
        <p:spPr bwMode="auto">
          <a:xfrm>
            <a:off x="9334500" y="6577013"/>
            <a:ext cx="6096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fld id="{51BBFE71-078C-4CFF-A15E-438CB671E80D}" type="slidenum">
              <a:rPr lang="de-DE" sz="1200" b="1">
                <a:solidFill>
                  <a:srgbClr val="C80000"/>
                </a:solidFill>
              </a:rPr>
              <a:pPr algn="r" eaLnBrk="0" hangingPunct="0"/>
              <a:t>4</a:t>
            </a:fld>
            <a:endParaRPr lang="de-DE" sz="1200" b="1">
              <a:solidFill>
                <a:srgbClr val="C80000"/>
              </a:solidFill>
            </a:endParaRPr>
          </a:p>
        </p:txBody>
      </p:sp>
      <p:sp>
        <p:nvSpPr>
          <p:cNvPr id="553989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0375" y="1668463"/>
            <a:ext cx="886777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57188" indent="-355600">
              <a:spcBef>
                <a:spcPct val="15000"/>
              </a:spcBef>
              <a:spcAft>
                <a:spcPct val="15000"/>
              </a:spcAft>
              <a:buClr>
                <a:srgbClr val="CC0000"/>
              </a:buClr>
              <a:buSzPct val="75000"/>
              <a:buFont typeface="Wingdings" pitchFamily="2" charset="2"/>
              <a:buChar char="n"/>
            </a:pPr>
            <a:endParaRPr lang="en-GB" sz="1800">
              <a:sym typeface="Wingdings" pitchFamily="2" charset="2"/>
            </a:endParaRPr>
          </a:p>
        </p:txBody>
      </p:sp>
      <p:sp>
        <p:nvSpPr>
          <p:cNvPr id="553990" name="Text Box 14"/>
          <p:cNvSpPr txBox="1">
            <a:spLocks noChangeArrowheads="1"/>
          </p:cNvSpPr>
          <p:nvPr/>
        </p:nvSpPr>
        <p:spPr bwMode="auto">
          <a:xfrm>
            <a:off x="501650" y="6118225"/>
            <a:ext cx="83407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de-DE" sz="800"/>
              <a:t>Source: Gut gerüstet. Fundamente und Perspektiven einer modernen Arbeitsmarktpolitik, FLA 2009</a:t>
            </a:r>
          </a:p>
        </p:txBody>
      </p:sp>
      <p:sp>
        <p:nvSpPr>
          <p:cNvPr id="553992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8788" y="1657350"/>
            <a:ext cx="886777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57188" indent="-355600">
              <a:spcBef>
                <a:spcPct val="15000"/>
              </a:spcBef>
              <a:spcAft>
                <a:spcPct val="15000"/>
              </a:spcAft>
              <a:buClr>
                <a:srgbClr val="CC0000"/>
              </a:buClr>
              <a:buSzPct val="75000"/>
              <a:buFont typeface="Wingdings" pitchFamily="2" charset="2"/>
              <a:buChar char="n"/>
            </a:pPr>
            <a:r>
              <a:rPr lang="en-GB" sz="1800">
                <a:sym typeface="Wingdings" pitchFamily="2" charset="2"/>
              </a:rPr>
              <a:t>In 2002, one third of Germany’s labour force potential was not utilized </a:t>
            </a:r>
          </a:p>
          <a:p>
            <a:pPr marL="357188" indent="-355600">
              <a:spcBef>
                <a:spcPct val="15000"/>
              </a:spcBef>
              <a:spcAft>
                <a:spcPct val="15000"/>
              </a:spcAft>
              <a:buClr>
                <a:srgbClr val="CC0000"/>
              </a:buClr>
              <a:buSzPct val="75000"/>
              <a:buFont typeface="Wingdings" pitchFamily="2" charset="2"/>
              <a:buChar char="n"/>
            </a:pPr>
            <a:r>
              <a:rPr lang="en-GB" sz="1800">
                <a:sym typeface="Wingdings" pitchFamily="2" charset="2"/>
              </a:rPr>
              <a:t>Status-maintenance as main social safety net goal: contribution-financed “Unemployment Benefit” (</a:t>
            </a:r>
            <a:r>
              <a:rPr lang="en-GB" sz="1800" i="1">
                <a:sym typeface="Wingdings" pitchFamily="2" charset="2"/>
              </a:rPr>
              <a:t>Arbeitslosengeld</a:t>
            </a:r>
            <a:r>
              <a:rPr lang="en-GB" sz="1800">
                <a:sym typeface="Wingdings" pitchFamily="2" charset="2"/>
              </a:rPr>
              <a:t>) and tax-financed “Unemployment-Assistance” (</a:t>
            </a:r>
            <a:r>
              <a:rPr lang="en-GB" sz="1800" i="1">
                <a:sym typeface="Wingdings" pitchFamily="2" charset="2"/>
              </a:rPr>
              <a:t>Arbeitslosenhilfe</a:t>
            </a:r>
            <a:r>
              <a:rPr lang="en-GB" sz="1800">
                <a:sym typeface="Wingdings" pitchFamily="2" charset="2"/>
              </a:rPr>
              <a:t>) maintained earnings at </a:t>
            </a:r>
            <a:r>
              <a:rPr lang="en-GB" sz="1800">
                <a:sym typeface="Symbol" pitchFamily="18" charset="2"/>
              </a:rPr>
              <a:t>65% for more than 3 years (in some cases even longer)</a:t>
            </a:r>
          </a:p>
          <a:p>
            <a:pPr marL="357188" indent="-355600">
              <a:spcBef>
                <a:spcPct val="15000"/>
              </a:spcBef>
              <a:spcAft>
                <a:spcPct val="15000"/>
              </a:spcAft>
              <a:buClr>
                <a:srgbClr val="CC0000"/>
              </a:buClr>
              <a:buSzPct val="75000"/>
              <a:buFont typeface="Wingdings" pitchFamily="2" charset="2"/>
              <a:buChar char="n"/>
            </a:pPr>
            <a:r>
              <a:rPr lang="en-GB" sz="1800">
                <a:sym typeface="Symbol" pitchFamily="18" charset="2"/>
              </a:rPr>
              <a:t>Work requirements were low: (1) new job had to yield at least as much as Unemployment Benefit, (2) almost no requirement of spatial mobility</a:t>
            </a:r>
          </a:p>
          <a:p>
            <a:pPr marL="357188" indent="-355600">
              <a:spcBef>
                <a:spcPct val="15000"/>
              </a:spcBef>
              <a:spcAft>
                <a:spcPct val="15000"/>
              </a:spcAft>
              <a:buClr>
                <a:srgbClr val="CC0000"/>
              </a:buClr>
              <a:buSzPct val="75000"/>
              <a:buFont typeface="Wingdings" pitchFamily="2" charset="2"/>
              <a:buChar char="n"/>
            </a:pPr>
            <a:r>
              <a:rPr lang="en-GB" sz="1800">
                <a:sym typeface="Wingdings" pitchFamily="2" charset="2"/>
              </a:rPr>
              <a:t>“Passivation” as core strategy: early retirement, shifting of unemployed out of statistics into other forms of maintenance (household-members, etc.)</a:t>
            </a:r>
          </a:p>
          <a:p>
            <a:pPr marL="357188" indent="-355600">
              <a:spcBef>
                <a:spcPct val="15000"/>
              </a:spcBef>
              <a:spcAft>
                <a:spcPct val="15000"/>
              </a:spcAft>
              <a:buClr>
                <a:srgbClr val="CC0000"/>
              </a:buClr>
              <a:buSzPct val="75000"/>
              <a:buFont typeface="Wingdings" pitchFamily="2" charset="2"/>
              <a:buChar char="n"/>
            </a:pPr>
            <a:r>
              <a:rPr lang="en-GB" sz="1800">
                <a:sym typeface="Wingdings" pitchFamily="2" charset="2"/>
              </a:rPr>
              <a:t>Post 1990, unification-induced adjustment costs were loaded on contribution-financed insurance systems (East German industrial restructuring and retraining), increasing non-wage labour-costs and contributing to unemployment</a:t>
            </a:r>
          </a:p>
          <a:p>
            <a:pPr marL="357188" indent="-355600">
              <a:spcBef>
                <a:spcPct val="15000"/>
              </a:spcBef>
              <a:spcAft>
                <a:spcPct val="15000"/>
              </a:spcAft>
              <a:buClr>
                <a:srgbClr val="CC0000"/>
              </a:buClr>
              <a:buSzPct val="75000"/>
              <a:buFont typeface="Wingdings" pitchFamily="2" charset="2"/>
              <a:buChar char="n"/>
            </a:pPr>
            <a:r>
              <a:rPr lang="en-GB" sz="1800">
                <a:sym typeface="Wingdings" pitchFamily="2" charset="2"/>
              </a:rPr>
              <a:t>Attempts for public management reform at Federal Labour Office “Arbeitsamt 2000” initiated in late 1990s but stunted by lack of political support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84210" y="4795950"/>
            <a:ext cx="91090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57188" indent="-355600">
              <a:spcBef>
                <a:spcPct val="10000"/>
              </a:spcBef>
              <a:spcAft>
                <a:spcPct val="10000"/>
              </a:spcAft>
              <a:buClr>
                <a:srgbClr val="CC0000"/>
              </a:buClr>
              <a:buFont typeface="Wingdings" pitchFamily="2" charset="2"/>
              <a:buNone/>
            </a:pPr>
            <a:r>
              <a:rPr lang="en-GB" sz="1200" b="1" dirty="0" smtClean="0"/>
              <a:t>The World Bank</a:t>
            </a:r>
          </a:p>
          <a:p>
            <a:pPr marL="357188" indent="-355600">
              <a:spcBef>
                <a:spcPct val="10000"/>
              </a:spcBef>
              <a:spcAft>
                <a:spcPct val="10000"/>
              </a:spcAft>
              <a:buClr>
                <a:srgbClr val="CC0000"/>
              </a:buClr>
              <a:buFont typeface="Wingdings" pitchFamily="2" charset="2"/>
              <a:buNone/>
            </a:pPr>
            <a:r>
              <a:rPr lang="en-GB" sz="1200" dirty="0" smtClean="0"/>
              <a:t>Europe &amp; Central Asia Region</a:t>
            </a:r>
          </a:p>
          <a:p>
            <a:pPr marL="357188" indent="-355600">
              <a:spcBef>
                <a:spcPct val="10000"/>
              </a:spcBef>
              <a:spcAft>
                <a:spcPct val="10000"/>
              </a:spcAft>
              <a:buClr>
                <a:srgbClr val="CC0000"/>
              </a:buClr>
              <a:buFont typeface="Wingdings" pitchFamily="2" charset="2"/>
              <a:buNone/>
            </a:pPr>
            <a:r>
              <a:rPr lang="en-GB" sz="1200" dirty="0" smtClean="0"/>
              <a:t>Human Development Unit / Social Protection Sector</a:t>
            </a:r>
          </a:p>
          <a:p>
            <a:pPr marL="357188" indent="-355600">
              <a:spcBef>
                <a:spcPct val="10000"/>
              </a:spcBef>
              <a:spcAft>
                <a:spcPct val="10000"/>
              </a:spcAft>
              <a:buClr>
                <a:srgbClr val="CC0000"/>
              </a:buClr>
              <a:buFont typeface="Wingdings" pitchFamily="2" charset="2"/>
              <a:buNone/>
            </a:pPr>
            <a:r>
              <a:rPr lang="en-GB" sz="1200" dirty="0" smtClean="0"/>
              <a:t>Ulrich </a:t>
            </a:r>
            <a:r>
              <a:rPr lang="en-GB" sz="1200" dirty="0" err="1" smtClean="0"/>
              <a:t>Hoerning</a:t>
            </a:r>
            <a:endParaRPr lang="en-GB" sz="1200" dirty="0" smtClean="0"/>
          </a:p>
          <a:p>
            <a:pPr marL="357188" indent="-355600">
              <a:spcBef>
                <a:spcPct val="10000"/>
              </a:spcBef>
              <a:spcAft>
                <a:spcPct val="10000"/>
              </a:spcAft>
              <a:buClr>
                <a:srgbClr val="CC0000"/>
              </a:buClr>
              <a:buFont typeface="Wingdings" pitchFamily="2" charset="2"/>
              <a:buNone/>
            </a:pPr>
            <a:r>
              <a:rPr lang="en-GB" sz="1200" dirty="0" smtClean="0"/>
              <a:t>Senior Social Protection Economist</a:t>
            </a:r>
          </a:p>
          <a:p>
            <a:pPr marL="357188" indent="-355600">
              <a:spcBef>
                <a:spcPct val="10000"/>
              </a:spcBef>
              <a:spcAft>
                <a:spcPct val="10000"/>
              </a:spcAft>
              <a:buClr>
                <a:srgbClr val="CC0000"/>
              </a:buClr>
              <a:buFont typeface="Wingdings" pitchFamily="2" charset="2"/>
              <a:buNone/>
            </a:pPr>
            <a:r>
              <a:rPr lang="en-GB" sz="1200" dirty="0" smtClean="0"/>
              <a:t>uhoerning@worldbank.org</a:t>
            </a:r>
          </a:p>
          <a:p>
            <a:pPr marL="357188" indent="-355600">
              <a:spcBef>
                <a:spcPct val="10000"/>
              </a:spcBef>
              <a:spcAft>
                <a:spcPct val="10000"/>
              </a:spcAft>
              <a:buClr>
                <a:srgbClr val="CC0000"/>
              </a:buClr>
              <a:buFont typeface="Wingdings" pitchFamily="2" charset="2"/>
              <a:buNone/>
            </a:pPr>
            <a:r>
              <a:rPr lang="en-GB" sz="1200" dirty="0" smtClean="0"/>
              <a:t>Tel: +1 202 473 4972</a:t>
            </a:r>
          </a:p>
          <a:p>
            <a:pPr marL="357188" indent="-355600">
              <a:spcBef>
                <a:spcPct val="10000"/>
              </a:spcBef>
              <a:spcAft>
                <a:spcPct val="10000"/>
              </a:spcAft>
              <a:buClr>
                <a:srgbClr val="CC0000"/>
              </a:buClr>
              <a:buFont typeface="Wingdings" pitchFamily="2" charset="2"/>
              <a:buNone/>
            </a:pPr>
            <a:endParaRPr lang="en-GB" sz="1200" dirty="0"/>
          </a:p>
        </p:txBody>
      </p:sp>
      <p:graphicFrame>
        <p:nvGraphicFramePr>
          <p:cNvPr id="315395" name="Rectangle 3" hidden="1"/>
          <p:cNvGraphicFramePr>
            <a:graphicFrameLocks/>
          </p:cNvGraphicFramePr>
          <p:nvPr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41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Rectangle 3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5397" name="Rectangle 4"/>
          <p:cNvSpPr>
            <a:spLocks noGrp="1" noChangeArrowheads="1"/>
          </p:cNvSpPr>
          <p:nvPr>
            <p:ph type="title"/>
          </p:nvPr>
        </p:nvSpPr>
        <p:spPr>
          <a:xfrm>
            <a:off x="444500" y="1079500"/>
            <a:ext cx="8458200" cy="357188"/>
          </a:xfrm>
        </p:spPr>
        <p:txBody>
          <a:bodyPr anchor="b"/>
          <a:lstStyle/>
          <a:p>
            <a:pPr eaLnBrk="1" hangingPunct="1"/>
            <a:r>
              <a:rPr lang="en-GB" dirty="0" smtClean="0"/>
              <a:t>THANK YOU / VIELEN DANK!</a:t>
            </a:r>
          </a:p>
        </p:txBody>
      </p:sp>
      <p:sp>
        <p:nvSpPr>
          <p:cNvPr id="315401" name="Rectangle 8"/>
          <p:cNvSpPr>
            <a:spLocks noChangeArrowheads="1"/>
          </p:cNvSpPr>
          <p:nvPr/>
        </p:nvSpPr>
        <p:spPr bwMode="auto">
          <a:xfrm>
            <a:off x="9334500" y="6577013"/>
            <a:ext cx="6096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fld id="{84686432-E5D5-45A7-9008-00733217B4FF}" type="slidenum">
              <a:rPr lang="en-GB" sz="1200" b="1">
                <a:solidFill>
                  <a:srgbClr val="C80000"/>
                </a:solidFill>
              </a:rPr>
              <a:pPr algn="r" eaLnBrk="0" hangingPunct="0"/>
              <a:t>40</a:t>
            </a:fld>
            <a:endParaRPr lang="en-GB" sz="1200" b="1">
              <a:solidFill>
                <a:srgbClr val="C8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1044575"/>
            <a:ext cx="8458200" cy="357188"/>
          </a:xfrm>
          <a:noFill/>
        </p:spPr>
        <p:txBody>
          <a:bodyPr anchor="b"/>
          <a:lstStyle/>
          <a:p>
            <a:r>
              <a:rPr lang="en-US" smtClean="0"/>
              <a:t>Forging of statistics at PES </a:t>
            </a:r>
            <a:r>
              <a:rPr lang="en-US" i="1" smtClean="0"/>
              <a:t>Bundesanstalt für Arbeit</a:t>
            </a:r>
            <a:r>
              <a:rPr lang="en-US" smtClean="0"/>
              <a:t> provides the window of opportunity for labor market reforms in 2002</a:t>
            </a:r>
          </a:p>
        </p:txBody>
      </p:sp>
      <p:sp>
        <p:nvSpPr>
          <p:cNvPr id="545795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66738" y="1751013"/>
            <a:ext cx="3209925" cy="509587"/>
          </a:xfrm>
          <a:prstGeom prst="rect">
            <a:avLst/>
          </a:prstGeom>
          <a:solidFill>
            <a:srgbClr val="027591"/>
          </a:solidFill>
          <a:ln w="8001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defTabSz="857250" eaLnBrk="0" hangingPunct="0"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</a:rPr>
              <a:t>2002 „Placement Scandal“</a:t>
            </a:r>
          </a:p>
        </p:txBody>
      </p:sp>
      <p:sp>
        <p:nvSpPr>
          <p:cNvPr id="54579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66738" y="2260600"/>
            <a:ext cx="3209925" cy="4175125"/>
          </a:xfrm>
          <a:prstGeom prst="rect">
            <a:avLst/>
          </a:prstGeom>
          <a:solidFill>
            <a:schemeClr val="bg1"/>
          </a:solidFill>
          <a:ln w="8001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269875" indent="-269875" defTabSz="857250" eaLnBrk="0" hangingPunct="0">
              <a:spcBef>
                <a:spcPct val="20000"/>
              </a:spcBef>
              <a:spcAft>
                <a:spcPct val="20000"/>
              </a:spcAft>
              <a:buClr>
                <a:schemeClr val="bg2"/>
              </a:buClr>
              <a:buSzPct val="80000"/>
              <a:buFont typeface="Wingdings" pitchFamily="2" charset="2"/>
              <a:buChar char="n"/>
            </a:pPr>
            <a:r>
              <a:rPr lang="en-US" sz="1400"/>
              <a:t>Federal Audit Court discovered in 2002 that Federal Labour Office had forged placement statistic</a:t>
            </a:r>
          </a:p>
          <a:p>
            <a:pPr marL="269875" indent="-269875" defTabSz="857250" eaLnBrk="0" hangingPunct="0">
              <a:spcBef>
                <a:spcPct val="20000"/>
              </a:spcBef>
              <a:spcAft>
                <a:spcPct val="20000"/>
              </a:spcAft>
              <a:buClr>
                <a:schemeClr val="bg2"/>
              </a:buClr>
              <a:buSzPct val="80000"/>
              <a:buFont typeface="Wingdings" pitchFamily="2" charset="2"/>
              <a:buChar char="n"/>
            </a:pPr>
            <a:r>
              <a:rPr lang="en-US" sz="1400"/>
              <a:t>Chancellor Gerhard Schröder installs a government commission to propose changes in labor market policy</a:t>
            </a:r>
          </a:p>
          <a:p>
            <a:pPr marL="269875" indent="-269875" defTabSz="857250" eaLnBrk="0" hangingPunct="0">
              <a:spcBef>
                <a:spcPct val="20000"/>
              </a:spcBef>
              <a:spcAft>
                <a:spcPct val="20000"/>
              </a:spcAft>
              <a:buClr>
                <a:schemeClr val="bg2"/>
              </a:buClr>
              <a:buSzPct val="80000"/>
              <a:buFont typeface="Wingdings" pitchFamily="2" charset="2"/>
              <a:buChar char="n"/>
            </a:pPr>
            <a:r>
              <a:rPr lang="en-US" sz="1400"/>
              <a:t>What started to redesign the institutional setup of the Federal Labour Office …</a:t>
            </a:r>
          </a:p>
        </p:txBody>
      </p:sp>
      <p:sp>
        <p:nvSpPr>
          <p:cNvPr id="54579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364038" y="1751013"/>
            <a:ext cx="5102225" cy="509587"/>
          </a:xfrm>
          <a:prstGeom prst="rect">
            <a:avLst/>
          </a:prstGeom>
          <a:solidFill>
            <a:srgbClr val="027591"/>
          </a:solidFill>
          <a:ln w="8001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defTabSz="857250" eaLnBrk="0" hangingPunct="0"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</a:rPr>
              <a:t>„Hartz“ – Commission and Laws 2002-2005</a:t>
            </a:r>
          </a:p>
        </p:txBody>
      </p:sp>
      <p:sp>
        <p:nvSpPr>
          <p:cNvPr id="545798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64038" y="2260600"/>
            <a:ext cx="5102225" cy="4175125"/>
          </a:xfrm>
          <a:prstGeom prst="rect">
            <a:avLst/>
          </a:prstGeom>
          <a:solidFill>
            <a:schemeClr val="bg1"/>
          </a:solidFill>
          <a:ln w="8001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269875" indent="-269875" defTabSz="857250" eaLnBrk="0" hangingPunct="0">
              <a:spcBef>
                <a:spcPct val="20000"/>
              </a:spcBef>
              <a:spcAft>
                <a:spcPct val="20000"/>
              </a:spcAft>
              <a:buClr>
                <a:schemeClr val="bg2"/>
              </a:buClr>
              <a:buSzPct val="80000"/>
              <a:buFont typeface="Wingdings" pitchFamily="2" charset="2"/>
              <a:buChar char="n"/>
            </a:pPr>
            <a:r>
              <a:rPr lang="en-US" sz="1400"/>
              <a:t>… became a big change in welfare state design</a:t>
            </a:r>
          </a:p>
          <a:p>
            <a:pPr marL="269875" indent="-269875" defTabSz="857250" eaLnBrk="0" hangingPunct="0">
              <a:spcBef>
                <a:spcPct val="20000"/>
              </a:spcBef>
              <a:spcAft>
                <a:spcPct val="20000"/>
              </a:spcAft>
              <a:buClr>
                <a:schemeClr val="bg2"/>
              </a:buClr>
              <a:buSzPct val="80000"/>
              <a:buFont typeface="Wingdings" pitchFamily="2" charset="2"/>
              <a:buChar char="n"/>
            </a:pPr>
            <a:r>
              <a:rPr lang="en-US" sz="1400"/>
              <a:t>Commission named after former Volkswagen board member Peter Hartz. Commission results led to 4 laws:</a:t>
            </a:r>
          </a:p>
          <a:p>
            <a:pPr marL="269875" indent="-269875" defTabSz="857250" eaLnBrk="0" hangingPunct="0">
              <a:spcBef>
                <a:spcPct val="20000"/>
              </a:spcBef>
              <a:spcAft>
                <a:spcPct val="20000"/>
              </a:spcAft>
              <a:buClr>
                <a:schemeClr val="bg2"/>
              </a:buClr>
              <a:buSzPct val="80000"/>
              <a:buFont typeface="Wingdings" pitchFamily="2" charset="2"/>
              <a:buChar char="n"/>
            </a:pPr>
            <a:r>
              <a:rPr lang="en-US" sz="1400"/>
              <a:t>Hartz I: Redesign of new ALMP measures (2003)</a:t>
            </a:r>
          </a:p>
          <a:p>
            <a:pPr marL="269875" indent="-269875" defTabSz="857250" eaLnBrk="0" hangingPunct="0">
              <a:spcBef>
                <a:spcPct val="20000"/>
              </a:spcBef>
              <a:spcAft>
                <a:spcPct val="20000"/>
              </a:spcAft>
              <a:buClr>
                <a:schemeClr val="bg2"/>
              </a:buClr>
              <a:buSzPct val="80000"/>
              <a:buFont typeface="Wingdings" pitchFamily="2" charset="2"/>
              <a:buChar char="n"/>
            </a:pPr>
            <a:r>
              <a:rPr lang="en-US" sz="1400"/>
              <a:t>Hartz II: Reform of mini-jobs and introduction of “Me-Inc.”, Deregulation of Temp-Agency Work (2003)</a:t>
            </a:r>
          </a:p>
          <a:p>
            <a:pPr marL="269875" indent="-269875" defTabSz="857250" eaLnBrk="0" hangingPunct="0">
              <a:spcBef>
                <a:spcPct val="20000"/>
              </a:spcBef>
              <a:spcAft>
                <a:spcPct val="20000"/>
              </a:spcAft>
              <a:buClr>
                <a:schemeClr val="bg2"/>
              </a:buClr>
              <a:buSzPct val="80000"/>
              <a:buFont typeface="Wingdings" pitchFamily="2" charset="2"/>
              <a:buChar char="n"/>
            </a:pPr>
            <a:r>
              <a:rPr lang="en-US" sz="1400"/>
              <a:t>Hartz III: Re-Organization of Federal Labor Office into Federal Labour Agency (2004)</a:t>
            </a:r>
          </a:p>
          <a:p>
            <a:pPr marL="269875" indent="-269875" defTabSz="857250" eaLnBrk="0" hangingPunct="0">
              <a:spcBef>
                <a:spcPct val="20000"/>
              </a:spcBef>
              <a:spcAft>
                <a:spcPct val="20000"/>
              </a:spcAft>
              <a:buClr>
                <a:schemeClr val="bg2"/>
              </a:buClr>
              <a:buSzPct val="80000"/>
              <a:buFont typeface="Wingdings" pitchFamily="2" charset="2"/>
              <a:buChar char="n"/>
            </a:pPr>
            <a:r>
              <a:rPr lang="en-US" sz="1400"/>
              <a:t>Hartz IV: Merging of tax-</a:t>
            </a:r>
            <a:br>
              <a:rPr lang="en-US" sz="1400"/>
            </a:br>
            <a:r>
              <a:rPr lang="en-US" sz="1400"/>
              <a:t>financed, means-tested</a:t>
            </a:r>
            <a:br>
              <a:rPr lang="en-US" sz="1400"/>
            </a:br>
            <a:r>
              <a:rPr lang="en-US" sz="1400"/>
              <a:t>benefits into “Basic Income</a:t>
            </a:r>
            <a:br>
              <a:rPr lang="en-US" sz="1400"/>
            </a:br>
            <a:r>
              <a:rPr lang="en-US" sz="1400"/>
              <a:t>Support” (2005)</a:t>
            </a:r>
          </a:p>
        </p:txBody>
      </p:sp>
      <p:pic>
        <p:nvPicPr>
          <p:cNvPr id="545799" name="Picture 7" descr="Rij voor het arbeidsburea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4748213"/>
            <a:ext cx="2170113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5800" name="Picture 8" descr="Hartz Result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63" y="4672013"/>
            <a:ext cx="21336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5801" name="AutoShape 9"/>
          <p:cNvSpPr>
            <a:spLocks noChangeArrowheads="1"/>
          </p:cNvSpPr>
          <p:nvPr/>
        </p:nvSpPr>
        <p:spPr bwMode="auto">
          <a:xfrm rot="5400000" flipH="1">
            <a:off x="2423319" y="3960019"/>
            <a:ext cx="3316287" cy="288925"/>
          </a:xfrm>
          <a:prstGeom prst="triangle">
            <a:avLst>
              <a:gd name="adj" fmla="val 50000"/>
            </a:avLst>
          </a:prstGeom>
          <a:solidFill>
            <a:srgbClr val="C8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eaLnBrk="0" hangingPunct="0">
              <a:lnSpc>
                <a:spcPct val="90000"/>
              </a:lnSpc>
            </a:pP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545802" name="Text Box 10"/>
          <p:cNvSpPr txBox="1">
            <a:spLocks noChangeArrowheads="1"/>
          </p:cNvSpPr>
          <p:nvPr/>
        </p:nvSpPr>
        <p:spPr bwMode="auto">
          <a:xfrm>
            <a:off x="4314825" y="6259513"/>
            <a:ext cx="2890838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800"/>
              <a:t>Source: Konle-Seidl (2008)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 bwMode="gray">
          <a:xfrm>
            <a:off x="452438" y="808038"/>
            <a:ext cx="8458200" cy="601662"/>
          </a:xfrm>
        </p:spPr>
        <p:txBody>
          <a:bodyPr anchor="b"/>
          <a:lstStyle/>
          <a:p>
            <a:pPr eaLnBrk="1" hangingPunct="1"/>
            <a:r>
              <a:rPr lang="en-GB" dirty="0" smtClean="0"/>
              <a:t>The ambitious </a:t>
            </a:r>
            <a:r>
              <a:rPr lang="en-GB" dirty="0" err="1" smtClean="0"/>
              <a:t>Hartz</a:t>
            </a:r>
            <a:r>
              <a:rPr lang="en-GB" dirty="0" smtClean="0"/>
              <a:t> reform package has been continuously amended politically and constitutionally since 2005 </a:t>
            </a:r>
          </a:p>
        </p:txBody>
      </p:sp>
      <p:graphicFrame>
        <p:nvGraphicFramePr>
          <p:cNvPr id="543747" name="Rectangle 3" hidden="1"/>
          <p:cNvGraphicFramePr>
            <a:graphicFrameLocks/>
          </p:cNvGraphicFramePr>
          <p:nvPr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940" name="think-cell Slide" r:id="rId8" imgW="0" imgH="0" progId="">
                  <p:embed/>
                </p:oleObj>
              </mc:Choice>
              <mc:Fallback>
                <p:oleObj name="think-cell Slide" r:id="rId8" imgW="0" imgH="0" progId="">
                  <p:embed/>
                  <p:pic>
                    <p:nvPicPr>
                      <p:cNvPr id="0" name="Rectangle 3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3748" name="Rectangle 21"/>
          <p:cNvSpPr>
            <a:spLocks noChangeArrowheads="1"/>
          </p:cNvSpPr>
          <p:nvPr/>
        </p:nvSpPr>
        <p:spPr bwMode="auto">
          <a:xfrm>
            <a:off x="9334500" y="6577013"/>
            <a:ext cx="6096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fld id="{F86F7AC2-FBDF-4586-94CF-558E3D70A0E2}" type="slidenum">
              <a:rPr lang="de-DE" sz="1200" b="1">
                <a:solidFill>
                  <a:srgbClr val="C80000"/>
                </a:solidFill>
              </a:rPr>
              <a:pPr algn="r" eaLnBrk="0" hangingPunct="0"/>
              <a:t>6</a:t>
            </a:fld>
            <a:endParaRPr lang="de-DE" sz="1200" b="1">
              <a:solidFill>
                <a:srgbClr val="C80000"/>
              </a:solidFill>
            </a:endParaRPr>
          </a:p>
        </p:txBody>
      </p:sp>
      <p:sp>
        <p:nvSpPr>
          <p:cNvPr id="543750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565150" y="1768476"/>
            <a:ext cx="1806575" cy="2503274"/>
          </a:xfrm>
          <a:prstGeom prst="rect">
            <a:avLst/>
          </a:prstGeom>
          <a:solidFill>
            <a:srgbClr val="027591"/>
          </a:solidFill>
          <a:ln w="8001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857250" eaLnBrk="0" hangingPunct="0"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GB" sz="1600" b="1">
                <a:solidFill>
                  <a:schemeClr val="bg1"/>
                </a:solidFill>
              </a:rPr>
              <a:t>“Hartz” Reform Package</a:t>
            </a:r>
          </a:p>
          <a:p>
            <a:pPr algn="ctr" defTabSz="857250" eaLnBrk="0" hangingPunct="0"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GB" sz="1600" b="1">
                <a:solidFill>
                  <a:schemeClr val="bg1"/>
                </a:solidFill>
              </a:rPr>
              <a:t>(2002-2005)</a:t>
            </a:r>
          </a:p>
        </p:txBody>
      </p:sp>
      <p:sp>
        <p:nvSpPr>
          <p:cNvPr id="543751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565150" y="4380931"/>
            <a:ext cx="1806575" cy="1919857"/>
          </a:xfrm>
          <a:prstGeom prst="rect">
            <a:avLst/>
          </a:prstGeom>
          <a:solidFill>
            <a:srgbClr val="027591"/>
          </a:solidFill>
          <a:ln w="8001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857250" eaLnBrk="0" hangingPunct="0"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GB" sz="1600" b="1">
                <a:solidFill>
                  <a:schemeClr val="bg1"/>
                </a:solidFill>
              </a:rPr>
              <a:t>Post-“Hartz” Adjustments</a:t>
            </a:r>
          </a:p>
          <a:p>
            <a:pPr algn="ctr" defTabSz="857250" eaLnBrk="0" hangingPunct="0"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GB" sz="1600" b="1">
                <a:solidFill>
                  <a:schemeClr val="bg1"/>
                </a:solidFill>
              </a:rPr>
              <a:t>(2006-today)</a:t>
            </a:r>
          </a:p>
        </p:txBody>
      </p:sp>
      <p:graphicFrame>
        <p:nvGraphicFramePr>
          <p:cNvPr id="543901" name="Group 1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531128"/>
              </p:ext>
            </p:extLst>
          </p:nvPr>
        </p:nvGraphicFramePr>
        <p:xfrm>
          <a:off x="2486025" y="1770063"/>
          <a:ext cx="6842125" cy="2506709"/>
        </p:xfrm>
        <a:graphic>
          <a:graphicData uri="http://schemas.openxmlformats.org/drawingml/2006/table">
            <a:tbl>
              <a:tblPr/>
              <a:tblGrid>
                <a:gridCol w="1428750"/>
                <a:gridCol w="2706688"/>
                <a:gridCol w="2706687"/>
              </a:tblGrid>
              <a:tr h="0">
                <a:tc>
                  <a:txBody>
                    <a:bodyPr/>
                    <a:lstStyle/>
                    <a:p>
                      <a:pPr marL="15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Law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759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5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Regulation Area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75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0838">
                <a:tc>
                  <a:txBody>
                    <a:bodyPr/>
                    <a:lstStyle/>
                    <a:p>
                      <a:pPr marL="15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Hartz I (2003)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975" marR="0" lvl="0" indent="-179388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Temp-Labour law relaxation</a:t>
                      </a:r>
                    </a:p>
                    <a:p>
                      <a:pPr marL="180975" marR="0" lvl="0" indent="-179388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Public temp-labour agencies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975" marR="0" lvl="0" indent="-179388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Training vouchers</a:t>
                      </a:r>
                    </a:p>
                    <a:p>
                      <a:pPr marL="180975" marR="0" lvl="0" indent="-179388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Reform of professional training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15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lvl="0" indent="-17780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Stronger work-requirements</a:t>
                      </a:r>
                    </a:p>
                    <a:p>
                      <a:pPr marL="179388" marR="0" lvl="0" indent="-17780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More flexible sanctioning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lvl="0" indent="-17780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Early UnE notification requirement</a:t>
                      </a:r>
                    </a:p>
                    <a:p>
                      <a:pPr marL="179388" marR="0" lvl="0" indent="-17780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Higher maintenance requirements of family members for beneficiaries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561">
                <a:tc>
                  <a:txBody>
                    <a:bodyPr/>
                    <a:lstStyle/>
                    <a:p>
                      <a:pPr marL="15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Hartz II (2003)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lvl="0" indent="-17780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Self-Employment (“</a:t>
                      </a:r>
                      <a:r>
                        <a:rPr kumimoji="0" lang="en-GB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Ich</a:t>
                      </a: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-AG”) </a:t>
                      </a:r>
                    </a:p>
                    <a:p>
                      <a:pPr marL="179388" marR="0" lvl="0" indent="-17780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Mini-(&lt;400€) and Midi-(&lt;800€) Jobs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lvl="0" indent="-17780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Introduction of Job-Center Joint Delivery Structure of FLA/Municiapal.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15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Hartz III (2004)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179388" marR="0" lvl="0" indent="-17780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Restructuring of Federal Labour Office into Federal Labour Agency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0850">
                <a:tc>
                  <a:txBody>
                    <a:bodyPr/>
                    <a:lstStyle/>
                    <a:p>
                      <a:pPr marL="15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4004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Hartz IV (2005)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179388" marR="0" lvl="0" indent="-17780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Merging of Unemployment Assistance and Social Assistance into Basic Income Support for Unemployed Jobseekers (Unemployment Benefit II)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43835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81263" y="4380931"/>
            <a:ext cx="6846887" cy="117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57188" indent="-355600">
              <a:spcBef>
                <a:spcPts val="300"/>
              </a:spcBef>
              <a:spcAft>
                <a:spcPts val="300"/>
              </a:spcAft>
              <a:buClr>
                <a:srgbClr val="CC0000"/>
              </a:buClr>
              <a:buSzPct val="75000"/>
              <a:buFont typeface="Wingdings" pitchFamily="2" charset="2"/>
              <a:buChar char="n"/>
            </a:pPr>
            <a:r>
              <a:rPr lang="en-GB" sz="1400" dirty="0">
                <a:sym typeface="Wingdings" pitchFamily="2" charset="2"/>
              </a:rPr>
              <a:t>2008: Extension of maximum duration of social insurance Unemployment Benefit I for 58+ year-olds to up to 24 months</a:t>
            </a:r>
          </a:p>
          <a:p>
            <a:pPr marL="357188" indent="-355600">
              <a:spcBef>
                <a:spcPts val="300"/>
              </a:spcBef>
              <a:spcAft>
                <a:spcPts val="300"/>
              </a:spcAft>
              <a:buClr>
                <a:srgbClr val="CC0000"/>
              </a:buClr>
              <a:buSzPct val="75000"/>
              <a:buFont typeface="Wingdings" pitchFamily="2" charset="2"/>
              <a:buChar char="n"/>
            </a:pPr>
            <a:r>
              <a:rPr lang="en-GB" sz="1400" dirty="0">
                <a:sym typeface="Wingdings" pitchFamily="2" charset="2"/>
              </a:rPr>
              <a:t>2007: </a:t>
            </a:r>
            <a:r>
              <a:rPr lang="en-GB" sz="1400" dirty="0" smtClean="0">
                <a:sym typeface="Wingdings" pitchFamily="2" charset="2"/>
              </a:rPr>
              <a:t>Constitutional Court (CC) </a:t>
            </a:r>
            <a:r>
              <a:rPr lang="en-GB" sz="1400" dirty="0">
                <a:sym typeface="Wingdings" pitchFamily="2" charset="2"/>
              </a:rPr>
              <a:t>declares joint </a:t>
            </a:r>
            <a:r>
              <a:rPr lang="en-GB" sz="1400" dirty="0" smtClean="0">
                <a:sym typeface="Wingdings" pitchFamily="2" charset="2"/>
              </a:rPr>
              <a:t>delivery </a:t>
            </a:r>
            <a:r>
              <a:rPr lang="en-GB" sz="1400" dirty="0">
                <a:sym typeface="Wingdings" pitchFamily="2" charset="2"/>
              </a:rPr>
              <a:t>units </a:t>
            </a:r>
            <a:r>
              <a:rPr lang="en-GB" sz="1400" dirty="0" smtClean="0">
                <a:sym typeface="Wingdings" pitchFamily="2" charset="2"/>
              </a:rPr>
              <a:t>unconstitutional</a:t>
            </a:r>
          </a:p>
          <a:p>
            <a:pPr marL="357188" indent="-355600">
              <a:spcBef>
                <a:spcPts val="300"/>
              </a:spcBef>
              <a:spcAft>
                <a:spcPts val="300"/>
              </a:spcAft>
              <a:buClr>
                <a:srgbClr val="CC0000"/>
              </a:buClr>
              <a:buSzPct val="75000"/>
              <a:buFont typeface="Wingdings" pitchFamily="2" charset="2"/>
              <a:buChar char="n"/>
            </a:pPr>
            <a:r>
              <a:rPr lang="en-GB" sz="1400" dirty="0" smtClean="0">
                <a:sym typeface="Wingdings" pitchFamily="2" charset="2"/>
              </a:rPr>
              <a:t>2010</a:t>
            </a:r>
            <a:r>
              <a:rPr lang="en-GB" sz="1400" dirty="0">
                <a:sym typeface="Wingdings" pitchFamily="2" charset="2"/>
              </a:rPr>
              <a:t>: Constitutional amendment to allow joint </a:t>
            </a:r>
            <a:r>
              <a:rPr lang="en-GB" sz="1400" dirty="0" smtClean="0">
                <a:sym typeface="Wingdings" pitchFamily="2" charset="2"/>
              </a:rPr>
              <a:t>operation / greater role for </a:t>
            </a:r>
            <a:r>
              <a:rPr lang="en-GB" sz="1400" dirty="0" err="1" smtClean="0">
                <a:sym typeface="Wingdings" pitchFamily="2" charset="2"/>
              </a:rPr>
              <a:t>Länder</a:t>
            </a:r>
            <a:endParaRPr lang="en-GB" sz="1400" dirty="0">
              <a:sym typeface="Wingdings" pitchFamily="2" charset="2"/>
            </a:endParaRPr>
          </a:p>
          <a:p>
            <a:pPr marL="357188" indent="-355600">
              <a:spcBef>
                <a:spcPts val="300"/>
              </a:spcBef>
              <a:spcAft>
                <a:spcPts val="300"/>
              </a:spcAft>
              <a:buClr>
                <a:srgbClr val="CC0000"/>
              </a:buClr>
              <a:buSzPct val="75000"/>
              <a:buFont typeface="Wingdings" pitchFamily="2" charset="2"/>
              <a:buChar char="n"/>
            </a:pPr>
            <a:r>
              <a:rPr lang="en-GB" sz="1400" dirty="0" smtClean="0">
                <a:sym typeface="Wingdings" pitchFamily="2" charset="2"/>
              </a:rPr>
              <a:t>2011: Reduction </a:t>
            </a:r>
            <a:r>
              <a:rPr lang="en-GB" sz="1400" dirty="0">
                <a:sym typeface="Wingdings" pitchFamily="2" charset="2"/>
              </a:rPr>
              <a:t>of ALMP-spending in light of </a:t>
            </a:r>
            <a:r>
              <a:rPr lang="en-GB" sz="1400" dirty="0" smtClean="0">
                <a:sym typeface="Wingdings" pitchFamily="2" charset="2"/>
              </a:rPr>
              <a:t>evaluation </a:t>
            </a:r>
            <a:r>
              <a:rPr lang="en-GB" sz="1400" dirty="0">
                <a:sym typeface="Wingdings" pitchFamily="2" charset="2"/>
              </a:rPr>
              <a:t>results </a:t>
            </a:r>
            <a:endParaRPr lang="en-GB" sz="1400" dirty="0" smtClean="0">
              <a:sym typeface="Wingdings" pitchFamily="2" charset="2"/>
            </a:endParaRPr>
          </a:p>
          <a:p>
            <a:pPr marL="357188" indent="-355600">
              <a:spcBef>
                <a:spcPts val="300"/>
              </a:spcBef>
              <a:spcAft>
                <a:spcPts val="300"/>
              </a:spcAft>
              <a:buClr>
                <a:srgbClr val="CC0000"/>
              </a:buClr>
              <a:buSzPct val="75000"/>
              <a:buFont typeface="Wingdings" pitchFamily="2" charset="2"/>
              <a:buChar char="n"/>
            </a:pPr>
            <a:r>
              <a:rPr lang="en-GB" sz="1400" dirty="0" smtClean="0">
                <a:sym typeface="Wingdings" pitchFamily="2" charset="2"/>
              </a:rPr>
              <a:t>2011: Inclusion of “Education and Cultural Inclusion” package (after CC ruling)</a:t>
            </a:r>
          </a:p>
          <a:p>
            <a:pPr marL="357188" indent="-355600">
              <a:spcBef>
                <a:spcPts val="300"/>
              </a:spcBef>
              <a:spcAft>
                <a:spcPts val="300"/>
              </a:spcAft>
              <a:buClr>
                <a:srgbClr val="CC0000"/>
              </a:buClr>
              <a:buSzPct val="75000"/>
              <a:buFont typeface="Wingdings" pitchFamily="2" charset="2"/>
              <a:buChar char="n"/>
            </a:pPr>
            <a:r>
              <a:rPr lang="en-GB" sz="1400" dirty="0" smtClean="0">
                <a:sym typeface="Wingdings" pitchFamily="2" charset="2"/>
              </a:rPr>
              <a:t>2014: Likely expansion of independent (“Option”) municipal delivery model</a:t>
            </a:r>
            <a:endParaRPr lang="en-GB" sz="1400" dirty="0">
              <a:sym typeface="Wingdings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Title 3"/>
          <p:cNvSpPr>
            <a:spLocks noGrp="1"/>
          </p:cNvSpPr>
          <p:nvPr>
            <p:ph type="title" idx="4294967295"/>
          </p:nvPr>
        </p:nvSpPr>
        <p:spPr>
          <a:xfrm>
            <a:off x="460375" y="777875"/>
            <a:ext cx="8458200" cy="639763"/>
          </a:xfrm>
        </p:spPr>
        <p:txBody>
          <a:bodyPr anchor="b"/>
          <a:lstStyle/>
          <a:p>
            <a:pPr eaLnBrk="1" hangingPunct="1"/>
            <a:r>
              <a:rPr lang="en-GB" smtClean="0"/>
              <a:t>The 2003-2005 reform package: Re-organized Federal Labour Agency, merged benefits, more activation, labour law reform</a:t>
            </a:r>
          </a:p>
        </p:txBody>
      </p:sp>
      <p:sp>
        <p:nvSpPr>
          <p:cNvPr id="420867" name="Rectangle 3"/>
          <p:cNvSpPr>
            <a:spLocks noChangeArrowheads="1"/>
          </p:cNvSpPr>
          <p:nvPr/>
        </p:nvSpPr>
        <p:spPr bwMode="auto">
          <a:xfrm>
            <a:off x="9334500" y="6577013"/>
            <a:ext cx="6096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fld id="{C31F4D84-355E-4C45-81FF-7C6011F9787E}" type="slidenum">
              <a:rPr lang="en-GB" sz="1200" b="1">
                <a:solidFill>
                  <a:srgbClr val="C80000"/>
                </a:solidFill>
              </a:rPr>
              <a:pPr algn="r" eaLnBrk="0" hangingPunct="0"/>
              <a:t>7</a:t>
            </a:fld>
            <a:endParaRPr lang="en-GB" sz="1200" b="1">
              <a:solidFill>
                <a:srgbClr val="C80000"/>
              </a:solidFill>
            </a:endParaRPr>
          </a:p>
        </p:txBody>
      </p:sp>
      <p:sp>
        <p:nvSpPr>
          <p:cNvPr id="42086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66738" y="1751013"/>
            <a:ext cx="4100512" cy="509587"/>
          </a:xfrm>
          <a:prstGeom prst="rect">
            <a:avLst/>
          </a:prstGeom>
          <a:solidFill>
            <a:srgbClr val="027591"/>
          </a:solidFill>
          <a:ln w="8001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857250" eaLnBrk="0" hangingPunct="0"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GB" sz="1600" b="1">
                <a:solidFill>
                  <a:schemeClr val="bg1"/>
                </a:solidFill>
              </a:rPr>
              <a:t>(1) Redesigning the </a:t>
            </a:r>
            <a:br>
              <a:rPr lang="en-GB" sz="1600" b="1">
                <a:solidFill>
                  <a:schemeClr val="bg1"/>
                </a:solidFill>
              </a:rPr>
            </a:br>
            <a:r>
              <a:rPr lang="en-GB" sz="1600" b="1">
                <a:solidFill>
                  <a:schemeClr val="bg1"/>
                </a:solidFill>
              </a:rPr>
              <a:t>Federal Labour Office</a:t>
            </a:r>
          </a:p>
        </p:txBody>
      </p:sp>
      <p:sp>
        <p:nvSpPr>
          <p:cNvPr id="420869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66738" y="2260600"/>
            <a:ext cx="4100512" cy="2319338"/>
          </a:xfrm>
          <a:prstGeom prst="rect">
            <a:avLst/>
          </a:prstGeom>
          <a:solidFill>
            <a:schemeClr val="bg1"/>
          </a:solidFill>
          <a:ln w="8001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269875" indent="-269875" defTabSz="857250" eaLnBrk="0" hangingPunct="0">
              <a:spcBef>
                <a:spcPct val="20000"/>
              </a:spcBef>
              <a:spcAft>
                <a:spcPct val="20000"/>
              </a:spcAft>
              <a:buClr>
                <a:schemeClr val="bg2"/>
              </a:buClr>
              <a:buSzPct val="80000"/>
              <a:buFont typeface="Wingdings" pitchFamily="2" charset="2"/>
              <a:buChar char="n"/>
            </a:pPr>
            <a:r>
              <a:rPr lang="en-GB" sz="1400"/>
              <a:t>Reorganization of public employment services (</a:t>
            </a:r>
            <a:r>
              <a:rPr lang="en-GB" sz="1400" b="1"/>
              <a:t>Federal Labour Agency</a:t>
            </a:r>
            <a:r>
              <a:rPr lang="en-GB" sz="1400"/>
              <a:t>)</a:t>
            </a:r>
          </a:p>
          <a:p>
            <a:pPr marL="269875" indent="-269875" defTabSz="857250" eaLnBrk="0" hangingPunct="0">
              <a:spcBef>
                <a:spcPct val="20000"/>
              </a:spcBef>
              <a:spcAft>
                <a:spcPct val="20000"/>
              </a:spcAft>
              <a:buClr>
                <a:schemeClr val="bg2"/>
              </a:buClr>
              <a:buSzPct val="80000"/>
              <a:buFont typeface="Wingdings" pitchFamily="2" charset="2"/>
              <a:buChar char="n"/>
            </a:pPr>
            <a:r>
              <a:rPr lang="en-GB" sz="1400"/>
              <a:t>Improved service standards</a:t>
            </a:r>
          </a:p>
          <a:p>
            <a:pPr marL="269875" indent="-269875" defTabSz="857250" eaLnBrk="0" hangingPunct="0">
              <a:spcBef>
                <a:spcPct val="20000"/>
              </a:spcBef>
              <a:spcAft>
                <a:spcPct val="20000"/>
              </a:spcAft>
              <a:buClr>
                <a:schemeClr val="bg2"/>
              </a:buClr>
              <a:buSzPct val="80000"/>
              <a:buFont typeface="Wingdings" pitchFamily="2" charset="2"/>
              <a:buChar char="n"/>
            </a:pPr>
            <a:r>
              <a:rPr lang="en-GB" sz="1400"/>
              <a:t>Joint delivery structures with municipalities for Basic Income Support</a:t>
            </a:r>
          </a:p>
          <a:p>
            <a:pPr marL="269875" indent="-269875" defTabSz="857250" eaLnBrk="0" hangingPunct="0">
              <a:spcBef>
                <a:spcPct val="20000"/>
              </a:spcBef>
              <a:spcAft>
                <a:spcPct val="20000"/>
              </a:spcAft>
              <a:buClr>
                <a:schemeClr val="bg2"/>
              </a:buClr>
              <a:buSzPct val="80000"/>
              <a:buFont typeface="Wingdings" pitchFamily="2" charset="2"/>
              <a:buChar char="n"/>
            </a:pPr>
            <a:r>
              <a:rPr lang="en-GB" sz="1400"/>
              <a:t>Comprehensive evaluation scheme (increasing relevance to policy makers)</a:t>
            </a:r>
          </a:p>
        </p:txBody>
      </p:sp>
      <p:sp>
        <p:nvSpPr>
          <p:cNvPr id="420870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213350" y="1751013"/>
            <a:ext cx="4100513" cy="509587"/>
          </a:xfrm>
          <a:prstGeom prst="rect">
            <a:avLst/>
          </a:prstGeom>
          <a:solidFill>
            <a:srgbClr val="027591"/>
          </a:solidFill>
          <a:ln w="8001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857250" eaLnBrk="0" hangingPunct="0"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GB" sz="1600" b="1">
                <a:solidFill>
                  <a:schemeClr val="bg1"/>
                </a:solidFill>
              </a:rPr>
              <a:t>(2) Merging and Shortening of Benefits / </a:t>
            </a:r>
            <a:br>
              <a:rPr lang="en-GB" sz="1600" b="1">
                <a:solidFill>
                  <a:schemeClr val="bg1"/>
                </a:solidFill>
              </a:rPr>
            </a:br>
            <a:r>
              <a:rPr lang="en-GB" sz="1600" b="1">
                <a:solidFill>
                  <a:schemeClr val="bg1"/>
                </a:solidFill>
              </a:rPr>
              <a:t>Focus on Activation</a:t>
            </a:r>
          </a:p>
        </p:txBody>
      </p:sp>
      <p:sp>
        <p:nvSpPr>
          <p:cNvPr id="420871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213350" y="2260600"/>
            <a:ext cx="4100513" cy="2319338"/>
          </a:xfrm>
          <a:prstGeom prst="rect">
            <a:avLst/>
          </a:prstGeom>
          <a:solidFill>
            <a:schemeClr val="bg1"/>
          </a:solidFill>
          <a:ln w="8001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269875" indent="-269875" defTabSz="857250" eaLnBrk="0" hangingPunct="0"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  <a:buSzPct val="80000"/>
              <a:buFont typeface="Wingdings" pitchFamily="2" charset="2"/>
              <a:buChar char="n"/>
            </a:pPr>
            <a:r>
              <a:rPr lang="en-GB" sz="1400"/>
              <a:t>Shortened duration of initial UnE-insurance benefit to 12 months*</a:t>
            </a:r>
          </a:p>
          <a:p>
            <a:pPr marL="269875" indent="-269875" defTabSz="857250" eaLnBrk="0" hangingPunct="0"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  <a:buSzPct val="80000"/>
              <a:buFont typeface="Wingdings" pitchFamily="2" charset="2"/>
              <a:buChar char="n"/>
            </a:pPr>
            <a:r>
              <a:rPr lang="en-GB" sz="1400"/>
              <a:t>Merged tax-financed benefit into single lump-sum transfer (with in-work allowance) and defined broad eligibility base (all 18-65 year-olds, able to work &gt; 3h / day)</a:t>
            </a:r>
          </a:p>
          <a:p>
            <a:pPr marL="269875" indent="-269875" defTabSz="857250" eaLnBrk="0" hangingPunct="0"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  <a:buSzPct val="80000"/>
              <a:buFont typeface="Wingdings" pitchFamily="2" charset="2"/>
              <a:buChar char="n"/>
            </a:pPr>
            <a:r>
              <a:rPr lang="en-GB" sz="1400"/>
              <a:t>Linked benefits and sanctions to matching, activation and training services</a:t>
            </a:r>
          </a:p>
          <a:p>
            <a:pPr marL="269875" indent="-269875" defTabSz="857250" eaLnBrk="0" hangingPunct="0"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  <a:buSzPct val="80000"/>
              <a:buFont typeface="Wingdings" pitchFamily="2" charset="2"/>
              <a:buChar char="n"/>
            </a:pPr>
            <a:r>
              <a:rPr lang="en-GB" sz="1400"/>
              <a:t>Required mutual responsibilities – proactive behaviour of the unemployed</a:t>
            </a:r>
          </a:p>
        </p:txBody>
      </p:sp>
      <p:sp>
        <p:nvSpPr>
          <p:cNvPr id="420872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65150" y="4749800"/>
            <a:ext cx="8763000" cy="373063"/>
          </a:xfrm>
          <a:prstGeom prst="rect">
            <a:avLst/>
          </a:prstGeom>
          <a:solidFill>
            <a:srgbClr val="027591"/>
          </a:solidFill>
          <a:ln w="8001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857250" eaLnBrk="0" hangingPunct="0"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GB" sz="1600" b="1">
                <a:solidFill>
                  <a:schemeClr val="bg1"/>
                </a:solidFill>
              </a:rPr>
              <a:t>(3) Labour Market Reform / Self-Regulation</a:t>
            </a:r>
          </a:p>
        </p:txBody>
      </p:sp>
      <p:sp>
        <p:nvSpPr>
          <p:cNvPr id="420873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65150" y="5126038"/>
            <a:ext cx="8763000" cy="1174750"/>
          </a:xfrm>
          <a:prstGeom prst="rect">
            <a:avLst/>
          </a:prstGeom>
          <a:solidFill>
            <a:schemeClr val="bg1"/>
          </a:solidFill>
          <a:ln w="8001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269875" indent="-269875" defTabSz="857250" eaLnBrk="0" hangingPunct="0">
              <a:spcBef>
                <a:spcPct val="20000"/>
              </a:spcBef>
              <a:spcAft>
                <a:spcPct val="20000"/>
              </a:spcAft>
              <a:buClr>
                <a:schemeClr val="bg2"/>
              </a:buClr>
              <a:buSzPct val="80000"/>
              <a:buFont typeface="Wingdings" pitchFamily="2" charset="2"/>
              <a:buChar char="n"/>
            </a:pPr>
            <a:r>
              <a:rPr lang="en-GB" sz="1400"/>
              <a:t>Deregulation of the temporary work sector</a:t>
            </a:r>
          </a:p>
          <a:p>
            <a:pPr marL="269875" indent="-269875" defTabSz="857250" eaLnBrk="0" hangingPunct="0">
              <a:spcBef>
                <a:spcPct val="20000"/>
              </a:spcBef>
              <a:spcAft>
                <a:spcPct val="20000"/>
              </a:spcAft>
              <a:buClr>
                <a:schemeClr val="bg2"/>
              </a:buClr>
              <a:buSzPct val="80000"/>
              <a:buFont typeface="Wingdings" pitchFamily="2" charset="2"/>
              <a:buChar char="n"/>
            </a:pPr>
            <a:r>
              <a:rPr lang="en-GB" sz="1400"/>
              <a:t>Allow exemptions from restrictions on fixed-term contracts and dismissal protection</a:t>
            </a:r>
          </a:p>
          <a:p>
            <a:pPr marL="269875" indent="-269875" defTabSz="857250" eaLnBrk="0" hangingPunct="0">
              <a:spcBef>
                <a:spcPct val="20000"/>
              </a:spcBef>
              <a:spcAft>
                <a:spcPct val="20000"/>
              </a:spcAft>
              <a:buClr>
                <a:schemeClr val="bg2"/>
              </a:buClr>
              <a:buSzPct val="80000"/>
              <a:buFont typeface="Wingdings" pitchFamily="2" charset="2"/>
              <a:buChar char="n"/>
            </a:pPr>
            <a:r>
              <a:rPr lang="en-GB" sz="1400" u="sng"/>
              <a:t>But:</a:t>
            </a:r>
            <a:r>
              <a:rPr lang="en-GB" sz="1400"/>
              <a:t> No fundamental switch away from German cooperative capitalism model, e.g. flexible handling of work hour accounts agreed within collective-bargaining system</a:t>
            </a:r>
          </a:p>
        </p:txBody>
      </p:sp>
      <p:sp>
        <p:nvSpPr>
          <p:cNvPr id="420874" name="Text Box 15"/>
          <p:cNvSpPr txBox="1">
            <a:spLocks noChangeArrowheads="1"/>
          </p:cNvSpPr>
          <p:nvPr/>
        </p:nvSpPr>
        <p:spPr bwMode="gray">
          <a:xfrm>
            <a:off x="565150" y="6300788"/>
            <a:ext cx="463708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7188" indent="-357188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GB" sz="800"/>
              <a:t>*   Duration extended to 24 months for over-58 year old workers in 03/2008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 bwMode="gray">
          <a:xfrm>
            <a:off x="452438" y="798513"/>
            <a:ext cx="8458200" cy="601662"/>
          </a:xfrm>
        </p:spPr>
        <p:txBody>
          <a:bodyPr anchor="b"/>
          <a:lstStyle/>
          <a:p>
            <a:pPr eaLnBrk="1" hangingPunct="1"/>
            <a:r>
              <a:rPr lang="en-GB" dirty="0" smtClean="0"/>
              <a:t>Post-2005 model was simplified to a two-tier system between social insurance and social assistance</a:t>
            </a:r>
          </a:p>
        </p:txBody>
      </p:sp>
      <p:graphicFrame>
        <p:nvGraphicFramePr>
          <p:cNvPr id="422915" name="Rectangle 3" hidden="1"/>
          <p:cNvGraphicFramePr>
            <a:graphicFrameLocks/>
          </p:cNvGraphicFramePr>
          <p:nvPr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72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Rectangle 3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2291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52450" y="1389063"/>
            <a:ext cx="9061450" cy="466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2917" name="Rectangle 5"/>
          <p:cNvSpPr>
            <a:spLocks noChangeArrowheads="1"/>
          </p:cNvSpPr>
          <p:nvPr/>
        </p:nvSpPr>
        <p:spPr bwMode="gray">
          <a:xfrm>
            <a:off x="5291138" y="5699125"/>
            <a:ext cx="3998912" cy="6032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indent="1588">
              <a:spcBef>
                <a:spcPct val="50000"/>
              </a:spcBef>
              <a:buClr>
                <a:srgbClr val="C4004C"/>
              </a:buClr>
              <a:buFont typeface="Monotype Sorts" pitchFamily="2" charset="2"/>
              <a:buNone/>
            </a:pPr>
            <a:r>
              <a:rPr lang="en-GB" sz="1200" b="1"/>
              <a:t>Continuation of old „Social Assistance“ as SGB XII for recipients not-capable of working and 65+years traditionally funded by municipalities. **</a:t>
            </a:r>
          </a:p>
        </p:txBody>
      </p:sp>
      <p:sp>
        <p:nvSpPr>
          <p:cNvPr id="422918" name="Rectangle 6"/>
          <p:cNvSpPr>
            <a:spLocks noChangeArrowheads="1"/>
          </p:cNvSpPr>
          <p:nvPr/>
        </p:nvSpPr>
        <p:spPr bwMode="gray">
          <a:xfrm>
            <a:off x="5791200" y="5111750"/>
            <a:ext cx="755650" cy="2127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en-GB" sz="1200" b="1"/>
              <a:t>SGB II</a:t>
            </a:r>
          </a:p>
        </p:txBody>
      </p:sp>
      <p:sp>
        <p:nvSpPr>
          <p:cNvPr id="422919" name="Rectangle 7"/>
          <p:cNvSpPr>
            <a:spLocks noChangeArrowheads="1"/>
          </p:cNvSpPr>
          <p:nvPr/>
        </p:nvSpPr>
        <p:spPr bwMode="gray">
          <a:xfrm>
            <a:off x="5757863" y="3078163"/>
            <a:ext cx="755650" cy="2127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en-GB" sz="1200" b="1"/>
              <a:t>SGB III</a:t>
            </a:r>
          </a:p>
        </p:txBody>
      </p:sp>
      <p:sp>
        <p:nvSpPr>
          <p:cNvPr id="422920" name="Rectangle 8"/>
          <p:cNvSpPr>
            <a:spLocks noChangeArrowheads="1"/>
          </p:cNvSpPr>
          <p:nvPr/>
        </p:nvSpPr>
        <p:spPr bwMode="gray">
          <a:xfrm>
            <a:off x="5233988" y="3554059"/>
            <a:ext cx="4335462" cy="2049231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>
              <a:lnSpc>
                <a:spcPct val="90000"/>
              </a:lnSpc>
            </a:pPr>
            <a:endParaRPr lang="en-US"/>
          </a:p>
        </p:txBody>
      </p:sp>
      <p:sp>
        <p:nvSpPr>
          <p:cNvPr id="422921" name="Rectangle 9"/>
          <p:cNvSpPr>
            <a:spLocks noChangeArrowheads="1"/>
          </p:cNvSpPr>
          <p:nvPr/>
        </p:nvSpPr>
        <p:spPr bwMode="gray">
          <a:xfrm>
            <a:off x="5242873" y="3554059"/>
            <a:ext cx="3892550" cy="384175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en-GB" sz="1200" b="1" dirty="0"/>
              <a:t>Primary Focus of this presentation: </a:t>
            </a:r>
            <a:br>
              <a:rPr lang="en-GB" sz="1200" b="1" dirty="0"/>
            </a:br>
            <a:r>
              <a:rPr lang="en-GB" sz="1200" b="1" dirty="0" smtClean="0"/>
              <a:t>Basic Income Support (BIS)</a:t>
            </a:r>
            <a:endParaRPr lang="en-GB" sz="1200" b="1" dirty="0"/>
          </a:p>
        </p:txBody>
      </p:sp>
      <p:sp>
        <p:nvSpPr>
          <p:cNvPr id="422922" name="Rectangle 10"/>
          <p:cNvSpPr>
            <a:spLocks noChangeArrowheads="1"/>
          </p:cNvSpPr>
          <p:nvPr/>
        </p:nvSpPr>
        <p:spPr bwMode="gray">
          <a:xfrm>
            <a:off x="3733492" y="3011488"/>
            <a:ext cx="920750" cy="917575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GB" sz="1200" b="1"/>
              <a:t>Federal </a:t>
            </a:r>
            <a:br>
              <a:rPr lang="en-GB" sz="1200" b="1"/>
            </a:br>
            <a:r>
              <a:rPr lang="en-GB" sz="1200" b="1"/>
              <a:t>Labour </a:t>
            </a:r>
            <a:br>
              <a:rPr lang="en-GB" sz="1200" b="1"/>
            </a:br>
            <a:r>
              <a:rPr lang="en-GB" sz="1200" b="1"/>
              <a:t>Office </a:t>
            </a:r>
            <a:br>
              <a:rPr lang="en-GB" sz="1200" b="1"/>
            </a:br>
            <a:r>
              <a:rPr lang="en-GB" sz="1200" b="1"/>
              <a:t>(“Bundes-</a:t>
            </a:r>
            <a:br>
              <a:rPr lang="en-GB" sz="1200" b="1"/>
            </a:br>
            <a:r>
              <a:rPr lang="en-GB" sz="1200" b="1"/>
              <a:t>anstalt”)</a:t>
            </a:r>
          </a:p>
        </p:txBody>
      </p:sp>
      <p:sp>
        <p:nvSpPr>
          <p:cNvPr id="422923" name="Rectangle 11"/>
          <p:cNvSpPr>
            <a:spLocks noChangeArrowheads="1"/>
          </p:cNvSpPr>
          <p:nvPr/>
        </p:nvSpPr>
        <p:spPr bwMode="gray">
          <a:xfrm>
            <a:off x="8154988" y="2384425"/>
            <a:ext cx="1303337" cy="917575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GB" sz="1200" b="1"/>
              <a:t>Federal </a:t>
            </a:r>
            <a:br>
              <a:rPr lang="en-GB" sz="1200" b="1"/>
            </a:br>
            <a:r>
              <a:rPr lang="en-GB" sz="1200" b="1"/>
              <a:t>Labour </a:t>
            </a:r>
            <a:br>
              <a:rPr lang="en-GB" sz="1200" b="1"/>
            </a:br>
            <a:r>
              <a:rPr lang="en-GB" sz="1200" b="1"/>
              <a:t>Agency </a:t>
            </a:r>
            <a:br>
              <a:rPr lang="en-GB" sz="1200" b="1"/>
            </a:br>
            <a:r>
              <a:rPr lang="en-GB" sz="1200" b="1"/>
              <a:t>(FLA, “Bundes-</a:t>
            </a:r>
            <a:br>
              <a:rPr lang="en-GB" sz="1200" b="1"/>
            </a:br>
            <a:r>
              <a:rPr lang="en-GB" sz="1200" b="1"/>
              <a:t>agentur”)</a:t>
            </a:r>
          </a:p>
        </p:txBody>
      </p:sp>
      <p:sp>
        <p:nvSpPr>
          <p:cNvPr id="422924" name="Rectangle 12"/>
          <p:cNvSpPr>
            <a:spLocks noChangeArrowheads="1"/>
          </p:cNvSpPr>
          <p:nvPr/>
        </p:nvSpPr>
        <p:spPr bwMode="gray">
          <a:xfrm>
            <a:off x="7640638" y="2705100"/>
            <a:ext cx="304800" cy="244475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en-GB" sz="1100"/>
              <a:t>(24)*</a:t>
            </a:r>
          </a:p>
        </p:txBody>
      </p:sp>
      <p:sp>
        <p:nvSpPr>
          <p:cNvPr id="422925" name="Rectangle 13"/>
          <p:cNvSpPr>
            <a:spLocks noChangeArrowheads="1"/>
          </p:cNvSpPr>
          <p:nvPr/>
        </p:nvSpPr>
        <p:spPr bwMode="gray">
          <a:xfrm>
            <a:off x="7699067" y="4049713"/>
            <a:ext cx="304800" cy="16510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en-GB" sz="1100" dirty="0" smtClean="0"/>
              <a:t>391</a:t>
            </a:r>
            <a:endParaRPr lang="en-GB" sz="1100" dirty="0"/>
          </a:p>
        </p:txBody>
      </p:sp>
      <p:sp>
        <p:nvSpPr>
          <p:cNvPr id="422926" name="Rectangle 14"/>
          <p:cNvSpPr>
            <a:spLocks noChangeArrowheads="1"/>
          </p:cNvSpPr>
          <p:nvPr/>
        </p:nvSpPr>
        <p:spPr bwMode="gray">
          <a:xfrm>
            <a:off x="630238" y="2860675"/>
            <a:ext cx="966787" cy="298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lnSpc>
                <a:spcPct val="90000"/>
              </a:lnSpc>
            </a:pPr>
            <a:r>
              <a:rPr lang="en-GB" sz="1100"/>
              <a:t>(insurance-</a:t>
            </a:r>
            <a:br>
              <a:rPr lang="en-GB" sz="1100"/>
            </a:br>
            <a:r>
              <a:rPr lang="en-GB" sz="1100"/>
              <a:t>financed)</a:t>
            </a:r>
          </a:p>
        </p:txBody>
      </p:sp>
      <p:sp>
        <p:nvSpPr>
          <p:cNvPr id="422927" name="Text Box 15"/>
          <p:cNvSpPr txBox="1">
            <a:spLocks noChangeArrowheads="1"/>
          </p:cNvSpPr>
          <p:nvPr/>
        </p:nvSpPr>
        <p:spPr bwMode="gray">
          <a:xfrm>
            <a:off x="527050" y="5915025"/>
            <a:ext cx="4637088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7188" indent="-357188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GB" sz="800" dirty="0"/>
              <a:t>Note:	SGB II, III and XII refer to the respective chapters of the German Social Code </a:t>
            </a:r>
            <a:br>
              <a:rPr lang="en-GB" sz="800" dirty="0"/>
            </a:br>
            <a:r>
              <a:rPr lang="en-GB" sz="800" dirty="0"/>
              <a:t>(SGB = “</a:t>
            </a:r>
            <a:r>
              <a:rPr lang="en-GB" sz="800" dirty="0" err="1"/>
              <a:t>Sozialgesetzbuch</a:t>
            </a:r>
            <a:r>
              <a:rPr lang="en-GB" sz="800" dirty="0"/>
              <a:t>”)</a:t>
            </a:r>
          </a:p>
          <a:p>
            <a:pPr>
              <a:lnSpc>
                <a:spcPct val="10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GB" sz="800" dirty="0"/>
              <a:t>*   Over-58 workers receive 24 months of UB I </a:t>
            </a:r>
          </a:p>
          <a:p>
            <a:pPr>
              <a:lnSpc>
                <a:spcPct val="10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GB" sz="800" dirty="0"/>
              <a:t>** Funding of SGB XII for &gt; 65 years to be covered increasingly by federal government </a:t>
            </a:r>
            <a:br>
              <a:rPr lang="en-GB" sz="800" dirty="0"/>
            </a:br>
            <a:r>
              <a:rPr lang="en-GB" sz="800" dirty="0"/>
              <a:t>(full payment in 2014)</a:t>
            </a:r>
          </a:p>
        </p:txBody>
      </p:sp>
      <p:sp>
        <p:nvSpPr>
          <p:cNvPr id="422928" name="Rectangle 16"/>
          <p:cNvSpPr>
            <a:spLocks noChangeArrowheads="1"/>
          </p:cNvSpPr>
          <p:nvPr/>
        </p:nvSpPr>
        <p:spPr bwMode="gray">
          <a:xfrm>
            <a:off x="8534400" y="4365625"/>
            <a:ext cx="304800" cy="161925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en-GB" sz="1100"/>
              <a:t>FLA</a:t>
            </a:r>
          </a:p>
        </p:txBody>
      </p:sp>
      <p:sp>
        <p:nvSpPr>
          <p:cNvPr id="422929" name="Rectangle 17"/>
          <p:cNvSpPr>
            <a:spLocks noChangeArrowheads="1"/>
          </p:cNvSpPr>
          <p:nvPr/>
        </p:nvSpPr>
        <p:spPr bwMode="gray">
          <a:xfrm>
            <a:off x="9024938" y="5138738"/>
            <a:ext cx="304800" cy="161925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en-GB" sz="1100" dirty="0"/>
              <a:t>FLA</a:t>
            </a:r>
          </a:p>
        </p:txBody>
      </p:sp>
      <p:sp>
        <p:nvSpPr>
          <p:cNvPr id="422930" name="Rectangle 18"/>
          <p:cNvSpPr>
            <a:spLocks noChangeArrowheads="1"/>
          </p:cNvSpPr>
          <p:nvPr/>
        </p:nvSpPr>
        <p:spPr bwMode="gray">
          <a:xfrm>
            <a:off x="5359400" y="4154488"/>
            <a:ext cx="304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lnSpc>
                <a:spcPct val="90000"/>
              </a:lnSpc>
            </a:pPr>
            <a:r>
              <a:rPr lang="en-GB" sz="1200" b="1"/>
              <a:t>Basic Income </a:t>
            </a:r>
            <a:br>
              <a:rPr lang="en-GB" sz="1200" b="1"/>
            </a:br>
            <a:r>
              <a:rPr lang="en-GB" sz="1200" b="1"/>
              <a:t>Support /</a:t>
            </a:r>
          </a:p>
        </p:txBody>
      </p:sp>
      <p:sp>
        <p:nvSpPr>
          <p:cNvPr id="422931" name="Rectangle 19"/>
          <p:cNvSpPr>
            <a:spLocks noChangeArrowheads="1"/>
          </p:cNvSpPr>
          <p:nvPr/>
        </p:nvSpPr>
        <p:spPr bwMode="gray">
          <a:xfrm>
            <a:off x="3040063" y="4989513"/>
            <a:ext cx="106362" cy="244475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endParaRPr lang="en-GB" sz="1100"/>
          </a:p>
        </p:txBody>
      </p:sp>
      <p:sp>
        <p:nvSpPr>
          <p:cNvPr id="422932" name="Rectangle 20"/>
          <p:cNvSpPr>
            <a:spLocks noChangeArrowheads="1"/>
          </p:cNvSpPr>
          <p:nvPr/>
        </p:nvSpPr>
        <p:spPr bwMode="gray">
          <a:xfrm>
            <a:off x="6046788" y="4706938"/>
            <a:ext cx="106362" cy="244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endParaRPr lang="en-GB" sz="1100"/>
          </a:p>
        </p:txBody>
      </p:sp>
      <p:sp>
        <p:nvSpPr>
          <p:cNvPr id="422933" name="Rectangle 21"/>
          <p:cNvSpPr>
            <a:spLocks noChangeArrowheads="1"/>
          </p:cNvSpPr>
          <p:nvPr/>
        </p:nvSpPr>
        <p:spPr bwMode="auto">
          <a:xfrm>
            <a:off x="9334500" y="6577013"/>
            <a:ext cx="6096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fld id="{59C7B64E-3FB2-4E7B-90E1-8E6CD1F7FE85}" type="slidenum">
              <a:rPr lang="de-DE" sz="1200" b="1">
                <a:solidFill>
                  <a:srgbClr val="C80000"/>
                </a:solidFill>
              </a:rPr>
              <a:pPr algn="r" eaLnBrk="0" hangingPunct="0"/>
              <a:t>8</a:t>
            </a:fld>
            <a:endParaRPr lang="de-DE" sz="1200" b="1">
              <a:solidFill>
                <a:srgbClr val="C80000"/>
              </a:solidFill>
            </a:endParaRPr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gray">
          <a:xfrm>
            <a:off x="8654256" y="4827588"/>
            <a:ext cx="184944" cy="161925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en-GB" sz="1100" dirty="0" smtClean="0"/>
              <a:t>110</a:t>
            </a:r>
            <a:endParaRPr lang="en-GB" sz="1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463550" y="801688"/>
            <a:ext cx="8458200" cy="601662"/>
          </a:xfrm>
        </p:spPr>
        <p:txBody>
          <a:bodyPr anchor="b"/>
          <a:lstStyle/>
          <a:p>
            <a:pPr eaLnBrk="1" hangingPunct="1"/>
            <a:r>
              <a:rPr lang="en-GB" smtClean="0"/>
              <a:t>Post-reform labour-market performance: resilience and agility in the 2008/2009 economic crisis</a:t>
            </a:r>
          </a:p>
        </p:txBody>
      </p:sp>
      <p:graphicFrame>
        <p:nvGraphicFramePr>
          <p:cNvPr id="522243" name="Rectangle 3" hidden="1"/>
          <p:cNvGraphicFramePr>
            <a:graphicFrameLocks/>
          </p:cNvGraphicFramePr>
          <p:nvPr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35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Rectangle 3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44" name="Rectangle 4"/>
          <p:cNvSpPr>
            <a:spLocks noChangeArrowheads="1"/>
          </p:cNvSpPr>
          <p:nvPr/>
        </p:nvSpPr>
        <p:spPr bwMode="auto">
          <a:xfrm>
            <a:off x="565150" y="1751013"/>
            <a:ext cx="5289740" cy="45497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lnSpc>
                <a:spcPct val="90000"/>
              </a:lnSpc>
            </a:pPr>
            <a:endParaRPr lang="en-US"/>
          </a:p>
        </p:txBody>
      </p:sp>
      <p:sp>
        <p:nvSpPr>
          <p:cNvPr id="52224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07100" y="1768475"/>
            <a:ext cx="3321050" cy="453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57188" indent="-355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75000"/>
              <a:buFont typeface="Wingdings" pitchFamily="2" charset="2"/>
              <a:buChar char="n"/>
            </a:pPr>
            <a:r>
              <a:rPr lang="en-GB" sz="1600" dirty="0">
                <a:sym typeface="Wingdings" pitchFamily="2" charset="2"/>
              </a:rPr>
              <a:t>External benefit: Labour market reforms coincided with pre-crisis growth period of 2004-2008</a:t>
            </a:r>
          </a:p>
          <a:p>
            <a:pPr marL="357188" indent="-355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75000"/>
              <a:buFont typeface="Wingdings" pitchFamily="2" charset="2"/>
              <a:buChar char="n"/>
            </a:pPr>
            <a:r>
              <a:rPr lang="en-GB" sz="1600" dirty="0">
                <a:sym typeface="Wingdings" pitchFamily="2" charset="2"/>
              </a:rPr>
              <a:t>Today: Highest number of employed persons in post-war history</a:t>
            </a:r>
          </a:p>
          <a:p>
            <a:pPr marL="357188" indent="-355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75000"/>
              <a:buFont typeface="Wingdings" pitchFamily="2" charset="2"/>
              <a:buChar char="n"/>
            </a:pPr>
            <a:r>
              <a:rPr lang="en-GB" sz="1600" dirty="0">
                <a:sym typeface="Wingdings" pitchFamily="2" charset="2"/>
              </a:rPr>
              <a:t>During crisis: Labour hoarding by businesses during crisis (anticipation of qualified labour shortage)</a:t>
            </a:r>
          </a:p>
          <a:p>
            <a:pPr marL="357188" indent="-355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75000"/>
              <a:buFont typeface="Wingdings" pitchFamily="2" charset="2"/>
              <a:buChar char="n"/>
            </a:pPr>
            <a:r>
              <a:rPr lang="en-GB" sz="1600" dirty="0">
                <a:sym typeface="Wingdings" pitchFamily="2" charset="2"/>
              </a:rPr>
              <a:t>Economic cycle, demographic shift and stronger activation policies explain positive labour market performance in Germany</a:t>
            </a:r>
          </a:p>
        </p:txBody>
      </p:sp>
      <p:sp>
        <p:nvSpPr>
          <p:cNvPr id="522252" name="Rectangle 14"/>
          <p:cNvSpPr>
            <a:spLocks noChangeArrowheads="1"/>
          </p:cNvSpPr>
          <p:nvPr/>
        </p:nvSpPr>
        <p:spPr bwMode="auto">
          <a:xfrm>
            <a:off x="9334500" y="6577013"/>
            <a:ext cx="6096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fld id="{5DF90B56-7B45-446C-98D6-B88A50335556}" type="slidenum">
              <a:rPr lang="de-DE" sz="1200" b="1">
                <a:solidFill>
                  <a:srgbClr val="C80000"/>
                </a:solidFill>
              </a:rPr>
              <a:pPr algn="r" eaLnBrk="0" hangingPunct="0"/>
              <a:t>9</a:t>
            </a:fld>
            <a:endParaRPr lang="de-DE" sz="1200" b="1">
              <a:solidFill>
                <a:srgbClr val="C80000"/>
              </a:solidFill>
            </a:endParaRPr>
          </a:p>
        </p:txBody>
      </p:sp>
      <p:graphicFrame>
        <p:nvGraphicFramePr>
          <p:cNvPr id="52225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5445051"/>
              </p:ext>
            </p:extLst>
          </p:nvPr>
        </p:nvGraphicFramePr>
        <p:xfrm>
          <a:off x="588278" y="2754313"/>
          <a:ext cx="5202832" cy="235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36" name="Chart" r:id="rId8" imgW="4781463" imgH="2162168" progId="MSGraph.Chart.8">
                  <p:embed followColorScheme="full"/>
                </p:oleObj>
              </mc:Choice>
              <mc:Fallback>
                <p:oleObj name="Chart" r:id="rId8" imgW="4781463" imgH="2162168" progId="MSGraph.Chart.8">
                  <p:embed followColorScheme="full"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278" y="2754313"/>
                        <a:ext cx="5202832" cy="235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54" name="Text Box 14"/>
          <p:cNvSpPr txBox="1">
            <a:spLocks noChangeArrowheads="1"/>
          </p:cNvSpPr>
          <p:nvPr/>
        </p:nvSpPr>
        <p:spPr bwMode="gray">
          <a:xfrm>
            <a:off x="520700" y="6126163"/>
            <a:ext cx="5486400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GB" sz="800" dirty="0"/>
              <a:t>Source: SVR </a:t>
            </a:r>
            <a:r>
              <a:rPr lang="en-GB" sz="800" dirty="0" smtClean="0"/>
              <a:t>2014</a:t>
            </a:r>
            <a:endParaRPr lang="en-GB" sz="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43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dg7JP5F3EuHoM3ax_i3ZQ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dg7JP5F3EuHoM3ax_i3ZQ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dg7JP5F3EuHoM3ax_i3Z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dg7JP5F3EuHoM3ax_i3ZQ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QpOhPb6UmoyN78xfpfF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dg7JP5F3EuHoM3ax_i3ZQ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QpOhPb6UmoyN78xfpfF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dg7JP5F3EuHoM3ax_i3ZQ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dg7JP5F3EuHoM3ax_i3ZQ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QpOhPb6UmoyN78xfpfF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QpOhPb6UmoyN78xfpfF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dg7JP5F3EuHoM3ax_i3ZQ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dg7JP5F3EuHoM3ax_i3Z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dg7JP5F3EuHoM3ax_i3ZQ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dg7JP5F3EuHoM3ax_i3ZQ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QpOhPb6UmoyN78xfpfF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dg7JP5F3EuHoM3ax_i3ZQ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QpOhPb6UmoyN78xfpfF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QpOhPb6UmoyN78xfpfF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7bVantTHUqkAkm_HBmO0g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7bVantTHUqkAkm_HBmO0g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dg7JP5F3EuHoM3ax_i3ZQ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dg7JP5F3EuHoM3ax_i3ZQ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dg7JP5F3EuHoM3ax_i3Z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7bVantTHUqkAkm_HBmO0g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QpOhPb6UmoyN78xfpfF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dg7JP5F3EuHoM3ax_i3ZQ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QpOhPb6UmoyN78xfpfF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dg7JP5F3EuHoM3ax_i3ZQ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dg7JP5F3EuHoM3ax_i3ZQ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QpOhPb6UmoyN78xfpfF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dg7JP5F3EuHoM3ax_i3Z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7bVantTHUqkAkm_HBmO0g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QpOhPb6UmoyN78xfpfFA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dg7JP5F3EuHoM3ax_i3ZQ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QpOhPb6UmoyN78xfpfF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dg7JP5F3EuHoM3ax_i3ZQ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QpOhPb6UmoyN78xfpfF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dg7JP5F3EuHoM3ax_i3ZQ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dg7JP5F3EuHoM3ax_i3Z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7bVantTHUqkAkm_HBmO0g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7bVantTHUqkAkm_HBmO0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QpOhPb6UmoyN78xfpfF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7bVantTHUqkAkm_HBmO0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QpOhPb6UmoyN78xfpfF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7bVantTHUqkAkm_HBmO0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dg7JP5F3EuHoM3ax_i3Z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7bVantTHUqkAkm_HBmO0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7bVantTHUqkAkm_HBmO0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7bVantTHUqkAkm_HBmO0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7bVantTHUqkAkm_HBmO0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7bVantTHUqkAkm_HBmO0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7bVantTHUqkAkm_HBmO0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QpOhPb6UmoyN78xfpfF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QpOhPb6UmoyN78xfpfF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dg7JP5F3EuHoM3ax_i3Z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QpOhPb6UmoyN78xfpfF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dg7JP5F3EuHoM3ax_i3Z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QpOhPb6UmoyN78xfpfF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dg7JP5F3EuHoM3ax_i3Z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dg7JP5F3EuHoM3ax_i3Z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7bVantTHUqkAkm_HBmO0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dg7JP5F3EuHoM3ax_i3Z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QpOhPb6UmoyN78xfpfF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QpOhPb6UmoyN78xfpfF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7bVantTHUqkAkm_HBmO0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7bVantTHUqkAkm_HBmO0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7bVantTHUqkAkm_HBmO0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7bVantTHUqkAkm_HBmO0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7bVantTHUqkAkm_HBmO0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7bVantTHUqkAkm_HBmO0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7bVantTHUqkAkm_HBmO0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QpOhPb6UmoyN78xfpfF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dg7JP5F3EuHoM3ax_i3Z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QpOhPb6UmoyN78xfpfF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QpOhPb6UmoyN78xfpfF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7bVantTHUqkAkm_HBmO0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7bVantTHUqkAkm_HBmO0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dg7JP5F3EuHoM3ax_i3Z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7bVantTHUqkAkm_HBmO0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7bVantTHUqkAkm_HBmO0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7bVantTHUqkAkm_HBmO0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7bVantTHUqkAkm_HBmO0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7bVantTHUqkAkm_HBmO0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QpOhPb6UmoyN78xfpfF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dg7JP5F3EuHoM3ax_i3Z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QpOhPb6UmoyN78xfpfF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dg7JP5F3EuHoM3ax_i3Z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QpOhPb6UmoyN78xfpfF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dg7JP5F3EuHoM3ax_i3Z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QpOhPb6UmoyN78xfpfF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QpOhPb6UmoyN78xfpfF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dg7JP5F3EuHoM3ax_i3Z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7bVantTHUqkAkm_HBmO0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QpOhPb6UmoyN78xfpfF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7bVantTHUqkAkm_HBmO0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7bVantTHUqkAkm_HBmO0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7bVantTHUqkAkm_HBmO0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dg7JP5F3EuHoM3ax_i3Z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QpOhPb6UmoyN78xfpfF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QpOhPb6UmoyN78xfpfF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QpOhPb6UmoyN78xfpfF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7bVantTHUqkAkm_HBmO0g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7bVantTHUqkAkm_HBmO0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7bVantTHUqkAkm_HBmO0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QpOhPb6UmoyN78xfpfFA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dg7JP5F3EuHoM3ax_i3ZQ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dg7JP5F3EuHoM3ax_i3ZQ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dg7JP5F3EuHoM3ax_i3Z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QpOhPb6UmoyN78xfpfF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QpOhPb6UmoyN78xfpfF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QpOhPb6UmoyN78xfpfF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QpOhPb6UmoyN78xfpfFA"/>
</p:tagLst>
</file>

<file path=ppt/theme/theme1.xml><?xml version="1.0" encoding="utf-8"?>
<a:theme xmlns:a="http://schemas.openxmlformats.org/drawingml/2006/main" name="MASTER_MANNHEIM_100703_0">
  <a:themeElements>
    <a:clrScheme name="">
      <a:dk1>
        <a:srgbClr val="000000"/>
      </a:dk1>
      <a:lt1>
        <a:srgbClr val="FFFFFF"/>
      </a:lt1>
      <a:dk2>
        <a:srgbClr val="97B7B6"/>
      </a:dk2>
      <a:lt2>
        <a:srgbClr val="D60000"/>
      </a:lt2>
      <a:accent1>
        <a:srgbClr val="D5E2E2"/>
      </a:accent1>
      <a:accent2>
        <a:srgbClr val="B9BC9F"/>
      </a:accent2>
      <a:accent3>
        <a:srgbClr val="FFFFFF"/>
      </a:accent3>
      <a:accent4>
        <a:srgbClr val="000000"/>
      </a:accent4>
      <a:accent5>
        <a:srgbClr val="E7EEEE"/>
      </a:accent5>
      <a:accent6>
        <a:srgbClr val="A7AA90"/>
      </a:accent6>
      <a:hlink>
        <a:srgbClr val="13185C"/>
      </a:hlink>
      <a:folHlink>
        <a:srgbClr val="C8C300"/>
      </a:folHlink>
    </a:clrScheme>
    <a:fontScheme name="MASTER_MANNHEIM_100703_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ASTER_MANNHEIM_100703_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_MANNHEIM_100703_0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_MANNHEIM_100703_0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_MANNHEIM_100703_0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_MANNHEIM_100703_0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_MANNHEIM_100703_0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_MANNHEIM_100703_0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300</TotalTime>
  <Words>4410</Words>
  <Application>Microsoft Office PowerPoint</Application>
  <PresentationFormat>A4 Paper (210x297 mm)</PresentationFormat>
  <Paragraphs>729</Paragraphs>
  <Slides>40</Slides>
  <Notes>7</Notes>
  <HiddenSlides>8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MASTER_MANNHEIM_100703_0</vt:lpstr>
      <vt:lpstr>think-cell Slide</vt:lpstr>
      <vt:lpstr>Chart</vt:lpstr>
      <vt:lpstr>Diagramm</vt:lpstr>
      <vt:lpstr> Current Challenges in the Joint Delivery of Labor Market Services and Social Assistance in Germany: Institutions, Services and Programs</vt:lpstr>
      <vt:lpstr>Germany’s federal political structure is a key framework for labour market policy and social safety net design</vt:lpstr>
      <vt:lpstr>Current Challenges in the Joint Delivery of Labor Market Services and Social Assistance in Germany</vt:lpstr>
      <vt:lpstr>Pre-reform labour market policy focused on “passivation”, low work-requirements and extension of benefits</vt:lpstr>
      <vt:lpstr>Forging of statistics at PES Bundesanstalt für Arbeit provides the window of opportunity for labor market reforms in 2002</vt:lpstr>
      <vt:lpstr>The ambitious Hartz reform package has been continuously amended politically and constitutionally since 2005 </vt:lpstr>
      <vt:lpstr>The 2003-2005 reform package: Re-organized Federal Labour Agency, merged benefits, more activation, labour law reform</vt:lpstr>
      <vt:lpstr>Post-2005 model was simplified to a two-tier system between social insurance and social assistance</vt:lpstr>
      <vt:lpstr>Post-reform labour-market performance: resilience and agility in the 2008/2009 economic crisis</vt:lpstr>
      <vt:lpstr>Federal Labor Agency was able to quickly scale-up short-shift scheme in 2009 and complement other adjustment channels</vt:lpstr>
      <vt:lpstr>Despite all-time labour force participation high, long-term unemployment and low-paid jobs feed into income inequality</vt:lpstr>
      <vt:lpstr>Current Challenges in the Joint Delivery of Labor Market Services and Social Assistance in Germany</vt:lpstr>
      <vt:lpstr>Policy making and agency steering:  Federal Ministry of Labour and Social Affairs</vt:lpstr>
      <vt:lpstr>Federal Labor Agency employs 600+ staff in HQ and directs services, products, standards and core processes</vt:lpstr>
      <vt:lpstr>Post-2011 governance model for joint local delivery units introduces a stronger role for state government</vt:lpstr>
      <vt:lpstr>Background information: High-level financing flows for Social Insurance and Social Assistance in Germany (€bn, 2010)</vt:lpstr>
      <vt:lpstr>Hartz reform increased the number of SA beneficiaries in 2005 – </vt:lpstr>
      <vt:lpstr>Current Challenges in the Joint Delivery of Labor Market Services and Social Assistance in Germany</vt:lpstr>
      <vt:lpstr>Basic Income Support mainly delivered via cooperation of Federal Labour Agency (FLA) and municipalities</vt:lpstr>
      <vt:lpstr>Despite two parallel local delivery setups, federal regulations ensure a minimum compatibility via joint base systems</vt:lpstr>
      <vt:lpstr>Job-Centres are embedded into an increasing web of accountability …</vt:lpstr>
      <vt:lpstr>Split benefit payment responsibility between federal and local level can lead to load-shifting incentives</vt:lpstr>
      <vt:lpstr>Inter-level cooperation … complicated, but an institutional reflection of German “coordinated capitalism” model</vt:lpstr>
      <vt:lpstr>Activation regime covers the social assistance population in Germany only partially</vt:lpstr>
      <vt:lpstr>Segmenting the target group:  A closer look to the activation target group</vt:lpstr>
      <vt:lpstr>In between social assistance and jobs: rising number of “in-work” benefit recipients strains administrative resources</vt:lpstr>
      <vt:lpstr>Local job-centre example: clients, staffing (ratios) and budget</vt:lpstr>
      <vt:lpstr>Typical service arrangement for employment service delivery in local job-centre</vt:lpstr>
      <vt:lpstr>Current Challenges in the Joint Delivery of Labor Market Services and Social Assistance in Germany</vt:lpstr>
      <vt:lpstr>FLA and joint delivery units operate client handling via a single four-phase segmentation model for SI and SA clients</vt:lpstr>
      <vt:lpstr>Profiling and job counselling 1/2: Initial FLA segmentation relied on a four-field model for customers (2005)</vt:lpstr>
      <vt:lpstr>Profiling and job-counselling 2/2: segmentation methodology was further differentiated for Basic Income Support (2010)</vt:lpstr>
      <vt:lpstr>Scale-up and professionalization of employer service function has been essential for job placement activities</vt:lpstr>
      <vt:lpstr>Online Job Portal “Jobbörse”: Over 1m jobs entered via FLA or direct employer entry p.a.</vt:lpstr>
      <vt:lpstr>FLA website provides high-volume transactions as e-services to jobseekers and employers</vt:lpstr>
      <vt:lpstr>Selected examples for ALMPs of Federal Labour Agency (2011) and indicative cost-per-person in ALMPs</vt:lpstr>
      <vt:lpstr>Outsourcing concerns approx. 10% of job matching and below 20% of ALMP spending in Germany</vt:lpstr>
      <vt:lpstr>Current Challenges in the Joint Delivery of Labor Market Services and Social Assistance in Germany</vt:lpstr>
      <vt:lpstr>Labor market / social safety net reforms in Germany: main axes of action and general lessons learned</vt:lpstr>
      <vt:lpstr>THANK YOU / VIELEN DANK!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Strategische Steuerung Kriterien für Bewertung von Kennzahlen</dc:title>
  <dc:creator>Andreas Huber</dc:creator>
  <cp:lastModifiedBy>Ulrich Hoerning</cp:lastModifiedBy>
  <cp:revision>2307</cp:revision>
  <cp:lastPrinted>2003-04-16T13:51:55Z</cp:lastPrinted>
  <dcterms:created xsi:type="dcterms:W3CDTF">2009-04-17T08:06:29Z</dcterms:created>
  <dcterms:modified xsi:type="dcterms:W3CDTF">2014-03-04T13:17:27Z</dcterms:modified>
</cp:coreProperties>
</file>